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2EAD-F392-4F41-BBE7-55627E87A4CD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5C912-93DE-4BC6-BE7A-66C496595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355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82EAD-F392-4F41-BBE7-55627E87A4CD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5C912-93DE-4BC6-BE7A-66C496595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306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751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42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75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52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076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98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07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04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99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79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40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40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8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60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79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6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18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69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81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78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05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1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34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64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03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80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97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74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26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11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03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40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73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84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3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13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56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69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79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02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718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2024-06-29T17:55:46Z</dcterms:created>
  <dcterms:modified xsi:type="dcterms:W3CDTF">2024-06-29T17:55:46Z</dcterms:modified>
</cp:coreProperties>
</file>