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3D792-4B5C-4C7E-8CFB-9409DDF2F2F1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D2C6-56BC-4DDA-997C-223ECBC69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317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3D792-4B5C-4C7E-8CFB-9409DDF2F2F1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9D2C6-56BC-4DDA-997C-223ECBC694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389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929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591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0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6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1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0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28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9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03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0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7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03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5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2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57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9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64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1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9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5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616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456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62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73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555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2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72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33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6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54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18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2024-06-28T11:53:39Z</dcterms:created>
  <dcterms:modified xsi:type="dcterms:W3CDTF">2024-06-28T11:53:39Z</dcterms:modified>
</cp:coreProperties>
</file>