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66"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DCECA7FD-4ECF-4630-B706-21659E9B8777}">
  <a:tblStyle styleId="{DCECA7FD-4ECF-4630-B706-21659E9B8777}" styleName="Table_0">
    <a:wholeTbl>
      <a:tcTxStyle b="off" i="off">
        <a:font>
          <a:latin typeface="Arial"/>
          <a:ea typeface="Arial"/>
          <a:cs typeface="Arial"/>
        </a:font>
        <a:srgbClr val="000000"/>
      </a:tcTxStyle>
      <a:tcStyle>
        <a:tcBdr>
          <a:left>
            <a:ln cap="flat" cmpd="sng" w="9525">
              <a:solidFill>
                <a:srgbClr val="000000"/>
              </a:solidFill>
              <a:prstDash val="solid"/>
              <a:round/>
              <a:headEnd len="sm" w="sm" type="none"/>
              <a:tailEnd len="sm" w="sm" type="none"/>
            </a:ln>
          </a:left>
          <a:right>
            <a:ln cap="flat" cmpd="sng" w="9525">
              <a:solidFill>
                <a:srgbClr val="000000"/>
              </a:solidFill>
              <a:prstDash val="solid"/>
              <a:round/>
              <a:headEnd len="sm" w="sm" type="none"/>
              <a:tailEnd len="sm" w="sm" type="none"/>
            </a:ln>
          </a:right>
          <a:top>
            <a:ln cap="flat" cmpd="sng" w="9525">
              <a:solidFill>
                <a:srgbClr val="000000"/>
              </a:solidFill>
              <a:prstDash val="solid"/>
              <a:round/>
              <a:headEnd len="sm" w="sm" type="none"/>
              <a:tailEnd len="sm" w="sm" type="none"/>
            </a:ln>
          </a:top>
          <a:bottom>
            <a:ln cap="flat" cmpd="sng" w="9525">
              <a:solidFill>
                <a:srgbClr val="000000"/>
              </a:solidFill>
              <a:prstDash val="solid"/>
              <a:round/>
              <a:headEnd len="sm" w="sm" type="none"/>
              <a:tailEnd len="sm" w="sm" type="none"/>
            </a:ln>
          </a:bottom>
          <a:insideH>
            <a:ln cap="flat" cmpd="sng" w="9525">
              <a:solidFill>
                <a:srgbClr val="000000"/>
              </a:solidFill>
              <a:prstDash val="solid"/>
              <a:round/>
              <a:headEnd len="sm" w="sm" type="none"/>
              <a:tailEnd len="sm" w="sm" type="none"/>
            </a:ln>
          </a:insideH>
          <a:insideV>
            <a:ln cap="flat" cmpd="sng" w="9525">
              <a:solidFill>
                <a:srgbClr val="000000"/>
              </a:solidFill>
              <a:prstDash val="solid"/>
              <a:round/>
              <a:headEnd len="sm" w="sm" type="none"/>
              <a:tailEnd len="sm" w="sm" type="none"/>
            </a:ln>
          </a:insideV>
        </a:tcBdr>
      </a:tc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Lst>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slide" Target="slides/slide14.xml"/><Relationship Id="rId6" Type="http://schemas.openxmlformats.org/officeDocument/2006/relationships/slide" Target="slides/slide1.xml"/><Relationship Id="rId18" Type="http://schemas.openxmlformats.org/officeDocument/2006/relationships/slide" Target="slides/slide13.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0" name="Google Shape;100;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01" name="Google Shape;101;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2" name="Google Shape;112;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13" name="Google Shape;113;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27" name="Google Shape;127;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g2b217a53a21_0_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39" name="Google Shape;139;g2b217a53a21_0_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51" name="Google Shape;151;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63" name="Google Shape;163;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76" name="Google Shape;176;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88" name="Google Shape;188;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p8: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98" name="Google Shape;198;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10" name="Google Shape;210;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1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23" name="Google Shape;223;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1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35" name="Google Shape;235;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1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47" name="Google Shape;247;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61" name="Google Shape;261;p1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62" name="Google Shape;262;p1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p:cSld name="8_Title Slide">
    <p:spTree>
      <p:nvGrpSpPr>
        <p:cNvPr id="15" name="Shape 15"/>
        <p:cNvGrpSpPr/>
        <p:nvPr/>
      </p:nvGrpSpPr>
      <p:grpSpPr>
        <a:xfrm>
          <a:off x="0" y="0"/>
          <a:ext cx="0" cy="0"/>
          <a:chOff x="0" y="0"/>
          <a:chExt cx="0" cy="0"/>
        </a:xfrm>
      </p:grpSpPr>
      <p:sp>
        <p:nvSpPr>
          <p:cNvPr id="16" name="Google Shape;16;p2"/>
          <p:cNvSpPr/>
          <p:nvPr>
            <p:ph idx="2" type="pic"/>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3_Title Slide">
  <p:cSld name="23_Title Slide">
    <p:spTree>
      <p:nvGrpSpPr>
        <p:cNvPr id="17" name="Shape 17"/>
        <p:cNvGrpSpPr/>
        <p:nvPr/>
      </p:nvGrpSpPr>
      <p:grpSpPr>
        <a:xfrm>
          <a:off x="0" y="0"/>
          <a:ext cx="0" cy="0"/>
          <a:chOff x="0" y="0"/>
          <a:chExt cx="0" cy="0"/>
        </a:xfrm>
      </p:grpSpPr>
      <p:sp>
        <p:nvSpPr>
          <p:cNvPr id="18" name="Google Shape;18;p3"/>
          <p:cNvSpPr/>
          <p:nvPr>
            <p:ph idx="2" type="pic"/>
          </p:nvPr>
        </p:nvSpPr>
        <p:spPr>
          <a:xfrm>
            <a:off x="1" y="0"/>
            <a:ext cx="9740898" cy="5962650"/>
          </a:xfrm>
          <a:prstGeom prst="rect">
            <a:avLst/>
          </a:prstGeom>
          <a:solidFill>
            <a:srgbClr val="D8D8D8">
              <a:alpha val="49411"/>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1">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500"/>
                                        <p:tgtEl>
                                          <p:spTgt spid="18"/>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Title Slide">
  <p:cSld name="3_Title Slide">
    <p:spTree>
      <p:nvGrpSpPr>
        <p:cNvPr id="19" name="Shape 19"/>
        <p:cNvGrpSpPr/>
        <p:nvPr/>
      </p:nvGrpSpPr>
      <p:grpSpPr>
        <a:xfrm>
          <a:off x="0" y="0"/>
          <a:ext cx="0" cy="0"/>
          <a:chOff x="0" y="0"/>
          <a:chExt cx="0" cy="0"/>
        </a:xfrm>
      </p:grpSpPr>
      <p:sp>
        <p:nvSpPr>
          <p:cNvPr id="20" name="Google Shape;20;p4"/>
          <p:cNvSpPr/>
          <p:nvPr>
            <p:ph idx="2" type="pic"/>
          </p:nvPr>
        </p:nvSpPr>
        <p:spPr>
          <a:xfrm>
            <a:off x="7088924" y="508820"/>
            <a:ext cx="3701847" cy="5184057"/>
          </a:xfrm>
          <a:prstGeom prst="rect">
            <a:avLst/>
          </a:prstGeom>
          <a:solidFill>
            <a:srgbClr val="D8D8D8">
              <a:alpha val="49411"/>
            </a:srgbClr>
          </a:solidFill>
          <a:ln cap="flat" cmpd="sng" w="127000">
            <a:solidFill>
              <a:schemeClr val="lt1"/>
            </a:solidFill>
            <a:prstDash val="solid"/>
            <a:miter lim="800000"/>
            <a:headEnd len="sm" w="sm" type="none"/>
            <a:tailEnd len="sm" w="sm" type="none"/>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75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500"/>
                                        <p:tgtEl>
                                          <p:spTgt spid="20"/>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5_Title Slide">
  <p:cSld name="25_Title Slide">
    <p:spTree>
      <p:nvGrpSpPr>
        <p:cNvPr id="21" name="Shape 21"/>
        <p:cNvGrpSpPr/>
        <p:nvPr/>
      </p:nvGrpSpPr>
      <p:grpSpPr>
        <a:xfrm>
          <a:off x="0" y="0"/>
          <a:ext cx="0" cy="0"/>
          <a:chOff x="0" y="0"/>
          <a:chExt cx="0" cy="0"/>
        </a:xfrm>
      </p:grpSpPr>
      <p:sp>
        <p:nvSpPr>
          <p:cNvPr id="22" name="Google Shape;22;p5"/>
          <p:cNvSpPr/>
          <p:nvPr>
            <p:ph idx="2" type="pic"/>
          </p:nvPr>
        </p:nvSpPr>
        <p:spPr>
          <a:xfrm>
            <a:off x="6096000" y="933450"/>
            <a:ext cx="4962146" cy="2495550"/>
          </a:xfrm>
          <a:prstGeom prst="rect">
            <a:avLst/>
          </a:prstGeom>
          <a:solidFill>
            <a:srgbClr val="D8D8D8">
              <a:alpha val="49411"/>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250"/>
                                  </p:stCondLst>
                                  <p:childTnLst>
                                    <p:set>
                                      <p:cBhvr>
                                        <p:cTn dur="1" fill="hold">
                                          <p:stCondLst>
                                            <p:cond delay="0"/>
                                          </p:stCondLst>
                                        </p:cTn>
                                        <p:tgtEl>
                                          <p:spTgt spid="22"/>
                                        </p:tgtEl>
                                        <p:attrNameLst>
                                          <p:attrName>style.visibility</p:attrName>
                                        </p:attrNameLst>
                                      </p:cBhvr>
                                      <p:to>
                                        <p:strVal val="visible"/>
                                      </p:to>
                                    </p:set>
                                    <p:anim calcmode="lin" valueType="num">
                                      <p:cBhvr additive="base">
                                        <p:cTn dur="500"/>
                                        <p:tgtEl>
                                          <p:spTgt spid="22"/>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8_Title Slide">
  <p:cSld name="48_Title Slide">
    <p:spTree>
      <p:nvGrpSpPr>
        <p:cNvPr id="23" name="Shape 23"/>
        <p:cNvGrpSpPr/>
        <p:nvPr/>
      </p:nvGrpSpPr>
      <p:grpSpPr>
        <a:xfrm>
          <a:off x="0" y="0"/>
          <a:ext cx="0" cy="0"/>
          <a:chOff x="0" y="0"/>
          <a:chExt cx="0" cy="0"/>
        </a:xfrm>
      </p:grpSpPr>
      <p:sp>
        <p:nvSpPr>
          <p:cNvPr id="24" name="Google Shape;24;p6"/>
          <p:cNvSpPr/>
          <p:nvPr>
            <p:ph idx="2" type="pic"/>
          </p:nvPr>
        </p:nvSpPr>
        <p:spPr>
          <a:xfrm>
            <a:off x="3452649" y="-3"/>
            <a:ext cx="8739351" cy="6858000"/>
          </a:xfrm>
          <a:prstGeom prst="rect">
            <a:avLst/>
          </a:prstGeom>
          <a:solidFill>
            <a:srgbClr val="D8D8D8">
              <a:alpha val="49411"/>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500"/>
                                  </p:stCondLst>
                                  <p:childTnLst>
                                    <p:set>
                                      <p:cBhvr>
                                        <p:cTn dur="1" fill="hold">
                                          <p:stCondLst>
                                            <p:cond delay="0"/>
                                          </p:stCondLst>
                                        </p:cTn>
                                        <p:tgtEl>
                                          <p:spTgt spid="24"/>
                                        </p:tgtEl>
                                        <p:attrNameLst>
                                          <p:attrName>style.visibility</p:attrName>
                                        </p:attrNameLst>
                                      </p:cBhvr>
                                      <p:to>
                                        <p:strVal val="visible"/>
                                      </p:to>
                                    </p:set>
                                    <p:anim calcmode="lin" valueType="num">
                                      <p:cBhvr additive="base">
                                        <p:cTn dur="500"/>
                                        <p:tgtEl>
                                          <p:spTgt spid="24"/>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9_Title Slide">
  <p:cSld name="29_Title Slide">
    <p:spTree>
      <p:nvGrpSpPr>
        <p:cNvPr id="25" name="Shape 25"/>
        <p:cNvGrpSpPr/>
        <p:nvPr/>
      </p:nvGrpSpPr>
      <p:grpSpPr>
        <a:xfrm>
          <a:off x="0" y="0"/>
          <a:ext cx="0" cy="0"/>
          <a:chOff x="0" y="0"/>
          <a:chExt cx="0" cy="0"/>
        </a:xfrm>
      </p:grpSpPr>
      <p:sp>
        <p:nvSpPr>
          <p:cNvPr id="26" name="Google Shape;26;p7"/>
          <p:cNvSpPr/>
          <p:nvPr>
            <p:ph idx="2" type="pic"/>
          </p:nvPr>
        </p:nvSpPr>
        <p:spPr>
          <a:xfrm>
            <a:off x="1127760" y="1123950"/>
            <a:ext cx="9936480" cy="4610100"/>
          </a:xfrm>
          <a:prstGeom prst="rect">
            <a:avLst/>
          </a:prstGeom>
          <a:solidFill>
            <a:srgbClr val="D8D8D8">
              <a:alpha val="49411"/>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0"/>
                                  </p:stCondLst>
                                  <p:childTnLst>
                                    <p:set>
                                      <p:cBhvr>
                                        <p:cTn dur="1" fill="hold">
                                          <p:stCondLst>
                                            <p:cond delay="0"/>
                                          </p:stCondLst>
                                        </p:cTn>
                                        <p:tgtEl>
                                          <p:spTgt spid="26"/>
                                        </p:tgtEl>
                                        <p:attrNameLst>
                                          <p:attrName>style.visibility</p:attrName>
                                        </p:attrNameLst>
                                      </p:cBhvr>
                                      <p:to>
                                        <p:strVal val="visible"/>
                                      </p:to>
                                    </p:set>
                                    <p:anim calcmode="lin" valueType="num">
                                      <p:cBhvr additive="base">
                                        <p:cTn dur="500"/>
                                        <p:tgtEl>
                                          <p:spTgt spid="26"/>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3_Title Slide">
  <p:cSld name="33_Title Slide">
    <p:spTree>
      <p:nvGrpSpPr>
        <p:cNvPr id="27" name="Shape 27"/>
        <p:cNvGrpSpPr/>
        <p:nvPr/>
      </p:nvGrpSpPr>
      <p:grpSpPr>
        <a:xfrm>
          <a:off x="0" y="0"/>
          <a:ext cx="0" cy="0"/>
          <a:chOff x="0" y="0"/>
          <a:chExt cx="0" cy="0"/>
        </a:xfrm>
      </p:grpSpPr>
      <p:sp>
        <p:nvSpPr>
          <p:cNvPr id="28" name="Google Shape;28;p8"/>
          <p:cNvSpPr/>
          <p:nvPr>
            <p:ph idx="2" type="pic"/>
          </p:nvPr>
        </p:nvSpPr>
        <p:spPr>
          <a:xfrm>
            <a:off x="0" y="1"/>
            <a:ext cx="6826172" cy="6857998"/>
          </a:xfrm>
          <a:prstGeom prst="rect">
            <a:avLst/>
          </a:prstGeom>
          <a:solidFill>
            <a:srgbClr val="D8D8D8">
              <a:alpha val="49411"/>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8">
                                  <p:stCondLst>
                                    <p:cond delay="0"/>
                                  </p:stCondLst>
                                  <p:childTnLst>
                                    <p:set>
                                      <p:cBhvr>
                                        <p:cTn dur="1" fill="hold">
                                          <p:stCondLst>
                                            <p:cond delay="0"/>
                                          </p:stCondLst>
                                        </p:cTn>
                                        <p:tgtEl>
                                          <p:spTgt spid="28"/>
                                        </p:tgtEl>
                                        <p:attrNameLst>
                                          <p:attrName>style.visibility</p:attrName>
                                        </p:attrNameLst>
                                      </p:cBhvr>
                                      <p:to>
                                        <p:strVal val="visible"/>
                                      </p:to>
                                    </p:set>
                                    <p:anim calcmode="lin" valueType="num">
                                      <p:cBhvr additive="base">
                                        <p:cTn dur="500"/>
                                        <p:tgtEl>
                                          <p:spTgt spid="28"/>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9" name="Shape 29"/>
        <p:cNvGrpSpPr/>
        <p:nvPr/>
      </p:nvGrpSpPr>
      <p:grpSpPr>
        <a:xfrm>
          <a:off x="0" y="0"/>
          <a:ext cx="0" cy="0"/>
          <a:chOff x="0" y="0"/>
          <a:chExt cx="0" cy="0"/>
        </a:xfrm>
      </p:grpSpPr>
      <p:sp>
        <p:nvSpPr>
          <p:cNvPr id="30" name="Google Shape;30;p9"/>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9"/>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32" name="Google Shape;32;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 name="Google Shape;33;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 name="Google Shape;34;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5" name="Shape 35"/>
        <p:cNvGrpSpPr/>
        <p:nvPr/>
      </p:nvGrpSpPr>
      <p:grpSpPr>
        <a:xfrm>
          <a:off x="0" y="0"/>
          <a:ext cx="0" cy="0"/>
          <a:chOff x="0" y="0"/>
          <a:chExt cx="0" cy="0"/>
        </a:xfrm>
      </p:grpSpPr>
      <p:sp>
        <p:nvSpPr>
          <p:cNvPr id="36" name="Google Shape;36;p1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 name="Google Shape;37;p1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8" name="Google Shape;38;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0" name="Google Shape;40;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1" name="Shape 41"/>
        <p:cNvGrpSpPr/>
        <p:nvPr/>
      </p:nvGrpSpPr>
      <p:grpSpPr>
        <a:xfrm>
          <a:off x="0" y="0"/>
          <a:ext cx="0" cy="0"/>
          <a:chOff x="0" y="0"/>
          <a:chExt cx="0" cy="0"/>
        </a:xfrm>
      </p:grpSpPr>
      <p:sp>
        <p:nvSpPr>
          <p:cNvPr id="42" name="Google Shape;42;p11"/>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11"/>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44" name="Google Shape;44;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 name="Google Shape;45;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6" name="Google Shape;46;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7" name="Shape 47"/>
        <p:cNvGrpSpPr/>
        <p:nvPr/>
      </p:nvGrpSpPr>
      <p:grpSpPr>
        <a:xfrm>
          <a:off x="0" y="0"/>
          <a:ext cx="0" cy="0"/>
          <a:chOff x="0" y="0"/>
          <a:chExt cx="0" cy="0"/>
        </a:xfrm>
      </p:grpSpPr>
      <p:sp>
        <p:nvSpPr>
          <p:cNvPr id="48" name="Google Shape;48;p1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 name="Google Shape;49;p12"/>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 name="Google Shape;50;p12"/>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1" name="Google Shape;51;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4" name="Shape 54"/>
        <p:cNvGrpSpPr/>
        <p:nvPr/>
      </p:nvGrpSpPr>
      <p:grpSpPr>
        <a:xfrm>
          <a:off x="0" y="0"/>
          <a:ext cx="0" cy="0"/>
          <a:chOff x="0" y="0"/>
          <a:chExt cx="0" cy="0"/>
        </a:xfrm>
      </p:grpSpPr>
      <p:sp>
        <p:nvSpPr>
          <p:cNvPr id="55" name="Google Shape;55;p13"/>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13"/>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7" name="Google Shape;57;p13"/>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8" name="Google Shape;58;p13"/>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9" name="Google Shape;59;p13"/>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0" name="Google Shape;60;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1" name="Google Shape;61;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2" name="Google Shape;62;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3" name="Shape 63"/>
        <p:cNvGrpSpPr/>
        <p:nvPr/>
      </p:nvGrpSpPr>
      <p:grpSpPr>
        <a:xfrm>
          <a:off x="0" y="0"/>
          <a:ext cx="0" cy="0"/>
          <a:chOff x="0" y="0"/>
          <a:chExt cx="0" cy="0"/>
        </a:xfrm>
      </p:grpSpPr>
      <p:sp>
        <p:nvSpPr>
          <p:cNvPr id="64" name="Google Shape;64;p1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5" name="Google Shape;65;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8" name="Shape 68"/>
        <p:cNvGrpSpPr/>
        <p:nvPr/>
      </p:nvGrpSpPr>
      <p:grpSpPr>
        <a:xfrm>
          <a:off x="0" y="0"/>
          <a:ext cx="0" cy="0"/>
          <a:chOff x="0" y="0"/>
          <a:chExt cx="0" cy="0"/>
        </a:xfrm>
      </p:grpSpPr>
      <p:sp>
        <p:nvSpPr>
          <p:cNvPr id="69" name="Google Shape;69;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2" name="Shape 72"/>
        <p:cNvGrpSpPr/>
        <p:nvPr/>
      </p:nvGrpSpPr>
      <p:grpSpPr>
        <a:xfrm>
          <a:off x="0" y="0"/>
          <a:ext cx="0" cy="0"/>
          <a:chOff x="0" y="0"/>
          <a:chExt cx="0" cy="0"/>
        </a:xfrm>
      </p:grpSpPr>
      <p:sp>
        <p:nvSpPr>
          <p:cNvPr id="73" name="Google Shape;73;p16"/>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16"/>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75" name="Google Shape;75;p16"/>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6" name="Google Shape;76;p1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9" name="Shape 79"/>
        <p:cNvGrpSpPr/>
        <p:nvPr/>
      </p:nvGrpSpPr>
      <p:grpSpPr>
        <a:xfrm>
          <a:off x="0" y="0"/>
          <a:ext cx="0" cy="0"/>
          <a:chOff x="0" y="0"/>
          <a:chExt cx="0" cy="0"/>
        </a:xfrm>
      </p:grpSpPr>
      <p:sp>
        <p:nvSpPr>
          <p:cNvPr id="80" name="Google Shape;80;p17"/>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1" name="Google Shape;81;p17"/>
          <p:cNvSpPr/>
          <p:nvPr>
            <p:ph idx="2" type="pic"/>
          </p:nvPr>
        </p:nvSpPr>
        <p:spPr>
          <a:xfrm>
            <a:off x="5183188" y="987425"/>
            <a:ext cx="6172200" cy="4873625"/>
          </a:xfrm>
          <a:prstGeom prst="rect">
            <a:avLst/>
          </a:prstGeom>
          <a:noFill/>
          <a:ln>
            <a:noFill/>
          </a:ln>
        </p:spPr>
      </p:sp>
      <p:sp>
        <p:nvSpPr>
          <p:cNvPr id="82" name="Google Shape;82;p17"/>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83" name="Google Shape;83;p1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4" name="Google Shape;84;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5" name="Google Shape;85;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6" name="Shape 86"/>
        <p:cNvGrpSpPr/>
        <p:nvPr/>
      </p:nvGrpSpPr>
      <p:grpSpPr>
        <a:xfrm>
          <a:off x="0" y="0"/>
          <a:ext cx="0" cy="0"/>
          <a:chOff x="0" y="0"/>
          <a:chExt cx="0" cy="0"/>
        </a:xfrm>
      </p:grpSpPr>
      <p:sp>
        <p:nvSpPr>
          <p:cNvPr id="87" name="Google Shape;87;p1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8" name="Google Shape;88;p18"/>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9" name="Google Shape;89;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0" name="Google Shape;90;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1" name="Google Shape;91;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2" name="Shape 92"/>
        <p:cNvGrpSpPr/>
        <p:nvPr/>
      </p:nvGrpSpPr>
      <p:grpSpPr>
        <a:xfrm>
          <a:off x="0" y="0"/>
          <a:ext cx="0" cy="0"/>
          <a:chOff x="0" y="0"/>
          <a:chExt cx="0" cy="0"/>
        </a:xfrm>
      </p:grpSpPr>
      <p:sp>
        <p:nvSpPr>
          <p:cNvPr id="93" name="Google Shape;93;p19"/>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4" name="Google Shape;94;p19"/>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5" name="Google Shape;95;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6" name="Google Shape;96;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7" name="Google Shape;97;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theme" Target="../theme/theme2.xml"/><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1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5" Type="http://schemas.openxmlformats.org/officeDocument/2006/relationships/slideLayout" Target="../slideLayouts/slideLayout4.xml"/><Relationship Id="rId19" Type="http://schemas.openxmlformats.org/officeDocument/2006/relationships/slideLayout" Target="../slideLayouts/slideLayout18.xml"/><Relationship Id="rId6" Type="http://schemas.openxmlformats.org/officeDocument/2006/relationships/slideLayout" Target="../slideLayouts/slideLayout5.xml"/><Relationship Id="rId18" Type="http://schemas.openxmlformats.org/officeDocument/2006/relationships/slideLayout" Target="../slideLayouts/slideLayout17.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sp>
        <p:nvSpPr>
          <p:cNvPr id="10" name="Google Shape;10;p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 id="2147483665" r:id="rId1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1.png"/><Relationship Id="rId4" Type="http://schemas.openxmlformats.org/officeDocument/2006/relationships/image" Target="../media/image1.png"/><Relationship Id="rId5" Type="http://schemas.openxmlformats.org/officeDocument/2006/relationships/image" Target="../media/image9.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5.jpg"/><Relationship Id="rId4" Type="http://schemas.openxmlformats.org/officeDocument/2006/relationships/image" Target="../media/image3.png"/><Relationship Id="rId5" Type="http://schemas.openxmlformats.org/officeDocument/2006/relationships/image" Target="../media/image1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1.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1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1.png"/><Relationship Id="rId4" Type="http://schemas.openxmlformats.org/officeDocument/2006/relationships/image" Target="../media/image17.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1.png"/><Relationship Id="rId4" Type="http://schemas.openxmlformats.org/officeDocument/2006/relationships/image" Target="../media/image15.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1.png"/><Relationship Id="rId4" Type="http://schemas.openxmlformats.org/officeDocument/2006/relationships/image" Target="../media/image16.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3.xml"/><Relationship Id="rId3" Type="http://schemas.openxmlformats.org/officeDocument/2006/relationships/image" Target="../media/image7.jpg"/><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4.xml"/><Relationship Id="rId3" Type="http://schemas.openxmlformats.org/officeDocument/2006/relationships/image" Target="../media/image14.png"/><Relationship Id="rId4" Type="http://schemas.openxmlformats.org/officeDocument/2006/relationships/image" Target="../media/image3.png"/><Relationship Id="rId5" Type="http://schemas.openxmlformats.org/officeDocument/2006/relationships/image" Target="../media/image1.png"/><Relationship Id="rId6" Type="http://schemas.openxmlformats.org/officeDocument/2006/relationships/image" Target="../media/image6.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pic>
        <p:nvPicPr>
          <p:cNvPr id="103" name="Google Shape;103;p20"/>
          <p:cNvPicPr preferRelativeResize="0"/>
          <p:nvPr/>
        </p:nvPicPr>
        <p:blipFill rotWithShape="1">
          <a:blip r:embed="rId3">
            <a:alphaModFix/>
          </a:blip>
          <a:srcRect b="0" l="0" r="0" t="0"/>
          <a:stretch/>
        </p:blipFill>
        <p:spPr>
          <a:xfrm>
            <a:off x="-57150" y="-44450"/>
            <a:ext cx="12311979" cy="6858000"/>
          </a:xfrm>
          <a:prstGeom prst="rect">
            <a:avLst/>
          </a:prstGeom>
          <a:noFill/>
          <a:ln>
            <a:noFill/>
          </a:ln>
        </p:spPr>
      </p:pic>
      <p:sp>
        <p:nvSpPr>
          <p:cNvPr id="104" name="Google Shape;104;p20"/>
          <p:cNvSpPr/>
          <p:nvPr/>
        </p:nvSpPr>
        <p:spPr>
          <a:xfrm>
            <a:off x="6054429" y="-720725"/>
            <a:ext cx="7782357" cy="7578725"/>
          </a:xfrm>
          <a:prstGeom prst="ellipse">
            <a:avLst/>
          </a:prstGeom>
          <a:solidFill>
            <a:srgbClr val="00B0F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05" name="Google Shape;105;p20"/>
          <p:cNvSpPr txBox="1"/>
          <p:nvPr/>
        </p:nvSpPr>
        <p:spPr>
          <a:xfrm>
            <a:off x="1167975" y="3766401"/>
            <a:ext cx="4886400" cy="461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400"/>
              <a:buFont typeface="Arial"/>
              <a:buNone/>
            </a:pPr>
            <a:r>
              <a:rPr b="0" i="0" lang="en-US" sz="2400" u="none" cap="none" strike="noStrike">
                <a:solidFill>
                  <a:schemeClr val="lt1"/>
                </a:solidFill>
                <a:latin typeface="Times New Roman"/>
                <a:ea typeface="Times New Roman"/>
                <a:cs typeface="Times New Roman"/>
                <a:sym typeface="Times New Roman"/>
              </a:rPr>
              <a:t>Prepared by Ahmed Soliman</a:t>
            </a:r>
            <a:endParaRPr b="0" i="0" sz="1400" u="none" cap="none" strike="noStrike">
              <a:solidFill>
                <a:srgbClr val="000000"/>
              </a:solidFill>
              <a:latin typeface="Arial"/>
              <a:ea typeface="Arial"/>
              <a:cs typeface="Arial"/>
              <a:sym typeface="Arial"/>
            </a:endParaRPr>
          </a:p>
        </p:txBody>
      </p:sp>
      <p:sp>
        <p:nvSpPr>
          <p:cNvPr id="106" name="Google Shape;106;p20"/>
          <p:cNvSpPr txBox="1"/>
          <p:nvPr/>
        </p:nvSpPr>
        <p:spPr>
          <a:xfrm>
            <a:off x="1108650" y="2267000"/>
            <a:ext cx="4326300" cy="1446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4400"/>
              <a:buFont typeface="Arial"/>
              <a:buNone/>
            </a:pPr>
            <a:r>
              <a:rPr b="1" i="0" lang="en-US" sz="4400" u="none" cap="none" strike="noStrike">
                <a:solidFill>
                  <a:srgbClr val="00B0F0"/>
                </a:solidFill>
                <a:latin typeface="Times New Roman"/>
                <a:ea typeface="Times New Roman"/>
                <a:cs typeface="Times New Roman"/>
                <a:sym typeface="Times New Roman"/>
              </a:rPr>
              <a:t>English Language 1</a:t>
            </a:r>
            <a:endParaRPr b="0" i="0" sz="1400" u="none" cap="none" strike="noStrike">
              <a:solidFill>
                <a:srgbClr val="000000"/>
              </a:solidFill>
              <a:latin typeface="Arial"/>
              <a:ea typeface="Arial"/>
              <a:cs typeface="Arial"/>
              <a:sym typeface="Arial"/>
            </a:endParaRPr>
          </a:p>
        </p:txBody>
      </p:sp>
      <p:pic>
        <p:nvPicPr>
          <p:cNvPr id="107" name="Google Shape;107;p20"/>
          <p:cNvPicPr preferRelativeResize="0"/>
          <p:nvPr/>
        </p:nvPicPr>
        <p:blipFill rotWithShape="1">
          <a:blip r:embed="rId4">
            <a:alphaModFix/>
          </a:blip>
          <a:srcRect b="0" l="0" r="0" t="0"/>
          <a:stretch/>
        </p:blipFill>
        <p:spPr>
          <a:xfrm>
            <a:off x="328545" y="198943"/>
            <a:ext cx="2876694" cy="1357799"/>
          </a:xfrm>
          <a:prstGeom prst="rect">
            <a:avLst/>
          </a:prstGeom>
          <a:noFill/>
          <a:ln>
            <a:noFill/>
          </a:ln>
        </p:spPr>
      </p:pic>
      <p:sp>
        <p:nvSpPr>
          <p:cNvPr id="108" name="Google Shape;108;p20"/>
          <p:cNvSpPr txBox="1"/>
          <p:nvPr/>
        </p:nvSpPr>
        <p:spPr>
          <a:xfrm>
            <a:off x="329269" y="5104240"/>
            <a:ext cx="2820000" cy="6156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Times New Roman"/>
                <a:ea typeface="Times New Roman"/>
                <a:cs typeface="Times New Roman"/>
                <a:sym typeface="Times New Roman"/>
              </a:rPr>
              <a:t>ENG 101</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9" name="Google Shape;109;p20"/>
          <p:cNvSpPr/>
          <p:nvPr/>
        </p:nvSpPr>
        <p:spPr>
          <a:xfrm>
            <a:off x="6200343" y="-320675"/>
            <a:ext cx="7410450" cy="7410450"/>
          </a:xfrm>
          <a:prstGeom prst="ellipse">
            <a:avLst/>
          </a:prstGeom>
          <a:blipFill rotWithShape="1">
            <a:blip r:embed="rId5">
              <a:alphaModFix/>
            </a:blip>
            <a:stretch>
              <a:fillRect b="0" l="0" r="0" t="-998"/>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sp>
        <p:nvSpPr>
          <p:cNvPr id="115" name="Google Shape;115;p21"/>
          <p:cNvSpPr/>
          <p:nvPr/>
        </p:nvSpPr>
        <p:spPr>
          <a:xfrm flipH="1" rot="10800000">
            <a:off x="-1" y="-43544"/>
            <a:ext cx="12191999" cy="5816453"/>
          </a:xfrm>
          <a:prstGeom prst="round1Rect">
            <a:avLst>
              <a:gd fmla="val 32222"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116" name="Google Shape;116;p21"/>
          <p:cNvPicPr preferRelativeResize="0"/>
          <p:nvPr>
            <p:ph idx="2" type="pic"/>
          </p:nvPr>
        </p:nvPicPr>
        <p:blipFill rotWithShape="1">
          <a:blip r:embed="rId3">
            <a:alphaModFix/>
          </a:blip>
          <a:srcRect b="0" l="4175" r="4175" t="0"/>
          <a:stretch/>
        </p:blipFill>
        <p:spPr>
          <a:xfrm>
            <a:off x="0" y="-43542"/>
            <a:ext cx="8659664" cy="5300798"/>
          </a:xfrm>
          <a:prstGeom prst="rect">
            <a:avLst/>
          </a:prstGeom>
          <a:solidFill>
            <a:srgbClr val="D8D8D8">
              <a:alpha val="49411"/>
            </a:srgbClr>
          </a:solidFill>
          <a:ln>
            <a:noFill/>
          </a:ln>
        </p:spPr>
      </p:pic>
      <p:sp>
        <p:nvSpPr>
          <p:cNvPr id="117" name="Google Shape;117;p21"/>
          <p:cNvSpPr txBox="1"/>
          <p:nvPr/>
        </p:nvSpPr>
        <p:spPr>
          <a:xfrm>
            <a:off x="6307898" y="2785710"/>
            <a:ext cx="4326300" cy="1446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4400"/>
              <a:buFont typeface="Arial"/>
              <a:buNone/>
            </a:pPr>
            <a:r>
              <a:rPr b="1" i="0" lang="en-US" sz="4400" u="none" cap="none" strike="noStrike">
                <a:solidFill>
                  <a:srgbClr val="00B0F0"/>
                </a:solidFill>
                <a:latin typeface="Times New Roman"/>
                <a:ea typeface="Times New Roman"/>
                <a:cs typeface="Times New Roman"/>
                <a:sym typeface="Times New Roman"/>
              </a:rPr>
              <a:t>English Language 1</a:t>
            </a:r>
            <a:endParaRPr b="0" i="0" sz="1400" u="none" cap="none" strike="noStrike">
              <a:solidFill>
                <a:srgbClr val="000000"/>
              </a:solidFill>
              <a:latin typeface="Arial"/>
              <a:ea typeface="Arial"/>
              <a:cs typeface="Arial"/>
              <a:sym typeface="Arial"/>
            </a:endParaRPr>
          </a:p>
        </p:txBody>
      </p:sp>
      <p:sp>
        <p:nvSpPr>
          <p:cNvPr id="118" name="Google Shape;118;p21"/>
          <p:cNvSpPr/>
          <p:nvPr/>
        </p:nvSpPr>
        <p:spPr>
          <a:xfrm>
            <a:off x="6384738" y="4232260"/>
            <a:ext cx="3516608"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lang="en-US" sz="2800">
                <a:solidFill>
                  <a:schemeClr val="dk1"/>
                </a:solidFill>
                <a:latin typeface="Times New Roman"/>
                <a:ea typeface="Times New Roman"/>
                <a:cs typeface="Times New Roman"/>
                <a:sym typeface="Times New Roman"/>
              </a:rPr>
              <a:t>Orientation </a:t>
            </a:r>
            <a:r>
              <a:rPr b="1" i="0" lang="en-US" sz="2800" u="none" cap="none" strike="noStrike">
                <a:solidFill>
                  <a:schemeClr val="dk1"/>
                </a:solidFill>
                <a:latin typeface="Times New Roman"/>
                <a:ea typeface="Times New Roman"/>
                <a:cs typeface="Times New Roman"/>
                <a:sym typeface="Times New Roman"/>
              </a:rPr>
              <a:t>Lecture</a:t>
            </a:r>
            <a:endParaRPr b="0" i="0" sz="1400" u="none" cap="none" strike="noStrike">
              <a:solidFill>
                <a:srgbClr val="000000"/>
              </a:solidFill>
              <a:latin typeface="Arial"/>
              <a:ea typeface="Arial"/>
              <a:cs typeface="Arial"/>
              <a:sym typeface="Arial"/>
            </a:endParaRPr>
          </a:p>
        </p:txBody>
      </p:sp>
      <p:sp>
        <p:nvSpPr>
          <p:cNvPr id="119" name="Google Shape;119;p21"/>
          <p:cNvSpPr txBox="1"/>
          <p:nvPr/>
        </p:nvSpPr>
        <p:spPr>
          <a:xfrm>
            <a:off x="6370225" y="4802550"/>
            <a:ext cx="2820000" cy="6156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000"/>
              <a:buFont typeface="Arial"/>
              <a:buNone/>
            </a:pPr>
            <a:r>
              <a:rPr b="0" i="0" lang="en-US" sz="2000" u="none" cap="none" strike="noStrike">
                <a:solidFill>
                  <a:schemeClr val="dk1"/>
                </a:solidFill>
                <a:latin typeface="Times New Roman"/>
                <a:ea typeface="Times New Roman"/>
                <a:cs typeface="Times New Roman"/>
                <a:sym typeface="Times New Roman"/>
              </a:rPr>
              <a:t>ENG 101</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0" name="Google Shape;120;p21"/>
          <p:cNvSpPr txBox="1"/>
          <p:nvPr/>
        </p:nvSpPr>
        <p:spPr>
          <a:xfrm>
            <a:off x="459150" y="6103570"/>
            <a:ext cx="48864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rPr b="1" i="0" lang="en-US" sz="2800" u="none" cap="none" strike="noStrike">
                <a:solidFill>
                  <a:srgbClr val="00B0F0"/>
                </a:solidFill>
                <a:latin typeface="Times New Roman"/>
                <a:ea typeface="Times New Roman"/>
                <a:cs typeface="Times New Roman"/>
                <a:sym typeface="Times New Roman"/>
              </a:rPr>
              <a:t>Ahmed Soliman</a:t>
            </a:r>
            <a:endParaRPr b="0" i="0" sz="1400" u="none" cap="none" strike="noStrike">
              <a:solidFill>
                <a:srgbClr val="000000"/>
              </a:solidFill>
              <a:latin typeface="Arial"/>
              <a:ea typeface="Arial"/>
              <a:cs typeface="Arial"/>
              <a:sym typeface="Arial"/>
            </a:endParaRPr>
          </a:p>
        </p:txBody>
      </p:sp>
      <p:sp>
        <p:nvSpPr>
          <p:cNvPr id="121" name="Google Shape;121;p21"/>
          <p:cNvSpPr txBox="1"/>
          <p:nvPr/>
        </p:nvSpPr>
        <p:spPr>
          <a:xfrm>
            <a:off x="459147" y="5725891"/>
            <a:ext cx="4886400" cy="461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400"/>
              <a:buFont typeface="Arial"/>
              <a:buNone/>
            </a:pPr>
            <a:r>
              <a:rPr b="0" i="0" lang="en-US" sz="2400" u="none" cap="none" strike="noStrike">
                <a:solidFill>
                  <a:srgbClr val="00B0F0"/>
                </a:solidFill>
                <a:latin typeface="Times New Roman"/>
                <a:ea typeface="Times New Roman"/>
                <a:cs typeface="Times New Roman"/>
                <a:sym typeface="Times New Roman"/>
              </a:rPr>
              <a:t>Prepared by</a:t>
            </a:r>
            <a:endParaRPr b="0" i="0" sz="1400" u="none" cap="none" strike="noStrike">
              <a:solidFill>
                <a:srgbClr val="000000"/>
              </a:solidFill>
              <a:latin typeface="Arial"/>
              <a:ea typeface="Arial"/>
              <a:cs typeface="Arial"/>
              <a:sym typeface="Arial"/>
            </a:endParaRPr>
          </a:p>
        </p:txBody>
      </p:sp>
      <p:pic>
        <p:nvPicPr>
          <p:cNvPr id="122" name="Google Shape;122;p21"/>
          <p:cNvPicPr preferRelativeResize="0"/>
          <p:nvPr/>
        </p:nvPicPr>
        <p:blipFill rotWithShape="1">
          <a:blip r:embed="rId4">
            <a:alphaModFix/>
          </a:blip>
          <a:srcRect b="0" l="0" r="0" t="0"/>
          <a:stretch/>
        </p:blipFill>
        <p:spPr>
          <a:xfrm>
            <a:off x="313679" y="372325"/>
            <a:ext cx="2457656" cy="670874"/>
          </a:xfrm>
          <a:prstGeom prst="rect">
            <a:avLst/>
          </a:prstGeom>
          <a:noFill/>
          <a:ln>
            <a:noFill/>
          </a:ln>
        </p:spPr>
      </p:pic>
      <p:pic>
        <p:nvPicPr>
          <p:cNvPr id="123" name="Google Shape;123;p21"/>
          <p:cNvPicPr preferRelativeResize="0"/>
          <p:nvPr/>
        </p:nvPicPr>
        <p:blipFill rotWithShape="1">
          <a:blip r:embed="rId5">
            <a:alphaModFix/>
          </a:blip>
          <a:srcRect b="0" l="0" r="0" t="0"/>
          <a:stretch/>
        </p:blipFill>
        <p:spPr>
          <a:xfrm>
            <a:off x="9264625" y="248508"/>
            <a:ext cx="2470340" cy="1166001"/>
          </a:xfrm>
          <a:prstGeom prst="rect">
            <a:avLst/>
          </a:prstGeom>
          <a:noFill/>
          <a:ln>
            <a:noFill/>
          </a:ln>
        </p:spPr>
      </p:pic>
      <p:sp>
        <p:nvSpPr>
          <p:cNvPr id="124" name="Google Shape;124;p21"/>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22"/>
          <p:cNvSpPr/>
          <p:nvPr/>
        </p:nvSpPr>
        <p:spPr>
          <a:xfrm>
            <a:off x="617280" y="1685495"/>
            <a:ext cx="10812720" cy="4370412"/>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30" name="Google Shape;130;p22"/>
          <p:cNvSpPr txBox="1"/>
          <p:nvPr/>
        </p:nvSpPr>
        <p:spPr>
          <a:xfrm>
            <a:off x="2513150" y="1019075"/>
            <a:ext cx="44877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rPr b="1" i="0" lang="en-US" sz="2800" u="none" cap="none" strike="noStrike">
                <a:solidFill>
                  <a:schemeClr val="lt1"/>
                </a:solidFill>
                <a:latin typeface="Times New Roman"/>
                <a:ea typeface="Times New Roman"/>
                <a:cs typeface="Times New Roman"/>
                <a:sym typeface="Times New Roman"/>
              </a:rPr>
              <a:t>Who </a:t>
            </a:r>
            <a:r>
              <a:rPr b="1" lang="en-US" sz="2800">
                <a:solidFill>
                  <a:schemeClr val="lt1"/>
                </a:solidFill>
                <a:latin typeface="Times New Roman"/>
                <a:ea typeface="Times New Roman"/>
                <a:cs typeface="Times New Roman"/>
                <a:sym typeface="Times New Roman"/>
              </a:rPr>
              <a:t>a</a:t>
            </a:r>
            <a:r>
              <a:rPr b="1" i="0" lang="en-US" sz="2800" u="none" cap="none" strike="noStrike">
                <a:solidFill>
                  <a:schemeClr val="lt1"/>
                </a:solidFill>
                <a:latin typeface="Times New Roman"/>
                <a:ea typeface="Times New Roman"/>
                <a:cs typeface="Times New Roman"/>
                <a:sym typeface="Times New Roman"/>
              </a:rPr>
              <a:t>m I?</a:t>
            </a:r>
            <a:endParaRPr b="0" i="0" sz="1400" u="none" cap="none" strike="noStrike">
              <a:solidFill>
                <a:srgbClr val="000000"/>
              </a:solidFill>
              <a:latin typeface="Arial"/>
              <a:ea typeface="Arial"/>
              <a:cs typeface="Arial"/>
              <a:sym typeface="Arial"/>
            </a:endParaRPr>
          </a:p>
        </p:txBody>
      </p:sp>
      <p:sp>
        <p:nvSpPr>
          <p:cNvPr id="131" name="Google Shape;131;p22"/>
          <p:cNvSpPr/>
          <p:nvPr/>
        </p:nvSpPr>
        <p:spPr>
          <a:xfrm>
            <a:off x="942308" y="935396"/>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32" name="Google Shape;132;p22"/>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133" name="Google Shape;133;p22"/>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134" name="Google Shape;134;p22"/>
          <p:cNvSpPr txBox="1"/>
          <p:nvPr/>
        </p:nvSpPr>
        <p:spPr>
          <a:xfrm>
            <a:off x="889000" y="2101400"/>
            <a:ext cx="9862800" cy="3663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450"/>
              <a:buFont typeface="Arial"/>
              <a:buNone/>
            </a:pPr>
            <a:r>
              <a:rPr b="1" i="0" lang="en-US" sz="2450" u="none" cap="none" strike="noStrike">
                <a:solidFill>
                  <a:srgbClr val="FF0000"/>
                </a:solidFill>
                <a:latin typeface="Times New Roman"/>
                <a:ea typeface="Times New Roman"/>
                <a:cs typeface="Times New Roman"/>
                <a:sym typeface="Times New Roman"/>
              </a:rPr>
              <a:t>Ahmed Soliman</a:t>
            </a:r>
            <a:endParaRPr b="1" i="0" sz="2450" u="none" cap="none" strike="noStrike">
              <a:solidFill>
                <a:srgbClr val="FF0000"/>
              </a:solidFill>
              <a:latin typeface="Times New Roman"/>
              <a:ea typeface="Times New Roman"/>
              <a:cs typeface="Times New Roman"/>
              <a:sym typeface="Times New Roman"/>
            </a:endParaRPr>
          </a:p>
          <a:p>
            <a:pPr indent="-371475" lvl="0" marL="457200" marR="0" rtl="0" algn="l">
              <a:lnSpc>
                <a:spcPct val="100000"/>
              </a:lnSpc>
              <a:spcBef>
                <a:spcPts val="1200"/>
              </a:spcBef>
              <a:spcAft>
                <a:spcPts val="0"/>
              </a:spcAft>
              <a:buClr>
                <a:schemeClr val="dk1"/>
              </a:buClr>
              <a:buSzPts val="2250"/>
              <a:buFont typeface="Times New Roman"/>
              <a:buChar char="●"/>
            </a:pPr>
            <a:r>
              <a:rPr lang="en-US" sz="2250">
                <a:solidFill>
                  <a:schemeClr val="dk1"/>
                </a:solidFill>
                <a:latin typeface="Times New Roman"/>
                <a:ea typeface="Times New Roman"/>
                <a:cs typeface="Times New Roman"/>
                <a:sym typeface="Times New Roman"/>
              </a:rPr>
              <a:t>Lecturer, College of Management, MIDOCEAN University.</a:t>
            </a:r>
            <a:endParaRPr sz="2250">
              <a:solidFill>
                <a:schemeClr val="dk1"/>
              </a:solidFill>
              <a:latin typeface="Times New Roman"/>
              <a:ea typeface="Times New Roman"/>
              <a:cs typeface="Times New Roman"/>
              <a:sym typeface="Times New Roman"/>
            </a:endParaRPr>
          </a:p>
          <a:p>
            <a:pPr indent="-371475" lvl="0" marL="457200" marR="0" rtl="0" algn="l">
              <a:lnSpc>
                <a:spcPct val="100000"/>
              </a:lnSpc>
              <a:spcBef>
                <a:spcPts val="1200"/>
              </a:spcBef>
              <a:spcAft>
                <a:spcPts val="0"/>
              </a:spcAft>
              <a:buClr>
                <a:schemeClr val="dk1"/>
              </a:buClr>
              <a:buSzPts val="2250"/>
              <a:buFont typeface="Times New Roman"/>
              <a:buChar char="●"/>
            </a:pPr>
            <a:r>
              <a:rPr b="0" i="0" lang="en-US" sz="2250" u="none" cap="none" strike="noStrike">
                <a:solidFill>
                  <a:schemeClr val="dk1"/>
                </a:solidFill>
                <a:latin typeface="Times New Roman"/>
                <a:ea typeface="Times New Roman"/>
                <a:cs typeface="Times New Roman"/>
                <a:sym typeface="Times New Roman"/>
              </a:rPr>
              <a:t>Former Assistant Lecturer, Faculty of Languages and Translation, Badr University in Cairo (BUC).</a:t>
            </a:r>
            <a:endParaRPr b="0" i="0" sz="2250" u="none" cap="none" strike="noStrike">
              <a:solidFill>
                <a:schemeClr val="dk1"/>
              </a:solidFill>
              <a:latin typeface="Times New Roman"/>
              <a:ea typeface="Times New Roman"/>
              <a:cs typeface="Times New Roman"/>
              <a:sym typeface="Times New Roman"/>
            </a:endParaRPr>
          </a:p>
          <a:p>
            <a:pPr indent="-371475" lvl="0" marL="457200" marR="0" rtl="0" algn="l">
              <a:lnSpc>
                <a:spcPct val="100000"/>
              </a:lnSpc>
              <a:spcBef>
                <a:spcPts val="1200"/>
              </a:spcBef>
              <a:spcAft>
                <a:spcPts val="0"/>
              </a:spcAft>
              <a:buClr>
                <a:schemeClr val="dk1"/>
              </a:buClr>
              <a:buSzPts val="2250"/>
              <a:buFont typeface="Times New Roman"/>
              <a:buChar char="●"/>
            </a:pPr>
            <a:r>
              <a:rPr b="0" i="0" lang="en-US" sz="2250" u="none" cap="none" strike="noStrike">
                <a:solidFill>
                  <a:schemeClr val="dk1"/>
                </a:solidFill>
                <a:latin typeface="Times New Roman"/>
                <a:ea typeface="Times New Roman"/>
                <a:cs typeface="Times New Roman"/>
                <a:sym typeface="Times New Roman"/>
              </a:rPr>
              <a:t>Former Foreign Language Teaching Assistant, The University of Kansas, USA.</a:t>
            </a:r>
            <a:endParaRPr b="0" i="0" sz="2250" u="none" cap="none" strike="noStrike">
              <a:solidFill>
                <a:schemeClr val="dk1"/>
              </a:solidFill>
              <a:latin typeface="Times New Roman"/>
              <a:ea typeface="Times New Roman"/>
              <a:cs typeface="Times New Roman"/>
              <a:sym typeface="Times New Roman"/>
            </a:endParaRPr>
          </a:p>
          <a:p>
            <a:pPr indent="-371475" lvl="0" marL="457200" marR="0" rtl="0" algn="l">
              <a:lnSpc>
                <a:spcPct val="100000"/>
              </a:lnSpc>
              <a:spcBef>
                <a:spcPts val="1200"/>
              </a:spcBef>
              <a:spcAft>
                <a:spcPts val="0"/>
              </a:spcAft>
              <a:buClr>
                <a:schemeClr val="dk1"/>
              </a:buClr>
              <a:buSzPts val="2250"/>
              <a:buFont typeface="Times New Roman"/>
              <a:buChar char="●"/>
            </a:pPr>
            <a:r>
              <a:rPr b="0" i="0" lang="en-US" sz="2250" u="none" cap="none" strike="noStrike">
                <a:solidFill>
                  <a:schemeClr val="dk1"/>
                </a:solidFill>
                <a:latin typeface="Times New Roman"/>
                <a:ea typeface="Times New Roman"/>
                <a:cs typeface="Times New Roman"/>
                <a:sym typeface="Times New Roman"/>
              </a:rPr>
              <a:t>Part-time ESL Instructor, School of Continuing Education, The British University in Egypt.</a:t>
            </a:r>
            <a:endParaRPr b="0" i="0" sz="2250" u="none" cap="none" strike="noStrike">
              <a:solidFill>
                <a:schemeClr val="dk1"/>
              </a:solidFill>
              <a:latin typeface="Times New Roman"/>
              <a:ea typeface="Times New Roman"/>
              <a:cs typeface="Times New Roman"/>
              <a:sym typeface="Times New Roman"/>
            </a:endParaRPr>
          </a:p>
          <a:p>
            <a:pPr indent="-371475" lvl="0" marL="457200" marR="0" rtl="0" algn="l">
              <a:lnSpc>
                <a:spcPct val="100000"/>
              </a:lnSpc>
              <a:spcBef>
                <a:spcPts val="1200"/>
              </a:spcBef>
              <a:spcAft>
                <a:spcPts val="0"/>
              </a:spcAft>
              <a:buClr>
                <a:schemeClr val="dk1"/>
              </a:buClr>
              <a:buSzPts val="2250"/>
              <a:buFont typeface="Times New Roman"/>
              <a:buChar char="●"/>
            </a:pPr>
            <a:r>
              <a:rPr b="0" i="0" lang="en-US" sz="2250" u="none" cap="none" strike="noStrike">
                <a:solidFill>
                  <a:schemeClr val="dk1"/>
                </a:solidFill>
                <a:latin typeface="Times New Roman"/>
                <a:ea typeface="Times New Roman"/>
                <a:cs typeface="Times New Roman"/>
                <a:sym typeface="Times New Roman"/>
              </a:rPr>
              <a:t>Former Supervisor of English, Real Soft House Company.</a:t>
            </a:r>
            <a:endParaRPr b="0" i="0" sz="2250" u="none" cap="none" strike="noStrike">
              <a:solidFill>
                <a:srgbClr val="2D3956"/>
              </a:solidFill>
              <a:latin typeface="Times New Roman"/>
              <a:ea typeface="Times New Roman"/>
              <a:cs typeface="Times New Roman"/>
              <a:sym typeface="Times New Roman"/>
            </a:endParaRPr>
          </a:p>
        </p:txBody>
      </p:sp>
      <p:pic>
        <p:nvPicPr>
          <p:cNvPr id="135" name="Google Shape;135;p22"/>
          <p:cNvPicPr preferRelativeResize="0"/>
          <p:nvPr/>
        </p:nvPicPr>
        <p:blipFill rotWithShape="1">
          <a:blip r:embed="rId3">
            <a:alphaModFix/>
          </a:blip>
          <a:srcRect b="0" l="0" r="0" t="0"/>
          <a:stretch/>
        </p:blipFill>
        <p:spPr>
          <a:xfrm>
            <a:off x="9497088" y="87721"/>
            <a:ext cx="2383737" cy="1125123"/>
          </a:xfrm>
          <a:prstGeom prst="rect">
            <a:avLst/>
          </a:prstGeom>
          <a:noFill/>
          <a:ln>
            <a:noFill/>
          </a:ln>
        </p:spPr>
      </p:pic>
      <p:sp>
        <p:nvSpPr>
          <p:cNvPr id="136" name="Google Shape;136;p22"/>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23"/>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42" name="Google Shape;142;p23"/>
          <p:cNvSpPr txBox="1"/>
          <p:nvPr/>
        </p:nvSpPr>
        <p:spPr>
          <a:xfrm>
            <a:off x="2427600" y="1177950"/>
            <a:ext cx="4487700" cy="4464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t/>
            </a:r>
            <a:endParaRPr b="1" i="0" sz="2300" u="none" cap="none" strike="noStrike">
              <a:solidFill>
                <a:schemeClr val="lt1"/>
              </a:solidFill>
            </a:endParaRPr>
          </a:p>
        </p:txBody>
      </p:sp>
      <p:sp>
        <p:nvSpPr>
          <p:cNvPr id="143" name="Google Shape;143;p23"/>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44" name="Google Shape;144;p23"/>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145" name="Google Shape;145;p23"/>
          <p:cNvSpPr txBox="1"/>
          <p:nvPr/>
        </p:nvSpPr>
        <p:spPr>
          <a:xfrm>
            <a:off x="942300" y="1231800"/>
            <a:ext cx="1245600" cy="461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1" lang="en-US" sz="2400">
                <a:solidFill>
                  <a:srgbClr val="FF0000"/>
                </a:solidFill>
                <a:latin typeface="Times New Roman"/>
                <a:ea typeface="Times New Roman"/>
                <a:cs typeface="Times New Roman"/>
                <a:sym typeface="Times New Roman"/>
              </a:rPr>
              <a:t> Outline </a:t>
            </a:r>
            <a:endParaRPr b="1" i="0" sz="2400" u="none" cap="none" strike="noStrike">
              <a:solidFill>
                <a:srgbClr val="FF0000"/>
              </a:solidFill>
              <a:latin typeface="Times New Roman"/>
              <a:ea typeface="Times New Roman"/>
              <a:cs typeface="Times New Roman"/>
              <a:sym typeface="Times New Roman"/>
            </a:endParaRPr>
          </a:p>
        </p:txBody>
      </p:sp>
      <p:sp>
        <p:nvSpPr>
          <p:cNvPr id="146" name="Google Shape;146;p23"/>
          <p:cNvSpPr txBox="1"/>
          <p:nvPr/>
        </p:nvSpPr>
        <p:spPr>
          <a:xfrm>
            <a:off x="889000" y="2101400"/>
            <a:ext cx="9862800" cy="3001500"/>
          </a:xfrm>
          <a:prstGeom prst="rect">
            <a:avLst/>
          </a:prstGeom>
          <a:noFill/>
          <a:ln>
            <a:noFill/>
          </a:ln>
        </p:spPr>
        <p:txBody>
          <a:bodyPr anchorCtr="0" anchor="t" bIns="45700" lIns="91425" spcFirstLastPara="1" rIns="91425" wrap="square" tIns="45700">
            <a:spAutoFit/>
          </a:bodyPr>
          <a:lstStyle/>
          <a:p>
            <a:pPr indent="-400050" lvl="0" marL="457200" rtl="0" algn="l">
              <a:spcBef>
                <a:spcPts val="0"/>
              </a:spcBef>
              <a:spcAft>
                <a:spcPts val="0"/>
              </a:spcAft>
              <a:buClr>
                <a:schemeClr val="dk1"/>
              </a:buClr>
              <a:buSzPts val="2700"/>
              <a:buFont typeface="Times New Roman"/>
              <a:buChar char="●"/>
            </a:pPr>
            <a:r>
              <a:rPr b="1" lang="en-US" sz="2700">
                <a:solidFill>
                  <a:schemeClr val="dk1"/>
                </a:solidFill>
                <a:latin typeface="Times New Roman"/>
                <a:ea typeface="Times New Roman"/>
                <a:cs typeface="Times New Roman"/>
                <a:sym typeface="Times New Roman"/>
              </a:rPr>
              <a:t>Main Aims of the Course</a:t>
            </a:r>
            <a:endParaRPr b="1" sz="2700">
              <a:solidFill>
                <a:schemeClr val="dk1"/>
              </a:solidFill>
              <a:latin typeface="Times New Roman"/>
              <a:ea typeface="Times New Roman"/>
              <a:cs typeface="Times New Roman"/>
              <a:sym typeface="Times New Roman"/>
            </a:endParaRPr>
          </a:p>
          <a:p>
            <a:pPr indent="-400050" lvl="0" marL="457200" rtl="0" algn="l">
              <a:spcBef>
                <a:spcPts val="0"/>
              </a:spcBef>
              <a:spcAft>
                <a:spcPts val="0"/>
              </a:spcAft>
              <a:buClr>
                <a:schemeClr val="dk1"/>
              </a:buClr>
              <a:buSzPts val="2700"/>
              <a:buFont typeface="Times New Roman"/>
              <a:buChar char="●"/>
            </a:pPr>
            <a:r>
              <a:rPr b="1" lang="en-US" sz="2700">
                <a:solidFill>
                  <a:schemeClr val="dk1"/>
                </a:solidFill>
                <a:latin typeface="Times New Roman"/>
                <a:ea typeface="Times New Roman"/>
                <a:cs typeface="Times New Roman"/>
                <a:sym typeface="Times New Roman"/>
              </a:rPr>
              <a:t>Learning Resources</a:t>
            </a:r>
            <a:endParaRPr b="1" sz="2700">
              <a:solidFill>
                <a:schemeClr val="dk1"/>
              </a:solidFill>
              <a:latin typeface="Times New Roman"/>
              <a:ea typeface="Times New Roman"/>
              <a:cs typeface="Times New Roman"/>
              <a:sym typeface="Times New Roman"/>
            </a:endParaRPr>
          </a:p>
          <a:p>
            <a:pPr indent="-400050" lvl="0" marL="457200" rtl="0" algn="l">
              <a:spcBef>
                <a:spcPts val="0"/>
              </a:spcBef>
              <a:spcAft>
                <a:spcPts val="0"/>
              </a:spcAft>
              <a:buClr>
                <a:schemeClr val="dk1"/>
              </a:buClr>
              <a:buSzPts val="2700"/>
              <a:buFont typeface="Times New Roman"/>
              <a:buChar char="●"/>
            </a:pPr>
            <a:r>
              <a:rPr b="1" lang="en-US" sz="2700">
                <a:solidFill>
                  <a:schemeClr val="dk1"/>
                </a:solidFill>
                <a:latin typeface="Times New Roman"/>
                <a:ea typeface="Times New Roman"/>
                <a:cs typeface="Times New Roman"/>
                <a:sym typeface="Times New Roman"/>
              </a:rPr>
              <a:t>About the Coursebook</a:t>
            </a:r>
            <a:endParaRPr b="1" sz="2700">
              <a:solidFill>
                <a:schemeClr val="dk1"/>
              </a:solidFill>
              <a:latin typeface="Times New Roman"/>
              <a:ea typeface="Times New Roman"/>
              <a:cs typeface="Times New Roman"/>
              <a:sym typeface="Times New Roman"/>
            </a:endParaRPr>
          </a:p>
          <a:p>
            <a:pPr indent="-400050" lvl="0" marL="457200" rtl="0" algn="l">
              <a:spcBef>
                <a:spcPts val="0"/>
              </a:spcBef>
              <a:spcAft>
                <a:spcPts val="0"/>
              </a:spcAft>
              <a:buClr>
                <a:schemeClr val="dk1"/>
              </a:buClr>
              <a:buSzPts val="2700"/>
              <a:buFont typeface="Times New Roman"/>
              <a:buChar char="●"/>
            </a:pPr>
            <a:r>
              <a:rPr b="1" lang="en-US" sz="2700">
                <a:solidFill>
                  <a:schemeClr val="dk1"/>
                </a:solidFill>
                <a:latin typeface="Times New Roman"/>
                <a:ea typeface="Times New Roman"/>
                <a:cs typeface="Times New Roman"/>
                <a:sym typeface="Times New Roman"/>
              </a:rPr>
              <a:t>Course Content</a:t>
            </a:r>
            <a:endParaRPr b="1" sz="2700">
              <a:solidFill>
                <a:schemeClr val="dk1"/>
              </a:solidFill>
              <a:latin typeface="Times New Roman"/>
              <a:ea typeface="Times New Roman"/>
              <a:cs typeface="Times New Roman"/>
              <a:sym typeface="Times New Roman"/>
            </a:endParaRPr>
          </a:p>
          <a:p>
            <a:pPr indent="-400050" lvl="0" marL="457200" rtl="0" algn="l">
              <a:spcBef>
                <a:spcPts val="0"/>
              </a:spcBef>
              <a:spcAft>
                <a:spcPts val="0"/>
              </a:spcAft>
              <a:buClr>
                <a:schemeClr val="dk1"/>
              </a:buClr>
              <a:buSzPts val="2700"/>
              <a:buFont typeface="Times New Roman"/>
              <a:buChar char="●"/>
            </a:pPr>
            <a:r>
              <a:rPr b="1" lang="en-US" sz="2700">
                <a:solidFill>
                  <a:schemeClr val="dk1"/>
                </a:solidFill>
                <a:latin typeface="Times New Roman"/>
                <a:ea typeface="Times New Roman"/>
                <a:cs typeface="Times New Roman"/>
                <a:sym typeface="Times New Roman"/>
              </a:rPr>
              <a:t>Assessment</a:t>
            </a:r>
            <a:endParaRPr b="1" sz="2700">
              <a:solidFill>
                <a:schemeClr val="dk1"/>
              </a:solidFill>
              <a:latin typeface="Times New Roman"/>
              <a:ea typeface="Times New Roman"/>
              <a:cs typeface="Times New Roman"/>
              <a:sym typeface="Times New Roman"/>
            </a:endParaRPr>
          </a:p>
          <a:p>
            <a:pPr indent="-400050" lvl="0" marL="457200" rtl="0" algn="l">
              <a:spcBef>
                <a:spcPts val="0"/>
              </a:spcBef>
              <a:spcAft>
                <a:spcPts val="0"/>
              </a:spcAft>
              <a:buClr>
                <a:schemeClr val="dk1"/>
              </a:buClr>
              <a:buSzPts val="2700"/>
              <a:buFont typeface="Times New Roman"/>
              <a:buChar char="●"/>
            </a:pPr>
            <a:r>
              <a:rPr b="1" lang="en-US" sz="2700">
                <a:solidFill>
                  <a:schemeClr val="dk1"/>
                </a:solidFill>
                <a:latin typeface="Times New Roman"/>
                <a:ea typeface="Times New Roman"/>
                <a:cs typeface="Times New Roman"/>
                <a:sym typeface="Times New Roman"/>
              </a:rPr>
              <a:t>Academic Calendar</a:t>
            </a:r>
            <a:endParaRPr b="1" sz="2700">
              <a:solidFill>
                <a:schemeClr val="dk1"/>
              </a:solidFill>
              <a:latin typeface="Times New Roman"/>
              <a:ea typeface="Times New Roman"/>
              <a:cs typeface="Times New Roman"/>
              <a:sym typeface="Times New Roman"/>
            </a:endParaRPr>
          </a:p>
          <a:p>
            <a:pPr indent="-400050" lvl="0" marL="457200" rtl="0" algn="l">
              <a:spcBef>
                <a:spcPts val="0"/>
              </a:spcBef>
              <a:spcAft>
                <a:spcPts val="0"/>
              </a:spcAft>
              <a:buClr>
                <a:schemeClr val="dk1"/>
              </a:buClr>
              <a:buSzPts val="2700"/>
              <a:buFont typeface="Times New Roman"/>
              <a:buChar char="●"/>
            </a:pPr>
            <a:r>
              <a:rPr b="1" lang="en-US" sz="2700">
                <a:solidFill>
                  <a:schemeClr val="dk1"/>
                </a:solidFill>
                <a:latin typeface="Times New Roman"/>
                <a:ea typeface="Times New Roman"/>
                <a:cs typeface="Times New Roman"/>
                <a:sym typeface="Times New Roman"/>
              </a:rPr>
              <a:t>Live Discussion</a:t>
            </a:r>
            <a:endParaRPr b="1" sz="2700">
              <a:solidFill>
                <a:schemeClr val="dk1"/>
              </a:solidFill>
              <a:latin typeface="Times New Roman"/>
              <a:ea typeface="Times New Roman"/>
              <a:cs typeface="Times New Roman"/>
              <a:sym typeface="Times New Roman"/>
            </a:endParaRPr>
          </a:p>
        </p:txBody>
      </p:sp>
      <p:pic>
        <p:nvPicPr>
          <p:cNvPr id="147" name="Google Shape;147;p23"/>
          <p:cNvPicPr preferRelativeResize="0"/>
          <p:nvPr/>
        </p:nvPicPr>
        <p:blipFill rotWithShape="1">
          <a:blip r:embed="rId3">
            <a:alphaModFix/>
          </a:blip>
          <a:srcRect b="0" l="0" r="0" t="0"/>
          <a:stretch/>
        </p:blipFill>
        <p:spPr>
          <a:xfrm>
            <a:off x="9497088" y="87721"/>
            <a:ext cx="2383738" cy="1125123"/>
          </a:xfrm>
          <a:prstGeom prst="rect">
            <a:avLst/>
          </a:prstGeom>
          <a:noFill/>
          <a:ln>
            <a:noFill/>
          </a:ln>
        </p:spPr>
      </p:pic>
      <p:sp>
        <p:nvSpPr>
          <p:cNvPr id="148" name="Google Shape;148;p23"/>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24"/>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54" name="Google Shape;154;p24"/>
          <p:cNvSpPr txBox="1"/>
          <p:nvPr/>
        </p:nvSpPr>
        <p:spPr>
          <a:xfrm>
            <a:off x="2513150" y="1019075"/>
            <a:ext cx="44877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rPr b="1" i="0" lang="en-US" sz="2800" u="none" cap="none" strike="noStrike">
                <a:solidFill>
                  <a:schemeClr val="lt1"/>
                </a:solidFill>
                <a:latin typeface="Times New Roman"/>
                <a:ea typeface="Times New Roman"/>
                <a:cs typeface="Times New Roman"/>
                <a:sym typeface="Times New Roman"/>
              </a:rPr>
              <a:t>Main Aims of the Course</a:t>
            </a:r>
            <a:endParaRPr b="0" i="0" sz="1400" u="none" cap="none" strike="noStrike">
              <a:solidFill>
                <a:srgbClr val="000000"/>
              </a:solidFill>
              <a:latin typeface="Arial"/>
              <a:ea typeface="Arial"/>
              <a:cs typeface="Arial"/>
              <a:sym typeface="Arial"/>
            </a:endParaRPr>
          </a:p>
        </p:txBody>
      </p:sp>
      <p:sp>
        <p:nvSpPr>
          <p:cNvPr id="155" name="Google Shape;155;p24"/>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56" name="Google Shape;156;p24"/>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157" name="Google Shape;157;p24"/>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158" name="Google Shape;158;p24"/>
          <p:cNvSpPr txBox="1"/>
          <p:nvPr/>
        </p:nvSpPr>
        <p:spPr>
          <a:xfrm>
            <a:off x="889000" y="2171138"/>
            <a:ext cx="9862800" cy="39711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1200"/>
              </a:spcBef>
              <a:spcAft>
                <a:spcPts val="0"/>
              </a:spcAft>
              <a:buClr>
                <a:srgbClr val="000000"/>
              </a:buClr>
              <a:buSzPts val="2450"/>
              <a:buFont typeface="Arial"/>
              <a:buNone/>
            </a:pPr>
            <a:r>
              <a:rPr b="1" i="0" lang="en-US" sz="2450" u="none" cap="none" strike="noStrike">
                <a:solidFill>
                  <a:srgbClr val="FF0000"/>
                </a:solidFill>
                <a:latin typeface="Times New Roman"/>
                <a:ea typeface="Times New Roman"/>
                <a:cs typeface="Times New Roman"/>
                <a:sym typeface="Times New Roman"/>
              </a:rPr>
              <a:t>This course aims to:</a:t>
            </a:r>
            <a:endParaRPr b="1" i="0" sz="2450" u="none" cap="none" strike="noStrike">
              <a:solidFill>
                <a:srgbClr val="FF0000"/>
              </a:solidFill>
              <a:latin typeface="Times New Roman"/>
              <a:ea typeface="Times New Roman"/>
              <a:cs typeface="Times New Roman"/>
              <a:sym typeface="Times New Roman"/>
            </a:endParaRPr>
          </a:p>
          <a:p>
            <a:pPr indent="-384175" lvl="0" marL="457200" marR="0" rtl="0" algn="l">
              <a:lnSpc>
                <a:spcPct val="100000"/>
              </a:lnSpc>
              <a:spcBef>
                <a:spcPts val="1200"/>
              </a:spcBef>
              <a:spcAft>
                <a:spcPts val="0"/>
              </a:spcAft>
              <a:buClr>
                <a:schemeClr val="dk1"/>
              </a:buClr>
              <a:buSzPts val="2450"/>
              <a:buFont typeface="Times New Roman"/>
              <a:buChar char="●"/>
            </a:pPr>
            <a:r>
              <a:rPr b="0" i="0" lang="en-US" sz="2450" u="none" cap="none" strike="noStrike">
                <a:solidFill>
                  <a:schemeClr val="dk1"/>
                </a:solidFill>
                <a:latin typeface="Times New Roman"/>
                <a:ea typeface="Times New Roman"/>
                <a:cs typeface="Times New Roman"/>
                <a:sym typeface="Times New Roman"/>
              </a:rPr>
              <a:t>Develop basic skills to deal with people in business situations</a:t>
            </a:r>
            <a:endParaRPr b="0" i="0" sz="2450" u="none" cap="none" strike="noStrike">
              <a:solidFill>
                <a:schemeClr val="dk1"/>
              </a:solidFill>
              <a:latin typeface="Times New Roman"/>
              <a:ea typeface="Times New Roman"/>
              <a:cs typeface="Times New Roman"/>
              <a:sym typeface="Times New Roman"/>
            </a:endParaRPr>
          </a:p>
          <a:p>
            <a:pPr indent="-384175" lvl="0" marL="457200" marR="0" rtl="0" algn="l">
              <a:lnSpc>
                <a:spcPct val="100000"/>
              </a:lnSpc>
              <a:spcBef>
                <a:spcPts val="0"/>
              </a:spcBef>
              <a:spcAft>
                <a:spcPts val="0"/>
              </a:spcAft>
              <a:buClr>
                <a:schemeClr val="dk1"/>
              </a:buClr>
              <a:buSzPts val="2450"/>
              <a:buFont typeface="Times New Roman"/>
              <a:buChar char="●"/>
            </a:pPr>
            <a:r>
              <a:rPr b="0" i="0" lang="en-US" sz="2450" u="none" cap="none" strike="noStrike">
                <a:solidFill>
                  <a:schemeClr val="dk1"/>
                </a:solidFill>
                <a:latin typeface="Times New Roman"/>
                <a:ea typeface="Times New Roman"/>
                <a:cs typeface="Times New Roman"/>
                <a:sym typeface="Times New Roman"/>
              </a:rPr>
              <a:t>Increase knowledge of key business concepts worldwide</a:t>
            </a:r>
            <a:endParaRPr b="0" i="0" sz="2450" u="none" cap="none" strike="noStrike">
              <a:solidFill>
                <a:schemeClr val="dk1"/>
              </a:solidFill>
              <a:latin typeface="Times New Roman"/>
              <a:ea typeface="Times New Roman"/>
              <a:cs typeface="Times New Roman"/>
              <a:sym typeface="Times New Roman"/>
            </a:endParaRPr>
          </a:p>
          <a:p>
            <a:pPr indent="-384175" lvl="0" marL="457200" marR="0" rtl="0" algn="l">
              <a:lnSpc>
                <a:spcPct val="100000"/>
              </a:lnSpc>
              <a:spcBef>
                <a:spcPts val="0"/>
              </a:spcBef>
              <a:spcAft>
                <a:spcPts val="0"/>
              </a:spcAft>
              <a:buClr>
                <a:schemeClr val="dk1"/>
              </a:buClr>
              <a:buSzPts val="2450"/>
              <a:buFont typeface="Times New Roman"/>
              <a:buChar char="●"/>
            </a:pPr>
            <a:r>
              <a:rPr b="0" i="0" lang="en-US" sz="2450" u="none" cap="none" strike="noStrike">
                <a:solidFill>
                  <a:schemeClr val="dk1"/>
                </a:solidFill>
                <a:latin typeface="Times New Roman"/>
                <a:ea typeface="Times New Roman"/>
                <a:cs typeface="Times New Roman"/>
                <a:sym typeface="Times New Roman"/>
              </a:rPr>
              <a:t>Manage and actively participate in meetings</a:t>
            </a:r>
            <a:endParaRPr b="0" i="0" sz="2450" u="none" cap="none" strike="noStrike">
              <a:solidFill>
                <a:schemeClr val="dk1"/>
              </a:solidFill>
              <a:latin typeface="Times New Roman"/>
              <a:ea typeface="Times New Roman"/>
              <a:cs typeface="Times New Roman"/>
              <a:sym typeface="Times New Roman"/>
            </a:endParaRPr>
          </a:p>
          <a:p>
            <a:pPr indent="-384175" lvl="0" marL="457200" marR="0" rtl="0" algn="l">
              <a:lnSpc>
                <a:spcPct val="100000"/>
              </a:lnSpc>
              <a:spcBef>
                <a:spcPts val="0"/>
              </a:spcBef>
              <a:spcAft>
                <a:spcPts val="0"/>
              </a:spcAft>
              <a:buClr>
                <a:schemeClr val="dk1"/>
              </a:buClr>
              <a:buSzPts val="2450"/>
              <a:buFont typeface="Times New Roman"/>
              <a:buChar char="●"/>
            </a:pPr>
            <a:r>
              <a:rPr b="0" i="0" lang="en-US" sz="2450" u="none" cap="none" strike="noStrike">
                <a:solidFill>
                  <a:schemeClr val="dk1"/>
                </a:solidFill>
                <a:latin typeface="Times New Roman"/>
                <a:ea typeface="Times New Roman"/>
                <a:cs typeface="Times New Roman"/>
                <a:sym typeface="Times New Roman"/>
              </a:rPr>
              <a:t>Write and read basic business emails</a:t>
            </a:r>
            <a:endParaRPr b="0" i="0" sz="2450" u="none" cap="none" strike="noStrike">
              <a:solidFill>
                <a:schemeClr val="dk1"/>
              </a:solidFill>
              <a:latin typeface="Times New Roman"/>
              <a:ea typeface="Times New Roman"/>
              <a:cs typeface="Times New Roman"/>
              <a:sym typeface="Times New Roman"/>
            </a:endParaRPr>
          </a:p>
          <a:p>
            <a:pPr indent="-384175" lvl="0" marL="457200" marR="0" rtl="0" algn="l">
              <a:lnSpc>
                <a:spcPct val="100000"/>
              </a:lnSpc>
              <a:spcBef>
                <a:spcPts val="0"/>
              </a:spcBef>
              <a:spcAft>
                <a:spcPts val="0"/>
              </a:spcAft>
              <a:buClr>
                <a:schemeClr val="dk1"/>
              </a:buClr>
              <a:buSzPts val="2450"/>
              <a:buFont typeface="Times New Roman"/>
              <a:buChar char="●"/>
            </a:pPr>
            <a:r>
              <a:rPr b="0" i="0" lang="en-US" sz="2450" u="none" cap="none" strike="noStrike">
                <a:solidFill>
                  <a:schemeClr val="dk1"/>
                </a:solidFill>
                <a:latin typeface="Times New Roman"/>
                <a:ea typeface="Times New Roman"/>
                <a:cs typeface="Times New Roman"/>
                <a:sym typeface="Times New Roman"/>
              </a:rPr>
              <a:t>Expand vocabulary related to general business situations</a:t>
            </a:r>
            <a:endParaRPr b="0" i="0" sz="2450" u="none" cap="none" strike="noStrike">
              <a:solidFill>
                <a:schemeClr val="dk1"/>
              </a:solidFill>
              <a:latin typeface="Times New Roman"/>
              <a:ea typeface="Times New Roman"/>
              <a:cs typeface="Times New Roman"/>
              <a:sym typeface="Times New Roman"/>
            </a:endParaRPr>
          </a:p>
          <a:p>
            <a:pPr indent="-384175" lvl="0" marL="457200" marR="0" rtl="0" algn="l">
              <a:lnSpc>
                <a:spcPct val="100000"/>
              </a:lnSpc>
              <a:spcBef>
                <a:spcPts val="0"/>
              </a:spcBef>
              <a:spcAft>
                <a:spcPts val="0"/>
              </a:spcAft>
              <a:buClr>
                <a:schemeClr val="dk1"/>
              </a:buClr>
              <a:buSzPts val="2450"/>
              <a:buFont typeface="Times New Roman"/>
              <a:buChar char="●"/>
            </a:pPr>
            <a:r>
              <a:rPr b="0" i="0" lang="en-US" sz="2450" u="none" cap="none" strike="noStrike">
                <a:solidFill>
                  <a:schemeClr val="dk1"/>
                </a:solidFill>
                <a:latin typeface="Times New Roman"/>
                <a:ea typeface="Times New Roman"/>
                <a:cs typeface="Times New Roman"/>
                <a:sym typeface="Times New Roman"/>
              </a:rPr>
              <a:t>Develop confidence to deal with people and basic issues in the business world</a:t>
            </a:r>
            <a:endParaRPr b="0" i="0" sz="2450" u="none" cap="none" strike="noStrike">
              <a:solidFill>
                <a:schemeClr val="dk1"/>
              </a:solidFill>
              <a:latin typeface="Times New Roman"/>
              <a:ea typeface="Times New Roman"/>
              <a:cs typeface="Times New Roman"/>
              <a:sym typeface="Times New Roman"/>
            </a:endParaRPr>
          </a:p>
          <a:p>
            <a:pPr indent="0" lvl="0" marL="0" marR="0" rtl="0" algn="l">
              <a:lnSpc>
                <a:spcPct val="100000"/>
              </a:lnSpc>
              <a:spcBef>
                <a:spcPts val="120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pic>
        <p:nvPicPr>
          <p:cNvPr id="159" name="Google Shape;159;p24"/>
          <p:cNvPicPr preferRelativeResize="0"/>
          <p:nvPr/>
        </p:nvPicPr>
        <p:blipFill rotWithShape="1">
          <a:blip r:embed="rId3">
            <a:alphaModFix/>
          </a:blip>
          <a:srcRect b="0" l="0" r="0" t="0"/>
          <a:stretch/>
        </p:blipFill>
        <p:spPr>
          <a:xfrm>
            <a:off x="9497088" y="87721"/>
            <a:ext cx="2383738" cy="1125123"/>
          </a:xfrm>
          <a:prstGeom prst="rect">
            <a:avLst/>
          </a:prstGeom>
          <a:noFill/>
          <a:ln>
            <a:noFill/>
          </a:ln>
        </p:spPr>
      </p:pic>
      <p:sp>
        <p:nvSpPr>
          <p:cNvPr id="160" name="Google Shape;160;p24"/>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25"/>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66" name="Google Shape;166;p25"/>
          <p:cNvSpPr txBox="1"/>
          <p:nvPr/>
        </p:nvSpPr>
        <p:spPr>
          <a:xfrm>
            <a:off x="2513150" y="1019075"/>
            <a:ext cx="44877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rPr b="1" i="0" lang="en-US" sz="2800" u="none" cap="none" strike="noStrike">
                <a:solidFill>
                  <a:schemeClr val="lt1"/>
                </a:solidFill>
                <a:latin typeface="Calibri"/>
                <a:ea typeface="Calibri"/>
                <a:cs typeface="Calibri"/>
                <a:sym typeface="Calibri"/>
              </a:rPr>
              <a:t>Learning Resources</a:t>
            </a:r>
            <a:endParaRPr b="0" i="0" sz="3100" u="none" cap="none" strike="noStrike">
              <a:solidFill>
                <a:schemeClr val="lt1"/>
              </a:solidFill>
              <a:latin typeface="Arial"/>
              <a:ea typeface="Arial"/>
              <a:cs typeface="Arial"/>
              <a:sym typeface="Arial"/>
            </a:endParaRPr>
          </a:p>
        </p:txBody>
      </p:sp>
      <p:sp>
        <p:nvSpPr>
          <p:cNvPr id="167" name="Google Shape;167;p25"/>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68" name="Google Shape;168;p25"/>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169" name="Google Shape;169;p25"/>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170" name="Google Shape;170;p25"/>
          <p:cNvSpPr txBox="1"/>
          <p:nvPr/>
        </p:nvSpPr>
        <p:spPr>
          <a:xfrm>
            <a:off x="889000" y="2391850"/>
            <a:ext cx="9862800" cy="4286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550"/>
              <a:buFont typeface="Arial"/>
              <a:buNone/>
            </a:pPr>
            <a:r>
              <a:rPr b="1" i="0" lang="en-US" sz="2550" u="none" cap="none" strike="noStrike">
                <a:solidFill>
                  <a:srgbClr val="FF0000"/>
                </a:solidFill>
                <a:latin typeface="Times New Roman"/>
                <a:ea typeface="Times New Roman"/>
                <a:cs typeface="Times New Roman"/>
                <a:sym typeface="Times New Roman"/>
              </a:rPr>
              <a:t>Required Textbooks</a:t>
            </a:r>
            <a:endParaRPr b="1" i="0" sz="2550" u="none" cap="none" strike="noStrike">
              <a:solidFill>
                <a:srgbClr val="FF0000"/>
              </a:solidFill>
              <a:latin typeface="Times New Roman"/>
              <a:ea typeface="Times New Roman"/>
              <a:cs typeface="Times New Roman"/>
              <a:sym typeface="Times New Roman"/>
            </a:endParaRPr>
          </a:p>
          <a:p>
            <a:pPr indent="-390525" lvl="0" marL="457200" marR="0" rtl="0" algn="l">
              <a:lnSpc>
                <a:spcPct val="100000"/>
              </a:lnSpc>
              <a:spcBef>
                <a:spcPts val="1200"/>
              </a:spcBef>
              <a:spcAft>
                <a:spcPts val="0"/>
              </a:spcAft>
              <a:buClr>
                <a:schemeClr val="dk1"/>
              </a:buClr>
              <a:buSzPts val="2550"/>
              <a:buFont typeface="Times New Roman"/>
              <a:buChar char="●"/>
            </a:pPr>
            <a:r>
              <a:rPr b="0" i="0" lang="en-US" sz="2550" u="none" cap="none" strike="noStrike">
                <a:solidFill>
                  <a:schemeClr val="dk1"/>
                </a:solidFill>
                <a:latin typeface="Times New Roman"/>
                <a:ea typeface="Times New Roman"/>
                <a:cs typeface="Times New Roman"/>
                <a:sym typeface="Times New Roman"/>
              </a:rPr>
              <a:t>Market Leader Elementary 3rd Edition COURSE BOOK </a:t>
            </a:r>
            <a:endParaRPr b="0" i="0" sz="2550" u="none" cap="none" strike="noStrike">
              <a:solidFill>
                <a:schemeClr val="dk1"/>
              </a:solidFill>
              <a:latin typeface="Times New Roman"/>
              <a:ea typeface="Times New Roman"/>
              <a:cs typeface="Times New Roman"/>
              <a:sym typeface="Times New Roman"/>
            </a:endParaRPr>
          </a:p>
          <a:p>
            <a:pPr indent="-390525" lvl="0" marL="457200" marR="0" rtl="0" algn="l">
              <a:lnSpc>
                <a:spcPct val="100000"/>
              </a:lnSpc>
              <a:spcBef>
                <a:spcPts val="0"/>
              </a:spcBef>
              <a:spcAft>
                <a:spcPts val="0"/>
              </a:spcAft>
              <a:buClr>
                <a:schemeClr val="dk1"/>
              </a:buClr>
              <a:buSzPts val="2550"/>
              <a:buFont typeface="Times New Roman"/>
              <a:buChar char="●"/>
            </a:pPr>
            <a:r>
              <a:rPr b="0" i="0" lang="en-US" sz="2550" u="none" cap="none" strike="noStrike">
                <a:solidFill>
                  <a:schemeClr val="dk1"/>
                </a:solidFill>
                <a:latin typeface="Times New Roman"/>
                <a:ea typeface="Times New Roman"/>
                <a:cs typeface="Times New Roman"/>
                <a:sym typeface="Times New Roman"/>
              </a:rPr>
              <a:t>Market Leader 3rd Edition Elementary Practice File</a:t>
            </a:r>
            <a:endParaRPr b="0" i="0" sz="2550" u="none" cap="none" strike="noStrike">
              <a:solidFill>
                <a:schemeClr val="dk1"/>
              </a:solidFill>
              <a:latin typeface="Times New Roman"/>
              <a:ea typeface="Times New Roman"/>
              <a:cs typeface="Times New Roman"/>
              <a:sym typeface="Times New Roman"/>
            </a:endParaRPr>
          </a:p>
          <a:p>
            <a:pPr indent="0" lvl="0" marL="0" marR="0" rtl="0" algn="l">
              <a:lnSpc>
                <a:spcPct val="100000"/>
              </a:lnSpc>
              <a:spcBef>
                <a:spcPts val="1200"/>
              </a:spcBef>
              <a:spcAft>
                <a:spcPts val="0"/>
              </a:spcAft>
              <a:buClr>
                <a:srgbClr val="000000"/>
              </a:buClr>
              <a:buSzPts val="2550"/>
              <a:buFont typeface="Arial"/>
              <a:buNone/>
            </a:pPr>
            <a:r>
              <a:t/>
            </a:r>
            <a:endParaRPr b="0" i="0" sz="2550" u="none" cap="none" strike="noStrike">
              <a:solidFill>
                <a:schemeClr val="dk1"/>
              </a:solidFill>
              <a:latin typeface="Times New Roman"/>
              <a:ea typeface="Times New Roman"/>
              <a:cs typeface="Times New Roman"/>
              <a:sym typeface="Times New Roman"/>
            </a:endParaRPr>
          </a:p>
          <a:p>
            <a:pPr indent="0" lvl="0" marL="0" marR="0" rtl="0" algn="l">
              <a:lnSpc>
                <a:spcPct val="100000"/>
              </a:lnSpc>
              <a:spcBef>
                <a:spcPts val="1200"/>
              </a:spcBef>
              <a:spcAft>
                <a:spcPts val="0"/>
              </a:spcAft>
              <a:buClr>
                <a:srgbClr val="000000"/>
              </a:buClr>
              <a:buSzPts val="2550"/>
              <a:buFont typeface="Arial"/>
              <a:buNone/>
            </a:pPr>
            <a:r>
              <a:rPr b="1" i="0" lang="en-US" sz="2550" u="none" cap="none" strike="noStrike">
                <a:solidFill>
                  <a:srgbClr val="FF0000"/>
                </a:solidFill>
                <a:latin typeface="Times New Roman"/>
                <a:ea typeface="Times New Roman"/>
                <a:cs typeface="Times New Roman"/>
                <a:sym typeface="Times New Roman"/>
              </a:rPr>
              <a:t>Essential References</a:t>
            </a:r>
            <a:endParaRPr b="1" i="0" sz="2550" u="none" cap="none" strike="noStrike">
              <a:solidFill>
                <a:srgbClr val="FF0000"/>
              </a:solidFill>
              <a:latin typeface="Times New Roman"/>
              <a:ea typeface="Times New Roman"/>
              <a:cs typeface="Times New Roman"/>
              <a:sym typeface="Times New Roman"/>
            </a:endParaRPr>
          </a:p>
          <a:p>
            <a:pPr indent="0" lvl="0" marL="0" marR="0" rtl="0" algn="l">
              <a:lnSpc>
                <a:spcPct val="100000"/>
              </a:lnSpc>
              <a:spcBef>
                <a:spcPts val="1200"/>
              </a:spcBef>
              <a:spcAft>
                <a:spcPts val="0"/>
              </a:spcAft>
              <a:buClr>
                <a:schemeClr val="dk1"/>
              </a:buClr>
              <a:buSzPts val="1100"/>
              <a:buFont typeface="Arial"/>
              <a:buNone/>
            </a:pPr>
            <a:r>
              <a:rPr b="0" i="0" lang="en-US" sz="2550" u="none" cap="none" strike="noStrike">
                <a:solidFill>
                  <a:schemeClr val="dk1"/>
                </a:solidFill>
                <a:latin typeface="Times New Roman"/>
                <a:ea typeface="Times New Roman"/>
                <a:cs typeface="Times New Roman"/>
                <a:sym typeface="Times New Roman"/>
              </a:rPr>
              <a:t>A Dictionary</a:t>
            </a:r>
            <a:endParaRPr b="0" i="0" sz="2550" u="none" cap="none" strike="noStrike">
              <a:solidFill>
                <a:schemeClr val="dk1"/>
              </a:solidFill>
              <a:latin typeface="Times New Roman"/>
              <a:ea typeface="Times New Roman"/>
              <a:cs typeface="Times New Roman"/>
              <a:sym typeface="Times New Roman"/>
            </a:endParaRPr>
          </a:p>
          <a:p>
            <a:pPr indent="0" lvl="0" marL="457200" marR="0" rtl="0" algn="l">
              <a:lnSpc>
                <a:spcPct val="100000"/>
              </a:lnSpc>
              <a:spcBef>
                <a:spcPts val="1200"/>
              </a:spcBef>
              <a:spcAft>
                <a:spcPts val="0"/>
              </a:spcAft>
              <a:buClr>
                <a:srgbClr val="000000"/>
              </a:buClr>
              <a:buSzPts val="2350"/>
              <a:buFont typeface="Arial"/>
              <a:buNone/>
            </a:pPr>
            <a:r>
              <a:t/>
            </a:r>
            <a:endParaRPr b="0" i="0" sz="2350" u="none" cap="none" strike="noStrike">
              <a:solidFill>
                <a:schemeClr val="dk1"/>
              </a:solidFill>
              <a:latin typeface="Times New Roman"/>
              <a:ea typeface="Times New Roman"/>
              <a:cs typeface="Times New Roman"/>
              <a:sym typeface="Times New Roman"/>
            </a:endParaRPr>
          </a:p>
          <a:p>
            <a:pPr indent="0" lvl="0" marL="0" marR="0" rtl="0" algn="l">
              <a:lnSpc>
                <a:spcPct val="100000"/>
              </a:lnSpc>
              <a:spcBef>
                <a:spcPts val="120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pic>
        <p:nvPicPr>
          <p:cNvPr id="171" name="Google Shape;171;p25"/>
          <p:cNvPicPr preferRelativeResize="0"/>
          <p:nvPr/>
        </p:nvPicPr>
        <p:blipFill rotWithShape="1">
          <a:blip r:embed="rId3">
            <a:alphaModFix/>
          </a:blip>
          <a:srcRect b="0" l="0" r="0" t="0"/>
          <a:stretch/>
        </p:blipFill>
        <p:spPr>
          <a:xfrm>
            <a:off x="9497088" y="87721"/>
            <a:ext cx="2383738" cy="1125123"/>
          </a:xfrm>
          <a:prstGeom prst="rect">
            <a:avLst/>
          </a:prstGeom>
          <a:noFill/>
          <a:ln>
            <a:noFill/>
          </a:ln>
        </p:spPr>
      </p:pic>
      <p:sp>
        <p:nvSpPr>
          <p:cNvPr id="172" name="Google Shape;172;p25"/>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173" name="Google Shape;173;p25"/>
          <p:cNvPicPr preferRelativeResize="0"/>
          <p:nvPr/>
        </p:nvPicPr>
        <p:blipFill rotWithShape="1">
          <a:blip r:embed="rId4">
            <a:alphaModFix/>
          </a:blip>
          <a:srcRect b="0" l="0" r="0" t="0"/>
          <a:stretch/>
        </p:blipFill>
        <p:spPr>
          <a:xfrm>
            <a:off x="8974175" y="1976600"/>
            <a:ext cx="2225500" cy="3094278"/>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26"/>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79" name="Google Shape;179;p26"/>
          <p:cNvSpPr txBox="1"/>
          <p:nvPr/>
        </p:nvSpPr>
        <p:spPr>
          <a:xfrm>
            <a:off x="2513150" y="1019075"/>
            <a:ext cx="44877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rgbClr val="000000"/>
              </a:buClr>
              <a:buSzPts val="1100"/>
              <a:buFont typeface="Arial"/>
              <a:buNone/>
            </a:pPr>
            <a:r>
              <a:rPr b="1" i="0" lang="en-US" sz="2800" u="none" cap="none" strike="noStrike">
                <a:solidFill>
                  <a:schemeClr val="lt1"/>
                </a:solidFill>
                <a:latin typeface="Calibri"/>
                <a:ea typeface="Calibri"/>
                <a:cs typeface="Calibri"/>
                <a:sym typeface="Calibri"/>
              </a:rPr>
              <a:t>About the Coursebook</a:t>
            </a:r>
            <a:endParaRPr b="0" i="0" sz="3100" u="none" cap="none" strike="noStrike">
              <a:solidFill>
                <a:schemeClr val="lt1"/>
              </a:solidFill>
              <a:latin typeface="Arial"/>
              <a:ea typeface="Arial"/>
              <a:cs typeface="Arial"/>
              <a:sym typeface="Arial"/>
            </a:endParaRPr>
          </a:p>
        </p:txBody>
      </p:sp>
      <p:sp>
        <p:nvSpPr>
          <p:cNvPr id="180" name="Google Shape;180;p26"/>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81" name="Google Shape;181;p26"/>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182" name="Google Shape;182;p26"/>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183" name="Google Shape;183;p26"/>
          <p:cNvSpPr txBox="1"/>
          <p:nvPr/>
        </p:nvSpPr>
        <p:spPr>
          <a:xfrm>
            <a:off x="1153150" y="2391850"/>
            <a:ext cx="9430500" cy="221640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100"/>
              <a:buFont typeface="Arial"/>
              <a:buNone/>
            </a:pPr>
            <a:r>
              <a:rPr b="0" i="0" lang="en-US" sz="2300" u="none" cap="none" strike="noStrike">
                <a:solidFill>
                  <a:srgbClr val="000000"/>
                </a:solidFill>
                <a:latin typeface="Arial"/>
                <a:ea typeface="Arial"/>
                <a:cs typeface="Arial"/>
                <a:sym typeface="Arial"/>
              </a:rPr>
              <a:t>Market Leader is a multi-level business English course for </a:t>
            </a:r>
            <a:r>
              <a:rPr lang="en-US" sz="2300"/>
              <a:t>business people</a:t>
            </a:r>
            <a:r>
              <a:rPr b="0" i="0" lang="en-US" sz="2300" u="none" cap="none" strike="noStrike">
                <a:solidFill>
                  <a:srgbClr val="000000"/>
                </a:solidFill>
                <a:latin typeface="Arial"/>
                <a:ea typeface="Arial"/>
                <a:cs typeface="Arial"/>
                <a:sym typeface="Arial"/>
              </a:rPr>
              <a:t> and students of business English. It has been developed in association with the Financial Times, one of the leading sources of business information in the world. It consists of 12 units based on topics of great interest to everyone involved in international business. </a:t>
            </a:r>
            <a:endParaRPr b="0" i="0" sz="23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Clr>
                <a:schemeClr val="dk1"/>
              </a:buClr>
              <a:buSzPts val="1100"/>
              <a:buFont typeface="Arial"/>
              <a:buNone/>
            </a:pPr>
            <a:r>
              <a:t/>
            </a:r>
            <a:endParaRPr b="0" i="0" sz="2300" u="none" cap="none" strike="noStrike">
              <a:solidFill>
                <a:srgbClr val="000000"/>
              </a:solidFill>
              <a:latin typeface="Arial"/>
              <a:ea typeface="Arial"/>
              <a:cs typeface="Arial"/>
              <a:sym typeface="Arial"/>
            </a:endParaRPr>
          </a:p>
        </p:txBody>
      </p:sp>
      <p:pic>
        <p:nvPicPr>
          <p:cNvPr id="184" name="Google Shape;184;p26"/>
          <p:cNvPicPr preferRelativeResize="0"/>
          <p:nvPr/>
        </p:nvPicPr>
        <p:blipFill rotWithShape="1">
          <a:blip r:embed="rId3">
            <a:alphaModFix/>
          </a:blip>
          <a:srcRect b="0" l="0" r="0" t="0"/>
          <a:stretch/>
        </p:blipFill>
        <p:spPr>
          <a:xfrm>
            <a:off x="9497088" y="87721"/>
            <a:ext cx="2383738" cy="1125123"/>
          </a:xfrm>
          <a:prstGeom prst="rect">
            <a:avLst/>
          </a:prstGeom>
          <a:noFill/>
          <a:ln>
            <a:noFill/>
          </a:ln>
        </p:spPr>
      </p:pic>
      <p:sp>
        <p:nvSpPr>
          <p:cNvPr id="185" name="Google Shape;185;p26"/>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p27"/>
          <p:cNvSpPr/>
          <p:nvPr/>
        </p:nvSpPr>
        <p:spPr>
          <a:xfrm>
            <a:off x="762000" y="647700"/>
            <a:ext cx="10734675" cy="55245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pic>
        <p:nvPicPr>
          <p:cNvPr id="191" name="Google Shape;191;p27"/>
          <p:cNvPicPr preferRelativeResize="0"/>
          <p:nvPr/>
        </p:nvPicPr>
        <p:blipFill rotWithShape="1">
          <a:blip r:embed="rId3">
            <a:alphaModFix/>
          </a:blip>
          <a:srcRect b="0" l="0" r="0" t="0"/>
          <a:stretch/>
        </p:blipFill>
        <p:spPr>
          <a:xfrm>
            <a:off x="4341243" y="1401033"/>
            <a:ext cx="3509515" cy="1656492"/>
          </a:xfrm>
          <a:prstGeom prst="rect">
            <a:avLst/>
          </a:prstGeom>
          <a:noFill/>
          <a:ln>
            <a:noFill/>
          </a:ln>
        </p:spPr>
      </p:pic>
      <p:sp>
        <p:nvSpPr>
          <p:cNvPr id="192" name="Google Shape;192;p27"/>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
        <p:nvSpPr>
          <p:cNvPr id="193" name="Google Shape;193;p27"/>
          <p:cNvSpPr txBox="1"/>
          <p:nvPr/>
        </p:nvSpPr>
        <p:spPr>
          <a:xfrm>
            <a:off x="3013075" y="3286091"/>
            <a:ext cx="65151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aphicFrame>
        <p:nvGraphicFramePr>
          <p:cNvPr id="194" name="Google Shape;194;p27"/>
          <p:cNvGraphicFramePr/>
          <p:nvPr/>
        </p:nvGraphicFramePr>
        <p:xfrm>
          <a:off x="1383600" y="1400950"/>
          <a:ext cx="3000000" cy="3000000"/>
        </p:xfrm>
        <a:graphic>
          <a:graphicData uri="http://schemas.openxmlformats.org/drawingml/2006/table">
            <a:tbl>
              <a:tblPr bandRow="1">
                <a:noFill/>
                <a:tableStyleId>{DCECA7FD-4ECF-4630-B706-21659E9B8777}</a:tableStyleId>
              </a:tblPr>
              <a:tblGrid>
                <a:gridCol w="6893150"/>
                <a:gridCol w="1251425"/>
              </a:tblGrid>
              <a:tr h="426500">
                <a:tc>
                  <a:txBody>
                    <a:bodyPr/>
                    <a:lstStyle/>
                    <a:p>
                      <a:pPr indent="0" lvl="0" marL="0" marR="0" rtl="0" algn="l">
                        <a:lnSpc>
                          <a:spcPct val="100000"/>
                        </a:lnSpc>
                        <a:spcBef>
                          <a:spcPts val="0"/>
                        </a:spcBef>
                        <a:spcAft>
                          <a:spcPts val="0"/>
                        </a:spcAft>
                        <a:buClr>
                          <a:srgbClr val="000000"/>
                        </a:buClr>
                        <a:buSzPts val="2000"/>
                        <a:buFont typeface="Arial"/>
                        <a:buNone/>
                      </a:pPr>
                      <a:r>
                        <a:rPr b="1" lang="en-US" sz="2000" u="none" cap="none" strike="noStrike">
                          <a:latin typeface="Times New Roman"/>
                          <a:ea typeface="Times New Roman"/>
                          <a:cs typeface="Times New Roman"/>
                          <a:sym typeface="Times New Roman"/>
                        </a:rPr>
                        <a:t>List of Topics</a:t>
                      </a:r>
                      <a:endParaRPr b="1" sz="2000" u="none" cap="none" strike="noStrike">
                        <a:latin typeface="Times New Roman"/>
                        <a:ea typeface="Times New Roman"/>
                        <a:cs typeface="Times New Roman"/>
                        <a:sym typeface="Times New Roman"/>
                      </a:endParaRPr>
                    </a:p>
                  </a:txBody>
                  <a:tcPr marT="0" marB="0" marR="73025" marL="730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2000"/>
                        <a:buFont typeface="Arial"/>
                        <a:buNone/>
                      </a:pPr>
                      <a:r>
                        <a:rPr b="1" lang="en-US" sz="2000" u="none" cap="none" strike="noStrike">
                          <a:latin typeface="Times New Roman"/>
                          <a:ea typeface="Times New Roman"/>
                          <a:cs typeface="Times New Roman"/>
                          <a:sym typeface="Times New Roman"/>
                        </a:rPr>
                        <a:t>Week No.</a:t>
                      </a:r>
                      <a:endParaRPr b="1" sz="2000" u="none" cap="none" strike="noStrike">
                        <a:latin typeface="Times New Roman"/>
                        <a:ea typeface="Times New Roman"/>
                        <a:cs typeface="Times New Roman"/>
                        <a:sym typeface="Times New Roman"/>
                      </a:endParaRPr>
                    </a:p>
                  </a:txBody>
                  <a:tcPr marT="0" marB="0" marR="73025" marL="730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395675">
                <a:tc>
                  <a:txBody>
                    <a:bodyPr/>
                    <a:lstStyle/>
                    <a:p>
                      <a:pPr indent="0" lvl="0" marL="0" marR="0" rtl="0" algn="l">
                        <a:lnSpc>
                          <a:spcPct val="100000"/>
                        </a:lnSpc>
                        <a:spcBef>
                          <a:spcPts val="0"/>
                        </a:spcBef>
                        <a:spcAft>
                          <a:spcPts val="0"/>
                        </a:spcAft>
                        <a:buClr>
                          <a:srgbClr val="000000"/>
                        </a:buClr>
                        <a:buSzPts val="2000"/>
                        <a:buFont typeface="Arial"/>
                        <a:buNone/>
                      </a:pPr>
                      <a:r>
                        <a:rPr lang="en-US" sz="2000" u="none" cap="none" strike="noStrike">
                          <a:solidFill>
                            <a:schemeClr val="accent1"/>
                          </a:solidFill>
                          <a:latin typeface="Times New Roman"/>
                          <a:ea typeface="Times New Roman"/>
                          <a:cs typeface="Times New Roman"/>
                          <a:sym typeface="Times New Roman"/>
                        </a:rPr>
                        <a:t>Unit 1: Introductions</a:t>
                      </a:r>
                      <a:endParaRPr sz="2000" u="none" cap="none" strike="noStrike">
                        <a:solidFill>
                          <a:schemeClr val="accent1"/>
                        </a:solidFill>
                        <a:latin typeface="Times New Roman"/>
                        <a:ea typeface="Times New Roman"/>
                        <a:cs typeface="Times New Roman"/>
                        <a:sym typeface="Times New Roman"/>
                      </a:endParaRPr>
                    </a:p>
                  </a:txBody>
                  <a:tcPr marT="0" marB="0" marR="73025" marL="730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2000"/>
                        <a:buFont typeface="Arial"/>
                        <a:buNone/>
                      </a:pPr>
                      <a:r>
                        <a:rPr lang="en-US" sz="2000" u="none" cap="none" strike="noStrike">
                          <a:solidFill>
                            <a:schemeClr val="accent1"/>
                          </a:solidFill>
                          <a:latin typeface="Times New Roman"/>
                          <a:ea typeface="Times New Roman"/>
                          <a:cs typeface="Times New Roman"/>
                          <a:sym typeface="Times New Roman"/>
                        </a:rPr>
                        <a:t>2nd</a:t>
                      </a:r>
                      <a:endParaRPr sz="2000" u="none" cap="none" strike="noStrike">
                        <a:solidFill>
                          <a:schemeClr val="accent1"/>
                        </a:solidFill>
                        <a:latin typeface="Times New Roman"/>
                        <a:ea typeface="Times New Roman"/>
                        <a:cs typeface="Times New Roman"/>
                        <a:sym typeface="Times New Roman"/>
                      </a:endParaRPr>
                    </a:p>
                  </a:txBody>
                  <a:tcPr marT="0" marB="0" marR="73025" marL="730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395675">
                <a:tc>
                  <a:txBody>
                    <a:bodyPr/>
                    <a:lstStyle/>
                    <a:p>
                      <a:pPr indent="0" lvl="0" marL="0" marR="0" rtl="0" algn="l">
                        <a:lnSpc>
                          <a:spcPct val="100000"/>
                        </a:lnSpc>
                        <a:spcBef>
                          <a:spcPts val="0"/>
                        </a:spcBef>
                        <a:spcAft>
                          <a:spcPts val="0"/>
                        </a:spcAft>
                        <a:buClr>
                          <a:srgbClr val="000000"/>
                        </a:buClr>
                        <a:buSzPts val="2000"/>
                        <a:buFont typeface="Arial"/>
                        <a:buNone/>
                      </a:pPr>
                      <a:r>
                        <a:rPr lang="en-US" sz="2000" u="none" cap="none" strike="noStrike">
                          <a:solidFill>
                            <a:schemeClr val="accent1"/>
                          </a:solidFill>
                          <a:latin typeface="Times New Roman"/>
                          <a:ea typeface="Times New Roman"/>
                          <a:cs typeface="Times New Roman"/>
                          <a:sym typeface="Times New Roman"/>
                        </a:rPr>
                        <a:t>Unit 2: Work and Leisure </a:t>
                      </a:r>
                      <a:endParaRPr sz="2000" u="none" cap="none" strike="noStrike">
                        <a:solidFill>
                          <a:schemeClr val="accent1"/>
                        </a:solidFill>
                        <a:latin typeface="Times New Roman"/>
                        <a:ea typeface="Times New Roman"/>
                        <a:cs typeface="Times New Roman"/>
                        <a:sym typeface="Times New Roman"/>
                      </a:endParaRPr>
                    </a:p>
                  </a:txBody>
                  <a:tcPr marT="0" marB="0" marR="73025" marL="730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2000"/>
                        <a:buFont typeface="Arial"/>
                        <a:buNone/>
                      </a:pPr>
                      <a:r>
                        <a:rPr lang="en-US" sz="2000" u="none" cap="none" strike="noStrike">
                          <a:solidFill>
                            <a:schemeClr val="accent1"/>
                          </a:solidFill>
                          <a:latin typeface="Times New Roman"/>
                          <a:ea typeface="Times New Roman"/>
                          <a:cs typeface="Times New Roman"/>
                          <a:sym typeface="Times New Roman"/>
                        </a:rPr>
                        <a:t>3rd</a:t>
                      </a:r>
                      <a:endParaRPr sz="2000" u="none" cap="none" strike="noStrike">
                        <a:solidFill>
                          <a:schemeClr val="accent1"/>
                        </a:solidFill>
                        <a:latin typeface="Times New Roman"/>
                        <a:ea typeface="Times New Roman"/>
                        <a:cs typeface="Times New Roman"/>
                        <a:sym typeface="Times New Roman"/>
                      </a:endParaRPr>
                    </a:p>
                  </a:txBody>
                  <a:tcPr marT="0" marB="0" marR="73025" marL="730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395675">
                <a:tc>
                  <a:txBody>
                    <a:bodyPr/>
                    <a:lstStyle/>
                    <a:p>
                      <a:pPr indent="0" lvl="0" marL="0" marR="0" rtl="0" algn="l">
                        <a:lnSpc>
                          <a:spcPct val="100000"/>
                        </a:lnSpc>
                        <a:spcBef>
                          <a:spcPts val="0"/>
                        </a:spcBef>
                        <a:spcAft>
                          <a:spcPts val="0"/>
                        </a:spcAft>
                        <a:buClr>
                          <a:srgbClr val="000000"/>
                        </a:buClr>
                        <a:buSzPts val="2000"/>
                        <a:buFont typeface="Arial"/>
                        <a:buNone/>
                      </a:pPr>
                      <a:r>
                        <a:rPr lang="en-US" sz="2000" u="none" cap="none" strike="noStrike">
                          <a:solidFill>
                            <a:schemeClr val="accent1"/>
                          </a:solidFill>
                          <a:latin typeface="Times New Roman"/>
                          <a:ea typeface="Times New Roman"/>
                          <a:cs typeface="Times New Roman"/>
                          <a:sym typeface="Times New Roman"/>
                        </a:rPr>
                        <a:t>Unit 3: Problems</a:t>
                      </a:r>
                      <a:endParaRPr sz="2000" u="none" cap="none" strike="noStrike">
                        <a:solidFill>
                          <a:schemeClr val="accent1"/>
                        </a:solidFill>
                        <a:latin typeface="Times New Roman"/>
                        <a:ea typeface="Times New Roman"/>
                        <a:cs typeface="Times New Roman"/>
                        <a:sym typeface="Times New Roman"/>
                      </a:endParaRPr>
                    </a:p>
                  </a:txBody>
                  <a:tcPr marT="0" marB="0" marR="73025" marL="730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2000"/>
                        <a:buFont typeface="Arial"/>
                        <a:buNone/>
                      </a:pPr>
                      <a:r>
                        <a:rPr lang="en-US" sz="2000" u="none" cap="none" strike="noStrike">
                          <a:solidFill>
                            <a:schemeClr val="accent1"/>
                          </a:solidFill>
                          <a:latin typeface="Times New Roman"/>
                          <a:ea typeface="Times New Roman"/>
                          <a:cs typeface="Times New Roman"/>
                          <a:sym typeface="Times New Roman"/>
                        </a:rPr>
                        <a:t>4th</a:t>
                      </a:r>
                      <a:endParaRPr sz="2000" u="none" cap="none" strike="noStrike">
                        <a:solidFill>
                          <a:schemeClr val="accent1"/>
                        </a:solidFill>
                        <a:latin typeface="Times New Roman"/>
                        <a:ea typeface="Times New Roman"/>
                        <a:cs typeface="Times New Roman"/>
                        <a:sym typeface="Times New Roman"/>
                      </a:endParaRPr>
                    </a:p>
                  </a:txBody>
                  <a:tcPr marT="0" marB="0" marR="73025" marL="730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395675">
                <a:tc>
                  <a:txBody>
                    <a:bodyPr/>
                    <a:lstStyle/>
                    <a:p>
                      <a:pPr indent="0" lvl="0" marL="0" marR="0" rtl="0" algn="l">
                        <a:lnSpc>
                          <a:spcPct val="100000"/>
                        </a:lnSpc>
                        <a:spcBef>
                          <a:spcPts val="0"/>
                        </a:spcBef>
                        <a:spcAft>
                          <a:spcPts val="0"/>
                        </a:spcAft>
                        <a:buClr>
                          <a:srgbClr val="000000"/>
                        </a:buClr>
                        <a:buSzPts val="2000"/>
                        <a:buFont typeface="Arial"/>
                        <a:buNone/>
                      </a:pPr>
                      <a:r>
                        <a:rPr lang="en-US" sz="2000" u="none" cap="none" strike="noStrike">
                          <a:solidFill>
                            <a:schemeClr val="accent1"/>
                          </a:solidFill>
                          <a:latin typeface="Times New Roman"/>
                          <a:ea typeface="Times New Roman"/>
                          <a:cs typeface="Times New Roman"/>
                          <a:sym typeface="Times New Roman"/>
                        </a:rPr>
                        <a:t>Unit 4: Travel</a:t>
                      </a:r>
                      <a:endParaRPr sz="2000" u="none" cap="none" strike="noStrike">
                        <a:solidFill>
                          <a:schemeClr val="accent1"/>
                        </a:solidFill>
                        <a:latin typeface="Times New Roman"/>
                        <a:ea typeface="Times New Roman"/>
                        <a:cs typeface="Times New Roman"/>
                        <a:sym typeface="Times New Roman"/>
                      </a:endParaRPr>
                    </a:p>
                  </a:txBody>
                  <a:tcPr marT="0" marB="0" marR="73025" marL="730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2000"/>
                        <a:buFont typeface="Arial"/>
                        <a:buNone/>
                      </a:pPr>
                      <a:r>
                        <a:rPr lang="en-US" sz="2000" u="none" cap="none" strike="noStrike">
                          <a:solidFill>
                            <a:schemeClr val="accent1"/>
                          </a:solidFill>
                          <a:latin typeface="Times New Roman"/>
                          <a:ea typeface="Times New Roman"/>
                          <a:cs typeface="Times New Roman"/>
                          <a:sym typeface="Times New Roman"/>
                        </a:rPr>
                        <a:t>5th</a:t>
                      </a:r>
                      <a:endParaRPr sz="2000" u="none" cap="none" strike="noStrike">
                        <a:solidFill>
                          <a:schemeClr val="accent1"/>
                        </a:solidFill>
                        <a:latin typeface="Times New Roman"/>
                        <a:ea typeface="Times New Roman"/>
                        <a:cs typeface="Times New Roman"/>
                        <a:sym typeface="Times New Roman"/>
                      </a:endParaRPr>
                    </a:p>
                  </a:txBody>
                  <a:tcPr marT="0" marB="0" marR="73025" marL="730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395675">
                <a:tc>
                  <a:txBody>
                    <a:bodyPr/>
                    <a:lstStyle/>
                    <a:p>
                      <a:pPr indent="0" lvl="0" marL="0" marR="0" rtl="0" algn="l">
                        <a:lnSpc>
                          <a:spcPct val="100000"/>
                        </a:lnSpc>
                        <a:spcBef>
                          <a:spcPts val="0"/>
                        </a:spcBef>
                        <a:spcAft>
                          <a:spcPts val="0"/>
                        </a:spcAft>
                        <a:buClr>
                          <a:srgbClr val="000000"/>
                        </a:buClr>
                        <a:buSzPts val="2000"/>
                        <a:buFont typeface="Arial"/>
                        <a:buNone/>
                      </a:pPr>
                      <a:r>
                        <a:rPr lang="en-US" sz="2000" u="none" cap="none" strike="noStrike">
                          <a:solidFill>
                            <a:schemeClr val="accent1"/>
                          </a:solidFill>
                          <a:latin typeface="Times New Roman"/>
                          <a:ea typeface="Times New Roman"/>
                          <a:cs typeface="Times New Roman"/>
                          <a:sym typeface="Times New Roman"/>
                        </a:rPr>
                        <a:t>Unit 5: Food and Entertaining</a:t>
                      </a:r>
                      <a:endParaRPr sz="2000" u="none" cap="none" strike="noStrike">
                        <a:solidFill>
                          <a:schemeClr val="accent1"/>
                        </a:solidFill>
                        <a:latin typeface="Times New Roman"/>
                        <a:ea typeface="Times New Roman"/>
                        <a:cs typeface="Times New Roman"/>
                        <a:sym typeface="Times New Roman"/>
                      </a:endParaRPr>
                    </a:p>
                  </a:txBody>
                  <a:tcPr marT="0" marB="0" marR="73025" marL="730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2000"/>
                        <a:buFont typeface="Arial"/>
                        <a:buNone/>
                      </a:pPr>
                      <a:r>
                        <a:rPr lang="en-US" sz="2000" u="none" cap="none" strike="noStrike">
                          <a:solidFill>
                            <a:schemeClr val="accent1"/>
                          </a:solidFill>
                          <a:latin typeface="Times New Roman"/>
                          <a:ea typeface="Times New Roman"/>
                          <a:cs typeface="Times New Roman"/>
                          <a:sym typeface="Times New Roman"/>
                        </a:rPr>
                        <a:t>6th</a:t>
                      </a:r>
                      <a:endParaRPr sz="2000" u="none" cap="none" strike="noStrike">
                        <a:solidFill>
                          <a:schemeClr val="accent1"/>
                        </a:solidFill>
                        <a:latin typeface="Times New Roman"/>
                        <a:ea typeface="Times New Roman"/>
                        <a:cs typeface="Times New Roman"/>
                        <a:sym typeface="Times New Roman"/>
                      </a:endParaRPr>
                    </a:p>
                  </a:txBody>
                  <a:tcPr marT="0" marB="0" marR="73025" marL="730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395675">
                <a:tc>
                  <a:txBody>
                    <a:bodyPr/>
                    <a:lstStyle/>
                    <a:p>
                      <a:pPr indent="0" lvl="0" marL="0" marR="0" rtl="0" algn="l">
                        <a:lnSpc>
                          <a:spcPct val="100000"/>
                        </a:lnSpc>
                        <a:spcBef>
                          <a:spcPts val="0"/>
                        </a:spcBef>
                        <a:spcAft>
                          <a:spcPts val="0"/>
                        </a:spcAft>
                        <a:buClr>
                          <a:srgbClr val="000000"/>
                        </a:buClr>
                        <a:buSzPts val="2000"/>
                        <a:buFont typeface="Arial"/>
                        <a:buNone/>
                      </a:pPr>
                      <a:r>
                        <a:rPr lang="en-US" sz="2000" u="none" cap="none" strike="noStrike">
                          <a:solidFill>
                            <a:schemeClr val="accent1"/>
                          </a:solidFill>
                          <a:latin typeface="Times New Roman"/>
                          <a:ea typeface="Times New Roman"/>
                          <a:cs typeface="Times New Roman"/>
                          <a:sym typeface="Times New Roman"/>
                        </a:rPr>
                        <a:t>Unit 6: Buying and Selling</a:t>
                      </a:r>
                      <a:endParaRPr sz="2000" u="none" cap="none" strike="noStrike">
                        <a:solidFill>
                          <a:schemeClr val="accent1"/>
                        </a:solidFill>
                        <a:latin typeface="Times New Roman"/>
                        <a:ea typeface="Times New Roman"/>
                        <a:cs typeface="Times New Roman"/>
                        <a:sym typeface="Times New Roman"/>
                      </a:endParaRPr>
                    </a:p>
                  </a:txBody>
                  <a:tcPr marT="0" marB="0" marR="73025" marL="730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2000"/>
                        <a:buFont typeface="Arial"/>
                        <a:buNone/>
                      </a:pPr>
                      <a:r>
                        <a:rPr lang="en-US" sz="2000" u="none" cap="none" strike="noStrike">
                          <a:solidFill>
                            <a:schemeClr val="accent1"/>
                          </a:solidFill>
                          <a:latin typeface="Times New Roman"/>
                          <a:ea typeface="Times New Roman"/>
                          <a:cs typeface="Times New Roman"/>
                          <a:sym typeface="Times New Roman"/>
                        </a:rPr>
                        <a:t>7th</a:t>
                      </a:r>
                      <a:endParaRPr sz="2000" u="none" cap="none" strike="noStrike">
                        <a:solidFill>
                          <a:schemeClr val="accent1"/>
                        </a:solidFill>
                        <a:latin typeface="Times New Roman"/>
                        <a:ea typeface="Times New Roman"/>
                        <a:cs typeface="Times New Roman"/>
                        <a:sym typeface="Times New Roman"/>
                      </a:endParaRPr>
                    </a:p>
                  </a:txBody>
                  <a:tcPr marT="0" marB="0" marR="73025" marL="730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395675">
                <a:tc>
                  <a:txBody>
                    <a:bodyPr/>
                    <a:lstStyle/>
                    <a:p>
                      <a:pPr indent="0" lvl="0" marL="0" marR="0" rtl="0" algn="l">
                        <a:lnSpc>
                          <a:spcPct val="100000"/>
                        </a:lnSpc>
                        <a:spcBef>
                          <a:spcPts val="0"/>
                        </a:spcBef>
                        <a:spcAft>
                          <a:spcPts val="0"/>
                        </a:spcAft>
                        <a:buClr>
                          <a:srgbClr val="000000"/>
                        </a:buClr>
                        <a:buSzPts val="2000"/>
                        <a:buFont typeface="Arial"/>
                        <a:buNone/>
                      </a:pPr>
                      <a:r>
                        <a:rPr lang="en-US" sz="2000" u="none" cap="none" strike="noStrike">
                          <a:solidFill>
                            <a:schemeClr val="accent1"/>
                          </a:solidFill>
                          <a:latin typeface="Times New Roman"/>
                          <a:ea typeface="Times New Roman"/>
                          <a:cs typeface="Times New Roman"/>
                          <a:sym typeface="Times New Roman"/>
                        </a:rPr>
                        <a:t>Unit 7: People</a:t>
                      </a:r>
                      <a:endParaRPr sz="2000" u="none" cap="none" strike="noStrike">
                        <a:solidFill>
                          <a:schemeClr val="accent1"/>
                        </a:solidFill>
                        <a:latin typeface="Times New Roman"/>
                        <a:ea typeface="Times New Roman"/>
                        <a:cs typeface="Times New Roman"/>
                        <a:sym typeface="Times New Roman"/>
                      </a:endParaRPr>
                    </a:p>
                  </a:txBody>
                  <a:tcPr marT="0" marB="0" marR="73025" marL="730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2000"/>
                        <a:buFont typeface="Arial"/>
                        <a:buNone/>
                      </a:pPr>
                      <a:r>
                        <a:rPr lang="en-US" sz="2000" u="none" cap="none" strike="noStrike">
                          <a:solidFill>
                            <a:schemeClr val="accent1"/>
                          </a:solidFill>
                          <a:latin typeface="Times New Roman"/>
                          <a:ea typeface="Times New Roman"/>
                          <a:cs typeface="Times New Roman"/>
                          <a:sym typeface="Times New Roman"/>
                        </a:rPr>
                        <a:t>8th</a:t>
                      </a:r>
                      <a:endParaRPr sz="2000" u="none" cap="none" strike="noStrike">
                        <a:solidFill>
                          <a:schemeClr val="accent1"/>
                        </a:solidFill>
                        <a:latin typeface="Times New Roman"/>
                        <a:ea typeface="Times New Roman"/>
                        <a:cs typeface="Times New Roman"/>
                        <a:sym typeface="Times New Roman"/>
                      </a:endParaRPr>
                    </a:p>
                  </a:txBody>
                  <a:tcPr marT="0" marB="0" marR="73025" marL="730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395675">
                <a:tc>
                  <a:txBody>
                    <a:bodyPr/>
                    <a:lstStyle/>
                    <a:p>
                      <a:pPr indent="0" lvl="0" marL="0" marR="0" rtl="0" algn="l">
                        <a:lnSpc>
                          <a:spcPct val="100000"/>
                        </a:lnSpc>
                        <a:spcBef>
                          <a:spcPts val="0"/>
                        </a:spcBef>
                        <a:spcAft>
                          <a:spcPts val="0"/>
                        </a:spcAft>
                        <a:buClr>
                          <a:srgbClr val="000000"/>
                        </a:buClr>
                        <a:buSzPts val="2000"/>
                        <a:buFont typeface="Arial"/>
                        <a:buNone/>
                      </a:pPr>
                      <a:r>
                        <a:rPr lang="en-US" sz="2000" u="none" cap="none" strike="noStrike">
                          <a:solidFill>
                            <a:schemeClr val="accent1"/>
                          </a:solidFill>
                          <a:latin typeface="Times New Roman"/>
                          <a:ea typeface="Times New Roman"/>
                          <a:cs typeface="Times New Roman"/>
                          <a:sym typeface="Times New Roman"/>
                        </a:rPr>
                        <a:t>Unit 8: Advertising </a:t>
                      </a:r>
                      <a:endParaRPr sz="2000" u="none" cap="none" strike="noStrike">
                        <a:solidFill>
                          <a:schemeClr val="accent1"/>
                        </a:solidFill>
                        <a:latin typeface="Times New Roman"/>
                        <a:ea typeface="Times New Roman"/>
                        <a:cs typeface="Times New Roman"/>
                        <a:sym typeface="Times New Roman"/>
                      </a:endParaRPr>
                    </a:p>
                  </a:txBody>
                  <a:tcPr marT="0" marB="0" marR="73025" marL="730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2000"/>
                        <a:buFont typeface="Arial"/>
                        <a:buNone/>
                      </a:pPr>
                      <a:r>
                        <a:rPr lang="en-US" sz="2000" u="none" cap="none" strike="noStrike">
                          <a:solidFill>
                            <a:schemeClr val="accent1"/>
                          </a:solidFill>
                          <a:latin typeface="Times New Roman"/>
                          <a:ea typeface="Times New Roman"/>
                          <a:cs typeface="Times New Roman"/>
                          <a:sym typeface="Times New Roman"/>
                        </a:rPr>
                        <a:t>9th</a:t>
                      </a:r>
                      <a:endParaRPr sz="2000" u="none" cap="none" strike="noStrike">
                        <a:solidFill>
                          <a:schemeClr val="accent1"/>
                        </a:solidFill>
                        <a:latin typeface="Times New Roman"/>
                        <a:ea typeface="Times New Roman"/>
                        <a:cs typeface="Times New Roman"/>
                        <a:sym typeface="Times New Roman"/>
                      </a:endParaRPr>
                    </a:p>
                  </a:txBody>
                  <a:tcPr marT="0" marB="0" marR="73025" marL="730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395675">
                <a:tc>
                  <a:txBody>
                    <a:bodyPr/>
                    <a:lstStyle/>
                    <a:p>
                      <a:pPr indent="0" lvl="0" marL="0" marR="0" rtl="0" algn="l">
                        <a:lnSpc>
                          <a:spcPct val="100000"/>
                        </a:lnSpc>
                        <a:spcBef>
                          <a:spcPts val="0"/>
                        </a:spcBef>
                        <a:spcAft>
                          <a:spcPts val="0"/>
                        </a:spcAft>
                        <a:buClr>
                          <a:srgbClr val="000000"/>
                        </a:buClr>
                        <a:buSzPts val="2000"/>
                        <a:buFont typeface="Arial"/>
                        <a:buNone/>
                      </a:pPr>
                      <a:r>
                        <a:rPr lang="en-US" sz="2000" u="none" cap="none" strike="noStrike">
                          <a:solidFill>
                            <a:schemeClr val="accent1"/>
                          </a:solidFill>
                          <a:latin typeface="Times New Roman"/>
                          <a:ea typeface="Times New Roman"/>
                          <a:cs typeface="Times New Roman"/>
                          <a:sym typeface="Times New Roman"/>
                        </a:rPr>
                        <a:t>Unit 9: Companies</a:t>
                      </a:r>
                      <a:endParaRPr sz="2000" u="none" cap="none" strike="noStrike">
                        <a:solidFill>
                          <a:schemeClr val="accent1"/>
                        </a:solidFill>
                        <a:latin typeface="Times New Roman"/>
                        <a:ea typeface="Times New Roman"/>
                        <a:cs typeface="Times New Roman"/>
                        <a:sym typeface="Times New Roman"/>
                      </a:endParaRPr>
                    </a:p>
                  </a:txBody>
                  <a:tcPr marT="0" marB="0" marR="73025" marL="730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ctr">
                        <a:lnSpc>
                          <a:spcPct val="100000"/>
                        </a:lnSpc>
                        <a:spcBef>
                          <a:spcPts val="0"/>
                        </a:spcBef>
                        <a:spcAft>
                          <a:spcPts val="0"/>
                        </a:spcAft>
                        <a:buClr>
                          <a:srgbClr val="000000"/>
                        </a:buClr>
                        <a:buSzPts val="2000"/>
                        <a:buFont typeface="Arial"/>
                        <a:buNone/>
                      </a:pPr>
                      <a:r>
                        <a:rPr lang="en-US" sz="2000" u="none" cap="none" strike="noStrike">
                          <a:solidFill>
                            <a:schemeClr val="accent1"/>
                          </a:solidFill>
                          <a:latin typeface="Times New Roman"/>
                          <a:ea typeface="Times New Roman"/>
                          <a:cs typeface="Times New Roman"/>
                          <a:sym typeface="Times New Roman"/>
                        </a:rPr>
                        <a:t>10th</a:t>
                      </a:r>
                      <a:endParaRPr sz="2000" u="none" cap="none" strike="noStrike">
                        <a:solidFill>
                          <a:schemeClr val="accent1"/>
                        </a:solidFill>
                        <a:latin typeface="Times New Roman"/>
                        <a:ea typeface="Times New Roman"/>
                        <a:cs typeface="Times New Roman"/>
                        <a:sym typeface="Times New Roman"/>
                      </a:endParaRPr>
                    </a:p>
                  </a:txBody>
                  <a:tcPr marT="0" marB="0" marR="73025" marL="730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395675">
                <a:tc>
                  <a:txBody>
                    <a:bodyPr/>
                    <a:lstStyle/>
                    <a:p>
                      <a:pPr indent="0" lvl="0" marL="0" marR="0" rtl="0" algn="l">
                        <a:lnSpc>
                          <a:spcPct val="100000"/>
                        </a:lnSpc>
                        <a:spcBef>
                          <a:spcPts val="0"/>
                        </a:spcBef>
                        <a:spcAft>
                          <a:spcPts val="0"/>
                        </a:spcAft>
                        <a:buNone/>
                      </a:pPr>
                      <a:r>
                        <a:rPr lang="en-US" sz="2000">
                          <a:solidFill>
                            <a:schemeClr val="accent1"/>
                          </a:solidFill>
                          <a:latin typeface="Times New Roman"/>
                          <a:ea typeface="Times New Roman"/>
                          <a:cs typeface="Times New Roman"/>
                          <a:sym typeface="Times New Roman"/>
                        </a:rPr>
                        <a:t>Unit 10: Communication</a:t>
                      </a:r>
                      <a:endParaRPr sz="2000" u="none" cap="none" strike="noStrike">
                        <a:solidFill>
                          <a:schemeClr val="accent1"/>
                        </a:solidFill>
                        <a:latin typeface="Times New Roman"/>
                        <a:ea typeface="Times New Roman"/>
                        <a:cs typeface="Times New Roman"/>
                        <a:sym typeface="Times New Roman"/>
                      </a:endParaRPr>
                    </a:p>
                  </a:txBody>
                  <a:tcPr marT="0" marB="0" marR="73025" marL="730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marR="0" rtl="0" algn="ctr">
                        <a:lnSpc>
                          <a:spcPct val="100000"/>
                        </a:lnSpc>
                        <a:spcBef>
                          <a:spcPts val="0"/>
                        </a:spcBef>
                        <a:spcAft>
                          <a:spcPts val="0"/>
                        </a:spcAft>
                        <a:buNone/>
                      </a:pPr>
                      <a:r>
                        <a:rPr lang="en-US" sz="2000">
                          <a:solidFill>
                            <a:schemeClr val="accent1"/>
                          </a:solidFill>
                          <a:latin typeface="Times New Roman"/>
                          <a:ea typeface="Times New Roman"/>
                          <a:cs typeface="Times New Roman"/>
                          <a:sym typeface="Times New Roman"/>
                        </a:rPr>
                        <a:t>11th</a:t>
                      </a:r>
                      <a:endParaRPr sz="2000" u="none" cap="none" strike="noStrike">
                        <a:solidFill>
                          <a:schemeClr val="accent1"/>
                        </a:solidFill>
                        <a:latin typeface="Times New Roman"/>
                        <a:ea typeface="Times New Roman"/>
                        <a:cs typeface="Times New Roman"/>
                        <a:sym typeface="Times New Roman"/>
                      </a:endParaRPr>
                    </a:p>
                  </a:txBody>
                  <a:tcPr marT="0" marB="0" marR="73025" marL="730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bl>
          </a:graphicData>
        </a:graphic>
      </p:graphicFrame>
      <p:sp>
        <p:nvSpPr>
          <p:cNvPr id="195" name="Google Shape;195;p27"/>
          <p:cNvSpPr txBox="1"/>
          <p:nvPr/>
        </p:nvSpPr>
        <p:spPr>
          <a:xfrm>
            <a:off x="1130550" y="152400"/>
            <a:ext cx="3000000" cy="3000000"/>
          </a:xfrm>
          <a:prstGeom prst="rect">
            <a:avLst/>
          </a:prstGeom>
          <a:noFill/>
          <a:ln>
            <a:noFill/>
          </a:ln>
        </p:spPr>
        <p:txBody>
          <a:bodyPr anchorCtr="0" anchor="ctr" bIns="91425" lIns="91425" spcFirstLastPara="1" rIns="91425" wrap="square" tIns="91425">
            <a:noAutofit/>
          </a:bodyPr>
          <a:lstStyle/>
          <a:p>
            <a:pPr indent="0" lvl="0" marL="0" marR="0" rtl="0" algn="l">
              <a:lnSpc>
                <a:spcPct val="115000"/>
              </a:lnSpc>
              <a:spcBef>
                <a:spcPts val="0"/>
              </a:spcBef>
              <a:spcAft>
                <a:spcPts val="0"/>
              </a:spcAft>
              <a:buClr>
                <a:srgbClr val="000000"/>
              </a:buClr>
              <a:buSzPts val="2400"/>
              <a:buFont typeface="Arial"/>
              <a:buNone/>
            </a:pPr>
            <a:r>
              <a:rPr b="1" i="0" lang="en-US" sz="2400" u="none" cap="none" strike="noStrike">
                <a:solidFill>
                  <a:srgbClr val="FF0000"/>
                </a:solidFill>
                <a:latin typeface="Times New Roman"/>
                <a:ea typeface="Times New Roman"/>
                <a:cs typeface="Times New Roman"/>
                <a:sym typeface="Times New Roman"/>
              </a:rPr>
              <a:t>Course Content</a:t>
            </a:r>
            <a:endParaRPr b="1" i="0" sz="2400" u="none" cap="none" strike="noStrike">
              <a:solidFill>
                <a:srgbClr val="FF0000"/>
              </a:solidFill>
              <a:latin typeface="Times New Roman"/>
              <a:ea typeface="Times New Roman"/>
              <a:cs typeface="Times New Roman"/>
              <a:sym typeface="Times New Roman"/>
            </a:endParaRPr>
          </a:p>
          <a:p>
            <a:pPr indent="0" lvl="0" marL="0" marR="0" rtl="0" algn="l">
              <a:lnSpc>
                <a:spcPct val="115000"/>
              </a:lnSpc>
              <a:spcBef>
                <a:spcPts val="1000"/>
              </a:spcBef>
              <a:spcAft>
                <a:spcPts val="0"/>
              </a:spcAft>
              <a:buClr>
                <a:srgbClr val="000000"/>
              </a:buClr>
              <a:buSzPts val="1100"/>
              <a:buFont typeface="Arial"/>
              <a:buNone/>
            </a:pPr>
            <a:r>
              <a:t/>
            </a:r>
            <a:endParaRPr b="0" i="0" sz="1100" u="none" cap="none" strike="noStrike">
              <a:solidFill>
                <a:srgbClr val="000000"/>
              </a:solidFill>
              <a:latin typeface="Calibri"/>
              <a:ea typeface="Calibri"/>
              <a:cs typeface="Calibri"/>
              <a:sym typeface="Calibri"/>
            </a:endParaRPr>
          </a:p>
          <a:p>
            <a:pPr indent="0" lvl="0" marL="0" marR="0" rtl="0" algn="l">
              <a:lnSpc>
                <a:spcPct val="115000"/>
              </a:lnSpc>
              <a:spcBef>
                <a:spcPts val="1000"/>
              </a:spcBef>
              <a:spcAft>
                <a:spcPts val="0"/>
              </a:spcAft>
              <a:buClr>
                <a:srgbClr val="000000"/>
              </a:buClr>
              <a:buSzPts val="1100"/>
              <a:buFont typeface="Arial"/>
              <a:buNone/>
            </a:pPr>
            <a:r>
              <a:t/>
            </a:r>
            <a:endParaRPr b="0" i="0" sz="1100" u="none" cap="none" strike="noStrike">
              <a:solidFill>
                <a:srgbClr val="000000"/>
              </a:solidFill>
              <a:latin typeface="Calibri"/>
              <a:ea typeface="Calibri"/>
              <a:cs typeface="Calibri"/>
              <a:sym typeface="Calibri"/>
            </a:endParaRPr>
          </a:p>
          <a:p>
            <a:pPr indent="0" lvl="0" marL="0" marR="0" rtl="0" algn="l">
              <a:lnSpc>
                <a:spcPct val="115000"/>
              </a:lnSpc>
              <a:spcBef>
                <a:spcPts val="1000"/>
              </a:spcBef>
              <a:spcAft>
                <a:spcPts val="0"/>
              </a:spcAft>
              <a:buClr>
                <a:srgbClr val="000000"/>
              </a:buClr>
              <a:buSzPts val="1100"/>
              <a:buFont typeface="Arial"/>
              <a:buNone/>
            </a:pPr>
            <a:r>
              <a:t/>
            </a:r>
            <a:endParaRPr b="0" i="0" sz="1100" u="none" cap="none" strike="noStrike">
              <a:solidFill>
                <a:srgbClr val="000000"/>
              </a:solidFill>
              <a:latin typeface="Calibri"/>
              <a:ea typeface="Calibri"/>
              <a:cs typeface="Calibri"/>
              <a:sym typeface="Calibri"/>
            </a:endParaRPr>
          </a:p>
          <a:p>
            <a:pPr indent="0" lvl="0" marL="0" marR="0" rtl="0" algn="l">
              <a:lnSpc>
                <a:spcPct val="115000"/>
              </a:lnSpc>
              <a:spcBef>
                <a:spcPts val="1000"/>
              </a:spcBef>
              <a:spcAft>
                <a:spcPts val="1000"/>
              </a:spcAft>
              <a:buClr>
                <a:srgbClr val="000000"/>
              </a:buClr>
              <a:buSzPts val="1100"/>
              <a:buFont typeface="Arial"/>
              <a:buNone/>
            </a:pPr>
            <a:r>
              <a:t/>
            </a:r>
            <a:endParaRPr b="0" i="0" sz="1100" u="none" cap="none" strike="noStrike">
              <a:solidFill>
                <a:srgbClr val="000000"/>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sp>
        <p:nvSpPr>
          <p:cNvPr id="200" name="Google Shape;200;p28"/>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01" name="Google Shape;201;p28"/>
          <p:cNvSpPr txBox="1"/>
          <p:nvPr/>
        </p:nvSpPr>
        <p:spPr>
          <a:xfrm>
            <a:off x="2513150" y="1019075"/>
            <a:ext cx="44877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rgbClr val="000000"/>
              </a:buClr>
              <a:buSzPts val="1100"/>
              <a:buFont typeface="Arial"/>
              <a:buNone/>
            </a:pPr>
            <a:r>
              <a:rPr b="1" i="0" lang="en-US" sz="2800" u="none" cap="none" strike="noStrike">
                <a:solidFill>
                  <a:schemeClr val="lt1"/>
                </a:solidFill>
                <a:latin typeface="Calibri"/>
                <a:ea typeface="Calibri"/>
                <a:cs typeface="Calibri"/>
                <a:sym typeface="Calibri"/>
              </a:rPr>
              <a:t>Assessment</a:t>
            </a:r>
            <a:endParaRPr b="0" i="0" sz="3100" u="none" cap="none" strike="noStrike">
              <a:solidFill>
                <a:schemeClr val="lt1"/>
              </a:solidFill>
              <a:latin typeface="Arial"/>
              <a:ea typeface="Arial"/>
              <a:cs typeface="Arial"/>
              <a:sym typeface="Arial"/>
            </a:endParaRPr>
          </a:p>
        </p:txBody>
      </p:sp>
      <p:sp>
        <p:nvSpPr>
          <p:cNvPr id="202" name="Google Shape;202;p28"/>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03" name="Google Shape;203;p28"/>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204" name="Google Shape;204;p28"/>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205" name="Google Shape;205;p28"/>
          <p:cNvSpPr txBox="1"/>
          <p:nvPr/>
        </p:nvSpPr>
        <p:spPr>
          <a:xfrm>
            <a:off x="1153150" y="2278163"/>
            <a:ext cx="9430500" cy="363270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100"/>
              <a:buFont typeface="Arial"/>
              <a:buNone/>
            </a:pPr>
            <a:r>
              <a:rPr b="1" i="0" lang="en-US" sz="2300" u="none" cap="none" strike="noStrike">
                <a:solidFill>
                  <a:srgbClr val="FF0000"/>
                </a:solidFill>
                <a:latin typeface="Arial"/>
                <a:ea typeface="Arial"/>
                <a:cs typeface="Arial"/>
                <a:sym typeface="Arial"/>
              </a:rPr>
              <a:t>Short Exams (Quizzes) 80%</a:t>
            </a:r>
            <a:endParaRPr b="1" i="0" sz="2300" u="none" cap="none" strike="noStrike">
              <a:solidFill>
                <a:srgbClr val="FF0000"/>
              </a:solidFill>
              <a:latin typeface="Arial"/>
              <a:ea typeface="Arial"/>
              <a:cs typeface="Arial"/>
              <a:sym typeface="Arial"/>
            </a:endParaRPr>
          </a:p>
          <a:p>
            <a:pPr indent="-374650" lvl="0" marL="457200" marR="0" rtl="0" algn="just">
              <a:lnSpc>
                <a:spcPct val="100000"/>
              </a:lnSpc>
              <a:spcBef>
                <a:spcPts val="0"/>
              </a:spcBef>
              <a:spcAft>
                <a:spcPts val="0"/>
              </a:spcAft>
              <a:buClr>
                <a:srgbClr val="000000"/>
              </a:buClr>
              <a:buSzPts val="2300"/>
              <a:buFont typeface="Arial"/>
              <a:buChar char="●"/>
            </a:pPr>
            <a:r>
              <a:rPr b="0" i="0" lang="en-US" sz="2300" u="none" cap="none" strike="noStrike">
                <a:solidFill>
                  <a:srgbClr val="000000"/>
                </a:solidFill>
                <a:latin typeface="Arial"/>
                <a:ea typeface="Arial"/>
                <a:cs typeface="Arial"/>
                <a:sym typeface="Arial"/>
              </a:rPr>
              <a:t>10 weekly quizzes ( open on Saturday at 10:00 PM KSA Time and close next Saturday at 9:00 PM KSA Time).</a:t>
            </a:r>
            <a:endParaRPr b="0" i="0" sz="2300" u="none" cap="none" strike="noStrike">
              <a:solidFill>
                <a:srgbClr val="000000"/>
              </a:solidFill>
              <a:latin typeface="Arial"/>
              <a:ea typeface="Arial"/>
              <a:cs typeface="Arial"/>
              <a:sym typeface="Arial"/>
            </a:endParaRPr>
          </a:p>
          <a:p>
            <a:pPr indent="-374650" lvl="0" marL="457200" marR="0" rtl="0" algn="just">
              <a:lnSpc>
                <a:spcPct val="100000"/>
              </a:lnSpc>
              <a:spcBef>
                <a:spcPts val="0"/>
              </a:spcBef>
              <a:spcAft>
                <a:spcPts val="0"/>
              </a:spcAft>
              <a:buClr>
                <a:srgbClr val="000000"/>
              </a:buClr>
              <a:buSzPts val="2300"/>
              <a:buFont typeface="Arial"/>
              <a:buChar char="●"/>
            </a:pPr>
            <a:r>
              <a:rPr b="0" i="0" lang="en-US" sz="2300" u="none" cap="none" strike="noStrike">
                <a:solidFill>
                  <a:srgbClr val="000000"/>
                </a:solidFill>
                <a:latin typeface="Arial"/>
                <a:ea typeface="Arial"/>
                <a:cs typeface="Arial"/>
                <a:sym typeface="Arial"/>
              </a:rPr>
              <a:t>The duration of each quiz is 24 minutes (3 minutes for each question)</a:t>
            </a:r>
            <a:endParaRPr b="0" i="0" sz="2300" u="none" cap="none" strike="noStrike">
              <a:solidFill>
                <a:srgbClr val="000000"/>
              </a:solidFill>
              <a:latin typeface="Arial"/>
              <a:ea typeface="Arial"/>
              <a:cs typeface="Arial"/>
              <a:sym typeface="Arial"/>
            </a:endParaRPr>
          </a:p>
          <a:p>
            <a:pPr indent="-374650" lvl="0" marL="457200" marR="0" rtl="0" algn="just">
              <a:lnSpc>
                <a:spcPct val="100000"/>
              </a:lnSpc>
              <a:spcBef>
                <a:spcPts val="0"/>
              </a:spcBef>
              <a:spcAft>
                <a:spcPts val="0"/>
              </a:spcAft>
              <a:buClr>
                <a:srgbClr val="000000"/>
              </a:buClr>
              <a:buSzPts val="2300"/>
              <a:buFont typeface="Arial"/>
              <a:buChar char="●"/>
            </a:pPr>
            <a:r>
              <a:rPr b="0" i="0" lang="en-US" sz="2300" u="none" cap="none" strike="noStrike">
                <a:solidFill>
                  <a:srgbClr val="000000"/>
                </a:solidFill>
                <a:latin typeface="Arial"/>
                <a:ea typeface="Arial"/>
                <a:cs typeface="Arial"/>
                <a:sym typeface="Arial"/>
              </a:rPr>
              <a:t>Each quiz includes 8 questions (8 Marks)</a:t>
            </a:r>
            <a:endParaRPr b="0" i="0" sz="2300" u="none" cap="none" strike="noStrike">
              <a:solidFill>
                <a:srgbClr val="000000"/>
              </a:solidFill>
              <a:latin typeface="Arial"/>
              <a:ea typeface="Arial"/>
              <a:cs typeface="Arial"/>
              <a:sym typeface="Arial"/>
            </a:endParaRPr>
          </a:p>
          <a:p>
            <a:pPr indent="0" lvl="0" marL="457200" marR="0" rtl="0" algn="just">
              <a:lnSpc>
                <a:spcPct val="100000"/>
              </a:lnSpc>
              <a:spcBef>
                <a:spcPts val="0"/>
              </a:spcBef>
              <a:spcAft>
                <a:spcPts val="0"/>
              </a:spcAft>
              <a:buClr>
                <a:srgbClr val="000000"/>
              </a:buClr>
              <a:buSzPts val="2300"/>
              <a:buFont typeface="Arial"/>
              <a:buNone/>
            </a:pPr>
            <a:r>
              <a:t/>
            </a:r>
            <a:endParaRPr b="0" i="0" sz="23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Clr>
                <a:schemeClr val="dk1"/>
              </a:buClr>
              <a:buSzPts val="1100"/>
              <a:buFont typeface="Arial"/>
              <a:buNone/>
            </a:pPr>
            <a:r>
              <a:rPr b="1" i="0" lang="en-US" sz="2300" u="none" cap="none" strike="noStrike">
                <a:solidFill>
                  <a:srgbClr val="FF0000"/>
                </a:solidFill>
                <a:latin typeface="Arial"/>
                <a:ea typeface="Arial"/>
                <a:cs typeface="Arial"/>
                <a:sym typeface="Arial"/>
              </a:rPr>
              <a:t>Final Exam 20%</a:t>
            </a:r>
            <a:endParaRPr b="1" i="0" sz="2300" u="none" cap="none" strike="noStrike">
              <a:solidFill>
                <a:srgbClr val="FF0000"/>
              </a:solidFill>
              <a:latin typeface="Arial"/>
              <a:ea typeface="Arial"/>
              <a:cs typeface="Arial"/>
              <a:sym typeface="Arial"/>
            </a:endParaRPr>
          </a:p>
          <a:p>
            <a:pPr indent="-374650" lvl="0" marL="457200" marR="0" rtl="0" algn="just">
              <a:lnSpc>
                <a:spcPct val="100000"/>
              </a:lnSpc>
              <a:spcBef>
                <a:spcPts val="0"/>
              </a:spcBef>
              <a:spcAft>
                <a:spcPts val="0"/>
              </a:spcAft>
              <a:buSzPts val="2300"/>
              <a:buChar char="●"/>
            </a:pPr>
            <a:r>
              <a:rPr lang="en-US" sz="2300"/>
              <a:t>20 questions (20 Marks)</a:t>
            </a:r>
            <a:endParaRPr sz="2300"/>
          </a:p>
          <a:p>
            <a:pPr indent="-374650" lvl="0" marL="457200" rtl="0" algn="just">
              <a:spcBef>
                <a:spcPts val="0"/>
              </a:spcBef>
              <a:spcAft>
                <a:spcPts val="0"/>
              </a:spcAft>
              <a:buSzPts val="2300"/>
              <a:buChar char="●"/>
            </a:pPr>
            <a:r>
              <a:rPr lang="en-US" sz="2300">
                <a:solidFill>
                  <a:schemeClr val="dk1"/>
                </a:solidFill>
              </a:rPr>
              <a:t>The duration of the final exam is 60 minutes.</a:t>
            </a:r>
            <a:endParaRPr sz="2300"/>
          </a:p>
        </p:txBody>
      </p:sp>
      <p:pic>
        <p:nvPicPr>
          <p:cNvPr id="206" name="Google Shape;206;p28"/>
          <p:cNvPicPr preferRelativeResize="0"/>
          <p:nvPr/>
        </p:nvPicPr>
        <p:blipFill rotWithShape="1">
          <a:blip r:embed="rId3">
            <a:alphaModFix/>
          </a:blip>
          <a:srcRect b="0" l="0" r="0" t="0"/>
          <a:stretch/>
        </p:blipFill>
        <p:spPr>
          <a:xfrm>
            <a:off x="9497088" y="87721"/>
            <a:ext cx="2383738" cy="1125123"/>
          </a:xfrm>
          <a:prstGeom prst="rect">
            <a:avLst/>
          </a:prstGeom>
          <a:noFill/>
          <a:ln>
            <a:noFill/>
          </a:ln>
        </p:spPr>
      </p:pic>
      <p:sp>
        <p:nvSpPr>
          <p:cNvPr id="207" name="Google Shape;207;p28"/>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29"/>
          <p:cNvSpPr/>
          <p:nvPr/>
        </p:nvSpPr>
        <p:spPr>
          <a:xfrm>
            <a:off x="617275" y="1212850"/>
            <a:ext cx="10812600" cy="48432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13" name="Google Shape;213;p29"/>
          <p:cNvSpPr txBox="1"/>
          <p:nvPr/>
        </p:nvSpPr>
        <p:spPr>
          <a:xfrm>
            <a:off x="2456100" y="708600"/>
            <a:ext cx="44877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rgbClr val="000000"/>
              </a:buClr>
              <a:buSzPts val="1100"/>
              <a:buFont typeface="Arial"/>
              <a:buNone/>
            </a:pPr>
            <a:r>
              <a:rPr b="1" i="0" lang="en-US" sz="2800" u="none" cap="none" strike="noStrike">
                <a:solidFill>
                  <a:schemeClr val="lt1"/>
                </a:solidFill>
                <a:latin typeface="Calibri"/>
                <a:ea typeface="Calibri"/>
                <a:cs typeface="Calibri"/>
                <a:sym typeface="Calibri"/>
              </a:rPr>
              <a:t>Assessment</a:t>
            </a:r>
            <a:endParaRPr b="0" i="0" sz="3100" u="none" cap="none" strike="noStrike">
              <a:solidFill>
                <a:schemeClr val="lt1"/>
              </a:solidFill>
              <a:latin typeface="Arial"/>
              <a:ea typeface="Arial"/>
              <a:cs typeface="Arial"/>
              <a:sym typeface="Arial"/>
            </a:endParaRPr>
          </a:p>
        </p:txBody>
      </p:sp>
      <p:sp>
        <p:nvSpPr>
          <p:cNvPr id="214" name="Google Shape;214;p29"/>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15" name="Google Shape;215;p29"/>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216" name="Google Shape;216;p29"/>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217" name="Google Shape;217;p29"/>
          <p:cNvSpPr txBox="1"/>
          <p:nvPr/>
        </p:nvSpPr>
        <p:spPr>
          <a:xfrm>
            <a:off x="1153150" y="2391850"/>
            <a:ext cx="9430500" cy="44640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100"/>
              <a:buFont typeface="Arial"/>
              <a:buNone/>
            </a:pPr>
            <a:r>
              <a:t/>
            </a:r>
            <a:endParaRPr b="1" i="0" sz="2300" u="none" cap="none" strike="noStrike">
              <a:solidFill>
                <a:srgbClr val="FF0000"/>
              </a:solidFill>
              <a:latin typeface="Arial"/>
              <a:ea typeface="Arial"/>
              <a:cs typeface="Arial"/>
              <a:sym typeface="Arial"/>
            </a:endParaRPr>
          </a:p>
        </p:txBody>
      </p:sp>
      <p:pic>
        <p:nvPicPr>
          <p:cNvPr id="218" name="Google Shape;218;p29"/>
          <p:cNvPicPr preferRelativeResize="0"/>
          <p:nvPr/>
        </p:nvPicPr>
        <p:blipFill rotWithShape="1">
          <a:blip r:embed="rId3">
            <a:alphaModFix/>
          </a:blip>
          <a:srcRect b="0" l="0" r="0" t="0"/>
          <a:stretch/>
        </p:blipFill>
        <p:spPr>
          <a:xfrm>
            <a:off x="9497088" y="87721"/>
            <a:ext cx="2383738" cy="1125123"/>
          </a:xfrm>
          <a:prstGeom prst="rect">
            <a:avLst/>
          </a:prstGeom>
          <a:noFill/>
          <a:ln>
            <a:noFill/>
          </a:ln>
        </p:spPr>
      </p:pic>
      <p:sp>
        <p:nvSpPr>
          <p:cNvPr id="219" name="Google Shape;219;p29"/>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220" name="Google Shape;220;p29"/>
          <p:cNvPicPr preferRelativeResize="0"/>
          <p:nvPr/>
        </p:nvPicPr>
        <p:blipFill>
          <a:blip r:embed="rId4">
            <a:alphaModFix/>
          </a:blip>
          <a:stretch>
            <a:fillRect/>
          </a:stretch>
        </p:blipFill>
        <p:spPr>
          <a:xfrm>
            <a:off x="1742300" y="1360200"/>
            <a:ext cx="7913076" cy="4695700"/>
          </a:xfrm>
          <a:prstGeom prst="rect">
            <a:avLst/>
          </a:prstGeom>
          <a:noFill/>
          <a:ln cap="flat" cmpd="sng" w="38100">
            <a:solidFill>
              <a:srgbClr val="00B0F0"/>
            </a:solidFill>
            <a:prstDash val="solid"/>
            <a:miter lim="8000"/>
            <a:headEnd len="sm" w="sm" type="none"/>
            <a:tailEnd len="sm" w="sm" type="none"/>
          </a:ln>
          <a:effectLst>
            <a:outerShdw blurRad="571500" sx="86000" rotWithShape="0" algn="ctr" sy="86000">
              <a:srgbClr val="000000">
                <a:alpha val="24710"/>
              </a:srgbClr>
            </a:outerShdw>
          </a:effectLst>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30"/>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26" name="Google Shape;226;p30"/>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rgbClr val="000000"/>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227" name="Google Shape;227;p30"/>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2300"/>
              <a:buFont typeface="Arial"/>
              <a:buNone/>
            </a:pPr>
            <a:r>
              <a:t/>
            </a:r>
            <a:endParaRPr b="1" i="0" sz="2300" u="none" cap="none" strike="noStrike">
              <a:solidFill>
                <a:schemeClr val="lt1"/>
              </a:solidFill>
              <a:latin typeface="Calibri"/>
              <a:ea typeface="Calibri"/>
              <a:cs typeface="Calibri"/>
              <a:sym typeface="Calibri"/>
            </a:endParaRPr>
          </a:p>
        </p:txBody>
      </p:sp>
      <p:sp>
        <p:nvSpPr>
          <p:cNvPr id="228" name="Google Shape;228;p30"/>
          <p:cNvSpPr txBox="1"/>
          <p:nvPr/>
        </p:nvSpPr>
        <p:spPr>
          <a:xfrm>
            <a:off x="942275" y="975975"/>
            <a:ext cx="1481700" cy="8310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400"/>
              <a:buFont typeface="Arial"/>
              <a:buNone/>
            </a:pPr>
            <a:r>
              <a:rPr b="0" i="0" lang="en-US" sz="2400" u="none" cap="none" strike="noStrike">
                <a:solidFill>
                  <a:schemeClr val="lt1"/>
                </a:solidFill>
                <a:latin typeface="Times New Roman"/>
                <a:ea typeface="Times New Roman"/>
                <a:cs typeface="Times New Roman"/>
                <a:sym typeface="Times New Roman"/>
              </a:rPr>
              <a:t>Academic Calendar</a:t>
            </a:r>
            <a:endParaRPr b="0" i="0" sz="2400" u="none" cap="none" strike="noStrike">
              <a:solidFill>
                <a:schemeClr val="lt1"/>
              </a:solidFill>
              <a:latin typeface="Times New Roman"/>
              <a:ea typeface="Times New Roman"/>
              <a:cs typeface="Times New Roman"/>
              <a:sym typeface="Times New Roman"/>
            </a:endParaRPr>
          </a:p>
        </p:txBody>
      </p:sp>
      <p:sp>
        <p:nvSpPr>
          <p:cNvPr id="229" name="Google Shape;229;p30"/>
          <p:cNvSpPr txBox="1"/>
          <p:nvPr/>
        </p:nvSpPr>
        <p:spPr>
          <a:xfrm>
            <a:off x="1153150" y="2391850"/>
            <a:ext cx="9430500" cy="44640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100"/>
              <a:buFont typeface="Arial"/>
              <a:buNone/>
            </a:pPr>
            <a:r>
              <a:t/>
            </a:r>
            <a:endParaRPr b="1" i="0" sz="2300" u="none" cap="none" strike="noStrike">
              <a:solidFill>
                <a:srgbClr val="FF0000"/>
              </a:solidFill>
              <a:latin typeface="Arial"/>
              <a:ea typeface="Arial"/>
              <a:cs typeface="Arial"/>
              <a:sym typeface="Arial"/>
            </a:endParaRPr>
          </a:p>
        </p:txBody>
      </p:sp>
      <p:pic>
        <p:nvPicPr>
          <p:cNvPr id="230" name="Google Shape;230;p30"/>
          <p:cNvPicPr preferRelativeResize="0"/>
          <p:nvPr/>
        </p:nvPicPr>
        <p:blipFill rotWithShape="1">
          <a:blip r:embed="rId3">
            <a:alphaModFix/>
          </a:blip>
          <a:srcRect b="0" l="0" r="0" t="0"/>
          <a:stretch/>
        </p:blipFill>
        <p:spPr>
          <a:xfrm>
            <a:off x="9497088" y="87721"/>
            <a:ext cx="2383738" cy="1125123"/>
          </a:xfrm>
          <a:prstGeom prst="rect">
            <a:avLst/>
          </a:prstGeom>
          <a:noFill/>
          <a:ln>
            <a:noFill/>
          </a:ln>
        </p:spPr>
      </p:pic>
      <p:sp>
        <p:nvSpPr>
          <p:cNvPr id="231" name="Google Shape;231;p30"/>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232" name="Google Shape;232;p30"/>
          <p:cNvPicPr preferRelativeResize="0"/>
          <p:nvPr/>
        </p:nvPicPr>
        <p:blipFill>
          <a:blip r:embed="rId4">
            <a:alphaModFix/>
          </a:blip>
          <a:stretch>
            <a:fillRect/>
          </a:stretch>
        </p:blipFill>
        <p:spPr>
          <a:xfrm>
            <a:off x="2667000" y="1685500"/>
            <a:ext cx="6858000" cy="43704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p31"/>
          <p:cNvSpPr/>
          <p:nvPr/>
        </p:nvSpPr>
        <p:spPr>
          <a:xfrm>
            <a:off x="617275" y="1097275"/>
            <a:ext cx="10812600" cy="57609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38" name="Google Shape;238;p31"/>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rgbClr val="000000"/>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239" name="Google Shape;239;p31"/>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2300"/>
              <a:buFont typeface="Arial"/>
              <a:buNone/>
            </a:pPr>
            <a:r>
              <a:t/>
            </a:r>
            <a:endParaRPr b="1" i="0" sz="2300" u="none" cap="none" strike="noStrike">
              <a:solidFill>
                <a:schemeClr val="lt1"/>
              </a:solidFill>
              <a:latin typeface="Calibri"/>
              <a:ea typeface="Calibri"/>
              <a:cs typeface="Calibri"/>
              <a:sym typeface="Calibri"/>
            </a:endParaRPr>
          </a:p>
        </p:txBody>
      </p:sp>
      <p:sp>
        <p:nvSpPr>
          <p:cNvPr id="240" name="Google Shape;240;p31"/>
          <p:cNvSpPr txBox="1"/>
          <p:nvPr/>
        </p:nvSpPr>
        <p:spPr>
          <a:xfrm>
            <a:off x="942275" y="975975"/>
            <a:ext cx="1481700" cy="8310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400"/>
              <a:buFont typeface="Arial"/>
              <a:buNone/>
            </a:pPr>
            <a:r>
              <a:rPr b="0" i="0" lang="en-US" sz="2400" u="none" cap="none" strike="noStrike">
                <a:solidFill>
                  <a:schemeClr val="lt1"/>
                </a:solidFill>
                <a:latin typeface="Times New Roman"/>
                <a:ea typeface="Times New Roman"/>
                <a:cs typeface="Times New Roman"/>
                <a:sym typeface="Times New Roman"/>
              </a:rPr>
              <a:t>Academic Calendar</a:t>
            </a:r>
            <a:endParaRPr b="0" i="0" sz="2400" u="none" cap="none" strike="noStrike">
              <a:solidFill>
                <a:schemeClr val="lt1"/>
              </a:solidFill>
              <a:latin typeface="Times New Roman"/>
              <a:ea typeface="Times New Roman"/>
              <a:cs typeface="Times New Roman"/>
              <a:sym typeface="Times New Roman"/>
            </a:endParaRPr>
          </a:p>
        </p:txBody>
      </p:sp>
      <p:sp>
        <p:nvSpPr>
          <p:cNvPr id="241" name="Google Shape;241;p31"/>
          <p:cNvSpPr txBox="1"/>
          <p:nvPr/>
        </p:nvSpPr>
        <p:spPr>
          <a:xfrm>
            <a:off x="1153150" y="2391850"/>
            <a:ext cx="9430500" cy="44640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100"/>
              <a:buFont typeface="Arial"/>
              <a:buNone/>
            </a:pPr>
            <a:r>
              <a:t/>
            </a:r>
            <a:endParaRPr b="1" i="0" sz="2300" u="none" cap="none" strike="noStrike">
              <a:solidFill>
                <a:srgbClr val="FF0000"/>
              </a:solidFill>
              <a:latin typeface="Arial"/>
              <a:ea typeface="Arial"/>
              <a:cs typeface="Arial"/>
              <a:sym typeface="Arial"/>
            </a:endParaRPr>
          </a:p>
        </p:txBody>
      </p:sp>
      <p:pic>
        <p:nvPicPr>
          <p:cNvPr id="242" name="Google Shape;242;p31"/>
          <p:cNvPicPr preferRelativeResize="0"/>
          <p:nvPr/>
        </p:nvPicPr>
        <p:blipFill rotWithShape="1">
          <a:blip r:embed="rId3">
            <a:alphaModFix/>
          </a:blip>
          <a:srcRect b="0" l="0" r="0" t="0"/>
          <a:stretch/>
        </p:blipFill>
        <p:spPr>
          <a:xfrm>
            <a:off x="9497088" y="87721"/>
            <a:ext cx="2383738" cy="1125123"/>
          </a:xfrm>
          <a:prstGeom prst="rect">
            <a:avLst/>
          </a:prstGeom>
          <a:noFill/>
          <a:ln>
            <a:noFill/>
          </a:ln>
        </p:spPr>
      </p:pic>
      <p:sp>
        <p:nvSpPr>
          <p:cNvPr id="243" name="Google Shape;243;p31"/>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244" name="Google Shape;244;p31"/>
          <p:cNvPicPr preferRelativeResize="0"/>
          <p:nvPr/>
        </p:nvPicPr>
        <p:blipFill>
          <a:blip r:embed="rId4">
            <a:alphaModFix/>
          </a:blip>
          <a:stretch>
            <a:fillRect/>
          </a:stretch>
        </p:blipFill>
        <p:spPr>
          <a:xfrm>
            <a:off x="2423975" y="1097100"/>
            <a:ext cx="6958426" cy="5760900"/>
          </a:xfrm>
          <a:prstGeom prst="rect">
            <a:avLst/>
          </a:prstGeom>
          <a:noFill/>
          <a:ln cap="flat" cmpd="sng" w="38100">
            <a:solidFill>
              <a:srgbClr val="00B0F0"/>
            </a:solidFill>
            <a:prstDash val="solid"/>
            <a:miter lim="8000"/>
            <a:headEnd len="sm" w="sm" type="none"/>
            <a:tailEnd len="sm" w="sm" type="none"/>
          </a:ln>
          <a:effectLst>
            <a:outerShdw blurRad="571500" sx="86000" rotWithShape="0" algn="ctr" sy="86000">
              <a:srgbClr val="000000">
                <a:alpha val="24710"/>
              </a:srgbClr>
            </a:outerShdw>
          </a:effectLst>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32"/>
          <p:cNvSpPr/>
          <p:nvPr/>
        </p:nvSpPr>
        <p:spPr>
          <a:xfrm>
            <a:off x="1133854" y="1397680"/>
            <a:ext cx="4955591" cy="4414561"/>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250" name="Google Shape;250;p32"/>
          <p:cNvPicPr preferRelativeResize="0"/>
          <p:nvPr>
            <p:ph idx="2" type="pic"/>
          </p:nvPr>
        </p:nvPicPr>
        <p:blipFill rotWithShape="1">
          <a:blip r:embed="rId3">
            <a:alphaModFix/>
          </a:blip>
          <a:srcRect b="12315" l="0" r="0" t="12315"/>
          <a:stretch/>
        </p:blipFill>
        <p:spPr>
          <a:xfrm>
            <a:off x="6096000" y="1397680"/>
            <a:ext cx="4962146" cy="2495550"/>
          </a:xfrm>
          <a:prstGeom prst="rect">
            <a:avLst/>
          </a:prstGeom>
          <a:solidFill>
            <a:srgbClr val="D8D8D8">
              <a:alpha val="49411"/>
            </a:srgbClr>
          </a:solidFill>
          <a:ln>
            <a:noFill/>
          </a:ln>
        </p:spPr>
      </p:pic>
      <p:sp>
        <p:nvSpPr>
          <p:cNvPr id="251" name="Google Shape;251;p32"/>
          <p:cNvSpPr/>
          <p:nvPr/>
        </p:nvSpPr>
        <p:spPr>
          <a:xfrm>
            <a:off x="1308298" y="1549486"/>
            <a:ext cx="4222539" cy="4504566"/>
          </a:xfrm>
          <a:prstGeom prst="rect">
            <a:avLst/>
          </a:prstGeom>
          <a:noFill/>
          <a:ln>
            <a:noFill/>
          </a:ln>
        </p:spPr>
        <p:txBody>
          <a:bodyPr anchorCtr="0" anchor="t" bIns="45700" lIns="91425" spcFirstLastPara="1" rIns="91425" wrap="square" tIns="45700">
            <a:noAutofit/>
          </a:bodyPr>
          <a:lstStyle/>
          <a:p>
            <a:pPr indent="0" lvl="0" marL="0" marR="0" rtl="0" algn="l">
              <a:lnSpc>
                <a:spcPct val="120000"/>
              </a:lnSpc>
              <a:spcBef>
                <a:spcPts val="0"/>
              </a:spcBef>
              <a:spcAft>
                <a:spcPts val="0"/>
              </a:spcAft>
              <a:buClr>
                <a:srgbClr val="000000"/>
              </a:buClr>
              <a:buSzPts val="2500"/>
              <a:buFont typeface="Arial"/>
              <a:buNone/>
            </a:pPr>
            <a:r>
              <a:t/>
            </a:r>
            <a:endParaRPr b="0" i="0" sz="2500" u="none" cap="none" strike="noStrike">
              <a:solidFill>
                <a:srgbClr val="000000"/>
              </a:solidFill>
              <a:latin typeface="Times New Roman"/>
              <a:ea typeface="Times New Roman"/>
              <a:cs typeface="Times New Roman"/>
              <a:sym typeface="Times New Roman"/>
            </a:endParaRPr>
          </a:p>
          <a:p>
            <a:pPr indent="0" lvl="0" marL="0" marR="0" rtl="0" algn="l">
              <a:lnSpc>
                <a:spcPct val="120000"/>
              </a:lnSpc>
              <a:spcBef>
                <a:spcPts val="0"/>
              </a:spcBef>
              <a:spcAft>
                <a:spcPts val="0"/>
              </a:spcAft>
              <a:buClr>
                <a:srgbClr val="000000"/>
              </a:buClr>
              <a:buSzPts val="2500"/>
              <a:buFont typeface="Arial"/>
              <a:buNone/>
            </a:pPr>
            <a:r>
              <a:rPr b="1" lang="en-US" sz="2500">
                <a:solidFill>
                  <a:srgbClr val="FF0000"/>
                </a:solidFill>
                <a:latin typeface="Times New Roman"/>
                <a:ea typeface="Times New Roman"/>
                <a:cs typeface="Times New Roman"/>
                <a:sym typeface="Times New Roman"/>
              </a:rPr>
              <a:t>Live </a:t>
            </a:r>
            <a:r>
              <a:rPr b="1" i="0" lang="en-US" sz="2500" u="none" cap="none" strike="noStrike">
                <a:solidFill>
                  <a:srgbClr val="FF0000"/>
                </a:solidFill>
                <a:latin typeface="Times New Roman"/>
                <a:ea typeface="Times New Roman"/>
                <a:cs typeface="Times New Roman"/>
                <a:sym typeface="Times New Roman"/>
              </a:rPr>
              <a:t>Discussion </a:t>
            </a:r>
            <a:endParaRPr b="1" i="0" sz="2500" u="none" cap="none" strike="noStrike">
              <a:solidFill>
                <a:srgbClr val="FF0000"/>
              </a:solidFill>
              <a:latin typeface="Times New Roman"/>
              <a:ea typeface="Times New Roman"/>
              <a:cs typeface="Times New Roman"/>
              <a:sym typeface="Times New Roman"/>
            </a:endParaRPr>
          </a:p>
          <a:p>
            <a:pPr indent="0" lvl="0" marL="0" marR="0" rtl="0" algn="l">
              <a:lnSpc>
                <a:spcPct val="120000"/>
              </a:lnSpc>
              <a:spcBef>
                <a:spcPts val="0"/>
              </a:spcBef>
              <a:spcAft>
                <a:spcPts val="0"/>
              </a:spcAft>
              <a:buClr>
                <a:srgbClr val="000000"/>
              </a:buClr>
              <a:buSzPts val="2500"/>
              <a:buFont typeface="Arial"/>
              <a:buNone/>
            </a:pPr>
            <a:r>
              <a:t/>
            </a:r>
            <a:endParaRPr b="0" i="0" sz="2500" u="none" cap="none" strike="noStrike">
              <a:solidFill>
                <a:srgbClr val="000000"/>
              </a:solidFill>
              <a:latin typeface="Times New Roman"/>
              <a:ea typeface="Times New Roman"/>
              <a:cs typeface="Times New Roman"/>
              <a:sym typeface="Times New Roman"/>
            </a:endParaRPr>
          </a:p>
          <a:p>
            <a:pPr indent="0" lvl="0" marL="0" marR="0" rtl="0" algn="l">
              <a:lnSpc>
                <a:spcPct val="120000"/>
              </a:lnSpc>
              <a:spcBef>
                <a:spcPts val="0"/>
              </a:spcBef>
              <a:spcAft>
                <a:spcPts val="0"/>
              </a:spcAft>
              <a:buClr>
                <a:srgbClr val="000000"/>
              </a:buClr>
              <a:buSzPts val="2500"/>
              <a:buFont typeface="Arial"/>
              <a:buNone/>
            </a:pPr>
            <a:r>
              <a:rPr b="1" i="0" lang="en-US" sz="2500" u="none" cap="none" strike="noStrike">
                <a:solidFill>
                  <a:srgbClr val="000000"/>
                </a:solidFill>
                <a:latin typeface="Times New Roman"/>
                <a:ea typeface="Times New Roman"/>
                <a:cs typeface="Times New Roman"/>
                <a:sym typeface="Times New Roman"/>
              </a:rPr>
              <a:t>Wednesday (6:30 - 7:30)</a:t>
            </a:r>
            <a:endParaRPr b="1" i="0" sz="2500" u="none" cap="none" strike="noStrike">
              <a:solidFill>
                <a:srgbClr val="000000"/>
              </a:solidFill>
              <a:latin typeface="Times New Roman"/>
              <a:ea typeface="Times New Roman"/>
              <a:cs typeface="Times New Roman"/>
              <a:sym typeface="Times New Roman"/>
            </a:endParaRPr>
          </a:p>
          <a:p>
            <a:pPr indent="0" lvl="0" marL="0" marR="0" rtl="0" algn="l">
              <a:lnSpc>
                <a:spcPct val="120000"/>
              </a:lnSpc>
              <a:spcBef>
                <a:spcPts val="0"/>
              </a:spcBef>
              <a:spcAft>
                <a:spcPts val="0"/>
              </a:spcAft>
              <a:buClr>
                <a:srgbClr val="000000"/>
              </a:buClr>
              <a:buSzPts val="1600"/>
              <a:buFont typeface="Arial"/>
              <a:buNone/>
            </a:pPr>
            <a:r>
              <a:t/>
            </a:r>
            <a:endParaRPr b="0" i="0" sz="1600" u="none" cap="none" strike="noStrike">
              <a:solidFill>
                <a:srgbClr val="000000"/>
              </a:solidFill>
              <a:latin typeface="Times New Roman"/>
              <a:ea typeface="Times New Roman"/>
              <a:cs typeface="Times New Roman"/>
              <a:sym typeface="Times New Roman"/>
            </a:endParaRPr>
          </a:p>
        </p:txBody>
      </p:sp>
      <p:sp>
        <p:nvSpPr>
          <p:cNvPr id="252" name="Google Shape;252;p32"/>
          <p:cNvSpPr/>
          <p:nvPr/>
        </p:nvSpPr>
        <p:spPr>
          <a:xfrm>
            <a:off x="6310823" y="4804209"/>
            <a:ext cx="4747323" cy="957378"/>
          </a:xfrm>
          <a:prstGeom prst="rect">
            <a:avLst/>
          </a:prstGeom>
          <a:noFill/>
          <a:ln>
            <a:noFill/>
          </a:ln>
        </p:spPr>
        <p:txBody>
          <a:bodyPr anchorCtr="0" anchor="t" bIns="45700" lIns="91425" spcFirstLastPara="1" rIns="91425" wrap="square" tIns="45700">
            <a:noAutofit/>
          </a:bodyPr>
          <a:lstStyle/>
          <a:p>
            <a:pPr indent="0" lvl="0" marL="0" marR="0" rtl="0" algn="l">
              <a:lnSpc>
                <a:spcPct val="120000"/>
              </a:lnSpc>
              <a:spcBef>
                <a:spcPts val="0"/>
              </a:spcBef>
              <a:spcAft>
                <a:spcPts val="0"/>
              </a:spcAft>
              <a:buClr>
                <a:srgbClr val="000000"/>
              </a:buClr>
              <a:buSzPts val="2300"/>
              <a:buFont typeface="Arial"/>
              <a:buNone/>
            </a:pPr>
            <a:r>
              <a:t/>
            </a:r>
            <a:endParaRPr b="1" i="0" sz="2300" u="none" cap="none" strike="noStrike">
              <a:solidFill>
                <a:srgbClr val="000000"/>
              </a:solidFill>
              <a:latin typeface="Arial"/>
              <a:ea typeface="Arial"/>
              <a:cs typeface="Arial"/>
              <a:sym typeface="Arial"/>
            </a:endParaRPr>
          </a:p>
        </p:txBody>
      </p:sp>
      <p:sp>
        <p:nvSpPr>
          <p:cNvPr id="253" name="Google Shape;253;p32"/>
          <p:cNvSpPr txBox="1"/>
          <p:nvPr/>
        </p:nvSpPr>
        <p:spPr>
          <a:xfrm>
            <a:off x="6944248" y="3996751"/>
            <a:ext cx="4113900" cy="507900"/>
          </a:xfrm>
          <a:prstGeom prst="rect">
            <a:avLst/>
          </a:prstGeom>
          <a:noFill/>
          <a:ln>
            <a:noFill/>
          </a:ln>
        </p:spPr>
        <p:txBody>
          <a:bodyPr anchorCtr="0" anchor="t" bIns="45700" lIns="91425" spcFirstLastPara="1" rIns="91425" wrap="square" tIns="45700">
            <a:spAutoFit/>
          </a:bodyPr>
          <a:lstStyle/>
          <a:p>
            <a:pPr indent="0" lvl="0" marL="0" marR="0" rtl="0" algn="l">
              <a:lnSpc>
                <a:spcPct val="120000"/>
              </a:lnSpc>
              <a:spcBef>
                <a:spcPts val="0"/>
              </a:spcBef>
              <a:spcAft>
                <a:spcPts val="0"/>
              </a:spcAft>
              <a:buClr>
                <a:schemeClr val="dk1"/>
              </a:buClr>
              <a:buSzPts val="2700"/>
              <a:buFont typeface="Arial"/>
              <a:buNone/>
            </a:pPr>
            <a:r>
              <a:rPr b="1" lang="en-US" sz="2700">
                <a:solidFill>
                  <a:schemeClr val="lt1"/>
                </a:solidFill>
                <a:latin typeface="Times New Roman"/>
                <a:ea typeface="Times New Roman"/>
                <a:cs typeface="Times New Roman"/>
                <a:sym typeface="Times New Roman"/>
              </a:rPr>
              <a:t>Vimeo</a:t>
            </a:r>
            <a:endParaRPr b="1" i="0" sz="1600" u="none" cap="none" strike="noStrike">
              <a:solidFill>
                <a:srgbClr val="000000"/>
              </a:solidFill>
              <a:latin typeface="Arial"/>
              <a:ea typeface="Arial"/>
              <a:cs typeface="Arial"/>
              <a:sym typeface="Arial"/>
            </a:endParaRPr>
          </a:p>
        </p:txBody>
      </p:sp>
      <p:sp>
        <p:nvSpPr>
          <p:cNvPr id="254" name="Google Shape;254;p32"/>
          <p:cNvSpPr/>
          <p:nvPr/>
        </p:nvSpPr>
        <p:spPr>
          <a:xfrm>
            <a:off x="5641526" y="3505024"/>
            <a:ext cx="1190600" cy="988453"/>
          </a:xfrm>
          <a:prstGeom prst="rect">
            <a:avLst/>
          </a:prstGeom>
          <a:solidFill>
            <a:srgbClr val="00B0F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Calibri"/>
              <a:ea typeface="Calibri"/>
              <a:cs typeface="Calibri"/>
              <a:sym typeface="Calibri"/>
            </a:endParaRPr>
          </a:p>
        </p:txBody>
      </p:sp>
      <p:sp>
        <p:nvSpPr>
          <p:cNvPr id="255" name="Google Shape;255;p32"/>
          <p:cNvSpPr txBox="1"/>
          <p:nvPr/>
        </p:nvSpPr>
        <p:spPr>
          <a:xfrm>
            <a:off x="5692422" y="3499567"/>
            <a:ext cx="10911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256" name="Google Shape;256;p32"/>
          <p:cNvSpPr/>
          <p:nvPr/>
        </p:nvSpPr>
        <p:spPr>
          <a:xfrm flipH="1" rot="10800000">
            <a:off x="-609600" y="556144"/>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257" name="Google Shape;257;p32"/>
          <p:cNvPicPr preferRelativeResize="0"/>
          <p:nvPr/>
        </p:nvPicPr>
        <p:blipFill rotWithShape="1">
          <a:blip r:embed="rId4">
            <a:alphaModFix/>
          </a:blip>
          <a:srcRect b="0" l="0" r="0" t="0"/>
          <a:stretch/>
        </p:blipFill>
        <p:spPr>
          <a:xfrm>
            <a:off x="9497088" y="87721"/>
            <a:ext cx="2383737" cy="1125123"/>
          </a:xfrm>
          <a:prstGeom prst="rect">
            <a:avLst/>
          </a:prstGeom>
          <a:noFill/>
          <a:ln>
            <a:noFill/>
          </a:ln>
        </p:spPr>
      </p:pic>
      <p:sp>
        <p:nvSpPr>
          <p:cNvPr id="258" name="Google Shape;258;p32"/>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transition spd="slow">
    <p:fade thruBlk="1"/>
  </p:transition>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pic>
        <p:nvPicPr>
          <p:cNvPr id="264" name="Google Shape;264;p33"/>
          <p:cNvPicPr preferRelativeResize="0"/>
          <p:nvPr/>
        </p:nvPicPr>
        <p:blipFill rotWithShape="1">
          <a:blip r:embed="rId3">
            <a:alphaModFix/>
          </a:blip>
          <a:srcRect b="0" l="0" r="0" t="0"/>
          <a:stretch/>
        </p:blipFill>
        <p:spPr>
          <a:xfrm>
            <a:off x="9576180" y="6168740"/>
            <a:ext cx="2279266" cy="384052"/>
          </a:xfrm>
          <a:prstGeom prst="rect">
            <a:avLst/>
          </a:prstGeom>
          <a:noFill/>
          <a:ln>
            <a:noFill/>
          </a:ln>
        </p:spPr>
      </p:pic>
      <p:pic>
        <p:nvPicPr>
          <p:cNvPr id="265" name="Google Shape;265;p33"/>
          <p:cNvPicPr preferRelativeResize="0"/>
          <p:nvPr/>
        </p:nvPicPr>
        <p:blipFill rotWithShape="1">
          <a:blip r:embed="rId4">
            <a:alphaModFix/>
          </a:blip>
          <a:srcRect b="0" l="0" r="0" t="0"/>
          <a:stretch/>
        </p:blipFill>
        <p:spPr>
          <a:xfrm>
            <a:off x="367466" y="485415"/>
            <a:ext cx="2758843" cy="753090"/>
          </a:xfrm>
          <a:prstGeom prst="rect">
            <a:avLst/>
          </a:prstGeom>
          <a:noFill/>
          <a:ln>
            <a:noFill/>
          </a:ln>
        </p:spPr>
      </p:pic>
      <p:pic>
        <p:nvPicPr>
          <p:cNvPr id="266" name="Google Shape;266;p33"/>
          <p:cNvPicPr preferRelativeResize="0"/>
          <p:nvPr/>
        </p:nvPicPr>
        <p:blipFill rotWithShape="1">
          <a:blip r:embed="rId5">
            <a:alphaModFix/>
          </a:blip>
          <a:srcRect b="0" l="0" r="0" t="0"/>
          <a:stretch/>
        </p:blipFill>
        <p:spPr>
          <a:xfrm>
            <a:off x="9497088" y="87721"/>
            <a:ext cx="2383737" cy="1125123"/>
          </a:xfrm>
          <a:prstGeom prst="rect">
            <a:avLst/>
          </a:prstGeom>
          <a:noFill/>
          <a:ln>
            <a:noFill/>
          </a:ln>
        </p:spPr>
      </p:pic>
      <p:sp>
        <p:nvSpPr>
          <p:cNvPr id="267" name="Google Shape;267;p33"/>
          <p:cNvSpPr txBox="1"/>
          <p:nvPr/>
        </p:nvSpPr>
        <p:spPr>
          <a:xfrm>
            <a:off x="534381" y="5945200"/>
            <a:ext cx="4524565" cy="70788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4000"/>
              <a:buFont typeface="Arial"/>
              <a:buNone/>
            </a:pPr>
            <a:r>
              <a:rPr b="1" i="0" lang="en-US" sz="4000" u="none" cap="none" strike="noStrike">
                <a:solidFill>
                  <a:schemeClr val="lt1"/>
                </a:solidFill>
                <a:latin typeface="Times New Roman"/>
                <a:ea typeface="Times New Roman"/>
                <a:cs typeface="Times New Roman"/>
                <a:sym typeface="Times New Roman"/>
              </a:rPr>
              <a:t>Thank You</a:t>
            </a:r>
            <a:endParaRPr b="0" i="0" sz="1400" u="none" cap="none" strike="noStrike">
              <a:solidFill>
                <a:srgbClr val="000000"/>
              </a:solidFill>
              <a:latin typeface="Arial"/>
              <a:ea typeface="Arial"/>
              <a:cs typeface="Arial"/>
              <a:sym typeface="Arial"/>
            </a:endParaRPr>
          </a:p>
        </p:txBody>
      </p:sp>
      <p:sp>
        <p:nvSpPr>
          <p:cNvPr id="268" name="Google Shape;268;p33"/>
          <p:cNvSpPr/>
          <p:nvPr/>
        </p:nvSpPr>
        <p:spPr>
          <a:xfrm>
            <a:off x="1340017" y="1410088"/>
            <a:ext cx="9661358" cy="4312207"/>
          </a:xfrm>
          <a:custGeom>
            <a:rect b="b" l="l" r="r" t="t"/>
            <a:pathLst>
              <a:path extrusionOk="0" h="4595536" w="10296146">
                <a:moveTo>
                  <a:pt x="0" y="190500"/>
                </a:moveTo>
                <a:lnTo>
                  <a:pt x="9886571" y="0"/>
                </a:lnTo>
                <a:lnTo>
                  <a:pt x="10296146" y="4328836"/>
                </a:lnTo>
                <a:lnTo>
                  <a:pt x="438150" y="4595536"/>
                </a:lnTo>
                <a:lnTo>
                  <a:pt x="0" y="190500"/>
                </a:lnTo>
                <a:close/>
              </a:path>
            </a:pathLst>
          </a:cu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69" name="Google Shape;269;p33"/>
          <p:cNvSpPr/>
          <p:nvPr/>
        </p:nvSpPr>
        <p:spPr>
          <a:xfrm>
            <a:off x="1468709" y="1526062"/>
            <a:ext cx="9473666" cy="4142390"/>
          </a:xfrm>
          <a:prstGeom prst="rect">
            <a:avLst/>
          </a:prstGeom>
          <a:blipFill rotWithShape="1">
            <a:blip r:embed="rId6">
              <a:alphaModFix/>
            </a:blip>
            <a:tile algn="ctr" flip="none" tx="0" sx="99000" ty="-381000" sy="98000"/>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