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CFF519-B3DE-41FE-B14B-0D9E9ED2B6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B17356-D432-434B-9285-381E3C18D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C6FC4-7D3D-40A9-B2CF-2948C3890ECD}" type="datetimeFigureOut">
              <a:rPr lang="en-US" smtClean="0"/>
              <a:t>7/1/2024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32E8ECF-972B-4F35-9093-F31FF49D93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310DD3C-512D-4D54-A259-D4D74D0D1C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9244A-BC64-4504-99D9-3186A35527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0795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D0F518D-F947-403F-BC18-9556DD32F5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10C484-DF4B-4C14-BEF4-0A0B71532C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11E3BE-DCB7-4548-8F4F-F59BCA69994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8C6FC4-7D3D-40A9-B2CF-2948C3890ECD}" type="datetimeFigureOut">
              <a:rPr lang="en-US" smtClean="0"/>
              <a:t>7/1/2024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D5C471-7B67-4192-B70B-C4BB6D8BDA7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5F4C16-CC98-4E0A-AE06-CD9783BC68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F9244A-BC64-4504-99D9-3186A35527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5217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5E8BCB-B57D-4201-A74C-D3B72EE353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FA88C4-2482-417F-835F-8143C55221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04083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D4D89D-EF63-4CFC-BD18-B5819F3B4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83BCE3-F170-4632-AD91-6F3DDD29FE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1930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8ABB24-5BC8-4334-B942-42C5F5F385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A2120ED-45D7-4832-AE8D-FCF915B9C2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17336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5937EB-3F88-4F8A-A55B-27DE461C83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FD8695-0B64-4CB3-9CC4-DB7E649A2B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1162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53FFB6-DF5F-4169-912E-7435730C67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2FC191-DC4B-4CDB-99B1-8914C381D0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4291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C229C4-AAAA-4F4E-A36E-39FE3A72CC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DA8B57-64C5-4011-819F-3A602BF429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963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70D2C1-A68A-4A87-9ABA-3816F27BF3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FBC276-CFA3-427A-A8FB-82833E5D90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7949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9EAB32-2EC0-4C17-BBD9-6F55D43780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06DB30-77C5-40EB-90FF-7F7CD53EE9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1106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99BADD-8E0A-41D0-8B67-95781BF669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8A32AB-4068-4399-9A30-826E59D354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85767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C72E3D-ACB9-4E3D-8A9C-F84C9AE2BC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CB5D18-658D-4F8C-A73A-C8347057CB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087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FC1B41-A918-4434-AA21-2F295ADF8F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999230-3EBA-4B17-ABEB-144E824494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693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570479-79D6-4914-859D-9579D9BF23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F10B13-3308-45C5-B058-C5DCA990E3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649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FCA95A-F994-46D3-A528-F03F3053E4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9D5928-C403-455B-AC1F-125E7C75F6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13691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4333D1-5E66-419A-99B5-B84C164471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F1D1F6-D5FF-42BD-BFFE-8A482F609C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004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CE1E9C-62B7-4298-A60D-7D8E484227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446223-F88E-4441-AF44-50DCCA9110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4120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7870AB-FB10-4C3C-AADD-207C7C9BD2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30D5F2-DFF5-46CB-87A2-1BBF0A50C7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36073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535B31-7709-4DD7-8530-9E08EE51F6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CEF68C-8FD7-4BC1-9A30-C151ADAB7C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15325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F77EB42-F5F9-4684-892C-19C3A35178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A6B2E6-974B-4BE8-B809-6726DB926A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2357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E872E0-7A6B-4F65-9333-6A8B5F3F2A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A38072-3C60-42CF-A8A9-6B83EDA3E1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152351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9DCD5F-0879-45F0-A519-36F8DABE1F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B3DC47-1E9D-4EF3-B9AA-FEC86F01F3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21878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E08B39-3412-4C89-AB82-FE7AB1E7E3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70E226-A164-46A2-826F-78F5D6AE79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742792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3C9397-4F2C-44BF-A469-19ABAF8B8F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C12154-9D32-43F2-A08A-AA48C5C283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94744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FB0A07-F4CC-4937-8510-16E4372D2E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EA0F99-E443-4A25-ADAB-FB85C840DB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09023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D53982-4B39-44F8-A5CE-80AFEAFD98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A4B180-9CC8-4540-866E-94697E9AB5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735661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A4EBBD-64FB-48F7-9D30-8B04FEB3A5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B197D7-276B-476B-ACF4-5A6A984D27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597093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A9412B-6648-4CFE-AA72-82FEBAF9D3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22DD6A-0D70-400F-B1B9-AC0686B155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870179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BEECD2-C927-4164-8212-45D34BCD31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D91DCC-D568-4440-BF90-E7A6A124EE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45631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42F1EA-FFEF-4E74-BDBB-2FE179B971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EE3AA2-D8F7-4D66-9E09-8A4B42046A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108691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7579820-E3C3-44BE-ABDC-BE9C3BD352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74F9C1-FAFA-4C86-9B3B-5CB0BDFC66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85925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659FE4-4632-46C1-959D-E91844B1AC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F6AA3D-6930-4232-9DF3-7D3A81847E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045667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A136F7-642A-4C1A-B099-3A9AC8DDAB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7DFAE4-985B-4A89-A713-2BD07D9B6F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484415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9F2C59-29E0-454E-A3FE-B683107CF6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3299DC-8B86-4693-8082-1821F0DA33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16775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8428F4-5CE6-4DE5-B51E-A1D04A5238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F83A2E-B5A2-4D37-BE9C-0AF778477B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482106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342E41-62C6-4DD9-BD4D-0101514B1E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8F5A27-1AE6-4B32-8135-C30FDF6463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28870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6E882C-B185-4F59-98B5-5F1BD2F460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FE1605-85E1-40FB-BDAC-4C850AB8CE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514526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A04CB8C-EAF8-4712-AA37-464A75EB87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81F595-88D6-4517-A7E1-399499D157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96029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8613AE-E2FC-4A5F-8489-432A26B6F5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E6C42F-BF8C-40FF-8EBD-3B20A58FD2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817753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2C5C71-4F08-46AE-BEA9-A1831BCEED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5AEFAA-9762-4850-86A9-3CB25089BB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83665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C48E28-13E3-46C4-8A1D-821A2447AC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0E173B-C0A9-4F58-9C75-9D95054BFB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149674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0ED661-DCBA-4A45-8457-FE6649C38B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BC71E5-D84C-4F5A-B818-77CC185227F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45634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1E944D-B37D-4D5A-B41D-468C3249CD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004447-71D0-487C-8F4A-A22C4B4E0C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102018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30380A-0554-4DDE-B07E-8FA1730D78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B77182-2D60-45CB-8FB9-FF1FFE2FA7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16624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E315AD-77DA-4857-A6C0-C4FD76B22C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40EED3-EBBF-42F5-8389-C3F18B72E9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35732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98685E-4436-40E6-8FCB-38F09EBA5B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E1E4B6-88DA-4B20-AB86-DA6A0430DC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0300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9BE4EC-B0DA-4B29-98F2-B189F6AD6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003AE8-0DC3-4728-A16B-9249CAB550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9936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4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Dell</dc:creator>
  <cp:lastModifiedBy>Dell</cp:lastModifiedBy>
  <cp:revision>1</cp:revision>
  <dcterms:created xsi:type="dcterms:W3CDTF">2024-07-01T17:51:04Z</dcterms:created>
  <dcterms:modified xsi:type="dcterms:W3CDTF">2024-07-01T17:51:04Z</dcterms:modified>
</cp:coreProperties>
</file>