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1603E-ADBC-454B-B287-03998F888CBC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FF547-821E-40BD-B82D-DB8131277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94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1603E-ADBC-454B-B287-03998F888CBC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FF547-821E-40BD-B82D-DB8131277E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352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25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4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0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85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55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2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358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59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11237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058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045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2025-05-28T05:26:35Z</dcterms:created>
  <dcterms:modified xsi:type="dcterms:W3CDTF">2025-05-28T05:26:35Z</dcterms:modified>
</cp:coreProperties>
</file>