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621" r:id="rId5"/>
    <p:sldId id="579" r:id="rId6"/>
    <p:sldId id="580" r:id="rId7"/>
    <p:sldId id="271" r:id="rId8"/>
    <p:sldId id="573" r:id="rId9"/>
    <p:sldId id="607" r:id="rId10"/>
    <p:sldId id="616" r:id="rId11"/>
    <p:sldId id="619" r:id="rId12"/>
    <p:sldId id="588" r:id="rId13"/>
    <p:sldId id="620" r:id="rId14"/>
    <p:sldId id="608" r:id="rId15"/>
    <p:sldId id="586" r:id="rId16"/>
    <p:sldId id="500" r:id="rId17"/>
    <p:sldId id="503" r:id="rId18"/>
    <p:sldId id="521" r:id="rId19"/>
    <p:sldId id="585" r:id="rId20"/>
    <p:sldId id="589" r:id="rId21"/>
    <p:sldId id="590" r:id="rId22"/>
    <p:sldId id="610" r:id="rId23"/>
    <p:sldId id="591" r:id="rId24"/>
    <p:sldId id="592" r:id="rId25"/>
    <p:sldId id="614" r:id="rId26"/>
    <p:sldId id="306" r:id="rId27"/>
    <p:sldId id="594" r:id="rId28"/>
    <p:sldId id="596" r:id="rId29"/>
    <p:sldId id="597" r:id="rId30"/>
    <p:sldId id="598" r:id="rId31"/>
    <p:sldId id="599" r:id="rId32"/>
    <p:sldId id="600" r:id="rId33"/>
    <p:sldId id="528" r:id="rId34"/>
    <p:sldId id="606" r:id="rId35"/>
    <p:sldId id="530" r:id="rId36"/>
    <p:sldId id="602" r:id="rId37"/>
    <p:sldId id="603" r:id="rId38"/>
    <p:sldId id="532" r:id="rId39"/>
    <p:sldId id="611" r:id="rId40"/>
    <p:sldId id="612" r:id="rId41"/>
    <p:sldId id="581" r:id="rId42"/>
    <p:sldId id="613" r:id="rId43"/>
    <p:sldId id="582" r:id="rId44"/>
    <p:sldId id="605" r:id="rId45"/>
    <p:sldId id="623" r:id="rId46"/>
    <p:sldId id="62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1"/>
            <p14:sldId id="579"/>
            <p14:sldId id="580"/>
            <p14:sldId id="271"/>
            <p14:sldId id="573"/>
            <p14:sldId id="607"/>
            <p14:sldId id="616"/>
            <p14:sldId id="619"/>
            <p14:sldId id="588"/>
            <p14:sldId id="620"/>
            <p14:sldId id="608"/>
            <p14:sldId id="586"/>
            <p14:sldId id="500"/>
            <p14:sldId id="503"/>
            <p14:sldId id="521"/>
            <p14:sldId id="585"/>
            <p14:sldId id="589"/>
            <p14:sldId id="590"/>
            <p14:sldId id="610"/>
            <p14:sldId id="591"/>
            <p14:sldId id="592"/>
            <p14:sldId id="614"/>
            <p14:sldId id="306"/>
            <p14:sldId id="594"/>
            <p14:sldId id="596"/>
            <p14:sldId id="597"/>
            <p14:sldId id="598"/>
            <p14:sldId id="599"/>
            <p14:sldId id="600"/>
            <p14:sldId id="528"/>
            <p14:sldId id="606"/>
            <p14:sldId id="530"/>
            <p14:sldId id="602"/>
            <p14:sldId id="603"/>
            <p14:sldId id="532"/>
            <p14:sldId id="611"/>
            <p14:sldId id="612"/>
            <p14:sldId id="581"/>
            <p14:sldId id="613"/>
            <p14:sldId id="582"/>
            <p14:sldId id="605"/>
            <p14:sldId id="623"/>
            <p14:sldId id="62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3C2CD6-EA3A-4CF0-BDA5-9BB9D03EA534}" v="6" dt="2024-06-23T19:30:10.624"/>
    <p1510:client id="{BED5A3BF-6BF4-4C64-9CBC-060A051EE439}" v="2" dt="2024-06-23T19:45:38.2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74860" autoAdjust="0"/>
  </p:normalViewPr>
  <p:slideViewPr>
    <p:cSldViewPr snapToGrid="0">
      <p:cViewPr varScale="1">
        <p:scale>
          <a:sx n="69" d="100"/>
          <a:sy n="69" d="100"/>
        </p:scale>
        <p:origin x="904" y="72"/>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C01B9CE2-E5F2-4D2F-AAAA-DF76B90C6C28}"/>
    <pc:docChg chg="undo custSel addSld modSld sldOrd modSection">
      <pc:chgData name="ِAwatef B" userId="4c3a533462edbdd8" providerId="LiveId" clId="{C01B9CE2-E5F2-4D2F-AAAA-DF76B90C6C28}" dt="2024-06-05T18:45:58.919" v="811" actId="478"/>
      <pc:docMkLst>
        <pc:docMk/>
      </pc:docMkLst>
      <pc:sldChg chg="modSp mod">
        <pc:chgData name="ِAwatef B" userId="4c3a533462edbdd8" providerId="LiveId" clId="{C01B9CE2-E5F2-4D2F-AAAA-DF76B90C6C28}" dt="2024-06-03T17:42:20.633" v="0" actId="14100"/>
        <pc:sldMkLst>
          <pc:docMk/>
          <pc:sldMk cId="0" sldId="575"/>
        </pc:sldMkLst>
        <pc:picChg chg="mod">
          <ac:chgData name="ِAwatef B" userId="4c3a533462edbdd8" providerId="LiveId" clId="{C01B9CE2-E5F2-4D2F-AAAA-DF76B90C6C28}" dt="2024-06-03T17:42:20.633" v="0" actId="14100"/>
          <ac:picMkLst>
            <pc:docMk/>
            <pc:sldMk cId="0" sldId="575"/>
            <ac:picMk id="5" creationId="{00000000-0000-0000-0000-000000000000}"/>
          </ac:picMkLst>
        </pc:picChg>
      </pc:sldChg>
      <pc:sldChg chg="modSp mod ord">
        <pc:chgData name="ِAwatef B" userId="4c3a533462edbdd8" providerId="LiveId" clId="{C01B9CE2-E5F2-4D2F-AAAA-DF76B90C6C28}" dt="2024-06-05T15:01:32.357" v="724" actId="14100"/>
        <pc:sldMkLst>
          <pc:docMk/>
          <pc:sldMk cId="1592869498" sldId="588"/>
        </pc:sldMkLst>
        <pc:spChg chg="mod">
          <ac:chgData name="ِAwatef B" userId="4c3a533462edbdd8" providerId="LiveId" clId="{C01B9CE2-E5F2-4D2F-AAAA-DF76B90C6C28}" dt="2024-06-05T15:00:28.548" v="721" actId="14100"/>
          <ac:spMkLst>
            <pc:docMk/>
            <pc:sldMk cId="1592869498" sldId="588"/>
            <ac:spMk id="5" creationId="{00000000-0000-0000-0000-000000000000}"/>
          </ac:spMkLst>
        </pc:spChg>
        <pc:spChg chg="mod">
          <ac:chgData name="ِAwatef B" userId="4c3a533462edbdd8" providerId="LiveId" clId="{C01B9CE2-E5F2-4D2F-AAAA-DF76B90C6C28}" dt="2024-06-05T15:01:32.357" v="724" actId="14100"/>
          <ac:spMkLst>
            <pc:docMk/>
            <pc:sldMk cId="1592869498" sldId="588"/>
            <ac:spMk id="16" creationId="{A5253631-EB59-4D76-A2B6-0882F50A3652}"/>
          </ac:spMkLst>
        </pc:spChg>
        <pc:spChg chg="mod">
          <ac:chgData name="ِAwatef B" userId="4c3a533462edbdd8" providerId="LiveId" clId="{C01B9CE2-E5F2-4D2F-AAAA-DF76B90C6C28}" dt="2024-06-05T14:56:33.898" v="659" actId="1076"/>
          <ac:spMkLst>
            <pc:docMk/>
            <pc:sldMk cId="1592869498" sldId="588"/>
            <ac:spMk id="22" creationId="{A529B2ED-A7C1-4A1A-874C-ED4F4661C9F9}"/>
          </ac:spMkLst>
        </pc:spChg>
        <pc:spChg chg="mod">
          <ac:chgData name="ِAwatef B" userId="4c3a533462edbdd8" providerId="LiveId" clId="{C01B9CE2-E5F2-4D2F-AAAA-DF76B90C6C28}" dt="2024-06-05T14:57:02.281" v="662" actId="14100"/>
          <ac:spMkLst>
            <pc:docMk/>
            <pc:sldMk cId="1592869498" sldId="588"/>
            <ac:spMk id="25" creationId="{00000000-0000-0000-0000-000000000000}"/>
          </ac:spMkLst>
        </pc:spChg>
        <pc:picChg chg="mod">
          <ac:chgData name="ِAwatef B" userId="4c3a533462edbdd8" providerId="LiveId" clId="{C01B9CE2-E5F2-4D2F-AAAA-DF76B90C6C28}" dt="2024-06-05T15:00:19.751" v="718" actId="1076"/>
          <ac:picMkLst>
            <pc:docMk/>
            <pc:sldMk cId="1592869498" sldId="588"/>
            <ac:picMk id="14" creationId="{E2980F9E-83D3-423F-98C7-E4CA79A976B7}"/>
          </ac:picMkLst>
        </pc:picChg>
      </pc:sldChg>
      <pc:sldChg chg="modSp mod">
        <pc:chgData name="ِAwatef B" userId="4c3a533462edbdd8" providerId="LiveId" clId="{C01B9CE2-E5F2-4D2F-AAAA-DF76B90C6C28}" dt="2024-06-05T14:25:26.890" v="334" actId="14100"/>
        <pc:sldMkLst>
          <pc:docMk/>
          <pc:sldMk cId="3155375361" sldId="607"/>
        </pc:sldMkLst>
        <pc:spChg chg="mod">
          <ac:chgData name="ِAwatef B" userId="4c3a533462edbdd8" providerId="LiveId" clId="{C01B9CE2-E5F2-4D2F-AAAA-DF76B90C6C28}" dt="2024-06-05T14:23:58.314" v="215" actId="1076"/>
          <ac:spMkLst>
            <pc:docMk/>
            <pc:sldMk cId="3155375361" sldId="607"/>
            <ac:spMk id="5" creationId="{00000000-0000-0000-0000-000000000000}"/>
          </ac:spMkLst>
        </pc:spChg>
        <pc:spChg chg="mod">
          <ac:chgData name="ِAwatef B" userId="4c3a533462edbdd8" providerId="LiveId" clId="{C01B9CE2-E5F2-4D2F-AAAA-DF76B90C6C28}" dt="2024-06-05T14:25:26.890" v="334" actId="14100"/>
          <ac:spMkLst>
            <pc:docMk/>
            <pc:sldMk cId="3155375361" sldId="607"/>
            <ac:spMk id="25" creationId="{00000000-0000-0000-0000-000000000000}"/>
          </ac:spMkLst>
        </pc:spChg>
        <pc:spChg chg="mod">
          <ac:chgData name="ِAwatef B" userId="4c3a533462edbdd8" providerId="LiveId" clId="{C01B9CE2-E5F2-4D2F-AAAA-DF76B90C6C28}" dt="2024-06-05T14:25:21.099" v="333" actId="1035"/>
          <ac:spMkLst>
            <pc:docMk/>
            <pc:sldMk cId="3155375361" sldId="607"/>
            <ac:spMk id="48" creationId="{00000000-0000-0000-0000-000000000000}"/>
          </ac:spMkLst>
        </pc:spChg>
        <pc:picChg chg="mod">
          <ac:chgData name="ِAwatef B" userId="4c3a533462edbdd8" providerId="LiveId" clId="{C01B9CE2-E5F2-4D2F-AAAA-DF76B90C6C28}" dt="2024-06-05T14:24:05.699" v="218" actId="14100"/>
          <ac:picMkLst>
            <pc:docMk/>
            <pc:sldMk cId="3155375361" sldId="607"/>
            <ac:picMk id="11" creationId="{7D4405E3-42B9-4486-AD93-D7B8D7F97FD6}"/>
          </ac:picMkLst>
        </pc:picChg>
      </pc:sldChg>
      <pc:sldChg chg="modSp add mod">
        <pc:chgData name="ِAwatef B" userId="4c3a533462edbdd8" providerId="LiveId" clId="{C01B9CE2-E5F2-4D2F-AAAA-DF76B90C6C28}" dt="2024-06-05T14:22:10.928" v="144" actId="20577"/>
        <pc:sldMkLst>
          <pc:docMk/>
          <pc:sldMk cId="1160334626" sldId="615"/>
        </pc:sldMkLst>
        <pc:spChg chg="mod">
          <ac:chgData name="ِAwatef B" userId="4c3a533462edbdd8" providerId="LiveId" clId="{C01B9CE2-E5F2-4D2F-AAAA-DF76B90C6C28}" dt="2024-06-05T14:22:10.928" v="144" actId="20577"/>
          <ac:spMkLst>
            <pc:docMk/>
            <pc:sldMk cId="1160334626" sldId="615"/>
            <ac:spMk id="31" creationId="{00000000-0000-0000-0000-000000000000}"/>
          </ac:spMkLst>
        </pc:spChg>
      </pc:sldChg>
      <pc:sldChg chg="addSp modSp add mod">
        <pc:chgData name="ِAwatef B" userId="4c3a533462edbdd8" providerId="LiveId" clId="{C01B9CE2-E5F2-4D2F-AAAA-DF76B90C6C28}" dt="2024-06-05T14:44:17.976" v="492" actId="12"/>
        <pc:sldMkLst>
          <pc:docMk/>
          <pc:sldMk cId="3938743763" sldId="616"/>
        </pc:sldMkLst>
        <pc:spChg chg="add mod">
          <ac:chgData name="ِAwatef B" userId="4c3a533462edbdd8" providerId="LiveId" clId="{C01B9CE2-E5F2-4D2F-AAAA-DF76B90C6C28}" dt="2024-06-05T14:43:58.479" v="490" actId="1076"/>
          <ac:spMkLst>
            <pc:docMk/>
            <pc:sldMk cId="3938743763" sldId="616"/>
            <ac:spMk id="3" creationId="{73C4811C-F747-07CF-F069-3B7ABE83F888}"/>
          </ac:spMkLst>
        </pc:spChg>
        <pc:spChg chg="mod ord">
          <ac:chgData name="ِAwatef B" userId="4c3a533462edbdd8" providerId="LiveId" clId="{C01B9CE2-E5F2-4D2F-AAAA-DF76B90C6C28}" dt="2024-06-05T14:44:17.976" v="492" actId="12"/>
          <ac:spMkLst>
            <pc:docMk/>
            <pc:sldMk cId="3938743763" sldId="616"/>
            <ac:spMk id="48" creationId="{00000000-0000-0000-0000-000000000000}"/>
          </ac:spMkLst>
        </pc:spChg>
        <pc:picChg chg="mod">
          <ac:chgData name="ِAwatef B" userId="4c3a533462edbdd8" providerId="LiveId" clId="{C01B9CE2-E5F2-4D2F-AAAA-DF76B90C6C28}" dt="2024-06-05T14:43:23.480" v="456" actId="1036"/>
          <ac:picMkLst>
            <pc:docMk/>
            <pc:sldMk cId="3938743763" sldId="616"/>
            <ac:picMk id="11" creationId="{7D4405E3-42B9-4486-AD93-D7B8D7F97FD6}"/>
          </ac:picMkLst>
        </pc:picChg>
      </pc:sldChg>
      <pc:sldChg chg="addSp modSp add mod">
        <pc:chgData name="ِAwatef B" userId="4c3a533462edbdd8" providerId="LiveId" clId="{C01B9CE2-E5F2-4D2F-AAAA-DF76B90C6C28}" dt="2024-06-05T14:48:53.461" v="538" actId="20577"/>
        <pc:sldMkLst>
          <pc:docMk/>
          <pc:sldMk cId="1338153500" sldId="617"/>
        </pc:sldMkLst>
        <pc:spChg chg="add mod">
          <ac:chgData name="ِAwatef B" userId="4c3a533462edbdd8" providerId="LiveId" clId="{C01B9CE2-E5F2-4D2F-AAAA-DF76B90C6C28}" dt="2024-06-05T14:47:10.254" v="527" actId="1076"/>
          <ac:spMkLst>
            <pc:docMk/>
            <pc:sldMk cId="1338153500" sldId="617"/>
            <ac:spMk id="3" creationId="{4B5E39B4-65C5-DE2C-3B3E-FDFD78539C59}"/>
          </ac:spMkLst>
        </pc:spChg>
        <pc:spChg chg="mod">
          <ac:chgData name="ِAwatef B" userId="4c3a533462edbdd8" providerId="LiveId" clId="{C01B9CE2-E5F2-4D2F-AAAA-DF76B90C6C28}" dt="2024-06-05T14:48:53.461" v="538" actId="20577"/>
          <ac:spMkLst>
            <pc:docMk/>
            <pc:sldMk cId="1338153500" sldId="617"/>
            <ac:spMk id="48" creationId="{00000000-0000-0000-0000-000000000000}"/>
          </ac:spMkLst>
        </pc:spChg>
        <pc:picChg chg="mod">
          <ac:chgData name="ِAwatef B" userId="4c3a533462edbdd8" providerId="LiveId" clId="{C01B9CE2-E5F2-4D2F-AAAA-DF76B90C6C28}" dt="2024-06-05T14:45:35.995" v="507" actId="1036"/>
          <ac:picMkLst>
            <pc:docMk/>
            <pc:sldMk cId="1338153500" sldId="617"/>
            <ac:picMk id="11" creationId="{7D4405E3-42B9-4486-AD93-D7B8D7F97FD6}"/>
          </ac:picMkLst>
        </pc:picChg>
      </pc:sldChg>
      <pc:sldChg chg="add">
        <pc:chgData name="ِAwatef B" userId="4c3a533462edbdd8" providerId="LiveId" clId="{C01B9CE2-E5F2-4D2F-AAAA-DF76B90C6C28}" dt="2024-06-05T14:49:27.323" v="539" actId="2890"/>
        <pc:sldMkLst>
          <pc:docMk/>
          <pc:sldMk cId="831374303" sldId="618"/>
        </pc:sldMkLst>
      </pc:sldChg>
      <pc:sldChg chg="modSp add mod ord">
        <pc:chgData name="ِAwatef B" userId="4c3a533462edbdd8" providerId="LiveId" clId="{C01B9CE2-E5F2-4D2F-AAAA-DF76B90C6C28}" dt="2024-06-05T14:55:08.514" v="644"/>
        <pc:sldMkLst>
          <pc:docMk/>
          <pc:sldMk cId="4245026409" sldId="619"/>
        </pc:sldMkLst>
        <pc:spChg chg="mod">
          <ac:chgData name="ِAwatef B" userId="4c3a533462edbdd8" providerId="LiveId" clId="{C01B9CE2-E5F2-4D2F-AAAA-DF76B90C6C28}" dt="2024-06-05T14:54:15.669" v="606" actId="14100"/>
          <ac:spMkLst>
            <pc:docMk/>
            <pc:sldMk cId="4245026409" sldId="619"/>
            <ac:spMk id="5" creationId="{00000000-0000-0000-0000-000000000000}"/>
          </ac:spMkLst>
        </pc:spChg>
        <pc:spChg chg="mod">
          <ac:chgData name="ِAwatef B" userId="4c3a533462edbdd8" providerId="LiveId" clId="{C01B9CE2-E5F2-4D2F-AAAA-DF76B90C6C28}" dt="2024-06-05T14:54:46.674" v="642" actId="207"/>
          <ac:spMkLst>
            <pc:docMk/>
            <pc:sldMk cId="4245026409" sldId="619"/>
            <ac:spMk id="16" creationId="{A5253631-EB59-4D76-A2B6-0882F50A3652}"/>
          </ac:spMkLst>
        </pc:spChg>
        <pc:spChg chg="mod">
          <ac:chgData name="ِAwatef B" userId="4c3a533462edbdd8" providerId="LiveId" clId="{C01B9CE2-E5F2-4D2F-AAAA-DF76B90C6C28}" dt="2024-06-05T14:54:40.020" v="641" actId="1076"/>
          <ac:spMkLst>
            <pc:docMk/>
            <pc:sldMk cId="4245026409" sldId="619"/>
            <ac:spMk id="22" creationId="{A529B2ED-A7C1-4A1A-874C-ED4F4661C9F9}"/>
          </ac:spMkLst>
        </pc:spChg>
        <pc:spChg chg="mod">
          <ac:chgData name="ِAwatef B" userId="4c3a533462edbdd8" providerId="LiveId" clId="{C01B9CE2-E5F2-4D2F-AAAA-DF76B90C6C28}" dt="2024-06-05T14:49:52.770" v="545" actId="14100"/>
          <ac:spMkLst>
            <pc:docMk/>
            <pc:sldMk cId="4245026409" sldId="619"/>
            <ac:spMk id="25" creationId="{00000000-0000-0000-0000-000000000000}"/>
          </ac:spMkLst>
        </pc:spChg>
        <pc:picChg chg="mod">
          <ac:chgData name="ِAwatef B" userId="4c3a533462edbdd8" providerId="LiveId" clId="{C01B9CE2-E5F2-4D2F-AAAA-DF76B90C6C28}" dt="2024-06-05T14:54:15.669" v="606" actId="14100"/>
          <ac:picMkLst>
            <pc:docMk/>
            <pc:sldMk cId="4245026409" sldId="619"/>
            <ac:picMk id="14" creationId="{E2980F9E-83D3-423F-98C7-E4CA79A976B7}"/>
          </ac:picMkLst>
        </pc:picChg>
      </pc:sldChg>
      <pc:sldChg chg="modSp add mod ord">
        <pc:chgData name="ِAwatef B" userId="4c3a533462edbdd8" providerId="LiveId" clId="{C01B9CE2-E5F2-4D2F-AAAA-DF76B90C6C28}" dt="2024-06-05T18:42:17.244" v="806" actId="207"/>
        <pc:sldMkLst>
          <pc:docMk/>
          <pc:sldMk cId="4281980732" sldId="620"/>
        </pc:sldMkLst>
        <pc:spChg chg="mod">
          <ac:chgData name="ِAwatef B" userId="4c3a533462edbdd8" providerId="LiveId" clId="{C01B9CE2-E5F2-4D2F-AAAA-DF76B90C6C28}" dt="2024-06-05T15:03:24.662" v="757" actId="1076"/>
          <ac:spMkLst>
            <pc:docMk/>
            <pc:sldMk cId="4281980732" sldId="620"/>
            <ac:spMk id="5" creationId="{00000000-0000-0000-0000-000000000000}"/>
          </ac:spMkLst>
        </pc:spChg>
        <pc:spChg chg="mod">
          <ac:chgData name="ِAwatef B" userId="4c3a533462edbdd8" providerId="LiveId" clId="{C01B9CE2-E5F2-4D2F-AAAA-DF76B90C6C28}" dt="2024-06-05T18:42:17.244" v="806" actId="207"/>
          <ac:spMkLst>
            <pc:docMk/>
            <pc:sldMk cId="4281980732" sldId="620"/>
            <ac:spMk id="16" creationId="{A5253631-EB59-4D76-A2B6-0882F50A3652}"/>
          </ac:spMkLst>
        </pc:spChg>
        <pc:spChg chg="mod">
          <ac:chgData name="ِAwatef B" userId="4c3a533462edbdd8" providerId="LiveId" clId="{C01B9CE2-E5F2-4D2F-AAAA-DF76B90C6C28}" dt="2024-06-05T15:03:32.492" v="759" actId="1076"/>
          <ac:spMkLst>
            <pc:docMk/>
            <pc:sldMk cId="4281980732" sldId="620"/>
            <ac:spMk id="22" creationId="{A529B2ED-A7C1-4A1A-874C-ED4F4661C9F9}"/>
          </ac:spMkLst>
        </pc:spChg>
        <pc:picChg chg="mod">
          <ac:chgData name="ِAwatef B" userId="4c3a533462edbdd8" providerId="LiveId" clId="{C01B9CE2-E5F2-4D2F-AAAA-DF76B90C6C28}" dt="2024-06-05T15:03:24.662" v="757" actId="1076"/>
          <ac:picMkLst>
            <pc:docMk/>
            <pc:sldMk cId="4281980732" sldId="620"/>
            <ac:picMk id="14" creationId="{E2980F9E-83D3-423F-98C7-E4CA79A976B7}"/>
          </ac:picMkLst>
        </pc:picChg>
      </pc:sldChg>
      <pc:sldChg chg="addSp delSp modSp add mod">
        <pc:chgData name="ِAwatef B" userId="4c3a533462edbdd8" providerId="LiveId" clId="{C01B9CE2-E5F2-4D2F-AAAA-DF76B90C6C28}" dt="2024-06-05T18:45:58.919" v="811" actId="478"/>
        <pc:sldMkLst>
          <pc:docMk/>
          <pc:sldMk cId="212189325" sldId="621"/>
        </pc:sldMkLst>
        <pc:spChg chg="mod">
          <ac:chgData name="ِAwatef B" userId="4c3a533462edbdd8" providerId="LiveId" clId="{C01B9CE2-E5F2-4D2F-AAAA-DF76B90C6C28}" dt="2024-06-05T18:36:09.279" v="797" actId="1076"/>
          <ac:spMkLst>
            <pc:docMk/>
            <pc:sldMk cId="212189325" sldId="621"/>
            <ac:spMk id="5" creationId="{00000000-0000-0000-0000-000000000000}"/>
          </ac:spMkLst>
        </pc:spChg>
        <pc:spChg chg="mod">
          <ac:chgData name="ِAwatef B" userId="4c3a533462edbdd8" providerId="LiveId" clId="{C01B9CE2-E5F2-4D2F-AAAA-DF76B90C6C28}" dt="2024-06-05T18:36:24.363" v="799" actId="207"/>
          <ac:spMkLst>
            <pc:docMk/>
            <pc:sldMk cId="212189325" sldId="621"/>
            <ac:spMk id="16" creationId="{A5253631-EB59-4D76-A2B6-0882F50A3652}"/>
          </ac:spMkLst>
        </pc:spChg>
        <pc:spChg chg="add del mod">
          <ac:chgData name="ِAwatef B" userId="4c3a533462edbdd8" providerId="LiveId" clId="{C01B9CE2-E5F2-4D2F-AAAA-DF76B90C6C28}" dt="2024-06-05T18:45:58.919" v="811" actId="478"/>
          <ac:spMkLst>
            <pc:docMk/>
            <pc:sldMk cId="212189325" sldId="621"/>
            <ac:spMk id="22" creationId="{A529B2ED-A7C1-4A1A-874C-ED4F4661C9F9}"/>
          </ac:spMkLst>
        </pc:spChg>
        <pc:picChg chg="mod">
          <ac:chgData name="ِAwatef B" userId="4c3a533462edbdd8" providerId="LiveId" clId="{C01B9CE2-E5F2-4D2F-AAAA-DF76B90C6C28}" dt="2024-06-05T18:36:06.664" v="796" actId="1076"/>
          <ac:picMkLst>
            <pc:docMk/>
            <pc:sldMk cId="212189325" sldId="621"/>
            <ac:picMk id="14" creationId="{E2980F9E-83D3-423F-98C7-E4CA79A976B7}"/>
          </ac:picMkLst>
        </pc:picChg>
      </pc:sldChg>
    </pc:docChg>
  </pc:docChgLst>
  <pc:docChgLst>
    <pc:chgData name="ِAwatef B" userId="4c3a533462edbdd8" providerId="LiveId" clId="{9F3C2CD6-EA3A-4CF0-BDA5-9BB9D03EA534}"/>
    <pc:docChg chg="undo custSel addSld modSld">
      <pc:chgData name="ِAwatef B" userId="4c3a533462edbdd8" providerId="LiveId" clId="{9F3C2CD6-EA3A-4CF0-BDA5-9BB9D03EA534}" dt="2024-06-23T19:30:10.616" v="7"/>
      <pc:docMkLst>
        <pc:docMk/>
      </pc:docMkLst>
      <pc:sldChg chg="delSp mod modAnim">
        <pc:chgData name="ِAwatef B" userId="4c3a533462edbdd8" providerId="LiveId" clId="{9F3C2CD6-EA3A-4CF0-BDA5-9BB9D03EA534}" dt="2024-06-23T18:52:01.124" v="1" actId="478"/>
        <pc:sldMkLst>
          <pc:docMk/>
          <pc:sldMk cId="3125416439" sldId="605"/>
        </pc:sldMkLst>
        <pc:spChg chg="del">
          <ac:chgData name="ِAwatef B" userId="4c3a533462edbdd8" providerId="LiveId" clId="{9F3C2CD6-EA3A-4CF0-BDA5-9BB9D03EA534}" dt="2024-06-23T18:52:01.124" v="1" actId="478"/>
          <ac:spMkLst>
            <pc:docMk/>
            <pc:sldMk cId="3125416439" sldId="605"/>
            <ac:spMk id="5" creationId="{00000000-0000-0000-0000-000000000000}"/>
          </ac:spMkLst>
        </pc:spChg>
      </pc:sldChg>
      <pc:sldChg chg="modSp mod modAnim">
        <pc:chgData name="ِAwatef B" userId="4c3a533462edbdd8" providerId="LiveId" clId="{9F3C2CD6-EA3A-4CF0-BDA5-9BB9D03EA534}" dt="2024-06-23T19:29:45.375" v="6" actId="20577"/>
        <pc:sldMkLst>
          <pc:docMk/>
          <pc:sldMk cId="3155375361" sldId="607"/>
        </pc:sldMkLst>
        <pc:spChg chg="mod">
          <ac:chgData name="ِAwatef B" userId="4c3a533462edbdd8" providerId="LiveId" clId="{9F3C2CD6-EA3A-4CF0-BDA5-9BB9D03EA534}" dt="2024-06-23T19:29:45.375" v="6" actId="20577"/>
          <ac:spMkLst>
            <pc:docMk/>
            <pc:sldMk cId="3155375361" sldId="607"/>
            <ac:spMk id="48" creationId="{00000000-0000-0000-0000-000000000000}"/>
          </ac:spMkLst>
        </pc:spChg>
      </pc:sldChg>
      <pc:sldChg chg="add">
        <pc:chgData name="ِAwatef B" userId="4c3a533462edbdd8" providerId="LiveId" clId="{9F3C2CD6-EA3A-4CF0-BDA5-9BB9D03EA534}" dt="2024-06-23T18:52:38.373" v="2"/>
        <pc:sldMkLst>
          <pc:docMk/>
          <pc:sldMk cId="0" sldId="622"/>
        </pc:sldMkLst>
      </pc:sldChg>
      <pc:sldChg chg="add">
        <pc:chgData name="ِAwatef B" userId="4c3a533462edbdd8" providerId="LiveId" clId="{9F3C2CD6-EA3A-4CF0-BDA5-9BB9D03EA534}" dt="2024-06-23T19:30:10.616" v="7"/>
        <pc:sldMkLst>
          <pc:docMk/>
          <pc:sldMk cId="0" sldId="623"/>
        </pc:sldMkLst>
      </pc:sldChg>
    </pc:docChg>
  </pc:docChgLst>
  <pc:docChgLst>
    <pc:chgData name="ِAwatef B" userId="4c3a533462edbdd8" providerId="LiveId" clId="{BED5A3BF-6BF4-4C64-9CBC-060A051EE439}"/>
    <pc:docChg chg="undo custSel modSld">
      <pc:chgData name="ِAwatef B" userId="4c3a533462edbdd8" providerId="LiveId" clId="{BED5A3BF-6BF4-4C64-9CBC-060A051EE439}" dt="2024-06-23T19:49:57.172" v="183" actId="1076"/>
      <pc:docMkLst>
        <pc:docMk/>
      </pc:docMkLst>
      <pc:sldChg chg="delSp mod modTransition delAnim">
        <pc:chgData name="ِAwatef B" userId="4c3a533462edbdd8" providerId="LiveId" clId="{BED5A3BF-6BF4-4C64-9CBC-060A051EE439}" dt="2024-06-23T19:40:55.274" v="36" actId="478"/>
        <pc:sldMkLst>
          <pc:docMk/>
          <pc:sldMk cId="0" sldId="271"/>
        </pc:sldMkLst>
        <pc:picChg chg="del">
          <ac:chgData name="ِAwatef B" userId="4c3a533462edbdd8" providerId="LiveId" clId="{BED5A3BF-6BF4-4C64-9CBC-060A051EE439}" dt="2024-06-23T19:40:55.274" v="36" actId="478"/>
          <ac:picMkLst>
            <pc:docMk/>
            <pc:sldMk cId="0" sldId="271"/>
            <ac:picMk id="2" creationId="{BE9441AB-2AC4-BAA0-9BB9-A6955D6E2901}"/>
          </ac:picMkLst>
        </pc:picChg>
      </pc:sldChg>
      <pc:sldChg chg="delSp mod modTransition delAnim">
        <pc:chgData name="ِAwatef B" userId="4c3a533462edbdd8" providerId="LiveId" clId="{BED5A3BF-6BF4-4C64-9CBC-060A051EE439}" dt="2024-06-23T19:40:22.742" v="30" actId="478"/>
        <pc:sldMkLst>
          <pc:docMk/>
          <pc:sldMk cId="0" sldId="306"/>
        </pc:sldMkLst>
        <pc:picChg chg="del">
          <ac:chgData name="ِAwatef B" userId="4c3a533462edbdd8" providerId="LiveId" clId="{BED5A3BF-6BF4-4C64-9CBC-060A051EE439}" dt="2024-06-23T19:40:22.742" v="30" actId="478"/>
          <ac:picMkLst>
            <pc:docMk/>
            <pc:sldMk cId="0" sldId="306"/>
            <ac:picMk id="4" creationId="{388D3EFD-379C-181D-2DB8-24447AE7A3F1}"/>
          </ac:picMkLst>
        </pc:picChg>
      </pc:sldChg>
      <pc:sldChg chg="delSp mod modTransition delAnim">
        <pc:chgData name="ِAwatef B" userId="4c3a533462edbdd8" providerId="LiveId" clId="{BED5A3BF-6BF4-4C64-9CBC-060A051EE439}" dt="2024-06-23T19:41:38.503" v="46" actId="478"/>
        <pc:sldMkLst>
          <pc:docMk/>
          <pc:sldMk cId="3079614599" sldId="500"/>
        </pc:sldMkLst>
        <pc:picChg chg="del">
          <ac:chgData name="ِAwatef B" userId="4c3a533462edbdd8" providerId="LiveId" clId="{BED5A3BF-6BF4-4C64-9CBC-060A051EE439}" dt="2024-06-23T19:41:38.503" v="46" actId="478"/>
          <ac:picMkLst>
            <pc:docMk/>
            <pc:sldMk cId="3079614599" sldId="500"/>
            <ac:picMk id="2" creationId="{055E6A1E-A4F7-A727-2C6A-E0064EA477D9}"/>
          </ac:picMkLst>
        </pc:picChg>
      </pc:sldChg>
      <pc:sldChg chg="delSp modSp mod modTransition delAnim modNotesTx">
        <pc:chgData name="ِAwatef B" userId="4c3a533462edbdd8" providerId="LiveId" clId="{BED5A3BF-6BF4-4C64-9CBC-060A051EE439}" dt="2024-06-23T19:44:33.950" v="108" actId="20577"/>
        <pc:sldMkLst>
          <pc:docMk/>
          <pc:sldMk cId="2720439668" sldId="503"/>
        </pc:sldMkLst>
        <pc:spChg chg="mod">
          <ac:chgData name="ِAwatef B" userId="4c3a533462edbdd8" providerId="LiveId" clId="{BED5A3BF-6BF4-4C64-9CBC-060A051EE439}" dt="2024-06-23T19:44:33.950" v="108" actId="20577"/>
          <ac:spMkLst>
            <pc:docMk/>
            <pc:sldMk cId="2720439668" sldId="503"/>
            <ac:spMk id="48" creationId="{00000000-0000-0000-0000-000000000000}"/>
          </ac:spMkLst>
        </pc:spChg>
        <pc:picChg chg="del">
          <ac:chgData name="ِAwatef B" userId="4c3a533462edbdd8" providerId="LiveId" clId="{BED5A3BF-6BF4-4C64-9CBC-060A051EE439}" dt="2024-06-23T19:41:40.896" v="47" actId="478"/>
          <ac:picMkLst>
            <pc:docMk/>
            <pc:sldMk cId="2720439668" sldId="503"/>
            <ac:picMk id="5" creationId="{DB7BE9B9-8F3B-9F31-5196-9FE051245B81}"/>
          </ac:picMkLst>
        </pc:picChg>
      </pc:sldChg>
      <pc:sldChg chg="delSp mod modTransition delAnim">
        <pc:chgData name="ِAwatef B" userId="4c3a533462edbdd8" providerId="LiveId" clId="{BED5A3BF-6BF4-4C64-9CBC-060A051EE439}" dt="2024-06-23T19:41:44.795" v="48" actId="478"/>
        <pc:sldMkLst>
          <pc:docMk/>
          <pc:sldMk cId="2340946348" sldId="521"/>
        </pc:sldMkLst>
        <pc:picChg chg="del">
          <ac:chgData name="ِAwatef B" userId="4c3a533462edbdd8" providerId="LiveId" clId="{BED5A3BF-6BF4-4C64-9CBC-060A051EE439}" dt="2024-06-23T19:41:44.795" v="48" actId="478"/>
          <ac:picMkLst>
            <pc:docMk/>
            <pc:sldMk cId="2340946348" sldId="521"/>
            <ac:picMk id="6" creationId="{1E70DEDD-B80F-8121-0F78-6F9562A63D6A}"/>
          </ac:picMkLst>
        </pc:picChg>
      </pc:sldChg>
      <pc:sldChg chg="delSp mod modTransition delAnim modNotesTx">
        <pc:chgData name="ِAwatef B" userId="4c3a533462edbdd8" providerId="LiveId" clId="{BED5A3BF-6BF4-4C64-9CBC-060A051EE439}" dt="2024-06-23T19:39:32.388" v="23" actId="478"/>
        <pc:sldMkLst>
          <pc:docMk/>
          <pc:sldMk cId="2746685843" sldId="528"/>
        </pc:sldMkLst>
        <pc:picChg chg="del">
          <ac:chgData name="ِAwatef B" userId="4c3a533462edbdd8" providerId="LiveId" clId="{BED5A3BF-6BF4-4C64-9CBC-060A051EE439}" dt="2024-06-23T19:39:32.388" v="23" actId="478"/>
          <ac:picMkLst>
            <pc:docMk/>
            <pc:sldMk cId="2746685843" sldId="528"/>
            <ac:picMk id="4" creationId="{D6AFA37A-2631-23FF-B86A-D548EBFF9E00}"/>
          </ac:picMkLst>
        </pc:picChg>
      </pc:sldChg>
      <pc:sldChg chg="delSp mod modTransition delAnim">
        <pc:chgData name="ِAwatef B" userId="4c3a533462edbdd8" providerId="LiveId" clId="{BED5A3BF-6BF4-4C64-9CBC-060A051EE439}" dt="2024-06-23T19:38:45.356" v="21" actId="478"/>
        <pc:sldMkLst>
          <pc:docMk/>
          <pc:sldMk cId="3139817863" sldId="530"/>
        </pc:sldMkLst>
        <pc:picChg chg="del">
          <ac:chgData name="ِAwatef B" userId="4c3a533462edbdd8" providerId="LiveId" clId="{BED5A3BF-6BF4-4C64-9CBC-060A051EE439}" dt="2024-06-23T19:38:45.356" v="21" actId="478"/>
          <ac:picMkLst>
            <pc:docMk/>
            <pc:sldMk cId="3139817863" sldId="530"/>
            <ac:picMk id="4" creationId="{A1A09709-F5D2-7755-922A-D7B1DC4BA263}"/>
          </ac:picMkLst>
        </pc:picChg>
      </pc:sldChg>
      <pc:sldChg chg="delSp mod modTransition delAnim">
        <pc:chgData name="ِAwatef B" userId="4c3a533462edbdd8" providerId="LiveId" clId="{BED5A3BF-6BF4-4C64-9CBC-060A051EE439}" dt="2024-06-23T19:38:18.968" v="18" actId="478"/>
        <pc:sldMkLst>
          <pc:docMk/>
          <pc:sldMk cId="2745425429" sldId="532"/>
        </pc:sldMkLst>
        <pc:picChg chg="del">
          <ac:chgData name="ِAwatef B" userId="4c3a533462edbdd8" providerId="LiveId" clId="{BED5A3BF-6BF4-4C64-9CBC-060A051EE439}" dt="2024-06-23T19:38:18.968" v="18" actId="478"/>
          <ac:picMkLst>
            <pc:docMk/>
            <pc:sldMk cId="2745425429" sldId="532"/>
            <ac:picMk id="4" creationId="{4C6C6267-82FC-1416-B560-43F0A62818E0}"/>
          </ac:picMkLst>
        </pc:picChg>
      </pc:sldChg>
      <pc:sldChg chg="delSp mod modTransition delAnim modNotesTx">
        <pc:chgData name="ِAwatef B" userId="4c3a533462edbdd8" providerId="LiveId" clId="{BED5A3BF-6BF4-4C64-9CBC-060A051EE439}" dt="2024-06-23T19:41:01.776" v="37" actId="478"/>
        <pc:sldMkLst>
          <pc:docMk/>
          <pc:sldMk cId="1469441758" sldId="573"/>
        </pc:sldMkLst>
        <pc:picChg chg="del">
          <ac:chgData name="ِAwatef B" userId="4c3a533462edbdd8" providerId="LiveId" clId="{BED5A3BF-6BF4-4C64-9CBC-060A051EE439}" dt="2024-06-23T19:41:01.776" v="37" actId="478"/>
          <ac:picMkLst>
            <pc:docMk/>
            <pc:sldMk cId="1469441758" sldId="573"/>
            <ac:picMk id="3" creationId="{BE156F5D-4406-4B56-41D7-6FD7F97AED5F}"/>
          </ac:picMkLst>
        </pc:picChg>
      </pc:sldChg>
      <pc:sldChg chg="delSp mod modTransition delAnim">
        <pc:chgData name="ِAwatef B" userId="4c3a533462edbdd8" providerId="LiveId" clId="{BED5A3BF-6BF4-4C64-9CBC-060A051EE439}" dt="2024-06-23T19:40:48.499" v="34" actId="478"/>
        <pc:sldMkLst>
          <pc:docMk/>
          <pc:sldMk cId="1773856204" sldId="579"/>
        </pc:sldMkLst>
        <pc:picChg chg="del">
          <ac:chgData name="ِAwatef B" userId="4c3a533462edbdd8" providerId="LiveId" clId="{BED5A3BF-6BF4-4C64-9CBC-060A051EE439}" dt="2024-06-23T19:40:48.499" v="34" actId="478"/>
          <ac:picMkLst>
            <pc:docMk/>
            <pc:sldMk cId="1773856204" sldId="579"/>
            <ac:picMk id="4" creationId="{436E0923-289C-AA9F-700C-F0058D8FE2C0}"/>
          </ac:picMkLst>
        </pc:picChg>
      </pc:sldChg>
      <pc:sldChg chg="delSp mod modTransition delAnim">
        <pc:chgData name="ِAwatef B" userId="4c3a533462edbdd8" providerId="LiveId" clId="{BED5A3BF-6BF4-4C64-9CBC-060A051EE439}" dt="2024-06-23T19:40:52.210" v="35" actId="478"/>
        <pc:sldMkLst>
          <pc:docMk/>
          <pc:sldMk cId="2663950702" sldId="580"/>
        </pc:sldMkLst>
        <pc:picChg chg="del">
          <ac:chgData name="ِAwatef B" userId="4c3a533462edbdd8" providerId="LiveId" clId="{BED5A3BF-6BF4-4C64-9CBC-060A051EE439}" dt="2024-06-23T19:40:52.210" v="35" actId="478"/>
          <ac:picMkLst>
            <pc:docMk/>
            <pc:sldMk cId="2663950702" sldId="580"/>
            <ac:picMk id="4" creationId="{89AA37FF-3331-7BB3-D10E-B9BDCFC28718}"/>
          </ac:picMkLst>
        </pc:picChg>
      </pc:sldChg>
      <pc:sldChg chg="delSp mod modTransition delAnim">
        <pc:chgData name="ِAwatef B" userId="4c3a533462edbdd8" providerId="LiveId" clId="{BED5A3BF-6BF4-4C64-9CBC-060A051EE439}" dt="2024-06-23T19:38:06.034" v="15" actId="478"/>
        <pc:sldMkLst>
          <pc:docMk/>
          <pc:sldMk cId="2976166741" sldId="581"/>
        </pc:sldMkLst>
        <pc:picChg chg="del">
          <ac:chgData name="ِAwatef B" userId="4c3a533462edbdd8" providerId="LiveId" clId="{BED5A3BF-6BF4-4C64-9CBC-060A051EE439}" dt="2024-06-23T19:38:06.034" v="15" actId="478"/>
          <ac:picMkLst>
            <pc:docMk/>
            <pc:sldMk cId="2976166741" sldId="581"/>
            <ac:picMk id="2" creationId="{863F6FD0-1804-F2A8-C7DD-77F842DB1AF8}"/>
          </ac:picMkLst>
        </pc:picChg>
      </pc:sldChg>
      <pc:sldChg chg="delSp mod modTransition delAnim">
        <pc:chgData name="ِAwatef B" userId="4c3a533462edbdd8" providerId="LiveId" clId="{BED5A3BF-6BF4-4C64-9CBC-060A051EE439}" dt="2024-06-23T19:37:05.279" v="13" actId="478"/>
        <pc:sldMkLst>
          <pc:docMk/>
          <pc:sldMk cId="1915287677" sldId="582"/>
        </pc:sldMkLst>
        <pc:picChg chg="del">
          <ac:chgData name="ِAwatef B" userId="4c3a533462edbdd8" providerId="LiveId" clId="{BED5A3BF-6BF4-4C64-9CBC-060A051EE439}" dt="2024-06-23T19:37:05.279" v="13" actId="478"/>
          <ac:picMkLst>
            <pc:docMk/>
            <pc:sldMk cId="1915287677" sldId="582"/>
            <ac:picMk id="9" creationId="{490C103F-A9B4-B465-C800-1498C4D23DA3}"/>
          </ac:picMkLst>
        </pc:picChg>
      </pc:sldChg>
      <pc:sldChg chg="delSp mod modTransition delAnim">
        <pc:chgData name="ِAwatef B" userId="4c3a533462edbdd8" providerId="LiveId" clId="{BED5A3BF-6BF4-4C64-9CBC-060A051EE439}" dt="2024-06-23T19:41:47.348" v="49" actId="478"/>
        <pc:sldMkLst>
          <pc:docMk/>
          <pc:sldMk cId="1491613412" sldId="585"/>
        </pc:sldMkLst>
        <pc:picChg chg="del">
          <ac:chgData name="ِAwatef B" userId="4c3a533462edbdd8" providerId="LiveId" clId="{BED5A3BF-6BF4-4C64-9CBC-060A051EE439}" dt="2024-06-23T19:41:47.348" v="49" actId="478"/>
          <ac:picMkLst>
            <pc:docMk/>
            <pc:sldMk cId="1491613412" sldId="585"/>
            <ac:picMk id="6" creationId="{ADF51771-4193-B6CD-E25D-1E7D070578E6}"/>
          </ac:picMkLst>
        </pc:picChg>
      </pc:sldChg>
      <pc:sldChg chg="delSp mod modTransition delAnim modNotesTx">
        <pc:chgData name="ِAwatef B" userId="4c3a533462edbdd8" providerId="LiveId" clId="{BED5A3BF-6BF4-4C64-9CBC-060A051EE439}" dt="2024-06-23T19:41:35.541" v="45" actId="478"/>
        <pc:sldMkLst>
          <pc:docMk/>
          <pc:sldMk cId="1294501467" sldId="586"/>
        </pc:sldMkLst>
        <pc:picChg chg="del">
          <ac:chgData name="ِAwatef B" userId="4c3a533462edbdd8" providerId="LiveId" clId="{BED5A3BF-6BF4-4C64-9CBC-060A051EE439}" dt="2024-06-23T19:41:35.541" v="45" actId="478"/>
          <ac:picMkLst>
            <pc:docMk/>
            <pc:sldMk cId="1294501467" sldId="586"/>
            <ac:picMk id="2" creationId="{E1D8F23F-1385-BD43-5EA6-6D29186DFC24}"/>
          </ac:picMkLst>
        </pc:picChg>
      </pc:sldChg>
      <pc:sldChg chg="delSp mod modTransition delAnim">
        <pc:chgData name="ِAwatef B" userId="4c3a533462edbdd8" providerId="LiveId" clId="{BED5A3BF-6BF4-4C64-9CBC-060A051EE439}" dt="2024-06-23T19:41:25.114" v="42" actId="478"/>
        <pc:sldMkLst>
          <pc:docMk/>
          <pc:sldMk cId="1592869498" sldId="588"/>
        </pc:sldMkLst>
        <pc:picChg chg="del">
          <ac:chgData name="ِAwatef B" userId="4c3a533462edbdd8" providerId="LiveId" clId="{BED5A3BF-6BF4-4C64-9CBC-060A051EE439}" dt="2024-06-23T19:41:25.114" v="42" actId="478"/>
          <ac:picMkLst>
            <pc:docMk/>
            <pc:sldMk cId="1592869498" sldId="588"/>
            <ac:picMk id="3" creationId="{43414550-82AD-418B-F0E7-6D688627E045}"/>
          </ac:picMkLst>
        </pc:picChg>
      </pc:sldChg>
      <pc:sldChg chg="delSp mod modTransition delAnim">
        <pc:chgData name="ِAwatef B" userId="4c3a533462edbdd8" providerId="LiveId" clId="{BED5A3BF-6BF4-4C64-9CBC-060A051EE439}" dt="2024-06-23T19:41:49.988" v="50" actId="478"/>
        <pc:sldMkLst>
          <pc:docMk/>
          <pc:sldMk cId="2007402616" sldId="589"/>
        </pc:sldMkLst>
        <pc:picChg chg="del">
          <ac:chgData name="ِAwatef B" userId="4c3a533462edbdd8" providerId="LiveId" clId="{BED5A3BF-6BF4-4C64-9CBC-060A051EE439}" dt="2024-06-23T19:41:49.988" v="50" actId="478"/>
          <ac:picMkLst>
            <pc:docMk/>
            <pc:sldMk cId="2007402616" sldId="589"/>
            <ac:picMk id="2" creationId="{6B657FFF-0492-16CA-679D-0604D9D473A4}"/>
          </ac:picMkLst>
        </pc:picChg>
      </pc:sldChg>
      <pc:sldChg chg="delSp mod modTransition delAnim">
        <pc:chgData name="ِAwatef B" userId="4c3a533462edbdd8" providerId="LiveId" clId="{BED5A3BF-6BF4-4C64-9CBC-060A051EE439}" dt="2024-06-23T19:41:54.081" v="51" actId="478"/>
        <pc:sldMkLst>
          <pc:docMk/>
          <pc:sldMk cId="3914921625" sldId="590"/>
        </pc:sldMkLst>
        <pc:picChg chg="del">
          <ac:chgData name="ِAwatef B" userId="4c3a533462edbdd8" providerId="LiveId" clId="{BED5A3BF-6BF4-4C64-9CBC-060A051EE439}" dt="2024-06-23T19:41:54.081" v="51" actId="478"/>
          <ac:picMkLst>
            <pc:docMk/>
            <pc:sldMk cId="3914921625" sldId="590"/>
            <ac:picMk id="2" creationId="{07D46ABB-50DC-9579-DDBA-4B5D3E680922}"/>
          </ac:picMkLst>
        </pc:picChg>
      </pc:sldChg>
      <pc:sldChg chg="delSp mod modTransition delAnim">
        <pc:chgData name="ِAwatef B" userId="4c3a533462edbdd8" providerId="LiveId" clId="{BED5A3BF-6BF4-4C64-9CBC-060A051EE439}" dt="2024-06-23T19:42:00.421" v="53" actId="478"/>
        <pc:sldMkLst>
          <pc:docMk/>
          <pc:sldMk cId="3473225099" sldId="591"/>
        </pc:sldMkLst>
        <pc:picChg chg="del">
          <ac:chgData name="ِAwatef B" userId="4c3a533462edbdd8" providerId="LiveId" clId="{BED5A3BF-6BF4-4C64-9CBC-060A051EE439}" dt="2024-06-23T19:42:00.421" v="53" actId="478"/>
          <ac:picMkLst>
            <pc:docMk/>
            <pc:sldMk cId="3473225099" sldId="591"/>
            <ac:picMk id="2" creationId="{65B1F02F-DD33-31B8-2C31-A1DCFB11C2EC}"/>
          </ac:picMkLst>
        </pc:picChg>
      </pc:sldChg>
      <pc:sldChg chg="delSp mod modTransition delAnim modNotesTx">
        <pc:chgData name="ِAwatef B" userId="4c3a533462edbdd8" providerId="LiveId" clId="{BED5A3BF-6BF4-4C64-9CBC-060A051EE439}" dt="2024-06-23T19:40:33.466" v="32" actId="478"/>
        <pc:sldMkLst>
          <pc:docMk/>
          <pc:sldMk cId="533915439" sldId="592"/>
        </pc:sldMkLst>
        <pc:picChg chg="del">
          <ac:chgData name="ِAwatef B" userId="4c3a533462edbdd8" providerId="LiveId" clId="{BED5A3BF-6BF4-4C64-9CBC-060A051EE439}" dt="2024-06-23T19:40:33.466" v="32" actId="478"/>
          <ac:picMkLst>
            <pc:docMk/>
            <pc:sldMk cId="533915439" sldId="592"/>
            <ac:picMk id="2" creationId="{C535928E-DBC6-2346-F53A-F4F0B41DA960}"/>
          </ac:picMkLst>
        </pc:picChg>
      </pc:sldChg>
      <pc:sldChg chg="delSp mod modTransition delAnim modNotesTx">
        <pc:chgData name="ِAwatef B" userId="4c3a533462edbdd8" providerId="LiveId" clId="{BED5A3BF-6BF4-4C64-9CBC-060A051EE439}" dt="2024-06-23T19:40:17.805" v="29" actId="478"/>
        <pc:sldMkLst>
          <pc:docMk/>
          <pc:sldMk cId="2690875312" sldId="594"/>
        </pc:sldMkLst>
        <pc:picChg chg="del">
          <ac:chgData name="ِAwatef B" userId="4c3a533462edbdd8" providerId="LiveId" clId="{BED5A3BF-6BF4-4C64-9CBC-060A051EE439}" dt="2024-06-23T19:40:17.805" v="29" actId="478"/>
          <ac:picMkLst>
            <pc:docMk/>
            <pc:sldMk cId="2690875312" sldId="594"/>
            <ac:picMk id="9" creationId="{4D149B84-1B95-D0CD-82D6-BA1587D06611}"/>
          </ac:picMkLst>
        </pc:picChg>
      </pc:sldChg>
      <pc:sldChg chg="delSp mod modTransition delAnim">
        <pc:chgData name="ِAwatef B" userId="4c3a533462edbdd8" providerId="LiveId" clId="{BED5A3BF-6BF4-4C64-9CBC-060A051EE439}" dt="2024-06-23T19:40:07.949" v="28" actId="478"/>
        <pc:sldMkLst>
          <pc:docMk/>
          <pc:sldMk cId="2200190696" sldId="596"/>
        </pc:sldMkLst>
        <pc:picChg chg="del">
          <ac:chgData name="ِAwatef B" userId="4c3a533462edbdd8" providerId="LiveId" clId="{BED5A3BF-6BF4-4C64-9CBC-060A051EE439}" dt="2024-06-23T19:40:07.949" v="28" actId="478"/>
          <ac:picMkLst>
            <pc:docMk/>
            <pc:sldMk cId="2200190696" sldId="596"/>
            <ac:picMk id="2" creationId="{86E59908-D635-B12F-717C-EE37EA001B3A}"/>
          </ac:picMkLst>
        </pc:picChg>
      </pc:sldChg>
      <pc:sldChg chg="delSp mod modTransition delAnim">
        <pc:chgData name="ِAwatef B" userId="4c3a533462edbdd8" providerId="LiveId" clId="{BED5A3BF-6BF4-4C64-9CBC-060A051EE439}" dt="2024-06-23T19:39:59.176" v="27" actId="478"/>
        <pc:sldMkLst>
          <pc:docMk/>
          <pc:sldMk cId="2449837609" sldId="597"/>
        </pc:sldMkLst>
        <pc:picChg chg="del">
          <ac:chgData name="ِAwatef B" userId="4c3a533462edbdd8" providerId="LiveId" clId="{BED5A3BF-6BF4-4C64-9CBC-060A051EE439}" dt="2024-06-23T19:39:59.176" v="27" actId="478"/>
          <ac:picMkLst>
            <pc:docMk/>
            <pc:sldMk cId="2449837609" sldId="597"/>
            <ac:picMk id="2" creationId="{146F79E8-27CC-FC5B-F218-05A968026A89}"/>
          </ac:picMkLst>
        </pc:picChg>
      </pc:sldChg>
      <pc:sldChg chg="delSp mod modTransition delAnim">
        <pc:chgData name="ِAwatef B" userId="4c3a533462edbdd8" providerId="LiveId" clId="{BED5A3BF-6BF4-4C64-9CBC-060A051EE439}" dt="2024-06-23T19:39:52.643" v="26" actId="478"/>
        <pc:sldMkLst>
          <pc:docMk/>
          <pc:sldMk cId="779823695" sldId="598"/>
        </pc:sldMkLst>
        <pc:picChg chg="del">
          <ac:chgData name="ِAwatef B" userId="4c3a533462edbdd8" providerId="LiveId" clId="{BED5A3BF-6BF4-4C64-9CBC-060A051EE439}" dt="2024-06-23T19:39:52.643" v="26" actId="478"/>
          <ac:picMkLst>
            <pc:docMk/>
            <pc:sldMk cId="779823695" sldId="598"/>
            <ac:picMk id="2" creationId="{ED99E8E9-D1EF-35BA-3239-B029E316AEA1}"/>
          </ac:picMkLst>
        </pc:picChg>
      </pc:sldChg>
      <pc:sldChg chg="delSp mod modTransition delAnim">
        <pc:chgData name="ِAwatef B" userId="4c3a533462edbdd8" providerId="LiveId" clId="{BED5A3BF-6BF4-4C64-9CBC-060A051EE439}" dt="2024-06-23T19:39:43.723" v="25" actId="478"/>
        <pc:sldMkLst>
          <pc:docMk/>
          <pc:sldMk cId="502197700" sldId="599"/>
        </pc:sldMkLst>
        <pc:picChg chg="del">
          <ac:chgData name="ِAwatef B" userId="4c3a533462edbdd8" providerId="LiveId" clId="{BED5A3BF-6BF4-4C64-9CBC-060A051EE439}" dt="2024-06-23T19:39:43.723" v="25" actId="478"/>
          <ac:picMkLst>
            <pc:docMk/>
            <pc:sldMk cId="502197700" sldId="599"/>
            <ac:picMk id="2" creationId="{134833D9-3F71-BCF2-9AF2-7EEE029161EE}"/>
          </ac:picMkLst>
        </pc:picChg>
      </pc:sldChg>
      <pc:sldChg chg="addSp delSp modSp mod modTransition delAnim">
        <pc:chgData name="ِAwatef B" userId="4c3a533462edbdd8" providerId="LiveId" clId="{BED5A3BF-6BF4-4C64-9CBC-060A051EE439}" dt="2024-06-23T19:45:38.223" v="110"/>
        <pc:sldMkLst>
          <pc:docMk/>
          <pc:sldMk cId="2806050896" sldId="600"/>
        </pc:sldMkLst>
        <pc:spChg chg="add mod">
          <ac:chgData name="ِAwatef B" userId="4c3a533462edbdd8" providerId="LiveId" clId="{BED5A3BF-6BF4-4C64-9CBC-060A051EE439}" dt="2024-06-23T19:45:38.223" v="110"/>
          <ac:spMkLst>
            <pc:docMk/>
            <pc:sldMk cId="2806050896" sldId="600"/>
            <ac:spMk id="2" creationId="{A6BD0CD5-4DC6-DC86-006F-8440693335EB}"/>
          </ac:spMkLst>
        </pc:spChg>
        <pc:spChg chg="del">
          <ac:chgData name="ِAwatef B" userId="4c3a533462edbdd8" providerId="LiveId" clId="{BED5A3BF-6BF4-4C64-9CBC-060A051EE439}" dt="2024-06-23T19:45:37.427" v="109" actId="478"/>
          <ac:spMkLst>
            <pc:docMk/>
            <pc:sldMk cId="2806050896" sldId="600"/>
            <ac:spMk id="48" creationId="{00000000-0000-0000-0000-000000000000}"/>
          </ac:spMkLst>
        </pc:spChg>
        <pc:picChg chg="del">
          <ac:chgData name="ِAwatef B" userId="4c3a533462edbdd8" providerId="LiveId" clId="{BED5A3BF-6BF4-4C64-9CBC-060A051EE439}" dt="2024-06-23T19:39:36.971" v="24" actId="478"/>
          <ac:picMkLst>
            <pc:docMk/>
            <pc:sldMk cId="2806050896" sldId="600"/>
            <ac:picMk id="2" creationId="{ECCD17EC-7F0E-8BAB-D8F1-8A3E74875A3B}"/>
          </ac:picMkLst>
        </pc:picChg>
      </pc:sldChg>
      <pc:sldChg chg="delSp modSp mod modTransition delAnim">
        <pc:chgData name="ِAwatef B" userId="4c3a533462edbdd8" providerId="LiveId" clId="{BED5A3BF-6BF4-4C64-9CBC-060A051EE439}" dt="2024-06-23T19:46:42.681" v="130" actId="20577"/>
        <pc:sldMkLst>
          <pc:docMk/>
          <pc:sldMk cId="2857372385" sldId="602"/>
        </pc:sldMkLst>
        <pc:spChg chg="mod">
          <ac:chgData name="ِAwatef B" userId="4c3a533462edbdd8" providerId="LiveId" clId="{BED5A3BF-6BF4-4C64-9CBC-060A051EE439}" dt="2024-06-23T19:46:42.681" v="130" actId="20577"/>
          <ac:spMkLst>
            <pc:docMk/>
            <pc:sldMk cId="2857372385" sldId="602"/>
            <ac:spMk id="48" creationId="{00000000-0000-0000-0000-000000000000}"/>
          </ac:spMkLst>
        </pc:spChg>
        <pc:picChg chg="del">
          <ac:chgData name="ِAwatef B" userId="4c3a533462edbdd8" providerId="LiveId" clId="{BED5A3BF-6BF4-4C64-9CBC-060A051EE439}" dt="2024-06-23T19:38:28.494" v="20" actId="478"/>
          <ac:picMkLst>
            <pc:docMk/>
            <pc:sldMk cId="2857372385" sldId="602"/>
            <ac:picMk id="2" creationId="{68C846E6-823D-9080-AEF0-1E76B02CA61E}"/>
          </ac:picMkLst>
        </pc:picChg>
      </pc:sldChg>
      <pc:sldChg chg="delSp mod modTransition delAnim">
        <pc:chgData name="ِAwatef B" userId="4c3a533462edbdd8" providerId="LiveId" clId="{BED5A3BF-6BF4-4C64-9CBC-060A051EE439}" dt="2024-06-23T19:38:23.190" v="19" actId="478"/>
        <pc:sldMkLst>
          <pc:docMk/>
          <pc:sldMk cId="2374685221" sldId="603"/>
        </pc:sldMkLst>
        <pc:picChg chg="del">
          <ac:chgData name="ِAwatef B" userId="4c3a533462edbdd8" providerId="LiveId" clId="{BED5A3BF-6BF4-4C64-9CBC-060A051EE439}" dt="2024-06-23T19:38:23.190" v="19" actId="478"/>
          <ac:picMkLst>
            <pc:docMk/>
            <pc:sldMk cId="2374685221" sldId="603"/>
            <ac:picMk id="2" creationId="{AF0984D9-73DB-99D3-32D6-1051DCBE75CA}"/>
          </ac:picMkLst>
        </pc:picChg>
      </pc:sldChg>
      <pc:sldChg chg="delSp mod modTransition delAnim">
        <pc:chgData name="ِAwatef B" userId="4c3a533462edbdd8" providerId="LiveId" clId="{BED5A3BF-6BF4-4C64-9CBC-060A051EE439}" dt="2024-06-23T19:37:02.385" v="12" actId="478"/>
        <pc:sldMkLst>
          <pc:docMk/>
          <pc:sldMk cId="3125416439" sldId="605"/>
        </pc:sldMkLst>
        <pc:picChg chg="del">
          <ac:chgData name="ِAwatef B" userId="4c3a533462edbdd8" providerId="LiveId" clId="{BED5A3BF-6BF4-4C64-9CBC-060A051EE439}" dt="2024-06-23T19:37:02.385" v="12" actId="478"/>
          <ac:picMkLst>
            <pc:docMk/>
            <pc:sldMk cId="3125416439" sldId="605"/>
            <ac:picMk id="2" creationId="{E18ACDCA-DD42-5400-8F5C-0CCDAA05F8D3}"/>
          </ac:picMkLst>
        </pc:picChg>
      </pc:sldChg>
      <pc:sldChg chg="delSp mod modTransition delAnim">
        <pc:chgData name="ِAwatef B" userId="4c3a533462edbdd8" providerId="LiveId" clId="{BED5A3BF-6BF4-4C64-9CBC-060A051EE439}" dt="2024-06-23T19:38:49.519" v="22" actId="478"/>
        <pc:sldMkLst>
          <pc:docMk/>
          <pc:sldMk cId="3453318052" sldId="606"/>
        </pc:sldMkLst>
        <pc:picChg chg="del">
          <ac:chgData name="ِAwatef B" userId="4c3a533462edbdd8" providerId="LiveId" clId="{BED5A3BF-6BF4-4C64-9CBC-060A051EE439}" dt="2024-06-23T19:38:49.519" v="22" actId="478"/>
          <ac:picMkLst>
            <pc:docMk/>
            <pc:sldMk cId="3453318052" sldId="606"/>
            <ac:picMk id="2" creationId="{ACADC7B8-D0CB-0A9D-3AB3-835B3E0E3971}"/>
          </ac:picMkLst>
        </pc:picChg>
      </pc:sldChg>
      <pc:sldChg chg="delSp mod modTransition delAnim modNotesTx">
        <pc:chgData name="ِAwatef B" userId="4c3a533462edbdd8" providerId="LiveId" clId="{BED5A3BF-6BF4-4C64-9CBC-060A051EE439}" dt="2024-06-23T19:41:08.778" v="39" actId="478"/>
        <pc:sldMkLst>
          <pc:docMk/>
          <pc:sldMk cId="3155375361" sldId="607"/>
        </pc:sldMkLst>
        <pc:picChg chg="del">
          <ac:chgData name="ِAwatef B" userId="4c3a533462edbdd8" providerId="LiveId" clId="{BED5A3BF-6BF4-4C64-9CBC-060A051EE439}" dt="2024-06-23T19:41:06.306" v="38" actId="478"/>
          <ac:picMkLst>
            <pc:docMk/>
            <pc:sldMk cId="3155375361" sldId="607"/>
            <ac:picMk id="3" creationId="{13A1C1B5-37EB-935E-5761-15B1FA20F8B3}"/>
          </ac:picMkLst>
        </pc:picChg>
        <pc:picChg chg="del">
          <ac:chgData name="ِAwatef B" userId="4c3a533462edbdd8" providerId="LiveId" clId="{BED5A3BF-6BF4-4C64-9CBC-060A051EE439}" dt="2024-06-23T19:41:08.778" v="39" actId="478"/>
          <ac:picMkLst>
            <pc:docMk/>
            <pc:sldMk cId="3155375361" sldId="607"/>
            <ac:picMk id="6" creationId="{6AAC2FEF-D249-59EA-8D14-D46D3F964BF3}"/>
          </ac:picMkLst>
        </pc:picChg>
      </pc:sldChg>
      <pc:sldChg chg="delSp mod modTransition delAnim modNotesTx">
        <pc:chgData name="ِAwatef B" userId="4c3a533462edbdd8" providerId="LiveId" clId="{BED5A3BF-6BF4-4C64-9CBC-060A051EE439}" dt="2024-06-23T19:41:32.542" v="44" actId="478"/>
        <pc:sldMkLst>
          <pc:docMk/>
          <pc:sldMk cId="1507338116" sldId="608"/>
        </pc:sldMkLst>
        <pc:picChg chg="del">
          <ac:chgData name="ِAwatef B" userId="4c3a533462edbdd8" providerId="LiveId" clId="{BED5A3BF-6BF4-4C64-9CBC-060A051EE439}" dt="2024-06-23T19:41:32.542" v="44" actId="478"/>
          <ac:picMkLst>
            <pc:docMk/>
            <pc:sldMk cId="1507338116" sldId="608"/>
            <ac:picMk id="2" creationId="{60F36E07-5BF3-E238-5539-5A933DE323C1}"/>
          </ac:picMkLst>
        </pc:picChg>
      </pc:sldChg>
      <pc:sldChg chg="delSp mod modTransition delAnim">
        <pc:chgData name="ِAwatef B" userId="4c3a533462edbdd8" providerId="LiveId" clId="{BED5A3BF-6BF4-4C64-9CBC-060A051EE439}" dt="2024-06-23T19:41:57.019" v="52" actId="478"/>
        <pc:sldMkLst>
          <pc:docMk/>
          <pc:sldMk cId="1516898383" sldId="610"/>
        </pc:sldMkLst>
        <pc:picChg chg="del">
          <ac:chgData name="ِAwatef B" userId="4c3a533462edbdd8" providerId="LiveId" clId="{BED5A3BF-6BF4-4C64-9CBC-060A051EE439}" dt="2024-06-23T19:41:57.019" v="52" actId="478"/>
          <ac:picMkLst>
            <pc:docMk/>
            <pc:sldMk cId="1516898383" sldId="610"/>
            <ac:picMk id="2" creationId="{CB1FF2E6-0B8A-AECD-BFD1-ECC163A04DA0}"/>
          </ac:picMkLst>
        </pc:picChg>
      </pc:sldChg>
      <pc:sldChg chg="delSp modSp mod modTransition delAnim">
        <pc:chgData name="ِAwatef B" userId="4c3a533462edbdd8" providerId="LiveId" clId="{BED5A3BF-6BF4-4C64-9CBC-060A051EE439}" dt="2024-06-23T19:47:02.297" v="137" actId="20577"/>
        <pc:sldMkLst>
          <pc:docMk/>
          <pc:sldMk cId="109297074" sldId="611"/>
        </pc:sldMkLst>
        <pc:spChg chg="mod">
          <ac:chgData name="ِAwatef B" userId="4c3a533462edbdd8" providerId="LiveId" clId="{BED5A3BF-6BF4-4C64-9CBC-060A051EE439}" dt="2024-06-23T19:47:02.297" v="137" actId="20577"/>
          <ac:spMkLst>
            <pc:docMk/>
            <pc:sldMk cId="109297074" sldId="611"/>
            <ac:spMk id="48" creationId="{00000000-0000-0000-0000-000000000000}"/>
          </ac:spMkLst>
        </pc:spChg>
        <pc:picChg chg="del">
          <ac:chgData name="ِAwatef B" userId="4c3a533462edbdd8" providerId="LiveId" clId="{BED5A3BF-6BF4-4C64-9CBC-060A051EE439}" dt="2024-06-23T19:38:13.987" v="17" actId="478"/>
          <ac:picMkLst>
            <pc:docMk/>
            <pc:sldMk cId="109297074" sldId="611"/>
            <ac:picMk id="2" creationId="{D4D07875-4952-DE5C-20BC-7BC4C314424A}"/>
          </ac:picMkLst>
        </pc:picChg>
      </pc:sldChg>
      <pc:sldChg chg="delSp mod modTransition delAnim">
        <pc:chgData name="ِAwatef B" userId="4c3a533462edbdd8" providerId="LiveId" clId="{BED5A3BF-6BF4-4C64-9CBC-060A051EE439}" dt="2024-06-23T19:38:11.123" v="16" actId="478"/>
        <pc:sldMkLst>
          <pc:docMk/>
          <pc:sldMk cId="2844683834" sldId="612"/>
        </pc:sldMkLst>
        <pc:picChg chg="del">
          <ac:chgData name="ِAwatef B" userId="4c3a533462edbdd8" providerId="LiveId" clId="{BED5A3BF-6BF4-4C64-9CBC-060A051EE439}" dt="2024-06-23T19:38:11.123" v="16" actId="478"/>
          <ac:picMkLst>
            <pc:docMk/>
            <pc:sldMk cId="2844683834" sldId="612"/>
            <ac:picMk id="2" creationId="{5EC59AEE-B04E-2C50-AD71-718AEB46B89D}"/>
          </ac:picMkLst>
        </pc:picChg>
      </pc:sldChg>
      <pc:sldChg chg="delSp mod modTransition delAnim">
        <pc:chgData name="ِAwatef B" userId="4c3a533462edbdd8" providerId="LiveId" clId="{BED5A3BF-6BF4-4C64-9CBC-060A051EE439}" dt="2024-06-23T19:37:59.221" v="14" actId="478"/>
        <pc:sldMkLst>
          <pc:docMk/>
          <pc:sldMk cId="1325631436" sldId="613"/>
        </pc:sldMkLst>
        <pc:picChg chg="del">
          <ac:chgData name="ِAwatef B" userId="4c3a533462edbdd8" providerId="LiveId" clId="{BED5A3BF-6BF4-4C64-9CBC-060A051EE439}" dt="2024-06-23T19:37:59.221" v="14" actId="478"/>
          <ac:picMkLst>
            <pc:docMk/>
            <pc:sldMk cId="1325631436" sldId="613"/>
            <ac:picMk id="6" creationId="{3AB3DB14-D421-09B4-2266-2E8FEFC0D707}"/>
          </ac:picMkLst>
        </pc:picChg>
        <pc:picChg chg="del">
          <ac:chgData name="ِAwatef B" userId="4c3a533462edbdd8" providerId="LiveId" clId="{BED5A3BF-6BF4-4C64-9CBC-060A051EE439}" dt="2024-06-23T19:37:59.221" v="14" actId="478"/>
          <ac:picMkLst>
            <pc:docMk/>
            <pc:sldMk cId="1325631436" sldId="613"/>
            <ac:picMk id="8" creationId="{D2AD4EEF-6D72-B992-A330-B774D9893760}"/>
          </ac:picMkLst>
        </pc:picChg>
      </pc:sldChg>
      <pc:sldChg chg="delSp mod modTransition delAnim">
        <pc:chgData name="ِAwatef B" userId="4c3a533462edbdd8" providerId="LiveId" clId="{BED5A3BF-6BF4-4C64-9CBC-060A051EE439}" dt="2024-06-23T19:40:29.034" v="31" actId="478"/>
        <pc:sldMkLst>
          <pc:docMk/>
          <pc:sldMk cId="2061820596" sldId="614"/>
        </pc:sldMkLst>
        <pc:picChg chg="del">
          <ac:chgData name="ِAwatef B" userId="4c3a533462edbdd8" providerId="LiveId" clId="{BED5A3BF-6BF4-4C64-9CBC-060A051EE439}" dt="2024-06-23T19:40:29.034" v="31" actId="478"/>
          <ac:picMkLst>
            <pc:docMk/>
            <pc:sldMk cId="2061820596" sldId="614"/>
            <ac:picMk id="2" creationId="{457344AB-40C7-CE73-766A-E2796CF500D3}"/>
          </ac:picMkLst>
        </pc:picChg>
      </pc:sldChg>
      <pc:sldChg chg="delSp modSp mod modTransition delAnim modNotesTx">
        <pc:chgData name="ِAwatef B" userId="4c3a533462edbdd8" providerId="LiveId" clId="{BED5A3BF-6BF4-4C64-9CBC-060A051EE439}" dt="2024-06-23T19:43:08.145" v="64" actId="20577"/>
        <pc:sldMkLst>
          <pc:docMk/>
          <pc:sldMk cId="3938743763" sldId="616"/>
        </pc:sldMkLst>
        <pc:spChg chg="mod">
          <ac:chgData name="ِAwatef B" userId="4c3a533462edbdd8" providerId="LiveId" clId="{BED5A3BF-6BF4-4C64-9CBC-060A051EE439}" dt="2024-06-23T19:43:08.145" v="64" actId="20577"/>
          <ac:spMkLst>
            <pc:docMk/>
            <pc:sldMk cId="3938743763" sldId="616"/>
            <ac:spMk id="48" creationId="{00000000-0000-0000-0000-000000000000}"/>
          </ac:spMkLst>
        </pc:spChg>
        <pc:picChg chg="del">
          <ac:chgData name="ِAwatef B" userId="4c3a533462edbdd8" providerId="LiveId" clId="{BED5A3BF-6BF4-4C64-9CBC-060A051EE439}" dt="2024-06-23T19:41:14.536" v="40" actId="478"/>
          <ac:picMkLst>
            <pc:docMk/>
            <pc:sldMk cId="3938743763" sldId="616"/>
            <ac:picMk id="2" creationId="{6F71270C-208E-F787-5543-F40FFC9BD204}"/>
          </ac:picMkLst>
        </pc:picChg>
      </pc:sldChg>
      <pc:sldChg chg="delSp mod modTransition delAnim">
        <pc:chgData name="ِAwatef B" userId="4c3a533462edbdd8" providerId="LiveId" clId="{BED5A3BF-6BF4-4C64-9CBC-060A051EE439}" dt="2024-06-23T19:41:20.973" v="41" actId="478"/>
        <pc:sldMkLst>
          <pc:docMk/>
          <pc:sldMk cId="4245026409" sldId="619"/>
        </pc:sldMkLst>
        <pc:picChg chg="del">
          <ac:chgData name="ِAwatef B" userId="4c3a533462edbdd8" providerId="LiveId" clId="{BED5A3BF-6BF4-4C64-9CBC-060A051EE439}" dt="2024-06-23T19:41:20.973" v="41" actId="478"/>
          <ac:picMkLst>
            <pc:docMk/>
            <pc:sldMk cId="4245026409" sldId="619"/>
            <ac:picMk id="2" creationId="{D0D429D7-F24A-F062-B0E8-5F5F7E39305E}"/>
          </ac:picMkLst>
        </pc:picChg>
      </pc:sldChg>
      <pc:sldChg chg="delSp mod modTransition delAnim modNotesTx">
        <pc:chgData name="ِAwatef B" userId="4c3a533462edbdd8" providerId="LiveId" clId="{BED5A3BF-6BF4-4C64-9CBC-060A051EE439}" dt="2024-06-23T19:41:28.137" v="43" actId="478"/>
        <pc:sldMkLst>
          <pc:docMk/>
          <pc:sldMk cId="4281980732" sldId="620"/>
        </pc:sldMkLst>
        <pc:picChg chg="del">
          <ac:chgData name="ِAwatef B" userId="4c3a533462edbdd8" providerId="LiveId" clId="{BED5A3BF-6BF4-4C64-9CBC-060A051EE439}" dt="2024-06-23T19:41:28.137" v="43" actId="478"/>
          <ac:picMkLst>
            <pc:docMk/>
            <pc:sldMk cId="4281980732" sldId="620"/>
            <ac:picMk id="2" creationId="{3DD30116-E085-CDC0-3DC2-5BF95C865091}"/>
          </ac:picMkLst>
        </pc:picChg>
      </pc:sldChg>
      <pc:sldChg chg="delSp modSp mod modTransition delAnim modNotesTx">
        <pc:chgData name="ِAwatef B" userId="4c3a533462edbdd8" providerId="LiveId" clId="{BED5A3BF-6BF4-4C64-9CBC-060A051EE439}" dt="2024-06-23T19:49:57.172" v="183" actId="1076"/>
        <pc:sldMkLst>
          <pc:docMk/>
          <pc:sldMk cId="0" sldId="621"/>
        </pc:sldMkLst>
        <pc:spChg chg="mod">
          <ac:chgData name="ِAwatef B" userId="4c3a533462edbdd8" providerId="LiveId" clId="{BED5A3BF-6BF4-4C64-9CBC-060A051EE439}" dt="2024-06-23T19:49:48.915" v="172" actId="1036"/>
          <ac:spMkLst>
            <pc:docMk/>
            <pc:sldMk cId="0" sldId="621"/>
            <ac:spMk id="14" creationId="{00000000-0000-0000-0000-000000000000}"/>
          </ac:spMkLst>
        </pc:spChg>
        <pc:spChg chg="mod">
          <ac:chgData name="ِAwatef B" userId="4c3a533462edbdd8" providerId="LiveId" clId="{BED5A3BF-6BF4-4C64-9CBC-060A051EE439}" dt="2024-06-23T19:49:52.265" v="182" actId="1035"/>
          <ac:spMkLst>
            <pc:docMk/>
            <pc:sldMk cId="0" sldId="621"/>
            <ac:spMk id="18" creationId="{00000000-0000-0000-0000-000000000000}"/>
          </ac:spMkLst>
        </pc:spChg>
        <pc:picChg chg="del">
          <ac:chgData name="ِAwatef B" userId="4c3a533462edbdd8" providerId="LiveId" clId="{BED5A3BF-6BF4-4C64-9CBC-060A051EE439}" dt="2024-06-23T19:40:45.497" v="33" actId="478"/>
          <ac:picMkLst>
            <pc:docMk/>
            <pc:sldMk cId="0" sldId="621"/>
            <ac:picMk id="3" creationId="{1BFCCE9E-218C-C43E-81A7-78D7A672BF34}"/>
          </ac:picMkLst>
        </pc:picChg>
        <pc:picChg chg="mod">
          <ac:chgData name="ِAwatef B" userId="4c3a533462edbdd8" providerId="LiveId" clId="{BED5A3BF-6BF4-4C64-9CBC-060A051EE439}" dt="2024-06-23T19:49:57.172" v="183" actId="1076"/>
          <ac:picMkLst>
            <pc:docMk/>
            <pc:sldMk cId="0" sldId="621"/>
            <ac:picMk id="22" creationId="{00000000-0000-0000-0000-000000000000}"/>
          </ac:picMkLst>
        </pc:picChg>
      </pc:sldChg>
      <pc:sldChg chg="delSp mod modTransition delAnim">
        <pc:chgData name="ِAwatef B" userId="4c3a533462edbdd8" providerId="LiveId" clId="{BED5A3BF-6BF4-4C64-9CBC-060A051EE439}" dt="2024-06-23T19:42:09.515" v="54" actId="478"/>
        <pc:sldMkLst>
          <pc:docMk/>
          <pc:sldMk cId="0" sldId="622"/>
        </pc:sldMkLst>
        <pc:picChg chg="del">
          <ac:chgData name="ِAwatef B" userId="4c3a533462edbdd8" providerId="LiveId" clId="{BED5A3BF-6BF4-4C64-9CBC-060A051EE439}" dt="2024-06-23T19:42:09.515" v="54" actId="478"/>
          <ac:picMkLst>
            <pc:docMk/>
            <pc:sldMk cId="0" sldId="622"/>
            <ac:picMk id="4" creationId="{49FF59B3-8DD3-DA96-23F9-BDF0501BB5CE}"/>
          </ac:picMkLst>
        </pc:picChg>
      </pc:sldChg>
      <pc:sldChg chg="delSp mod modTransition delAnim">
        <pc:chgData name="ِAwatef B" userId="4c3a533462edbdd8" providerId="LiveId" clId="{BED5A3BF-6BF4-4C64-9CBC-060A051EE439}" dt="2024-06-23T19:42:13.510" v="55" actId="478"/>
        <pc:sldMkLst>
          <pc:docMk/>
          <pc:sldMk cId="0" sldId="623"/>
        </pc:sldMkLst>
        <pc:picChg chg="del">
          <ac:chgData name="ِAwatef B" userId="4c3a533462edbdd8" providerId="LiveId" clId="{BED5A3BF-6BF4-4C64-9CBC-060A051EE439}" dt="2024-06-23T19:42:13.510" v="55" actId="478"/>
          <ac:picMkLst>
            <pc:docMk/>
            <pc:sldMk cId="0" sldId="623"/>
            <ac:picMk id="4" creationId="{E4F81645-0B21-55ED-BDE1-D7FC49C8AC8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800" b="1" dirty="0">
              <a:effectLst/>
              <a:latin typeface="Alexandria Light" pitchFamily="2" charset="-78"/>
              <a:ea typeface="Calibri" panose="020F0502020204030204" pitchFamily="34" charset="0"/>
              <a:cs typeface="Alexandria Light" pitchFamily="2" charset="-78"/>
            </a:rPr>
            <a:t>التدريس الخصوصي</a:t>
          </a:r>
          <a:endParaRPr lang="ar-SA" sz="16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4"/>
          </a:solidFill>
        </a:ln>
      </dgm:spPr>
      <dgm:t>
        <a:bodyPr/>
        <a:lstStyle/>
        <a:p>
          <a:pPr rtl="1"/>
          <a:r>
            <a:rPr lang="ar-SA" sz="1800" b="1" kern="1200" dirty="0">
              <a:effectLst/>
              <a:latin typeface="Alexandria Light" pitchFamily="2" charset="-78"/>
              <a:ea typeface="Calibri" panose="020F0502020204030204" pitchFamily="34" charset="0"/>
              <a:cs typeface="Alexandria Light" pitchFamily="2" charset="-78"/>
            </a:rPr>
            <a:t>حل المشكلات</a:t>
          </a:r>
          <a:endParaRPr lang="ar-SA" sz="1800" b="1"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4"/>
          </a:solidFill>
        </a:ln>
      </dgm:spPr>
      <dgm:t>
        <a:bodyPr/>
        <a:lstStyle/>
        <a:p>
          <a:pPr rtl="1"/>
          <a:endParaRPr lang="ar-SA" sz="2400" b="0" kern="1200" cap="none" spc="0" dirty="0">
            <a:ln w="0">
              <a:noFill/>
            </a:ln>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المحاكاة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الصناعيّ </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r>
            <a:rPr lang="ar-SA" sz="2200" b="1" dirty="0">
              <a:effectLst/>
              <a:latin typeface="Alexandria Light" pitchFamily="2" charset="-78"/>
              <a:ea typeface="Calibri" panose="020F0502020204030204" pitchFamily="34" charset="0"/>
              <a:cs typeface="Alexandria Light" pitchFamily="2" charset="-78"/>
            </a:rPr>
            <a:t> </a:t>
          </a:r>
          <a:r>
            <a:rPr lang="ar-SA" sz="1800" b="1" dirty="0">
              <a:effectLst/>
              <a:latin typeface="Alexandria Light" pitchFamily="2" charset="-78"/>
              <a:ea typeface="Calibri" panose="020F0502020204030204" pitchFamily="34" charset="0"/>
              <a:cs typeface="Alexandria Light" pitchFamily="2" charset="-78"/>
            </a:rPr>
            <a:t>التعليميّة البحتة</a:t>
          </a:r>
          <a:endParaRPr lang="ar-SA" sz="2200" b="1" dirty="0">
            <a:latin typeface="Alexandria Light" pitchFamily="2" charset="-78"/>
            <a:ea typeface="+mn-ea"/>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r>
            <a:rPr lang="ar-SA" sz="1800" b="1" dirty="0">
              <a:effectLst/>
              <a:latin typeface="Alexandria Light" pitchFamily="2" charset="-78"/>
              <a:ea typeface="Calibri" panose="020F0502020204030204" pitchFamily="34" charset="0"/>
              <a:cs typeface="Alexandria Light" pitchFamily="2" charset="-78"/>
            </a:rPr>
            <a:t>التدريب والمران</a:t>
          </a:r>
          <a:endParaRPr lang="ar-SA" sz="1800" b="1" dirty="0">
            <a:latin typeface="Alexandria Light" pitchFamily="2" charset="-78"/>
            <a:ea typeface="+mn-ea"/>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7"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7"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7"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3" presStyleCnt="7">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4" presStyleCnt="7">
        <dgm:presLayoutVars>
          <dgm:bulletEnabled val="1"/>
        </dgm:presLayoutVars>
      </dgm:prSet>
      <dgm:spPr/>
    </dgm:pt>
    <dgm:pt modelId="{188414EB-52B1-4924-A4B8-7057C9E90D97}" type="pres">
      <dgm:prSet presAssocID="{D5B6645B-0C59-4A11-807A-AD7A184B3CA3}" presName="sibTrans" presStyleCnt="0"/>
      <dgm:spPr/>
    </dgm:pt>
    <dgm:pt modelId="{197641B7-2E62-4490-898B-BF73874E8013}" type="pres">
      <dgm:prSet presAssocID="{4658CE29-581E-4FD5-A312-26EAD4597766}" presName="node" presStyleLbl="node1" presStyleIdx="5" presStyleCnt="7">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6" presStyleCnt="7" custLinFactNeighborX="2178" custLinFactNeighborY="121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5"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3" destOrd="0" parTransId="{D25FB2A2-4DF7-4048-A184-0E34B6CE8840}" sibTransId="{70B650DC-0BD9-4F9B-BB3E-8219DA1B5AD7}"/>
    <dgm:cxn modelId="{92DF6564-4A4F-4F35-97B2-CDEBD840C279}" type="presOf" srcId="{77987502-DA63-4B1C-8BAD-5DE329405AE0}" destId="{65D8C69B-DBB5-45A7-9FA3-FBDC23BBF391}"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6"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4"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0E5AFD3F-A6E4-47C5-9481-0D0E99A4F089}" type="presParOf" srcId="{77CDCE55-57A4-4709-8A45-A852C9E57E8B}" destId="{15BDEB04-706A-4BB5-9189-18D0A74BB248}" srcOrd="6" destOrd="0" presId="urn:microsoft.com/office/officeart/2005/8/layout/default"/>
    <dgm:cxn modelId="{DC2EF8DB-21F6-478B-B690-F1C950CAFDA8}" type="presParOf" srcId="{77CDCE55-57A4-4709-8A45-A852C9E57E8B}" destId="{917DB95E-DBA6-46B3-BA81-C0D625C634FE}" srcOrd="7" destOrd="0" presId="urn:microsoft.com/office/officeart/2005/8/layout/default"/>
    <dgm:cxn modelId="{C430B353-5F73-4FAB-A417-0138C90F84A4}" type="presParOf" srcId="{77CDCE55-57A4-4709-8A45-A852C9E57E8B}" destId="{BDA771ED-E88C-4AFD-AEC5-967503F6FBD2}" srcOrd="8" destOrd="0" presId="urn:microsoft.com/office/officeart/2005/8/layout/default"/>
    <dgm:cxn modelId="{63A3BFD1-318D-43B4-BA16-F0E4AA1FFB65}" type="presParOf" srcId="{77CDCE55-57A4-4709-8A45-A852C9E57E8B}" destId="{188414EB-52B1-4924-A4B8-7057C9E90D97}" srcOrd="9" destOrd="0" presId="urn:microsoft.com/office/officeart/2005/8/layout/default"/>
    <dgm:cxn modelId="{EF35BC89-E2C8-4A4D-A5EE-40C461A95D20}" type="presParOf" srcId="{77CDCE55-57A4-4709-8A45-A852C9E57E8B}" destId="{197641B7-2E62-4490-898B-BF73874E8013}" srcOrd="10" destOrd="0" presId="urn:microsoft.com/office/officeart/2005/8/layout/default"/>
    <dgm:cxn modelId="{1BA480D5-3690-4690-BEAD-7CB45F277636}" type="presParOf" srcId="{77CDCE55-57A4-4709-8A45-A852C9E57E8B}" destId="{4CCEBC5E-B8C3-418E-946B-4FFCB11A7491}" srcOrd="11" destOrd="0" presId="urn:microsoft.com/office/officeart/2005/8/layout/default"/>
    <dgm:cxn modelId="{58A3C1D7-A07A-4C27-82DC-75C40A3870E0}" type="presParOf" srcId="{77CDCE55-57A4-4709-8A45-A852C9E57E8B}" destId="{C6A29C80-F199-4070-96B5-435F7183F2E5}" srcOrd="12"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المتعلم مع المتعلم</a:t>
          </a:r>
          <a:endParaRPr lang="ar-SA" sz="1400" b="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المعلم</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0C59020D-0456-4BAA-B9C4-AEBB95EC8BCB}">
      <dgm:prSet phldrT="[نص]" custT="1"/>
      <dgm:spPr>
        <a:solidFill>
          <a:srgbClr val="00B0F0">
            <a:alpha val="58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المعلم مع المحتوى</a:t>
          </a:r>
          <a:endParaRPr lang="ar-SA" sz="1400" b="0" kern="1200" dirty="0">
            <a:latin typeface="Alexandria Light" pitchFamily="2" charset="-78"/>
            <a:ea typeface="+mn-ea"/>
            <a:cs typeface="Alexandria Light" pitchFamily="2" charset="-78"/>
          </a:endParaRPr>
        </a:p>
      </dgm:t>
    </dgm:pt>
    <dgm:pt modelId="{28E3CF6F-8FE7-4435-B32A-68A5AB493FF4}" type="par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D301539-4B08-405F-AE57-94AF8940ABC7}" type="sib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البيئة</a:t>
          </a:r>
          <a:endParaRPr lang="ar-SA" sz="2400" b="0" kern="1200" cap="none" spc="0" dirty="0">
            <a:ln w="0"/>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واجهة البرنامج</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المعلم مع المعلم</a:t>
          </a:r>
          <a:endParaRPr lang="ar-SA" sz="1600" b="0" kern="1200" dirty="0">
            <a:solidFill>
              <a:prstClr val="white"/>
            </a:solidFill>
            <a:latin typeface="Alexandria Light" pitchFamily="2" charset="-78"/>
            <a:ea typeface="+mn-ea"/>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المتعلم مع المحتوى</a:t>
          </a:r>
          <a:endParaRPr lang="ar-SA" sz="1600" b="0" dirty="0">
            <a:latin typeface="Alexandria Light" pitchFamily="2" charset="-78"/>
            <a:ea typeface="+mn-ea"/>
            <a:cs typeface="Alexandria Light" pitchFamily="2" charset="-78"/>
          </a:endParaRP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CCFF4353-CA8A-45A6-ADA1-8EAAF034695D}">
      <dgm:prSet phldrT="[نص]" custT="1"/>
      <dgm:spPr>
        <a:solidFill>
          <a:srgbClr val="00B0F0">
            <a:alpha val="74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المحتوى مع المحتوى</a:t>
          </a:r>
          <a:endParaRPr lang="ar-SA" sz="1600" b="0" dirty="0">
            <a:latin typeface="Alexandria Light" pitchFamily="2" charset="-78"/>
            <a:ea typeface="+mn-ea"/>
            <a:cs typeface="Alexandria Light" pitchFamily="2" charset="-78"/>
          </a:endParaRPr>
        </a:p>
      </dgm:t>
    </dgm:pt>
    <dgm:pt modelId="{22707AAD-89A6-4713-8541-102D218EA9AE}" type="parTrans" cxnId="{E290E7BB-E1A3-471A-9105-53DCB2ECA016}">
      <dgm:prSet/>
      <dgm:spPr/>
      <dgm:t>
        <a:bodyPr/>
        <a:lstStyle/>
        <a:p>
          <a:pPr algn="ctr" rtl="1"/>
          <a:endParaRPr lang="ar-SA"/>
        </a:p>
      </dgm:t>
    </dgm:pt>
    <dgm:pt modelId="{65C075F7-486A-4636-8B10-B72B4E6E1643}" type="sibTrans" cxnId="{E290E7BB-E1A3-471A-9105-53DCB2ECA016}">
      <dgm:prSet/>
      <dgm:spPr/>
      <dgm:t>
        <a:bodyPr/>
        <a:lstStyle/>
        <a:p>
          <a:pPr algn="ctr" rtl="1"/>
          <a:endParaRPr lang="ar-SA"/>
        </a:p>
      </dgm:t>
    </dgm:pt>
    <dgm:pt modelId="{7D558A0E-7CEA-4C3A-80BF-244EAD94D082}">
      <dgm:prSet custT="1"/>
      <dgm:spPr>
        <a:noFill/>
      </dgm:spPr>
      <dgm:t>
        <a:bodyPr/>
        <a:lstStyle/>
        <a:p>
          <a:pPr rtl="1"/>
          <a:r>
            <a:rPr lang="ar-SA" sz="1200" b="1" dirty="0">
              <a:solidFill>
                <a:srgbClr val="000000"/>
              </a:solidFill>
              <a:latin typeface="Alexandria Light" pitchFamily="2" charset="-78"/>
              <a:cs typeface="Alexandria Light" pitchFamily="2" charset="-78"/>
            </a:rPr>
            <a:t>الشكل (</a:t>
          </a:r>
          <a:r>
            <a:rPr lang="en-US" sz="1200" b="1" dirty="0">
              <a:solidFill>
                <a:srgbClr val="000000"/>
              </a:solidFill>
              <a:latin typeface="Alexandria Light" pitchFamily="2" charset="-78"/>
              <a:cs typeface="Alexandria Light" pitchFamily="2" charset="-78"/>
            </a:rPr>
            <a:t>2</a:t>
          </a:r>
          <a:r>
            <a:rPr lang="ar-SA" sz="1200" b="1" dirty="0">
              <a:solidFill>
                <a:srgbClr val="000000"/>
              </a:solidFill>
              <a:latin typeface="Alexandria Light" pitchFamily="2" charset="-78"/>
              <a:cs typeface="Alexandria Light" pitchFamily="2" charset="-78"/>
            </a:rPr>
            <a:t>) يبين </a:t>
          </a:r>
          <a:r>
            <a:rPr lang="ar-SA" sz="1200" b="1" dirty="0">
              <a:solidFill>
                <a:srgbClr val="000000"/>
              </a:solidFill>
              <a:effectLst/>
              <a:latin typeface="Alexandria Light" pitchFamily="2" charset="-78"/>
              <a:ea typeface="Times New Roman" panose="02020603050405020304" pitchFamily="18" charset="0"/>
              <a:cs typeface="Alexandria Light" pitchFamily="2" charset="-78"/>
            </a:rPr>
            <a:t>أنماط التفاعلية</a:t>
          </a:r>
          <a:endParaRPr lang="ar-SA" sz="1200" b="1" dirty="0">
            <a:solidFill>
              <a:srgbClr val="000000"/>
            </a:solidFill>
            <a:latin typeface="Alexandria Light" pitchFamily="2" charset="-78"/>
            <a:cs typeface="Alexandria Light" pitchFamily="2" charset="-78"/>
          </a:endParaRPr>
        </a:p>
      </dgm:t>
    </dgm:pt>
    <dgm:pt modelId="{F9ED9829-A5B8-4B38-8223-BFABB0F75C21}" type="parTrans" cxnId="{E3330EB4-9E90-4303-8074-787CAFE35896}">
      <dgm:prSet/>
      <dgm:spPr/>
      <dgm:t>
        <a:bodyPr/>
        <a:lstStyle/>
        <a:p>
          <a:pPr rtl="1"/>
          <a:endParaRPr lang="ar-SA"/>
        </a:p>
      </dgm:t>
    </dgm:pt>
    <dgm:pt modelId="{24530708-F29C-49FF-A8A5-38461664A3B6}" type="sibTrans" cxnId="{E3330EB4-9E90-4303-8074-787CAFE35896}">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9"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9">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9">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9">
        <dgm:presLayoutVars>
          <dgm:bulletEnabled val="1"/>
        </dgm:presLayoutVars>
      </dgm:prSet>
      <dgm:spPr/>
    </dgm:pt>
    <dgm:pt modelId="{DBB4A962-6559-4D46-A907-A871F9340DAD}" type="pres">
      <dgm:prSet presAssocID="{2993BD92-D129-4FAA-A203-2263C7A40EC5}" presName="sibTrans" presStyleCnt="0"/>
      <dgm:spPr/>
    </dgm:pt>
    <dgm:pt modelId="{C0DF56E9-807E-44C1-A976-0493D8E18D54}" type="pres">
      <dgm:prSet presAssocID="{CCFF4353-CA8A-45A6-ADA1-8EAAF034695D}" presName="node" presStyleLbl="node1" presStyleIdx="4" presStyleCnt="9">
        <dgm:presLayoutVars>
          <dgm:bulletEnabled val="1"/>
        </dgm:presLayoutVars>
      </dgm:prSet>
      <dgm:spPr/>
    </dgm:pt>
    <dgm:pt modelId="{A509C2D0-3E09-4D2E-A36C-91ABB730CE4B}" type="pres">
      <dgm:prSet presAssocID="{65C075F7-486A-4636-8B10-B72B4E6E1643}" presName="sibTrans" presStyleCnt="0"/>
      <dgm:spPr/>
    </dgm:pt>
    <dgm:pt modelId="{1ECD7448-5FDE-410C-8B4D-DB46AAA1662B}" type="pres">
      <dgm:prSet presAssocID="{0C59020D-0456-4BAA-B9C4-AEBB95EC8BCB}" presName="node" presStyleLbl="node1" presStyleIdx="5" presStyleCnt="9">
        <dgm:presLayoutVars>
          <dgm:bulletEnabled val="1"/>
        </dgm:presLayoutVars>
      </dgm:prSet>
      <dgm:spPr/>
    </dgm:pt>
    <dgm:pt modelId="{2C794741-4026-43D0-81ED-F92F4A43DAAE}" type="pres">
      <dgm:prSet presAssocID="{FD301539-4B08-405F-AE57-94AF8940ABC7}" presName="sibTrans" presStyleCnt="0"/>
      <dgm:spPr/>
    </dgm:pt>
    <dgm:pt modelId="{197641B7-2E62-4490-898B-BF73874E8013}" type="pres">
      <dgm:prSet presAssocID="{4658CE29-581E-4FD5-A312-26EAD4597766}" presName="node" presStyleLbl="node1" presStyleIdx="6" presStyleCnt="9">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7" presStyleCnt="9" custLinFactNeighborX="3511" custLinFactNeighborY="1210">
        <dgm:presLayoutVars>
          <dgm:bulletEnabled val="1"/>
        </dgm:presLayoutVars>
      </dgm:prSet>
      <dgm:spPr/>
    </dgm:pt>
    <dgm:pt modelId="{6D16F487-118D-44E0-AA0F-59D922692BA5}" type="pres">
      <dgm:prSet presAssocID="{3723E6ED-4620-4547-97F1-48DE73846868}" presName="sibTrans" presStyleCnt="0"/>
      <dgm:spPr/>
    </dgm:pt>
    <dgm:pt modelId="{CE1CA76E-82EE-4BE8-81E3-CC95E26F0FB2}" type="pres">
      <dgm:prSet presAssocID="{7D558A0E-7CEA-4C3A-80BF-244EAD94D082}" presName="node" presStyleLbl="node1" presStyleIdx="8" presStyleCnt="9" custScaleX="342201" custScaleY="34371" custLinFactNeighborX="528" custLinFactNeighborY="22546">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1A22811D-BD86-4862-8D98-4AD889E984E0}" srcId="{775E222A-5CB0-4D83-9082-AD20C3100211}" destId="{4658CE29-581E-4FD5-A312-26EAD4597766}" srcOrd="6" destOrd="0" parTransId="{8206AF4B-5518-4CCB-812D-571EF3CEB751}" sibTransId="{5CB3FDFE-EF7B-4EF9-952C-99457C009BB0}"/>
    <dgm:cxn modelId="{E41CD229-8CDA-443E-A9B0-30ECA204B1A1}" type="presOf" srcId="{0C59020D-0456-4BAA-B9C4-AEBB95EC8BCB}" destId="{1ECD7448-5FDE-410C-8B4D-DB46AAA1662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81731F87-BFA0-4615-B3C8-1BC3E3B51462}" type="presOf" srcId="{7D558A0E-7CEA-4C3A-80BF-244EAD94D082}" destId="{CE1CA76E-82EE-4BE8-81E3-CC95E26F0FB2}" srcOrd="0" destOrd="0" presId="urn:microsoft.com/office/officeart/2005/8/layout/default"/>
    <dgm:cxn modelId="{208FF09C-006B-4BA9-9785-C708EABD5038}" srcId="{775E222A-5CB0-4D83-9082-AD20C3100211}" destId="{AACB9449-12F7-4702-AF0F-A824C9122CD7}" srcOrd="7"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E3330EB4-9E90-4303-8074-787CAFE35896}" srcId="{775E222A-5CB0-4D83-9082-AD20C3100211}" destId="{7D558A0E-7CEA-4C3A-80BF-244EAD94D082}" srcOrd="8" destOrd="0" parTransId="{F9ED9829-A5B8-4B38-8223-BFABB0F75C21}" sibTransId="{24530708-F29C-49FF-A8A5-38461664A3B6}"/>
    <dgm:cxn modelId="{E290E7BB-E1A3-471A-9105-53DCB2ECA016}" srcId="{775E222A-5CB0-4D83-9082-AD20C3100211}" destId="{CCFF4353-CA8A-45A6-ADA1-8EAAF034695D}" srcOrd="4" destOrd="0" parTransId="{22707AAD-89A6-4713-8541-102D218EA9AE}" sibTransId="{65C075F7-486A-4636-8B10-B72B4E6E1643}"/>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4F2B29D0-EEA1-4B0F-BF7C-F609B325C905}" type="presOf" srcId="{CCFF4353-CA8A-45A6-ADA1-8EAAF034695D}" destId="{C0DF56E9-807E-44C1-A976-0493D8E18D54}" srcOrd="0" destOrd="0" presId="urn:microsoft.com/office/officeart/2005/8/layout/default"/>
    <dgm:cxn modelId="{7371FFE1-3606-4A42-B0A1-FAC06B410011}" srcId="{775E222A-5CB0-4D83-9082-AD20C3100211}" destId="{0C59020D-0456-4BAA-B9C4-AEBB95EC8BCB}" srcOrd="5" destOrd="0" parTransId="{28E3CF6F-8FE7-4435-B32A-68A5AB493FF4}" sibTransId="{FD301539-4B08-405F-AE57-94AF8940ABC7}"/>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E8C15DC-2F61-48A7-AB83-81D814AE39CB}" type="presParOf" srcId="{77CDCE55-57A4-4709-8A45-A852C9E57E8B}" destId="{C0DF56E9-807E-44C1-A976-0493D8E18D54}" srcOrd="8" destOrd="0" presId="urn:microsoft.com/office/officeart/2005/8/layout/default"/>
    <dgm:cxn modelId="{83344BE9-DFB6-4BE9-ACB4-649749789EBE}" type="presParOf" srcId="{77CDCE55-57A4-4709-8A45-A852C9E57E8B}" destId="{A509C2D0-3E09-4D2E-A36C-91ABB730CE4B}" srcOrd="9" destOrd="0" presId="urn:microsoft.com/office/officeart/2005/8/layout/default"/>
    <dgm:cxn modelId="{542CBE7A-B849-486F-8CBD-B0F8784A9137}" type="presParOf" srcId="{77CDCE55-57A4-4709-8A45-A852C9E57E8B}" destId="{1ECD7448-5FDE-410C-8B4D-DB46AAA1662B}" srcOrd="10" destOrd="0" presId="urn:microsoft.com/office/officeart/2005/8/layout/default"/>
    <dgm:cxn modelId="{F9C8B72D-01A4-4A7E-8021-D9C7A3F81C94}" type="presParOf" srcId="{77CDCE55-57A4-4709-8A45-A852C9E57E8B}" destId="{2C794741-4026-43D0-81ED-F92F4A43DAAE}" srcOrd="11" destOrd="0" presId="urn:microsoft.com/office/officeart/2005/8/layout/default"/>
    <dgm:cxn modelId="{EF35BC89-E2C8-4A4D-A5EE-40C461A95D20}" type="presParOf" srcId="{77CDCE55-57A4-4709-8A45-A852C9E57E8B}" destId="{197641B7-2E62-4490-898B-BF73874E8013}" srcOrd="12" destOrd="0" presId="urn:microsoft.com/office/officeart/2005/8/layout/default"/>
    <dgm:cxn modelId="{1BA480D5-3690-4690-BEAD-7CB45F277636}" type="presParOf" srcId="{77CDCE55-57A4-4709-8A45-A852C9E57E8B}" destId="{4CCEBC5E-B8C3-418E-946B-4FFCB11A7491}" srcOrd="13" destOrd="0" presId="urn:microsoft.com/office/officeart/2005/8/layout/default"/>
    <dgm:cxn modelId="{58A3C1D7-A07A-4C27-82DC-75C40A3870E0}" type="presParOf" srcId="{77CDCE55-57A4-4709-8A45-A852C9E57E8B}" destId="{C6A29C80-F199-4070-96B5-435F7183F2E5}" srcOrd="14" destOrd="0" presId="urn:microsoft.com/office/officeart/2005/8/layout/default"/>
    <dgm:cxn modelId="{124B5194-0161-4A5E-800C-5042E77C8FD2}" type="presParOf" srcId="{77CDCE55-57A4-4709-8A45-A852C9E57E8B}" destId="{6D16F487-118D-44E0-AA0F-59D922692BA5}" srcOrd="15" destOrd="0" presId="urn:microsoft.com/office/officeart/2005/8/layout/default"/>
    <dgm:cxn modelId="{E5DBFCC7-BB0C-4E0A-90D7-A651A972050A}" type="presParOf" srcId="{77CDCE55-57A4-4709-8A45-A852C9E57E8B}" destId="{CE1CA76E-82EE-4BE8-81E3-CC95E26F0FB2}"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0282D5-AB00-4D9B-8FFC-6935683117A5}" type="doc">
      <dgm:prSet loTypeId="urn:microsoft.com/office/officeart/2005/8/layout/process1" loCatId="process" qsTypeId="urn:microsoft.com/office/officeart/2005/8/quickstyle/simple1" qsCatId="simple" csTypeId="urn:microsoft.com/office/officeart/2005/8/colors/accent1_5" csCatId="accent1" phldr="1"/>
      <dgm:spPr/>
    </dgm:pt>
    <dgm:pt modelId="{0C90A57D-C71F-481A-B2D1-FE53450F59D2}">
      <dgm:prSet phldrT="[نص]" custT="1"/>
      <dgm:spPr>
        <a:solidFill>
          <a:srgbClr val="00B0F0">
            <a:alpha val="70000"/>
          </a:srgbClr>
        </a:solidFill>
      </dgm:spPr>
      <dgm:t>
        <a:bodyPr/>
        <a:lstStyle/>
        <a:p>
          <a:pPr rtl="1"/>
          <a:r>
            <a:rPr lang="ar-SA" sz="2000" b="1" dirty="0">
              <a:effectLst/>
              <a:latin typeface="Alexandria Medium" pitchFamily="2" charset="-78"/>
              <a:ea typeface="Calibri" panose="020F0502020204030204" pitchFamily="34" charset="0"/>
              <a:cs typeface="Alexandria Medium" pitchFamily="2" charset="-78"/>
            </a:rPr>
            <a:t>العرض</a:t>
          </a:r>
          <a:endParaRPr lang="ar-SA" sz="4300" dirty="0">
            <a:latin typeface="Alexandria Medium" pitchFamily="2" charset="-78"/>
            <a:cs typeface="Alexandria Medium" pitchFamily="2" charset="-78"/>
          </a:endParaRPr>
        </a:p>
      </dgm:t>
    </dgm:pt>
    <dgm:pt modelId="{105DCC03-5B44-4DBD-8D37-CE3249FB1210}" type="parTrans" cxnId="{6BF4932B-A7E3-4F81-81F7-24725F948272}">
      <dgm:prSet/>
      <dgm:spPr/>
      <dgm:t>
        <a:bodyPr/>
        <a:lstStyle/>
        <a:p>
          <a:pPr rtl="1"/>
          <a:endParaRPr lang="ar-SA"/>
        </a:p>
      </dgm:t>
    </dgm:pt>
    <dgm:pt modelId="{FDD7583A-0A42-45B5-A2FE-8F8CAC82DC7E}" type="sibTrans" cxnId="{6BF4932B-A7E3-4F81-81F7-24725F948272}">
      <dgm:prSet/>
      <dgm:spPr>
        <a:solidFill>
          <a:srgbClr val="00B0F0"/>
        </a:solidFill>
      </dgm:spPr>
      <dgm:t>
        <a:bodyPr/>
        <a:lstStyle/>
        <a:p>
          <a:pPr rtl="1"/>
          <a:endParaRPr lang="ar-SA"/>
        </a:p>
      </dgm:t>
    </dgm:pt>
    <dgm:pt modelId="{EE231037-0660-426D-A862-E5A0D0041DBB}">
      <dgm:prSet phldrT="[نص]" custT="1"/>
      <dgm:spPr>
        <a:solidFill>
          <a:srgbClr val="00B0F0">
            <a:alpha val="50000"/>
          </a:srgbClr>
        </a:solidFill>
      </dgm:spPr>
      <dgm:t>
        <a:bodyPr/>
        <a:lstStyle/>
        <a:p>
          <a:pPr rtl="1"/>
          <a:r>
            <a:rPr lang="ar-SA" sz="2000" b="1" dirty="0">
              <a:latin typeface="Alexandria Medium" pitchFamily="2" charset="-78"/>
              <a:cs typeface="Alexandria Medium" pitchFamily="2" charset="-78"/>
            </a:rPr>
            <a:t>الاختبار والمتابعة</a:t>
          </a:r>
        </a:p>
      </dgm:t>
    </dgm:pt>
    <dgm:pt modelId="{4C7FD571-98C4-4263-A907-A39791A10043}" type="parTrans" cxnId="{9ED36CB6-88EF-47ED-B81E-0D9EE2886875}">
      <dgm:prSet/>
      <dgm:spPr/>
      <dgm:t>
        <a:bodyPr/>
        <a:lstStyle/>
        <a:p>
          <a:pPr rtl="1"/>
          <a:endParaRPr lang="ar-SA"/>
        </a:p>
      </dgm:t>
    </dgm:pt>
    <dgm:pt modelId="{851A6C64-7CF2-4CBC-B716-2CD1182BA389}" type="sibTrans" cxnId="{9ED36CB6-88EF-47ED-B81E-0D9EE2886875}">
      <dgm:prSet/>
      <dgm:spPr/>
      <dgm:t>
        <a:bodyPr/>
        <a:lstStyle/>
        <a:p>
          <a:pPr rtl="1"/>
          <a:endParaRPr lang="ar-SA"/>
        </a:p>
      </dgm:t>
    </dgm:pt>
    <dgm:pt modelId="{418A49B3-387A-448B-9B22-7BBBF164531D}">
      <dgm:prSet custT="1"/>
      <dgm:spPr>
        <a:solidFill>
          <a:srgbClr val="00B0F0">
            <a:alpha val="90000"/>
          </a:srgbClr>
        </a:solidFill>
      </dgm:spPr>
      <dgm:t>
        <a:bodyPr/>
        <a:lstStyle/>
        <a:p>
          <a:pPr rtl="1"/>
          <a:r>
            <a:rPr lang="ar-SA" sz="2000" b="1" dirty="0">
              <a:effectLst/>
              <a:latin typeface="Alexandria Medium" pitchFamily="2" charset="-78"/>
              <a:ea typeface="Calibri" panose="020F0502020204030204" pitchFamily="34" charset="0"/>
              <a:cs typeface="Alexandria Medium" pitchFamily="2" charset="-78"/>
            </a:rPr>
            <a:t> الإعداد</a:t>
          </a:r>
          <a:endParaRPr lang="ar-SA" sz="4300" dirty="0">
            <a:latin typeface="Alexandria Medium" pitchFamily="2" charset="-78"/>
            <a:cs typeface="Alexandria Medium" pitchFamily="2" charset="-78"/>
          </a:endParaRPr>
        </a:p>
      </dgm:t>
    </dgm:pt>
    <dgm:pt modelId="{68213ADB-EAEC-4276-98CA-0DFF06F9CCB3}" type="parTrans" cxnId="{C3AA81B5-654E-4198-AC04-931FF6D13911}">
      <dgm:prSet/>
      <dgm:spPr/>
      <dgm:t>
        <a:bodyPr/>
        <a:lstStyle/>
        <a:p>
          <a:pPr rtl="1"/>
          <a:endParaRPr lang="ar-SA"/>
        </a:p>
      </dgm:t>
    </dgm:pt>
    <dgm:pt modelId="{9A6E13C2-2024-4182-8572-1DB5B3F877E8}" type="sibTrans" cxnId="{C3AA81B5-654E-4198-AC04-931FF6D13911}">
      <dgm:prSet/>
      <dgm:spPr>
        <a:solidFill>
          <a:srgbClr val="00B0F0"/>
        </a:solidFill>
      </dgm:spPr>
      <dgm:t>
        <a:bodyPr/>
        <a:lstStyle/>
        <a:p>
          <a:pPr rtl="1"/>
          <a:endParaRPr lang="ar-SA"/>
        </a:p>
      </dgm:t>
    </dgm:pt>
    <dgm:pt modelId="{F55BD37E-A531-4CC5-A0BA-CAE7C80999C0}" type="pres">
      <dgm:prSet presAssocID="{510282D5-AB00-4D9B-8FFC-6935683117A5}" presName="Name0" presStyleCnt="0">
        <dgm:presLayoutVars>
          <dgm:dir/>
          <dgm:resizeHandles val="exact"/>
        </dgm:presLayoutVars>
      </dgm:prSet>
      <dgm:spPr/>
    </dgm:pt>
    <dgm:pt modelId="{F1EBE17A-E18E-49FB-87B2-4AD0D4CCA0FF}" type="pres">
      <dgm:prSet presAssocID="{418A49B3-387A-448B-9B22-7BBBF164531D}" presName="node" presStyleLbl="node1" presStyleIdx="0" presStyleCnt="3">
        <dgm:presLayoutVars>
          <dgm:bulletEnabled val="1"/>
        </dgm:presLayoutVars>
      </dgm:prSet>
      <dgm:spPr/>
    </dgm:pt>
    <dgm:pt modelId="{C2C37889-6DA1-497C-BCBB-D46B5DD62A83}" type="pres">
      <dgm:prSet presAssocID="{9A6E13C2-2024-4182-8572-1DB5B3F877E8}" presName="sibTrans" presStyleLbl="sibTrans2D1" presStyleIdx="0" presStyleCnt="2" custLinFactNeighborX="2662" custLinFactNeighborY="-6826"/>
      <dgm:spPr/>
    </dgm:pt>
    <dgm:pt modelId="{BE7983DF-8D4A-4304-BA38-84FD2A515148}" type="pres">
      <dgm:prSet presAssocID="{9A6E13C2-2024-4182-8572-1DB5B3F877E8}" presName="connectorText" presStyleLbl="sibTrans2D1" presStyleIdx="0" presStyleCnt="2"/>
      <dgm:spPr/>
    </dgm:pt>
    <dgm:pt modelId="{77458228-37E1-4F4E-975F-DC2E367D4BC7}" type="pres">
      <dgm:prSet presAssocID="{0C90A57D-C71F-481A-B2D1-FE53450F59D2}" presName="node" presStyleLbl="node1" presStyleIdx="1" presStyleCnt="3">
        <dgm:presLayoutVars>
          <dgm:bulletEnabled val="1"/>
        </dgm:presLayoutVars>
      </dgm:prSet>
      <dgm:spPr/>
    </dgm:pt>
    <dgm:pt modelId="{EAD7D7D1-C8C4-42BA-B812-C8D58495C251}" type="pres">
      <dgm:prSet presAssocID="{FDD7583A-0A42-45B5-A2FE-8F8CAC82DC7E}" presName="sibTrans" presStyleLbl="sibTrans2D1" presStyleIdx="1" presStyleCnt="2"/>
      <dgm:spPr/>
    </dgm:pt>
    <dgm:pt modelId="{68DB46AC-5C51-47AC-B323-4BDFC4EBF4BF}" type="pres">
      <dgm:prSet presAssocID="{FDD7583A-0A42-45B5-A2FE-8F8CAC82DC7E}" presName="connectorText" presStyleLbl="sibTrans2D1" presStyleIdx="1" presStyleCnt="2"/>
      <dgm:spPr/>
    </dgm:pt>
    <dgm:pt modelId="{15D8A824-3157-4458-967D-37A664BCDD3B}" type="pres">
      <dgm:prSet presAssocID="{EE231037-0660-426D-A862-E5A0D0041DBB}" presName="node" presStyleLbl="node1" presStyleIdx="2" presStyleCnt="3" custLinFactNeighborY="-395">
        <dgm:presLayoutVars>
          <dgm:bulletEnabled val="1"/>
        </dgm:presLayoutVars>
      </dgm:prSet>
      <dgm:spPr/>
    </dgm:pt>
  </dgm:ptLst>
  <dgm:cxnLst>
    <dgm:cxn modelId="{6BF4932B-A7E3-4F81-81F7-24725F948272}" srcId="{510282D5-AB00-4D9B-8FFC-6935683117A5}" destId="{0C90A57D-C71F-481A-B2D1-FE53450F59D2}" srcOrd="1" destOrd="0" parTransId="{105DCC03-5B44-4DBD-8D37-CE3249FB1210}" sibTransId="{FDD7583A-0A42-45B5-A2FE-8F8CAC82DC7E}"/>
    <dgm:cxn modelId="{1107D337-2045-4F25-966C-1F5070A2E203}" type="presOf" srcId="{FDD7583A-0A42-45B5-A2FE-8F8CAC82DC7E}" destId="{EAD7D7D1-C8C4-42BA-B812-C8D58495C251}" srcOrd="0" destOrd="0" presId="urn:microsoft.com/office/officeart/2005/8/layout/process1"/>
    <dgm:cxn modelId="{42755F38-40E3-4648-A9D6-CAF01E78805C}" type="presOf" srcId="{FDD7583A-0A42-45B5-A2FE-8F8CAC82DC7E}" destId="{68DB46AC-5C51-47AC-B323-4BDFC4EBF4BF}" srcOrd="1" destOrd="0" presId="urn:microsoft.com/office/officeart/2005/8/layout/process1"/>
    <dgm:cxn modelId="{D4B4A638-9ABE-4ED6-A07A-416BA8FC8C56}" type="presOf" srcId="{510282D5-AB00-4D9B-8FFC-6935683117A5}" destId="{F55BD37E-A531-4CC5-A0BA-CAE7C80999C0}" srcOrd="0" destOrd="0" presId="urn:microsoft.com/office/officeart/2005/8/layout/process1"/>
    <dgm:cxn modelId="{A3406563-7CF3-4048-86FC-94CF6E6B3168}" type="presOf" srcId="{EE231037-0660-426D-A862-E5A0D0041DBB}" destId="{15D8A824-3157-4458-967D-37A664BCDD3B}" srcOrd="0" destOrd="0" presId="urn:microsoft.com/office/officeart/2005/8/layout/process1"/>
    <dgm:cxn modelId="{F93E926D-CF94-423B-ABCB-FC43BD5FFC40}" type="presOf" srcId="{0C90A57D-C71F-481A-B2D1-FE53450F59D2}" destId="{77458228-37E1-4F4E-975F-DC2E367D4BC7}" srcOrd="0" destOrd="0" presId="urn:microsoft.com/office/officeart/2005/8/layout/process1"/>
    <dgm:cxn modelId="{B7421A7A-0156-4A16-B552-9D8010D4D3E8}" type="presOf" srcId="{418A49B3-387A-448B-9B22-7BBBF164531D}" destId="{F1EBE17A-E18E-49FB-87B2-4AD0D4CCA0FF}" srcOrd="0" destOrd="0" presId="urn:microsoft.com/office/officeart/2005/8/layout/process1"/>
    <dgm:cxn modelId="{DFA131B3-0991-47C7-8821-D2170010C7E7}" type="presOf" srcId="{9A6E13C2-2024-4182-8572-1DB5B3F877E8}" destId="{C2C37889-6DA1-497C-BCBB-D46B5DD62A83}" srcOrd="0" destOrd="0" presId="urn:microsoft.com/office/officeart/2005/8/layout/process1"/>
    <dgm:cxn modelId="{C3AA81B5-654E-4198-AC04-931FF6D13911}" srcId="{510282D5-AB00-4D9B-8FFC-6935683117A5}" destId="{418A49B3-387A-448B-9B22-7BBBF164531D}" srcOrd="0" destOrd="0" parTransId="{68213ADB-EAEC-4276-98CA-0DFF06F9CCB3}" sibTransId="{9A6E13C2-2024-4182-8572-1DB5B3F877E8}"/>
    <dgm:cxn modelId="{9ED36CB6-88EF-47ED-B81E-0D9EE2886875}" srcId="{510282D5-AB00-4D9B-8FFC-6935683117A5}" destId="{EE231037-0660-426D-A862-E5A0D0041DBB}" srcOrd="2" destOrd="0" parTransId="{4C7FD571-98C4-4263-A907-A39791A10043}" sibTransId="{851A6C64-7CF2-4CBC-B716-2CD1182BA389}"/>
    <dgm:cxn modelId="{C4F119EA-88C8-4111-A4F0-FA326A6AC6BB}" type="presOf" srcId="{9A6E13C2-2024-4182-8572-1DB5B3F877E8}" destId="{BE7983DF-8D4A-4304-BA38-84FD2A515148}" srcOrd="1" destOrd="0" presId="urn:microsoft.com/office/officeart/2005/8/layout/process1"/>
    <dgm:cxn modelId="{D626F649-E428-42EB-B052-AFA63F436FF9}" type="presParOf" srcId="{F55BD37E-A531-4CC5-A0BA-CAE7C80999C0}" destId="{F1EBE17A-E18E-49FB-87B2-4AD0D4CCA0FF}" srcOrd="0" destOrd="0" presId="urn:microsoft.com/office/officeart/2005/8/layout/process1"/>
    <dgm:cxn modelId="{2EE740BE-C10B-4262-ADEC-3594A3A6BEDA}" type="presParOf" srcId="{F55BD37E-A531-4CC5-A0BA-CAE7C80999C0}" destId="{C2C37889-6DA1-497C-BCBB-D46B5DD62A83}" srcOrd="1" destOrd="0" presId="urn:microsoft.com/office/officeart/2005/8/layout/process1"/>
    <dgm:cxn modelId="{33C7F777-8649-4DD4-ADDC-011AD0EFAEE7}" type="presParOf" srcId="{C2C37889-6DA1-497C-BCBB-D46B5DD62A83}" destId="{BE7983DF-8D4A-4304-BA38-84FD2A515148}" srcOrd="0" destOrd="0" presId="urn:microsoft.com/office/officeart/2005/8/layout/process1"/>
    <dgm:cxn modelId="{8A181EF6-EEB5-4CFE-A409-43582E580115}" type="presParOf" srcId="{F55BD37E-A531-4CC5-A0BA-CAE7C80999C0}" destId="{77458228-37E1-4F4E-975F-DC2E367D4BC7}" srcOrd="2" destOrd="0" presId="urn:microsoft.com/office/officeart/2005/8/layout/process1"/>
    <dgm:cxn modelId="{3121E395-C87B-482E-8BF4-2CFF740DA5AD}" type="presParOf" srcId="{F55BD37E-A531-4CC5-A0BA-CAE7C80999C0}" destId="{EAD7D7D1-C8C4-42BA-B812-C8D58495C251}" srcOrd="3" destOrd="0" presId="urn:microsoft.com/office/officeart/2005/8/layout/process1"/>
    <dgm:cxn modelId="{598937BF-F47D-404B-89DA-CF91C87B7F24}" type="presParOf" srcId="{EAD7D7D1-C8C4-42BA-B812-C8D58495C251}" destId="{68DB46AC-5C51-47AC-B323-4BDFC4EBF4BF}" srcOrd="0" destOrd="0" presId="urn:microsoft.com/office/officeart/2005/8/layout/process1"/>
    <dgm:cxn modelId="{BCEA6AE6-6BBE-466A-9A92-117AD56D3826}" type="presParOf" srcId="{F55BD37E-A531-4CC5-A0BA-CAE7C80999C0}" destId="{15D8A824-3157-4458-967D-37A664BCDD3B}" srcOrd="4" destOrd="0" presId="urn:microsoft.com/office/officeart/2005/8/layout/process1"/>
  </dgm:cxnLst>
  <dgm:bg/>
  <dgm:whole>
    <a:ln>
      <a:solidFill>
        <a:schemeClr val="accent4"/>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0670"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المحاكاة</a:t>
          </a:r>
        </a:p>
      </dsp:txBody>
      <dsp:txXfrm>
        <a:off x="30670" y="366575"/>
        <a:ext cx="1435181" cy="861108"/>
      </dsp:txXfrm>
    </dsp:sp>
    <dsp:sp modelId="{65D8C69B-DBB5-45A7-9FA3-FBDC23BBF391}">
      <dsp:nvSpPr>
        <dsp:cNvPr id="0" name=""/>
        <dsp:cNvSpPr/>
      </dsp:nvSpPr>
      <dsp:spPr>
        <a:xfrm>
          <a:off x="1609369"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التعليميّة البحتة</a:t>
          </a:r>
          <a:endParaRPr lang="ar-SA" sz="2200" b="1" kern="1200" dirty="0">
            <a:latin typeface="Alexandria Light" pitchFamily="2" charset="-78"/>
            <a:ea typeface="+mn-ea"/>
            <a:cs typeface="Alexandria Light" pitchFamily="2" charset="-78"/>
          </a:endParaRPr>
        </a:p>
      </dsp:txBody>
      <dsp:txXfrm>
        <a:off x="1609369" y="366575"/>
        <a:ext cx="1435181" cy="861108"/>
      </dsp:txXfrm>
    </dsp:sp>
    <dsp:sp modelId="{F9CBA86C-49F9-4A2C-9973-885644A014B2}">
      <dsp:nvSpPr>
        <dsp:cNvPr id="0" name=""/>
        <dsp:cNvSpPr/>
      </dsp:nvSpPr>
      <dsp:spPr>
        <a:xfrm>
          <a:off x="3188069"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التدريب والمران</a:t>
          </a:r>
          <a:endParaRPr lang="ar-SA" sz="1800" b="1" kern="1200" dirty="0">
            <a:latin typeface="Alexandria Light" pitchFamily="2" charset="-78"/>
            <a:ea typeface="+mn-ea"/>
            <a:cs typeface="Alexandria Light" pitchFamily="2" charset="-78"/>
          </a:endParaRPr>
        </a:p>
      </dsp:txBody>
      <dsp:txXfrm>
        <a:off x="3188069" y="366575"/>
        <a:ext cx="1435181" cy="861108"/>
      </dsp:txXfrm>
    </dsp:sp>
    <dsp:sp modelId="{15BDEB04-706A-4BB5-9189-18D0A74BB248}">
      <dsp:nvSpPr>
        <dsp:cNvPr id="0" name=""/>
        <dsp:cNvSpPr/>
      </dsp:nvSpPr>
      <dsp:spPr>
        <a:xfrm>
          <a:off x="4737906" y="385640"/>
          <a:ext cx="1435181" cy="861108"/>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التدريس الخصوصي</a:t>
          </a:r>
          <a:endParaRPr lang="ar-SA" sz="16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4737906" y="385640"/>
        <a:ext cx="1435181" cy="861108"/>
      </dsp:txXfrm>
    </dsp:sp>
    <dsp:sp modelId="{BDA771ED-E88C-4AFD-AEC5-967503F6FBD2}">
      <dsp:nvSpPr>
        <dsp:cNvPr id="0" name=""/>
        <dsp:cNvSpPr/>
      </dsp:nvSpPr>
      <dsp:spPr>
        <a:xfrm>
          <a:off x="791158" y="1390267"/>
          <a:ext cx="1435181" cy="861108"/>
        </a:xfrm>
        <a:prstGeom prst="rect">
          <a:avLst/>
        </a:prstGeom>
        <a:solidFill>
          <a:srgbClr val="00B0F0">
            <a:alpha val="74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حل المشكلات</a:t>
          </a:r>
          <a:endParaRPr lang="ar-SA" sz="1800" b="1" kern="1200" dirty="0">
            <a:latin typeface="Alexandria Light" pitchFamily="2" charset="-78"/>
            <a:ea typeface="+mn-ea"/>
            <a:cs typeface="Alexandria Light" pitchFamily="2" charset="-78"/>
          </a:endParaRPr>
        </a:p>
      </dsp:txBody>
      <dsp:txXfrm>
        <a:off x="791158" y="1390267"/>
        <a:ext cx="1435181" cy="861108"/>
      </dsp:txXfrm>
    </dsp:sp>
    <dsp:sp modelId="{197641B7-2E62-4490-898B-BF73874E8013}">
      <dsp:nvSpPr>
        <dsp:cNvPr id="0" name=""/>
        <dsp:cNvSpPr/>
      </dsp:nvSpPr>
      <dsp:spPr>
        <a:xfrm>
          <a:off x="2369857" y="1390267"/>
          <a:ext cx="1435181" cy="861108"/>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الصناعيّ </a:t>
          </a:r>
        </a:p>
      </dsp:txBody>
      <dsp:txXfrm>
        <a:off x="2369857" y="1390267"/>
        <a:ext cx="1435181" cy="861108"/>
      </dsp:txXfrm>
    </dsp:sp>
    <dsp:sp modelId="{C6A29C80-F199-4070-96B5-435F7183F2E5}">
      <dsp:nvSpPr>
        <dsp:cNvPr id="0" name=""/>
        <dsp:cNvSpPr/>
      </dsp:nvSpPr>
      <dsp:spPr>
        <a:xfrm>
          <a:off x="3979815" y="1400686"/>
          <a:ext cx="1435181" cy="861108"/>
        </a:xfrm>
        <a:prstGeom prst="rect">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endParaRPr lang="ar-SA" sz="2400" b="0" kern="1200" cap="none" spc="0" dirty="0">
            <a:ln w="0">
              <a:noFill/>
            </a:ln>
            <a:effectLst>
              <a:outerShdw blurRad="38100" dist="25400" dir="5400000" algn="ctr" rotWithShape="0">
                <a:srgbClr val="6E747A">
                  <a:alpha val="43000"/>
                </a:srgbClr>
              </a:outerShdw>
            </a:effectLst>
          </a:endParaRPr>
        </a:p>
      </dsp:txBody>
      <dsp:txXfrm>
        <a:off x="3979815" y="1400686"/>
        <a:ext cx="1435181" cy="8611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7107" y="76124"/>
          <a:ext cx="1736402" cy="1041841"/>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واجهة البرنامج</a:t>
          </a:r>
          <a:endParaRPr lang="ar-SA" sz="1400" b="0" kern="1200" dirty="0">
            <a:latin typeface="Alexandria Light" pitchFamily="2" charset="-78"/>
            <a:ea typeface="+mn-ea"/>
            <a:cs typeface="Alexandria Light" pitchFamily="2" charset="-78"/>
          </a:endParaRPr>
        </a:p>
      </dsp:txBody>
      <dsp:txXfrm>
        <a:off x="37107" y="76124"/>
        <a:ext cx="1736402" cy="1041841"/>
      </dsp:txXfrm>
    </dsp:sp>
    <dsp:sp modelId="{15BDEB04-706A-4BB5-9189-18D0A74BB248}">
      <dsp:nvSpPr>
        <dsp:cNvPr id="0" name=""/>
        <dsp:cNvSpPr/>
      </dsp:nvSpPr>
      <dsp:spPr>
        <a:xfrm>
          <a:off x="1912231" y="99190"/>
          <a:ext cx="1736402" cy="1041841"/>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المتعلم</a:t>
          </a:r>
          <a:endParaRPr lang="ar-SA" sz="1400" b="0"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1912231" y="99190"/>
        <a:ext cx="1736402" cy="1041841"/>
      </dsp:txXfrm>
    </dsp:sp>
    <dsp:sp modelId="{BDA771ED-E88C-4AFD-AEC5-967503F6FBD2}">
      <dsp:nvSpPr>
        <dsp:cNvPr id="0" name=""/>
        <dsp:cNvSpPr/>
      </dsp:nvSpPr>
      <dsp:spPr>
        <a:xfrm>
          <a:off x="3822274" y="99190"/>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المعلم</a:t>
          </a:r>
          <a:endParaRPr lang="ar-SA" sz="1400" b="0" kern="1200" dirty="0">
            <a:latin typeface="Alexandria Light" pitchFamily="2" charset="-78"/>
            <a:ea typeface="+mn-ea"/>
            <a:cs typeface="Alexandria Light" pitchFamily="2" charset="-78"/>
          </a:endParaRPr>
        </a:p>
      </dsp:txBody>
      <dsp:txXfrm>
        <a:off x="3822274" y="99190"/>
        <a:ext cx="1736402" cy="1041841"/>
      </dsp:txXfrm>
    </dsp:sp>
    <dsp:sp modelId="{30136685-3B45-45ED-AEF2-EFB1EE1201BA}">
      <dsp:nvSpPr>
        <dsp:cNvPr id="0" name=""/>
        <dsp:cNvSpPr/>
      </dsp:nvSpPr>
      <dsp:spPr>
        <a:xfrm>
          <a:off x="5732317" y="99190"/>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المحتوى</a:t>
          </a:r>
          <a:endParaRPr lang="ar-SA" sz="1600" b="0" kern="1200" dirty="0">
            <a:latin typeface="Alexandria Light" pitchFamily="2" charset="-78"/>
            <a:ea typeface="+mn-ea"/>
            <a:cs typeface="Alexandria Light" pitchFamily="2" charset="-78"/>
          </a:endParaRPr>
        </a:p>
      </dsp:txBody>
      <dsp:txXfrm>
        <a:off x="5732317" y="99190"/>
        <a:ext cx="1736402" cy="1041841"/>
      </dsp:txXfrm>
    </dsp:sp>
    <dsp:sp modelId="{C0DF56E9-807E-44C1-A976-0493D8E18D54}">
      <dsp:nvSpPr>
        <dsp:cNvPr id="0" name=""/>
        <dsp:cNvSpPr/>
      </dsp:nvSpPr>
      <dsp:spPr>
        <a:xfrm>
          <a:off x="2188" y="1314672"/>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المحتوى مع المحتوى</a:t>
          </a:r>
          <a:endParaRPr lang="ar-SA" sz="1600" b="0" kern="1200" dirty="0">
            <a:latin typeface="Alexandria Light" pitchFamily="2" charset="-78"/>
            <a:ea typeface="+mn-ea"/>
            <a:cs typeface="Alexandria Light" pitchFamily="2" charset="-78"/>
          </a:endParaRPr>
        </a:p>
      </dsp:txBody>
      <dsp:txXfrm>
        <a:off x="2188" y="1314672"/>
        <a:ext cx="1736402" cy="1041841"/>
      </dsp:txXfrm>
    </dsp:sp>
    <dsp:sp modelId="{1ECD7448-5FDE-410C-8B4D-DB46AAA1662B}">
      <dsp:nvSpPr>
        <dsp:cNvPr id="0" name=""/>
        <dsp:cNvSpPr/>
      </dsp:nvSpPr>
      <dsp:spPr>
        <a:xfrm>
          <a:off x="1912231" y="1314672"/>
          <a:ext cx="1736402" cy="1041841"/>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المعلم مع المحتوى</a:t>
          </a:r>
          <a:endParaRPr lang="ar-SA" sz="1400" b="0" kern="1200" dirty="0">
            <a:latin typeface="Alexandria Light" pitchFamily="2" charset="-78"/>
            <a:ea typeface="+mn-ea"/>
            <a:cs typeface="Alexandria Light" pitchFamily="2" charset="-78"/>
          </a:endParaRPr>
        </a:p>
      </dsp:txBody>
      <dsp:txXfrm>
        <a:off x="1912231" y="1314672"/>
        <a:ext cx="1736402" cy="1041841"/>
      </dsp:txXfrm>
    </dsp:sp>
    <dsp:sp modelId="{197641B7-2E62-4490-898B-BF73874E8013}">
      <dsp:nvSpPr>
        <dsp:cNvPr id="0" name=""/>
        <dsp:cNvSpPr/>
      </dsp:nvSpPr>
      <dsp:spPr>
        <a:xfrm>
          <a:off x="3822274" y="1314672"/>
          <a:ext cx="1736402" cy="1041841"/>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المعلم مع المعلم</a:t>
          </a:r>
          <a:endParaRPr lang="ar-SA" sz="1600" b="0" kern="1200" dirty="0">
            <a:solidFill>
              <a:prstClr val="white"/>
            </a:solidFill>
            <a:latin typeface="Alexandria Light" pitchFamily="2" charset="-78"/>
            <a:ea typeface="+mn-ea"/>
            <a:cs typeface="Alexandria Light" pitchFamily="2" charset="-78"/>
          </a:endParaRPr>
        </a:p>
      </dsp:txBody>
      <dsp:txXfrm>
        <a:off x="3822274" y="1314672"/>
        <a:ext cx="1736402" cy="1041841"/>
      </dsp:txXfrm>
    </dsp:sp>
    <dsp:sp modelId="{C6A29C80-F199-4070-96B5-435F7183F2E5}">
      <dsp:nvSpPr>
        <dsp:cNvPr id="0" name=""/>
        <dsp:cNvSpPr/>
      </dsp:nvSpPr>
      <dsp:spPr>
        <a:xfrm>
          <a:off x="5734506" y="1327278"/>
          <a:ext cx="1736402" cy="1041841"/>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البيئة</a:t>
          </a:r>
          <a:endParaRPr lang="ar-SA" sz="2400" b="0" kern="1200" cap="none" spc="0" dirty="0">
            <a:ln w="0"/>
            <a:effectLst>
              <a:outerShdw blurRad="38100" dist="25400" dir="5400000" algn="ctr" rotWithShape="0">
                <a:srgbClr val="6E747A">
                  <a:alpha val="43000"/>
                </a:srgbClr>
              </a:outerShdw>
            </a:effectLst>
          </a:endParaRPr>
        </a:p>
      </dsp:txBody>
      <dsp:txXfrm>
        <a:off x="5734506" y="1327278"/>
        <a:ext cx="1736402" cy="1041841"/>
      </dsp:txXfrm>
    </dsp:sp>
    <dsp:sp modelId="{CE1CA76E-82EE-4BE8-81E3-CC95E26F0FB2}">
      <dsp:nvSpPr>
        <dsp:cNvPr id="0" name=""/>
        <dsp:cNvSpPr/>
      </dsp:nvSpPr>
      <dsp:spPr>
        <a:xfrm>
          <a:off x="773629" y="2629344"/>
          <a:ext cx="5941987" cy="358091"/>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000000"/>
              </a:solidFill>
              <a:latin typeface="Alexandria Light" pitchFamily="2" charset="-78"/>
              <a:cs typeface="Alexandria Light" pitchFamily="2" charset="-78"/>
            </a:rPr>
            <a:t>الشكل (</a:t>
          </a:r>
          <a:r>
            <a:rPr lang="en-US" sz="1200" b="1" kern="1200" dirty="0">
              <a:solidFill>
                <a:srgbClr val="000000"/>
              </a:solidFill>
              <a:latin typeface="Alexandria Light" pitchFamily="2" charset="-78"/>
              <a:cs typeface="Alexandria Light" pitchFamily="2" charset="-78"/>
            </a:rPr>
            <a:t>2</a:t>
          </a:r>
          <a:r>
            <a:rPr lang="ar-SA" sz="1200" b="1" kern="1200" dirty="0">
              <a:solidFill>
                <a:srgbClr val="000000"/>
              </a:solidFill>
              <a:latin typeface="Alexandria Light" pitchFamily="2" charset="-78"/>
              <a:cs typeface="Alexandria Light" pitchFamily="2" charset="-78"/>
            </a:rPr>
            <a:t>) يبين </a:t>
          </a:r>
          <a:r>
            <a:rPr lang="ar-SA" sz="1200" b="1" kern="1200" dirty="0">
              <a:solidFill>
                <a:srgbClr val="000000"/>
              </a:solidFill>
              <a:effectLst/>
              <a:latin typeface="Alexandria Light" pitchFamily="2" charset="-78"/>
              <a:ea typeface="Times New Roman" panose="02020603050405020304" pitchFamily="18" charset="0"/>
              <a:cs typeface="Alexandria Light" pitchFamily="2" charset="-78"/>
            </a:rPr>
            <a:t>أنماط التفاعلية</a:t>
          </a:r>
          <a:endParaRPr lang="ar-SA" sz="1200" b="1" kern="1200" dirty="0">
            <a:solidFill>
              <a:srgbClr val="000000"/>
            </a:solidFill>
            <a:latin typeface="Alexandria Light" pitchFamily="2" charset="-78"/>
            <a:cs typeface="Alexandria Light" pitchFamily="2" charset="-78"/>
          </a:endParaRPr>
        </a:p>
      </dsp:txBody>
      <dsp:txXfrm>
        <a:off x="773629" y="2629344"/>
        <a:ext cx="5941987" cy="358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EBE17A-E18E-49FB-87B2-4AD0D4CCA0FF}">
      <dsp:nvSpPr>
        <dsp:cNvPr id="0" name=""/>
        <dsp:cNvSpPr/>
      </dsp:nvSpPr>
      <dsp:spPr>
        <a:xfrm>
          <a:off x="6611" y="545135"/>
          <a:ext cx="1976243" cy="1185745"/>
        </a:xfrm>
        <a:prstGeom prst="roundRect">
          <a:avLst>
            <a:gd name="adj" fmla="val 10000"/>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effectLst/>
              <a:latin typeface="Alexandria Medium" pitchFamily="2" charset="-78"/>
              <a:ea typeface="Calibri" panose="020F0502020204030204" pitchFamily="34" charset="0"/>
              <a:cs typeface="Alexandria Medium" pitchFamily="2" charset="-78"/>
            </a:rPr>
            <a:t> الإعداد</a:t>
          </a:r>
          <a:endParaRPr lang="ar-SA" sz="4300" kern="1200" dirty="0">
            <a:latin typeface="Alexandria Medium" pitchFamily="2" charset="-78"/>
            <a:cs typeface="Alexandria Medium" pitchFamily="2" charset="-78"/>
          </a:endParaRPr>
        </a:p>
      </dsp:txBody>
      <dsp:txXfrm>
        <a:off x="41340" y="579864"/>
        <a:ext cx="1906785" cy="1116287"/>
      </dsp:txXfrm>
    </dsp:sp>
    <dsp:sp modelId="{C2C37889-6DA1-497C-BCBB-D46B5DD62A83}">
      <dsp:nvSpPr>
        <dsp:cNvPr id="0" name=""/>
        <dsp:cNvSpPr/>
      </dsp:nvSpPr>
      <dsp:spPr>
        <a:xfrm>
          <a:off x="2191632" y="859499"/>
          <a:ext cx="418963" cy="4901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SA" sz="2200" kern="1200"/>
        </a:p>
      </dsp:txBody>
      <dsp:txXfrm>
        <a:off x="2191632" y="957521"/>
        <a:ext cx="293274" cy="294064"/>
      </dsp:txXfrm>
    </dsp:sp>
    <dsp:sp modelId="{77458228-37E1-4F4E-975F-DC2E367D4BC7}">
      <dsp:nvSpPr>
        <dsp:cNvPr id="0" name=""/>
        <dsp:cNvSpPr/>
      </dsp:nvSpPr>
      <dsp:spPr>
        <a:xfrm>
          <a:off x="2773352" y="545135"/>
          <a:ext cx="1976243" cy="1185745"/>
        </a:xfrm>
        <a:prstGeom prst="roundRect">
          <a:avLst>
            <a:gd name="adj" fmla="val 10000"/>
          </a:avLst>
        </a:prstGeom>
        <a:solidFill>
          <a:srgbClr val="00B0F0">
            <a:alpha val="7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effectLst/>
              <a:latin typeface="Alexandria Medium" pitchFamily="2" charset="-78"/>
              <a:ea typeface="Calibri" panose="020F0502020204030204" pitchFamily="34" charset="0"/>
              <a:cs typeface="Alexandria Medium" pitchFamily="2" charset="-78"/>
            </a:rPr>
            <a:t>العرض</a:t>
          </a:r>
          <a:endParaRPr lang="ar-SA" sz="4300" kern="1200" dirty="0">
            <a:latin typeface="Alexandria Medium" pitchFamily="2" charset="-78"/>
            <a:cs typeface="Alexandria Medium" pitchFamily="2" charset="-78"/>
          </a:endParaRPr>
        </a:p>
      </dsp:txBody>
      <dsp:txXfrm>
        <a:off x="2808081" y="579864"/>
        <a:ext cx="1906785" cy="1116287"/>
      </dsp:txXfrm>
    </dsp:sp>
    <dsp:sp modelId="{EAD7D7D1-C8C4-42BA-B812-C8D58495C251}">
      <dsp:nvSpPr>
        <dsp:cNvPr id="0" name=""/>
        <dsp:cNvSpPr/>
      </dsp:nvSpPr>
      <dsp:spPr>
        <a:xfrm rot="21594180">
          <a:off x="4947219" y="890592"/>
          <a:ext cx="418964" cy="4901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SA" sz="2200" kern="1200"/>
        </a:p>
      </dsp:txBody>
      <dsp:txXfrm>
        <a:off x="4947219" y="988720"/>
        <a:ext cx="293275" cy="294064"/>
      </dsp:txXfrm>
    </dsp:sp>
    <dsp:sp modelId="{15D8A824-3157-4458-967D-37A664BCDD3B}">
      <dsp:nvSpPr>
        <dsp:cNvPr id="0" name=""/>
        <dsp:cNvSpPr/>
      </dsp:nvSpPr>
      <dsp:spPr>
        <a:xfrm>
          <a:off x="5540092" y="540451"/>
          <a:ext cx="1976243" cy="1185745"/>
        </a:xfrm>
        <a:prstGeom prst="roundRect">
          <a:avLst>
            <a:gd name="adj" fmla="val 10000"/>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exandria Medium" pitchFamily="2" charset="-78"/>
              <a:cs typeface="Alexandria Medium" pitchFamily="2" charset="-78"/>
            </a:rPr>
            <a:t>الاختبار والمتابعة</a:t>
          </a:r>
        </a:p>
      </dsp:txBody>
      <dsp:txXfrm>
        <a:off x="5574821" y="575180"/>
        <a:ext cx="1906785" cy="111628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95370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4980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47858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74206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79669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1933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8933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820515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889136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50932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62526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9121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png"/><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jpeg"/><Relationship Id="rId12"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7.png"/><Relationship Id="rId9" Type="http://schemas.openxmlformats.org/officeDocument/2006/relationships/image" Target="../media/image27.jpeg"/></Relationships>
</file>

<file path=ppt/slides/_rels/slide4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7.xml"/><Relationship Id="rId1" Type="http://schemas.openxmlformats.org/officeDocument/2006/relationships/slideLayout" Target="../slideLayouts/slideLayout17.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58014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الثالثة:</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164459" y="3248485"/>
            <a:ext cx="5517857" cy="1486369"/>
          </a:xfrm>
          <a:prstGeom prst="rect">
            <a:avLst/>
          </a:prstGeom>
          <a:noFill/>
        </p:spPr>
        <p:txBody>
          <a:bodyPr wrap="none" rtlCol="0">
            <a:spAutoFit/>
          </a:bodyPr>
          <a:lstStyle/>
          <a:p>
            <a:pPr algn="ctr" rtl="1">
              <a:lnSpc>
                <a:spcPct val="150000"/>
              </a:lnSpc>
            </a:pPr>
            <a:r>
              <a:rPr lang="ar-SA" sz="3200" dirty="0">
                <a:solidFill>
                  <a:srgbClr val="00B0F0"/>
                </a:solidFill>
                <a:effectLst>
                  <a:outerShdw blurRad="38100" dist="38100" dir="2700000" algn="tl">
                    <a:srgbClr val="000000">
                      <a:alpha val="43137"/>
                    </a:srgbClr>
                  </a:outerShdw>
                </a:effectLst>
                <a:latin typeface="Alexandria Medium" pitchFamily="2" charset="-78"/>
                <a:cs typeface="Alexandria Medium" pitchFamily="2" charset="-78"/>
              </a:rPr>
              <a:t>تصميم وإنتاج البرامج </a:t>
            </a:r>
          </a:p>
          <a:p>
            <a:pPr algn="ctr" rtl="1">
              <a:lnSpc>
                <a:spcPct val="150000"/>
              </a:lnSpc>
            </a:pPr>
            <a:r>
              <a:rPr lang="ar-SA" sz="3200" dirty="0">
                <a:solidFill>
                  <a:srgbClr val="00B0F0"/>
                </a:solidFill>
                <a:effectLst>
                  <a:outerShdw blurRad="38100" dist="38100" dir="2700000" algn="tl">
                    <a:srgbClr val="000000">
                      <a:alpha val="43137"/>
                    </a:srgbClr>
                  </a:outerShdw>
                </a:effectLst>
                <a:latin typeface="Alexandria Medium" pitchFamily="2" charset="-78"/>
                <a:cs typeface="Alexandria Medium" pitchFamily="2" charset="-78"/>
              </a:rPr>
              <a:t>والدروس الإلكترونية التفاعلية</a:t>
            </a:r>
            <a:endParaRPr lang="en-US" sz="28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4" name="Oval 13"/>
          <p:cNvSpPr/>
          <p:nvPr/>
        </p:nvSpPr>
        <p:spPr>
          <a:xfrm>
            <a:off x="-44970" y="2041421"/>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7943" y="5890642"/>
            <a:ext cx="2457656" cy="67087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746409" y="1006452"/>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92707" y="1593174"/>
            <a:ext cx="7575436" cy="4965462"/>
          </a:xfrm>
          <a:prstGeom prst="rect">
            <a:avLst/>
          </a:prstGeom>
          <a:noFill/>
        </p:spPr>
        <p:txBody>
          <a:bodyPr wrap="square" rtlCol="0">
            <a:spAutoFit/>
          </a:bodyPr>
          <a:lstStyle/>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بالبرامج التعليمية الحاسوبية.</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البرامج التعليمية الحاسوبية.</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lang="ar-SA" sz="1400" dirty="0">
                <a:effectLst/>
                <a:latin typeface="Alexandria Light" pitchFamily="2" charset="-78"/>
                <a:ea typeface="Times New Roman" panose="02020603050405020304" pitchFamily="18" charset="0"/>
                <a:cs typeface="Alexandria Light" pitchFamily="2" charset="-78"/>
              </a:rPr>
              <a:t>أنماط البرامج التعليميّة الحاسوبية</a:t>
            </a: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p>
          <a:p>
            <a:pPr marL="285750" indent="-285750" algn="just" rtl="1">
              <a:lnSpc>
                <a:spcPts val="156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أشكال استخدام الحاسوب في التعليم</a:t>
            </a:r>
            <a:r>
              <a:rPr lang="ar-SA" sz="1400" dirty="0">
                <a:effectLst/>
                <a:latin typeface="Alexandria Medium" pitchFamily="2" charset="-78"/>
                <a:ea typeface="Calibri" panose="020F0502020204030204" pitchFamily="34" charset="0"/>
                <a:cs typeface="Alexandria Medium"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ت</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عريف </a:t>
            </a:r>
            <a:r>
              <a:rPr lang="ar-SA" sz="1400" dirty="0">
                <a:effectLst/>
                <a:latin typeface="Alexandria Light" pitchFamily="2" charset="-78"/>
                <a:ea typeface="Calibri" panose="020F0502020204030204" pitchFamily="34" charset="0"/>
                <a:cs typeface="Alexandria Light" pitchFamily="2" charset="-78"/>
              </a:rPr>
              <a:t>الدروس </a:t>
            </a:r>
            <a:r>
              <a:rPr lang="ar-SY" sz="1400" dirty="0">
                <a:effectLst/>
                <a:latin typeface="Alexandria Light" pitchFamily="2" charset="-78"/>
                <a:ea typeface="Calibri" panose="020F0502020204030204" pitchFamily="34" charset="0"/>
                <a:cs typeface="Alexandria Light" pitchFamily="2" charset="-78"/>
              </a:rPr>
              <a:t>الإلكترونية </a:t>
            </a:r>
            <a:r>
              <a:rPr lang="ar-SA" sz="1400" dirty="0">
                <a:effectLst/>
                <a:latin typeface="Alexandria Light" pitchFamily="2" charset="-78"/>
                <a:ea typeface="Calibri" panose="020F0502020204030204" pitchFamily="34" charset="0"/>
                <a:cs typeface="Alexandria Light" pitchFamily="2" charset="-78"/>
              </a:rPr>
              <a:t>التفاعلية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lang="ar-SA" sz="1400" noProof="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التفاعلية.</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التفاعلية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مستويات التفاعلية.</a:t>
            </a:r>
            <a:endParaRPr lang="ar-SA" sz="14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خطوات تصميم الدروس الإلكترونية التفاعليّة.</a:t>
            </a:r>
          </a:p>
          <a:p>
            <a:pPr marL="285750" indent="-285750" algn="just" rtl="1">
              <a:lnSpc>
                <a:spcPts val="156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دور المعلم في تصميم الدروس الإلكترونية التفاعليّة.</a:t>
            </a:r>
          </a:p>
          <a:p>
            <a:pPr marL="285750" indent="-285750" algn="just" rtl="1">
              <a:lnSpc>
                <a:spcPts val="1560"/>
              </a:lnSpc>
              <a:spcAft>
                <a:spcPts val="1200"/>
              </a:spcAft>
              <a:buFont typeface="Arial" panose="020B0604020202020204" pitchFamily="34" charset="0"/>
              <a:buChar char="•"/>
            </a:pPr>
            <a:r>
              <a:rPr lang="ar-SY" sz="14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6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الفوائد التربوية من استخدام الدروس الإلكترونية.</a:t>
            </a:r>
          </a:p>
          <a:p>
            <a:pPr marL="285750" indent="-285750" algn="just" rtl="1">
              <a:lnSpc>
                <a:spcPts val="1560"/>
              </a:lnSpc>
              <a:spcAft>
                <a:spcPts val="1200"/>
              </a:spcAft>
              <a:buFont typeface="Arial" panose="020B0604020202020204" pitchFamily="34" charset="0"/>
              <a:buChar char="•"/>
            </a:pPr>
            <a:r>
              <a:rPr lang="ar-SY" sz="1400" dirty="0">
                <a:effectLst/>
                <a:latin typeface="Alexandria Light" pitchFamily="2" charset="-78"/>
                <a:ea typeface="Calibri" panose="020F0502020204030204" pitchFamily="34" charset="0"/>
                <a:cs typeface="Alexandria Light" pitchFamily="2" charset="-78"/>
              </a:rPr>
              <a:t>بعض البرامج </a:t>
            </a:r>
            <a:r>
              <a:rPr lang="ar-SA" sz="14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400" dirty="0">
                <a:effectLst/>
                <a:latin typeface="Alexandria Light" pitchFamily="2" charset="-78"/>
                <a:ea typeface="Calibri" panose="020F0502020204030204" pitchFamily="34" charset="0"/>
                <a:cs typeface="Alexandria Light" pitchFamily="2" charset="-78"/>
              </a:rPr>
              <a:t> التعليميّة التفاعليّة</a:t>
            </a:r>
            <a:r>
              <a:rPr lang="ar-SA" sz="1400" dirty="0">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9279615" y="62745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5" name="Google Shape;6542;p53">
            <a:extLst>
              <a:ext uri="{FF2B5EF4-FFF2-40B4-BE49-F238E27FC236}">
                <a16:creationId xmlns:a16="http://schemas.microsoft.com/office/drawing/2014/main" id="{F628CA28-97D0-4F11-83D8-ABD9743615EC}"/>
              </a:ext>
            </a:extLst>
          </p:cNvPr>
          <p:cNvGrpSpPr/>
          <p:nvPr/>
        </p:nvGrpSpPr>
        <p:grpSpPr>
          <a:xfrm>
            <a:off x="1790952" y="4861319"/>
            <a:ext cx="636237" cy="683627"/>
            <a:chOff x="-32569575" y="3586425"/>
            <a:chExt cx="292225" cy="291450"/>
          </a:xfrm>
        </p:grpSpPr>
        <p:sp>
          <p:nvSpPr>
            <p:cNvPr id="16" name="Google Shape;6543;p53">
              <a:extLst>
                <a:ext uri="{FF2B5EF4-FFF2-40B4-BE49-F238E27FC236}">
                  <a16:creationId xmlns:a16="http://schemas.microsoft.com/office/drawing/2014/main" id="{73B3A997-F510-459A-9C45-2812615F5D61}"/>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544;p53">
              <a:extLst>
                <a:ext uri="{FF2B5EF4-FFF2-40B4-BE49-F238E27FC236}">
                  <a16:creationId xmlns:a16="http://schemas.microsoft.com/office/drawing/2014/main" id="{EB1B4D72-AC89-479F-8D2F-4FAB303F8AF2}"/>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00455" y="1329617"/>
            <a:ext cx="8417320" cy="5721695"/>
          </a:xfrm>
          <a:prstGeom prst="rect">
            <a:avLst/>
          </a:prstGeom>
          <a:noFill/>
        </p:spPr>
        <p:txBody>
          <a:bodyPr wrap="square" rtlCol="0">
            <a:spAutoFit/>
          </a:bodyPr>
          <a:lstStyle/>
          <a:p>
            <a:pPr marL="0" marR="0" lvl="0" indent="0" algn="r" defTabSz="914400" rtl="1" eaLnBrk="1" fontAlgn="auto" latinLnBrk="0" hangingPunct="1">
              <a:lnSpc>
                <a:spcPts val="1680"/>
              </a:lnSpc>
              <a:spcBef>
                <a:spcPts val="0"/>
              </a:spcBef>
              <a:spcAft>
                <a:spcPts val="1895"/>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البرامج التعليمية الحاسوبية.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يميز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البرامج التعليمية الحاسوبية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1680"/>
              </a:lnSpc>
              <a:spcAft>
                <a:spcPts val="12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أشكال استخدام الحاسوب في التعليم</a:t>
            </a:r>
            <a:r>
              <a:rPr lang="ar-SA" sz="1400" dirty="0">
                <a:latin typeface="Alexandria Light" pitchFamily="2" charset="-78"/>
                <a:ea typeface="Calibri" panose="020F0502020204030204" pitchFamily="34" charset="0"/>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الدروس </a:t>
            </a:r>
            <a:r>
              <a:rPr lang="ar-SY" sz="1400" dirty="0">
                <a:effectLst/>
                <a:latin typeface="Alexandria Light" pitchFamily="2" charset="-78"/>
                <a:ea typeface="Calibri" panose="020F0502020204030204" pitchFamily="34" charset="0"/>
                <a:cs typeface="Alexandria Light" pitchFamily="2" charset="-78"/>
              </a:rPr>
              <a:t>الإلكترونية </a:t>
            </a:r>
            <a:r>
              <a:rPr lang="ar-SA" sz="1400" dirty="0">
                <a:effectLst/>
                <a:latin typeface="Alexandria Light" pitchFamily="2" charset="-78"/>
                <a:ea typeface="Calibri" panose="020F0502020204030204" pitchFamily="34" charset="0"/>
                <a:cs typeface="Alexandria Light" pitchFamily="2" charset="-78"/>
              </a:rPr>
              <a:t>التفاعلية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lang="ar-SA" sz="1400" noProof="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مفهوم التفاعلية.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التفاعلية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مستويات التفاعلية.</a:t>
            </a:r>
            <a:endParaRPr lang="ar-SA" sz="14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خطوات تصميم الدروس الإلكترونية التفاعليّة.</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يدرك دور المعلم في تصميم الدروس الإلكترونية التفاعليّة.</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a:t>
            </a:r>
            <a:r>
              <a:rPr lang="ar-SY" sz="14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الفوائد التربوية من استخدام الدروس الإلكترونية.</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يعدد </a:t>
            </a:r>
            <a:r>
              <a:rPr lang="ar-SY" sz="1400" dirty="0">
                <a:effectLst/>
                <a:latin typeface="Alexandria Light" pitchFamily="2" charset="-78"/>
                <a:ea typeface="Calibri" panose="020F0502020204030204" pitchFamily="34" charset="0"/>
                <a:cs typeface="Alexandria Light" pitchFamily="2" charset="-78"/>
              </a:rPr>
              <a:t>بعض البرامج </a:t>
            </a:r>
            <a:r>
              <a:rPr lang="ar-SA" sz="14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400" dirty="0">
                <a:effectLst/>
                <a:latin typeface="Alexandria Light" pitchFamily="2" charset="-78"/>
                <a:ea typeface="Calibri" panose="020F0502020204030204" pitchFamily="34" charset="0"/>
                <a:cs typeface="Alexandria Light" pitchFamily="2" charset="-78"/>
              </a:rPr>
              <a:t> التعليميّة التفاعليّة</a:t>
            </a:r>
            <a:r>
              <a:rPr lang="ar-SA" sz="1400" dirty="0">
                <a:latin typeface="Alexandria Light" pitchFamily="2" charset="-78"/>
                <a:ea typeface="Calibri" panose="020F0502020204030204" pitchFamily="34" charset="0"/>
                <a:cs typeface="Alexandria Light" pitchFamily="2" charset="-78"/>
              </a:rPr>
              <a:t>..</a:t>
            </a:r>
            <a:endPar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 name="TextBox 2"/>
          <p:cNvSpPr txBox="1"/>
          <p:nvPr/>
        </p:nvSpPr>
        <p:spPr>
          <a:xfrm>
            <a:off x="9216556" y="639810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95BDE5A8-C2BF-0242-9DB9-39B2BFA8D91F}"/>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165265" cy="5573488"/>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
        <p:nvSpPr>
          <p:cNvPr id="7" name="Parallelogram 7">
            <a:extLst>
              <a:ext uri="{FF2B5EF4-FFF2-40B4-BE49-F238E27FC236}">
                <a16:creationId xmlns:a16="http://schemas.microsoft.com/office/drawing/2014/main" id="{C3390AE5-0416-F9AB-5ECB-9DB2CF0CB100}"/>
              </a:ext>
            </a:extLst>
          </p:cNvPr>
          <p:cNvSpPr/>
          <p:nvPr/>
        </p:nvSpPr>
        <p:spPr>
          <a:xfrm rot="16200000" flipV="1">
            <a:off x="-2116103" y="1846297"/>
            <a:ext cx="809124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50642" y="4868911"/>
            <a:ext cx="5045916" cy="2341088"/>
          </a:xfrm>
        </p:spPr>
      </p:pic>
      <p:sp>
        <p:nvSpPr>
          <p:cNvPr id="6" name="Rectangle 5"/>
          <p:cNvSpPr/>
          <p:nvPr/>
        </p:nvSpPr>
        <p:spPr>
          <a:xfrm>
            <a:off x="-741536" y="36979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009681" y="1167407"/>
            <a:ext cx="7684960" cy="5585568"/>
          </a:xfrm>
          <a:prstGeom prst="rect">
            <a:avLst/>
          </a:prstGeom>
          <a:noFill/>
        </p:spPr>
        <p:txBody>
          <a:bodyPr wrap="square">
            <a:spAutoFit/>
          </a:bodyPr>
          <a:lstStyle/>
          <a:p>
            <a:pPr lvl="0" algn="justLow" rtl="1">
              <a:lnSpc>
                <a:spcPct val="200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تحدثنا في المحاضرة السابقة عن </a:t>
            </a:r>
            <a:r>
              <a:rPr lang="ar-SY" sz="1600" dirty="0">
                <a:effectLst/>
                <a:latin typeface="Alexandria Light" pitchFamily="2" charset="-78"/>
                <a:ea typeface="Calibri" panose="020F0502020204030204" pitchFamily="34" charset="0"/>
                <a:cs typeface="Alexandria Light" pitchFamily="2" charset="-78"/>
              </a:rPr>
              <a:t>تصميم التعليم</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الذي ي</a:t>
            </a:r>
            <a:r>
              <a:rPr lang="ar-SY" sz="1600" dirty="0">
                <a:latin typeface="Alexandria Light" pitchFamily="2" charset="-78"/>
                <a:ea typeface="Calibri" panose="020F0502020204030204" pitchFamily="34" charset="0"/>
                <a:cs typeface="Alexandria Light" pitchFamily="2" charset="-78"/>
              </a:rPr>
              <a:t>ُعّد </a:t>
            </a:r>
            <a:r>
              <a:rPr lang="ar-SY" sz="1600" dirty="0">
                <a:effectLst/>
                <a:latin typeface="Alexandria Light" pitchFamily="2" charset="-78"/>
                <a:ea typeface="Calibri" panose="020F0502020204030204" pitchFamily="34" charset="0"/>
                <a:cs typeface="Alexandria Light" pitchFamily="2" charset="-78"/>
              </a:rPr>
              <a:t>جوهر ت</a:t>
            </a:r>
            <a:r>
              <a:rPr lang="ar-SA" sz="1600" dirty="0" err="1">
                <a:effectLst/>
                <a:latin typeface="Alexandria Light" pitchFamily="2" charset="-78"/>
                <a:ea typeface="Calibri" panose="020F0502020204030204" pitchFamily="34" charset="0"/>
                <a:cs typeface="Alexandria Light" pitchFamily="2" charset="-78"/>
              </a:rPr>
              <a:t>كنولوجيا</a:t>
            </a:r>
            <a:r>
              <a:rPr lang="ar-SA" sz="1600"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التعليم؛</a:t>
            </a:r>
            <a:r>
              <a:rPr lang="ar-SA" sz="1600" dirty="0">
                <a:effectLst/>
                <a:latin typeface="Alexandria Light" pitchFamily="2" charset="-78"/>
                <a:ea typeface="Calibri" panose="020F0502020204030204" pitchFamily="34" charset="0"/>
                <a:cs typeface="Alexandria Light" pitchFamily="2" charset="-78"/>
              </a:rPr>
              <a:t> والذي </a:t>
            </a:r>
            <a:r>
              <a:rPr lang="ar-SY" sz="1600" dirty="0">
                <a:effectLst/>
                <a:latin typeface="Alexandria Light" pitchFamily="2" charset="-78"/>
                <a:ea typeface="Calibri" panose="020F0502020204030204" pitchFamily="34" charset="0"/>
                <a:cs typeface="Alexandria Light" pitchFamily="2" charset="-78"/>
              </a:rPr>
              <a:t>تعود أصوله إلى البحوث في ميادين علم النفس والتربية، </a:t>
            </a:r>
            <a:endParaRPr lang="ar-SA" sz="1600" dirty="0">
              <a:effectLst/>
              <a:latin typeface="Alexandria Light" pitchFamily="2" charset="-78"/>
              <a:ea typeface="Calibri" panose="020F0502020204030204" pitchFamily="34" charset="0"/>
              <a:cs typeface="Alexandria Light" pitchFamily="2" charset="-78"/>
            </a:endParaRPr>
          </a:p>
          <a:p>
            <a:pPr algn="just" rtl="1">
              <a:lnSpc>
                <a:spcPct val="200000"/>
              </a:lnSpc>
              <a:spcBef>
                <a:spcPts val="1200"/>
              </a:spcBef>
              <a:spcAft>
                <a:spcPts val="2000"/>
              </a:spcAft>
            </a:pPr>
            <a:r>
              <a:rPr lang="ar-SA" sz="1600" i="0" dirty="0">
                <a:solidFill>
                  <a:srgbClr val="000000"/>
                </a:solidFill>
                <a:effectLst/>
                <a:latin typeface="Alexandria Light" pitchFamily="2" charset="-78"/>
                <a:cs typeface="Alexandria Light" pitchFamily="2" charset="-78"/>
              </a:rPr>
              <a:t>فمفهوم التصميم التعليمي تطور نتيجة تأثره بنتائج الدراسات والبحوث لمدرستين كبيرتين من مدارس علم النفس هما المدرسة السلوكية والمدرسة المعرفية، وتأثره أيضاً بنتائج البحوث والدراسات في مجال تكنولوجيا التعليم، وكذلك ظهور التعليم المبرمج الذي كان له الأثر الأكبر في ظهور نماذج مختلفة لتصميم التعليم. ف</a:t>
            </a:r>
            <a:r>
              <a:rPr lang="ar-SY" sz="1600" dirty="0">
                <a:latin typeface="Alexandria Light" pitchFamily="2" charset="-78"/>
                <a:ea typeface="Calibri" panose="020F0502020204030204" pitchFamily="34" charset="0"/>
                <a:cs typeface="Alexandria Light" pitchFamily="2" charset="-78"/>
              </a:rPr>
              <a:t>التصميم التعليميّ علم يحاول بناء جسر يصل بين العلوم النظرية من جهة</a:t>
            </a:r>
            <a:r>
              <a:rPr lang="ar-SA" sz="1600" dirty="0">
                <a:latin typeface="Alexandria Light" pitchFamily="2" charset="-78"/>
                <a:ea typeface="Calibri" panose="020F0502020204030204" pitchFamily="34" charset="0"/>
                <a:cs typeface="Alexandria Light" pitchFamily="2" charset="-78"/>
              </a:rPr>
              <a:t>،</a:t>
            </a:r>
            <a:r>
              <a:rPr lang="ar-SY" sz="1600" dirty="0">
                <a:latin typeface="Alexandria Light" pitchFamily="2" charset="-78"/>
                <a:ea typeface="Calibri" panose="020F0502020204030204" pitchFamily="34" charset="0"/>
                <a:cs typeface="Alexandria Light" pitchFamily="2" charset="-78"/>
              </a:rPr>
              <a:t> والعلوم التطبيقية من جهة أخرى. </a:t>
            </a:r>
            <a:r>
              <a:rPr lang="ar-SA" sz="1600" dirty="0">
                <a:latin typeface="Alexandria Light" pitchFamily="2" charset="-78"/>
                <a:ea typeface="Calibri" panose="020F0502020204030204" pitchFamily="34" charset="0"/>
                <a:cs typeface="Alexandria Light" pitchFamily="2" charset="-78"/>
              </a:rPr>
              <a:t>وهو </a:t>
            </a:r>
            <a:r>
              <a:rPr lang="ar-SY" sz="1600" dirty="0">
                <a:latin typeface="Alexandria Light" pitchFamily="2" charset="-78"/>
                <a:ea typeface="Calibri" panose="020F0502020204030204" pitchFamily="34" charset="0"/>
                <a:cs typeface="Alexandria Light" pitchFamily="2" charset="-78"/>
              </a:rPr>
              <a:t>فرع من فروع المعرفة التي تهتم بالبحث في النظريات المتخصصة بإستراتيجيات</a:t>
            </a:r>
            <a:r>
              <a:rPr lang="ar-SA" sz="1600" dirty="0">
                <a:latin typeface="Alexandria Light" pitchFamily="2" charset="-78"/>
                <a:ea typeface="Calibri" panose="020F0502020204030204" pitchFamily="34" charset="0"/>
                <a:cs typeface="Alexandria Light" pitchFamily="2" charset="-78"/>
              </a:rPr>
              <a:t> </a:t>
            </a:r>
            <a:r>
              <a:rPr lang="ar-SY" sz="1600" dirty="0">
                <a:latin typeface="Alexandria Light" pitchFamily="2" charset="-78"/>
                <a:ea typeface="Calibri" panose="020F0502020204030204" pitchFamily="34" charset="0"/>
                <a:cs typeface="Alexandria Light" pitchFamily="2" charset="-78"/>
              </a:rPr>
              <a:t>التعليم وعملية التطوير والتنفيذ لهذه الإستراتيجيات.</a:t>
            </a:r>
            <a:endParaRPr lang="ar-SA" sz="1600" dirty="0">
              <a:latin typeface="Alexandria Light" pitchFamily="2" charset="-78"/>
              <a:ea typeface="Calibri" panose="020F0502020204030204" pitchFamily="34" charset="0"/>
              <a:cs typeface="Alexandria Light" pitchFamily="2" charset="-78"/>
            </a:endParaRPr>
          </a:p>
          <a:p>
            <a:pPr algn="just" rtl="1">
              <a:lnSpc>
                <a:spcPct val="200000"/>
              </a:lnSpc>
              <a:spcBef>
                <a:spcPts val="1200"/>
              </a:spcBef>
              <a:spcAft>
                <a:spcPts val="2000"/>
              </a:spcAft>
            </a:pPr>
            <a:r>
              <a:rPr lang="ar-SA" sz="1600" dirty="0">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9598751" y="678829"/>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4052" y="-25444"/>
            <a:ext cx="2077040" cy="7781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719453"/>
            <a:ext cx="8417320" cy="3154710"/>
          </a:xfrm>
          <a:prstGeom prst="rect">
            <a:avLst/>
          </a:prstGeom>
          <a:noFill/>
        </p:spPr>
        <p:txBody>
          <a:bodyPr wrap="square" rtlCol="0">
            <a:spAutoFit/>
          </a:bodyPr>
          <a:lstStyle/>
          <a:p>
            <a:pPr algn="justLow" rtl="1">
              <a:lnSpc>
                <a:spcPts val="2980"/>
              </a:lnSpc>
              <a:spcAft>
                <a:spcPts val="18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توجد</a:t>
            </a: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الكثير من </a:t>
            </a:r>
            <a:r>
              <a:rPr lang="ar-SA" sz="1600" dirty="0">
                <a:latin typeface="Alexandria Light" pitchFamily="2" charset="-78"/>
                <a:ea typeface="Calibri" panose="020F0502020204030204" pitchFamily="34" charset="0"/>
                <a:cs typeface="Alexandria Light" pitchFamily="2" charset="-78"/>
              </a:rPr>
              <a:t>نماذج التصميم التعليميّ</a:t>
            </a:r>
            <a:r>
              <a:rPr lang="ar-SA" sz="1600" dirty="0">
                <a:effectLst/>
                <a:latin typeface="Alexandria Light" pitchFamily="2" charset="-78"/>
                <a:ea typeface="Calibri" panose="020F0502020204030204" pitchFamily="34" charset="0"/>
                <a:cs typeface="Alexandria Light" pitchFamily="2" charset="-78"/>
              </a:rPr>
              <a:t> التي تناولت تصميم المواد والبرامج التعليميّة، ولكنها اختلفت تبعاً لمستوياتها من ناحية الشمول والعمق أو لطبيعة الأهداف ونواتج التعلّم المستهدفة، أو لمستوى إتقان تعلّمها، فمنها: البسيط أو المصغر على مستوى الوحدات التعليميّة أو الدروس، ومنها المركب أو المكبر على مستوى المقررات الدراسية ولا يصلح اختيار نموذج واحد لجميع المراحل التعليميّة والمواقف التدريسية، ولكن تُفاضلُ فيما بينها في ضوء طبيعة مدخلات النظام وما يُرجى تحقيقه من أهداف</a:t>
            </a:r>
            <a:r>
              <a:rPr lang="ar-SA" sz="1400" dirty="0">
                <a:latin typeface="Alexandria Light" pitchFamily="2" charset="-78"/>
                <a:ea typeface="Calibri" panose="020F0502020204030204" pitchFamily="34" charset="0"/>
                <a:cs typeface="Alexandria Light" pitchFamily="2" charset="-78"/>
              </a:rPr>
              <a:t>.</a:t>
            </a:r>
            <a:r>
              <a:rPr lang="ar-SA" sz="1400"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endParaRPr lang="ar-SA" sz="1400" dirty="0">
              <a:solidFill>
                <a:srgbClr val="2D3956"/>
              </a:solidFill>
              <a:latin typeface="Alexandria Light" pitchFamily="2" charset="-78"/>
              <a:ea typeface="Calibri" panose="020F0502020204030204" pitchFamily="34" charset="0"/>
              <a:cs typeface="Alexandria Light" pitchFamily="2" charset="-78"/>
            </a:endParaRPr>
          </a:p>
          <a:p>
            <a:endParaRPr lang="ar-SA"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oogle Shape;5357;p51">
            <a:extLst>
              <a:ext uri="{FF2B5EF4-FFF2-40B4-BE49-F238E27FC236}">
                <a16:creationId xmlns:a16="http://schemas.microsoft.com/office/drawing/2014/main" id="{047BD8C2-450D-4F45-A049-AC1A01A33D8A}"/>
              </a:ext>
            </a:extLst>
          </p:cNvPr>
          <p:cNvGrpSpPr/>
          <p:nvPr/>
        </p:nvGrpSpPr>
        <p:grpSpPr>
          <a:xfrm>
            <a:off x="2185014" y="4251960"/>
            <a:ext cx="786786" cy="702810"/>
            <a:chOff x="-48266125" y="1973375"/>
            <a:chExt cx="302450" cy="300125"/>
          </a:xfrm>
        </p:grpSpPr>
        <p:sp>
          <p:nvSpPr>
            <p:cNvPr id="16" name="Google Shape;5358;p51">
              <a:extLst>
                <a:ext uri="{FF2B5EF4-FFF2-40B4-BE49-F238E27FC236}">
                  <a16:creationId xmlns:a16="http://schemas.microsoft.com/office/drawing/2014/main" id="{27EDE038-288F-4B11-AC18-17EE783372BB}"/>
                </a:ext>
              </a:extLst>
            </p:cNvPr>
            <p:cNvSpPr/>
            <p:nvPr/>
          </p:nvSpPr>
          <p:spPr>
            <a:xfrm>
              <a:off x="-48212575" y="2045050"/>
              <a:ext cx="122900" cy="123700"/>
            </a:xfrm>
            <a:custGeom>
              <a:avLst/>
              <a:gdLst/>
              <a:ahLst/>
              <a:cxnLst/>
              <a:rect l="l" t="t" r="r" b="b"/>
              <a:pathLst>
                <a:path w="4916" h="4948" extrusionOk="0">
                  <a:moveTo>
                    <a:pt x="1765" y="662"/>
                  </a:moveTo>
                  <a:cubicBezTo>
                    <a:pt x="2237" y="662"/>
                    <a:pt x="2647" y="946"/>
                    <a:pt x="2741" y="1387"/>
                  </a:cubicBezTo>
                  <a:lnTo>
                    <a:pt x="1765" y="1387"/>
                  </a:lnTo>
                  <a:cubicBezTo>
                    <a:pt x="1576" y="1387"/>
                    <a:pt x="1418" y="1545"/>
                    <a:pt x="1418" y="1734"/>
                  </a:cubicBezTo>
                  <a:lnTo>
                    <a:pt x="1418" y="2710"/>
                  </a:lnTo>
                  <a:cubicBezTo>
                    <a:pt x="1009" y="2584"/>
                    <a:pt x="725" y="2206"/>
                    <a:pt x="725" y="1734"/>
                  </a:cubicBezTo>
                  <a:cubicBezTo>
                    <a:pt x="725" y="1135"/>
                    <a:pt x="1166" y="662"/>
                    <a:pt x="1765" y="662"/>
                  </a:cubicBezTo>
                  <a:close/>
                  <a:moveTo>
                    <a:pt x="2741" y="2080"/>
                  </a:moveTo>
                  <a:cubicBezTo>
                    <a:pt x="2647" y="2395"/>
                    <a:pt x="2395" y="2616"/>
                    <a:pt x="2111" y="2710"/>
                  </a:cubicBezTo>
                  <a:lnTo>
                    <a:pt x="2111" y="2080"/>
                  </a:lnTo>
                  <a:close/>
                  <a:moveTo>
                    <a:pt x="4254" y="2080"/>
                  </a:moveTo>
                  <a:lnTo>
                    <a:pt x="4254" y="4191"/>
                  </a:lnTo>
                  <a:lnTo>
                    <a:pt x="2143" y="4191"/>
                  </a:lnTo>
                  <a:lnTo>
                    <a:pt x="2143" y="3466"/>
                  </a:lnTo>
                  <a:cubicBezTo>
                    <a:pt x="2804" y="3309"/>
                    <a:pt x="3340" y="2805"/>
                    <a:pt x="3497" y="2080"/>
                  </a:cubicBezTo>
                  <a:close/>
                  <a:moveTo>
                    <a:pt x="1765" y="1"/>
                  </a:moveTo>
                  <a:cubicBezTo>
                    <a:pt x="788" y="1"/>
                    <a:pt x="0" y="788"/>
                    <a:pt x="0" y="1765"/>
                  </a:cubicBezTo>
                  <a:cubicBezTo>
                    <a:pt x="0" y="2616"/>
                    <a:pt x="599" y="3340"/>
                    <a:pt x="1418" y="3498"/>
                  </a:cubicBezTo>
                  <a:lnTo>
                    <a:pt x="1418" y="4601"/>
                  </a:lnTo>
                  <a:cubicBezTo>
                    <a:pt x="1418" y="4790"/>
                    <a:pt x="1576" y="4947"/>
                    <a:pt x="1765" y="4947"/>
                  </a:cubicBezTo>
                  <a:lnTo>
                    <a:pt x="4569" y="4947"/>
                  </a:lnTo>
                  <a:cubicBezTo>
                    <a:pt x="4758" y="4947"/>
                    <a:pt x="4915" y="4790"/>
                    <a:pt x="4915" y="4601"/>
                  </a:cubicBezTo>
                  <a:lnTo>
                    <a:pt x="4915" y="1797"/>
                  </a:lnTo>
                  <a:cubicBezTo>
                    <a:pt x="4915" y="1576"/>
                    <a:pt x="4758" y="1419"/>
                    <a:pt x="4600" y="1419"/>
                  </a:cubicBezTo>
                  <a:lnTo>
                    <a:pt x="3497" y="1419"/>
                  </a:lnTo>
                  <a:cubicBezTo>
                    <a:pt x="3340" y="631"/>
                    <a:pt x="2647"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59;p51">
              <a:extLst>
                <a:ext uri="{FF2B5EF4-FFF2-40B4-BE49-F238E27FC236}">
                  <a16:creationId xmlns:a16="http://schemas.microsoft.com/office/drawing/2014/main" id="{0AB52B94-E52B-43D6-80CA-753958619894}"/>
                </a:ext>
              </a:extLst>
            </p:cNvPr>
            <p:cNvSpPr/>
            <p:nvPr/>
          </p:nvSpPr>
          <p:spPr>
            <a:xfrm>
              <a:off x="-48266125" y="1973375"/>
              <a:ext cx="230000" cy="300125"/>
            </a:xfrm>
            <a:custGeom>
              <a:avLst/>
              <a:gdLst/>
              <a:ahLst/>
              <a:cxnLst/>
              <a:rect l="l" t="t" r="r" b="b"/>
              <a:pathLst>
                <a:path w="9200" h="12005" extrusionOk="0">
                  <a:moveTo>
                    <a:pt x="7057" y="1198"/>
                  </a:moveTo>
                  <a:lnTo>
                    <a:pt x="7971" y="2112"/>
                  </a:lnTo>
                  <a:lnTo>
                    <a:pt x="7057" y="2112"/>
                  </a:lnTo>
                  <a:lnTo>
                    <a:pt x="7057" y="1198"/>
                  </a:lnTo>
                  <a:close/>
                  <a:moveTo>
                    <a:pt x="6396" y="694"/>
                  </a:moveTo>
                  <a:lnTo>
                    <a:pt x="6396" y="2458"/>
                  </a:lnTo>
                  <a:cubicBezTo>
                    <a:pt x="6396" y="2679"/>
                    <a:pt x="6553" y="2836"/>
                    <a:pt x="6742" y="2836"/>
                  </a:cubicBezTo>
                  <a:lnTo>
                    <a:pt x="8506" y="2836"/>
                  </a:lnTo>
                  <a:lnTo>
                    <a:pt x="8506" y="11280"/>
                  </a:lnTo>
                  <a:lnTo>
                    <a:pt x="756" y="11280"/>
                  </a:lnTo>
                  <a:lnTo>
                    <a:pt x="756" y="694"/>
                  </a:lnTo>
                  <a:close/>
                  <a:moveTo>
                    <a:pt x="378" y="1"/>
                  </a:moveTo>
                  <a:cubicBezTo>
                    <a:pt x="158" y="1"/>
                    <a:pt x="0" y="158"/>
                    <a:pt x="0" y="347"/>
                  </a:cubicBezTo>
                  <a:lnTo>
                    <a:pt x="0" y="11658"/>
                  </a:lnTo>
                  <a:cubicBezTo>
                    <a:pt x="0" y="11847"/>
                    <a:pt x="158" y="12004"/>
                    <a:pt x="378" y="12004"/>
                  </a:cubicBezTo>
                  <a:lnTo>
                    <a:pt x="8790" y="12004"/>
                  </a:lnTo>
                  <a:cubicBezTo>
                    <a:pt x="8979" y="12004"/>
                    <a:pt x="9136" y="11847"/>
                    <a:pt x="9136" y="11658"/>
                  </a:cubicBezTo>
                  <a:lnTo>
                    <a:pt x="9136" y="2458"/>
                  </a:lnTo>
                  <a:cubicBezTo>
                    <a:pt x="9199" y="2395"/>
                    <a:pt x="9168" y="2301"/>
                    <a:pt x="9073" y="2238"/>
                  </a:cubicBezTo>
                  <a:lnTo>
                    <a:pt x="6931" y="95"/>
                  </a:lnTo>
                  <a:cubicBezTo>
                    <a:pt x="6868" y="32"/>
                    <a:pt x="6805"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60;p51">
              <a:extLst>
                <a:ext uri="{FF2B5EF4-FFF2-40B4-BE49-F238E27FC236}">
                  <a16:creationId xmlns:a16="http://schemas.microsoft.com/office/drawing/2014/main" id="{6706D541-16D1-40A7-B927-0F9AFAA24B52}"/>
                </a:ext>
              </a:extLst>
            </p:cNvPr>
            <p:cNvSpPr/>
            <p:nvPr/>
          </p:nvSpPr>
          <p:spPr>
            <a:xfrm>
              <a:off x="-48018025" y="1991500"/>
              <a:ext cx="54350" cy="282000"/>
            </a:xfrm>
            <a:custGeom>
              <a:avLst/>
              <a:gdLst/>
              <a:ahLst/>
              <a:cxnLst/>
              <a:rect l="l" t="t" r="r" b="b"/>
              <a:pathLst>
                <a:path w="2174" h="11280" extrusionOk="0">
                  <a:moveTo>
                    <a:pt x="1071" y="1481"/>
                  </a:moveTo>
                  <a:lnTo>
                    <a:pt x="1260" y="2111"/>
                  </a:lnTo>
                  <a:lnTo>
                    <a:pt x="851" y="2111"/>
                  </a:lnTo>
                  <a:lnTo>
                    <a:pt x="1071" y="1481"/>
                  </a:lnTo>
                  <a:close/>
                  <a:moveTo>
                    <a:pt x="1418" y="2836"/>
                  </a:moveTo>
                  <a:lnTo>
                    <a:pt x="1418" y="7247"/>
                  </a:lnTo>
                  <a:lnTo>
                    <a:pt x="725" y="7247"/>
                  </a:lnTo>
                  <a:lnTo>
                    <a:pt x="725" y="2836"/>
                  </a:lnTo>
                  <a:close/>
                  <a:moveTo>
                    <a:pt x="1418" y="7971"/>
                  </a:moveTo>
                  <a:lnTo>
                    <a:pt x="1418" y="8664"/>
                  </a:lnTo>
                  <a:lnTo>
                    <a:pt x="725" y="8664"/>
                  </a:lnTo>
                  <a:lnTo>
                    <a:pt x="725" y="7971"/>
                  </a:lnTo>
                  <a:close/>
                  <a:moveTo>
                    <a:pt x="1449" y="9357"/>
                  </a:moveTo>
                  <a:lnTo>
                    <a:pt x="1449" y="10208"/>
                  </a:lnTo>
                  <a:cubicBezTo>
                    <a:pt x="1418" y="10397"/>
                    <a:pt x="1260" y="10555"/>
                    <a:pt x="1071" y="10555"/>
                  </a:cubicBezTo>
                  <a:cubicBezTo>
                    <a:pt x="882" y="10555"/>
                    <a:pt x="725" y="10397"/>
                    <a:pt x="725" y="10208"/>
                  </a:cubicBezTo>
                  <a:lnTo>
                    <a:pt x="725" y="9357"/>
                  </a:lnTo>
                  <a:close/>
                  <a:moveTo>
                    <a:pt x="1071" y="0"/>
                  </a:moveTo>
                  <a:cubicBezTo>
                    <a:pt x="945" y="0"/>
                    <a:pt x="788" y="95"/>
                    <a:pt x="756" y="253"/>
                  </a:cubicBezTo>
                  <a:cubicBezTo>
                    <a:pt x="0" y="2489"/>
                    <a:pt x="63" y="2363"/>
                    <a:pt x="63" y="2458"/>
                  </a:cubicBezTo>
                  <a:lnTo>
                    <a:pt x="63" y="10208"/>
                  </a:lnTo>
                  <a:cubicBezTo>
                    <a:pt x="63" y="10807"/>
                    <a:pt x="536" y="11279"/>
                    <a:pt x="1103" y="11279"/>
                  </a:cubicBezTo>
                  <a:cubicBezTo>
                    <a:pt x="1701" y="11279"/>
                    <a:pt x="2174" y="10807"/>
                    <a:pt x="2174" y="10208"/>
                  </a:cubicBezTo>
                  <a:lnTo>
                    <a:pt x="2111" y="2458"/>
                  </a:lnTo>
                  <a:lnTo>
                    <a:pt x="2111" y="2458"/>
                  </a:lnTo>
                  <a:cubicBezTo>
                    <a:pt x="2121" y="2468"/>
                    <a:pt x="2128" y="2472"/>
                    <a:pt x="2132" y="2472"/>
                  </a:cubicBezTo>
                  <a:cubicBezTo>
                    <a:pt x="2139" y="2472"/>
                    <a:pt x="2132" y="2458"/>
                    <a:pt x="2111" y="2458"/>
                  </a:cubicBezTo>
                  <a:lnTo>
                    <a:pt x="2111" y="2458"/>
                  </a:lnTo>
                  <a:lnTo>
                    <a:pt x="2111" y="2458"/>
                  </a:lnTo>
                  <a:cubicBezTo>
                    <a:pt x="2111" y="2363"/>
                    <a:pt x="2142" y="2584"/>
                    <a:pt x="1386" y="253"/>
                  </a:cubicBezTo>
                  <a:cubicBezTo>
                    <a:pt x="1355" y="95"/>
                    <a:pt x="1197"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1;p51">
              <a:extLst>
                <a:ext uri="{FF2B5EF4-FFF2-40B4-BE49-F238E27FC236}">
                  <a16:creationId xmlns:a16="http://schemas.microsoft.com/office/drawing/2014/main" id="{300DDCE7-D43B-4E1E-840B-5DCBC0591B80}"/>
                </a:ext>
              </a:extLst>
            </p:cNvPr>
            <p:cNvSpPr/>
            <p:nvPr/>
          </p:nvSpPr>
          <p:spPr>
            <a:xfrm>
              <a:off x="-48211800" y="2221475"/>
              <a:ext cx="122900" cy="17350"/>
            </a:xfrm>
            <a:custGeom>
              <a:avLst/>
              <a:gdLst/>
              <a:ahLst/>
              <a:cxnLst/>
              <a:rect l="l" t="t" r="r" b="b"/>
              <a:pathLst>
                <a:path w="4916" h="694" extrusionOk="0">
                  <a:moveTo>
                    <a:pt x="347" y="1"/>
                  </a:moveTo>
                  <a:cubicBezTo>
                    <a:pt x="158" y="1"/>
                    <a:pt x="1" y="158"/>
                    <a:pt x="1" y="347"/>
                  </a:cubicBezTo>
                  <a:cubicBezTo>
                    <a:pt x="1" y="536"/>
                    <a:pt x="158" y="694"/>
                    <a:pt x="347" y="694"/>
                  </a:cubicBezTo>
                  <a:lnTo>
                    <a:pt x="4569" y="694"/>
                  </a:lnTo>
                  <a:cubicBezTo>
                    <a:pt x="4758" y="694"/>
                    <a:pt x="4916" y="536"/>
                    <a:pt x="4916" y="347"/>
                  </a:cubicBezTo>
                  <a:cubicBezTo>
                    <a:pt x="4884" y="158"/>
                    <a:pt x="4727" y="1"/>
                    <a:pt x="45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2;p51">
              <a:extLst>
                <a:ext uri="{FF2B5EF4-FFF2-40B4-BE49-F238E27FC236}">
                  <a16:creationId xmlns:a16="http://schemas.microsoft.com/office/drawing/2014/main" id="{4ED4F62E-0DD9-4E02-A143-9AF6D2C37C3E}"/>
                </a:ext>
              </a:extLst>
            </p:cNvPr>
            <p:cNvSpPr/>
            <p:nvPr/>
          </p:nvSpPr>
          <p:spPr>
            <a:xfrm>
              <a:off x="-48211800" y="2185250"/>
              <a:ext cx="87450" cy="18150"/>
            </a:xfrm>
            <a:custGeom>
              <a:avLst/>
              <a:gdLst/>
              <a:ahLst/>
              <a:cxnLst/>
              <a:rect l="l" t="t" r="r" b="b"/>
              <a:pathLst>
                <a:path w="3498" h="726" extrusionOk="0">
                  <a:moveTo>
                    <a:pt x="347" y="1"/>
                  </a:moveTo>
                  <a:cubicBezTo>
                    <a:pt x="158" y="1"/>
                    <a:pt x="1" y="158"/>
                    <a:pt x="1" y="379"/>
                  </a:cubicBezTo>
                  <a:cubicBezTo>
                    <a:pt x="1" y="568"/>
                    <a:pt x="158" y="725"/>
                    <a:pt x="347" y="725"/>
                  </a:cubicBezTo>
                  <a:lnTo>
                    <a:pt x="3151" y="725"/>
                  </a:lnTo>
                  <a:cubicBezTo>
                    <a:pt x="3372" y="725"/>
                    <a:pt x="3498" y="568"/>
                    <a:pt x="3498" y="379"/>
                  </a:cubicBezTo>
                  <a:cubicBezTo>
                    <a:pt x="3498"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363;p51">
              <a:extLst>
                <a:ext uri="{FF2B5EF4-FFF2-40B4-BE49-F238E27FC236}">
                  <a16:creationId xmlns:a16="http://schemas.microsoft.com/office/drawing/2014/main" id="{09BD0284-CE85-466B-A95D-E0769EE9F535}"/>
                </a:ext>
              </a:extLst>
            </p:cNvPr>
            <p:cNvSpPr/>
            <p:nvPr/>
          </p:nvSpPr>
          <p:spPr>
            <a:xfrm>
              <a:off x="-48106250" y="2185250"/>
              <a:ext cx="17350" cy="18150"/>
            </a:xfrm>
            <a:custGeom>
              <a:avLst/>
              <a:gdLst/>
              <a:ahLst/>
              <a:cxnLst/>
              <a:rect l="l" t="t" r="r" b="b"/>
              <a:pathLst>
                <a:path w="694" h="726" extrusionOk="0">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1469441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172490"/>
            <a:ext cx="10812720" cy="4981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855521" y="1172490"/>
            <a:ext cx="6525211" cy="4944367"/>
          </a:xfrm>
          <a:prstGeom prst="rect">
            <a:avLst/>
          </a:prstGeom>
          <a:noFill/>
        </p:spPr>
        <p:txBody>
          <a:bodyPr wrap="square" rtlCol="0">
            <a:spAutoFit/>
          </a:bodyPr>
          <a:lstStyle/>
          <a:p>
            <a:pPr marL="0" marR="0" algn="justLow" rtl="1">
              <a:lnSpc>
                <a:spcPct val="200000"/>
              </a:lnSpc>
              <a:spcBef>
                <a:spcPts val="600"/>
              </a:spcBef>
              <a:spcAft>
                <a:spcPts val="1200"/>
              </a:spcAft>
            </a:pPr>
            <a:r>
              <a:rPr lang="ar-SA" sz="1600" dirty="0">
                <a:solidFill>
                  <a:srgbClr val="C00000"/>
                </a:solidFill>
                <a:latin typeface="Alexandria Light" pitchFamily="2" charset="-78"/>
                <a:ea typeface="Calibri" panose="020F0502020204030204" pitchFamily="34" charset="0"/>
                <a:cs typeface="Alexandria Light" pitchFamily="2" charset="-78"/>
              </a:rPr>
              <a:t>و تطبيقات جوجل أحد التطبيقات التي توفر </a:t>
            </a:r>
            <a:r>
              <a:rPr lang="ar-SA" sz="1600" dirty="0">
                <a:latin typeface="Alexandria Light" pitchFamily="2" charset="-78"/>
                <a:ea typeface="Calibri" panose="020F0502020204030204" pitchFamily="34" charset="0"/>
                <a:cs typeface="Alexandria Light" pitchFamily="2" charset="-78"/>
              </a:rPr>
              <a:t>إمكانية </a:t>
            </a:r>
            <a:r>
              <a:rPr lang="ar-SA" sz="1600" dirty="0">
                <a:solidFill>
                  <a:srgbClr val="C00000"/>
                </a:solidFill>
                <a:latin typeface="Alexandria Light" pitchFamily="2" charset="-78"/>
                <a:ea typeface="Calibri" panose="020F0502020204030204" pitchFamily="34" charset="0"/>
                <a:cs typeface="Alexandria Light" pitchFamily="2" charset="-78"/>
              </a:rPr>
              <a:t>مشاركة الملفات </a:t>
            </a:r>
            <a:r>
              <a:rPr lang="ar-SA" sz="1600" dirty="0">
                <a:latin typeface="Alexandria Light" pitchFamily="2" charset="-78"/>
                <a:ea typeface="Calibri" panose="020F0502020204030204" pitchFamily="34" charset="0"/>
                <a:cs typeface="Alexandria Light" pitchFamily="2" charset="-78"/>
              </a:rPr>
              <a:t>والوثائق مع الزملاء </a:t>
            </a:r>
            <a:r>
              <a:rPr lang="ar-SA" sz="1600" dirty="0">
                <a:solidFill>
                  <a:srgbClr val="C00000"/>
                </a:solidFill>
                <a:latin typeface="Alexandria Light" pitchFamily="2" charset="-78"/>
                <a:ea typeface="Calibri" panose="020F0502020204030204" pitchFamily="34" charset="0"/>
                <a:cs typeface="Alexandria Light" pitchFamily="2" charset="-78"/>
              </a:rPr>
              <a:t>ومتابعة التعديلات </a:t>
            </a:r>
            <a:r>
              <a:rPr lang="ar-SA" sz="1600" dirty="0">
                <a:latin typeface="Alexandria Light" pitchFamily="2" charset="-78"/>
                <a:ea typeface="Calibri" panose="020F0502020204030204" pitchFamily="34" charset="0"/>
                <a:cs typeface="Alexandria Light" pitchFamily="2" charset="-78"/>
              </a:rPr>
              <a:t>التي يقوم بها كل مستخدم في الوقت الحقيقي ويمكن استخدام هذه الخاصية في المتابعة المنزلية للطلاب وذلك بتوجيه مساعدتهم على إنجاز واجباتهم المدرسية كما يمكن للزملاء في العمل استغلالها في التعلم التعاوني على مشروع أو بحث مشترك دون الحاجة إلى اللقاء المباشر </a:t>
            </a:r>
            <a:r>
              <a:rPr lang="ar-SA" sz="1600" dirty="0">
                <a:solidFill>
                  <a:srgbClr val="C00000"/>
                </a:solidFill>
                <a:latin typeface="Alexandria Light" pitchFamily="2" charset="-78"/>
                <a:ea typeface="Calibri" panose="020F0502020204030204" pitchFamily="34" charset="0"/>
                <a:cs typeface="Alexandria Light" pitchFamily="2" charset="-78"/>
              </a:rPr>
              <a:t>وتصميم بيئة تعلم إلكترونية </a:t>
            </a:r>
            <a:r>
              <a:rPr lang="ar-SA" sz="1600" dirty="0">
                <a:latin typeface="Alexandria Light" pitchFamily="2" charset="-78"/>
                <a:ea typeface="Calibri" panose="020F0502020204030204" pitchFamily="34" charset="0"/>
                <a:cs typeface="Alexandria Light" pitchFamily="2" charset="-78"/>
              </a:rPr>
              <a:t>في إعداد الدروس التفاعلية له أهمية كبيرة فقد أثبتت الدراسات فاعلية استخدامها وذلك إذا أحسن تصميمها وإنتاجها بطريقة جيدة تراعي المتغيرات والعوامل التكنولوجية الحديثة بحيث تكون أكثر فاعلية واقتصادا على عملية التعلم لما لها من أهمية بالغة في تحقيق التعليم الإيجابي للطلاب.</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صورة 10">
            <a:extLst>
              <a:ext uri="{FF2B5EF4-FFF2-40B4-BE49-F238E27FC236}">
                <a16:creationId xmlns:a16="http://schemas.microsoft.com/office/drawing/2014/main" id="{7D4405E3-42B9-4486-AD93-D7B8D7F97F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5031" y="2184644"/>
            <a:ext cx="3669712" cy="3270238"/>
          </a:xfrm>
          <a:prstGeom prst="rect">
            <a:avLst/>
          </a:prstGeom>
          <a:ln>
            <a:noFill/>
          </a:ln>
          <a:effectLst/>
        </p:spPr>
      </p:pic>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280084" y="8768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صورة 10">
            <a:extLst>
              <a:ext uri="{FF2B5EF4-FFF2-40B4-BE49-F238E27FC236}">
                <a16:creationId xmlns:a16="http://schemas.microsoft.com/office/drawing/2014/main" id="{7D4405E3-42B9-4486-AD93-D7B8D7F97F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9075" y="1017322"/>
            <a:ext cx="1266474" cy="903095"/>
          </a:xfrm>
          <a:prstGeom prst="rect">
            <a:avLst/>
          </a:prstGeom>
          <a:ln>
            <a:noFill/>
          </a:ln>
          <a:effectLst/>
        </p:spPr>
      </p:pic>
      <p:sp>
        <p:nvSpPr>
          <p:cNvPr id="48" name="TextBox 47"/>
          <p:cNvSpPr txBox="1"/>
          <p:nvPr/>
        </p:nvSpPr>
        <p:spPr>
          <a:xfrm>
            <a:off x="1110342" y="1918368"/>
            <a:ext cx="10160000" cy="34362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هي بيئة يتعلم الطلاب من خلالها في أي مكان متصل بالإنترنت دون قيود لزمان أو مكان أو وقت معين تسمح بالتفاعل والتعاون والتواصل بين الطلاب وبعضهم البعض وبين الطلاب والمعلم في أي وقت عبر الحوسبة السحابية.</a:t>
            </a:r>
          </a:p>
          <a:p>
            <a:pPr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كما تعرف بأنها الحيز الذي يشمل أدوات تعلم إلكترونية تمكن الطالب من التفاعل معها، ويجد فيها كل ما يريد من احتياجات تعليمية مرتبطة بالمقرر الدراسي وتحقيق الأهداف التعليمية. </a:t>
            </a:r>
          </a:p>
          <a:p>
            <a:pPr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وهي عبارة عن مزيج من الموارد والخدمات بطريقة منظمة عبر مجموعة من التقنيات والمواقع المستخدمة من قبل المستخدم، بحيث يتم تبادل الخدمات والموارد بين المعلم والمتعلمين مع المشاركة والتعاون بينهم.</a:t>
            </a:r>
          </a:p>
        </p:txBody>
      </p:sp>
      <p:sp>
        <p:nvSpPr>
          <p:cNvPr id="3" name="مربع نص 2">
            <a:extLst>
              <a:ext uri="{FF2B5EF4-FFF2-40B4-BE49-F238E27FC236}">
                <a16:creationId xmlns:a16="http://schemas.microsoft.com/office/drawing/2014/main" id="{73C4811C-F747-07CF-F069-3B7ABE83F888}"/>
              </a:ext>
            </a:extLst>
          </p:cNvPr>
          <p:cNvSpPr txBox="1"/>
          <p:nvPr/>
        </p:nvSpPr>
        <p:spPr>
          <a:xfrm>
            <a:off x="2692736" y="1017456"/>
            <a:ext cx="4793109" cy="428322"/>
          </a:xfrm>
          <a:prstGeom prst="rect">
            <a:avLst/>
          </a:prstGeom>
          <a:noFill/>
        </p:spPr>
        <p:txBody>
          <a:bodyPr wrap="square">
            <a:spAutoFit/>
          </a:bodyPr>
          <a:lstStyle/>
          <a:p>
            <a:pPr marL="0" marR="0" algn="justLow" rtl="1">
              <a:lnSpc>
                <a:spcPts val="2920"/>
              </a:lnSpc>
              <a:spcBef>
                <a:spcPts val="600"/>
              </a:spcBef>
              <a:spcAft>
                <a:spcPts val="1200"/>
              </a:spcAft>
            </a:pPr>
            <a:r>
              <a:rPr lang="ar-SA" sz="1800" b="1" dirty="0">
                <a:solidFill>
                  <a:schemeClr val="accent5">
                    <a:lumMod val="75000"/>
                  </a:schemeClr>
                </a:solidFill>
                <a:latin typeface="Alexandria Light" pitchFamily="2" charset="-78"/>
                <a:ea typeface="Calibri" panose="020F0502020204030204" pitchFamily="34" charset="0"/>
                <a:cs typeface="Alexandria Light" pitchFamily="2" charset="-78"/>
              </a:rPr>
              <a:t>مفهوم بيئات التعلم الإلكترونية: </a:t>
            </a:r>
          </a:p>
        </p:txBody>
      </p:sp>
    </p:spTree>
    <p:extLst>
      <p:ext uri="{BB962C8B-B14F-4D97-AF65-F5344CB8AC3E}">
        <p14:creationId xmlns:p14="http://schemas.microsoft.com/office/powerpoint/2010/main" val="3938743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48229"/>
            <a:ext cx="10812720" cy="4905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878" y="4444165"/>
            <a:ext cx="1617773" cy="1543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249" y="4579257"/>
            <a:ext cx="2314819" cy="1543726"/>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1407888" y="1499437"/>
            <a:ext cx="9768148" cy="381386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ctr" rtl="1">
              <a:lnSpc>
                <a:spcPts val="2920"/>
              </a:lnSpc>
              <a:spcBef>
                <a:spcPts val="600"/>
              </a:spcBef>
              <a:spcAft>
                <a:spcPts val="1200"/>
              </a:spcAft>
            </a:pPr>
            <a:r>
              <a:rPr lang="ar-SA" b="1" dirty="0">
                <a:solidFill>
                  <a:schemeClr val="accent1"/>
                </a:solidFill>
                <a:effectLst/>
                <a:latin typeface="Alexandria Light" pitchFamily="2" charset="-78"/>
                <a:ea typeface="Calibri" panose="020F0502020204030204" pitchFamily="34" charset="0"/>
                <a:cs typeface="Alexandria Light" pitchFamily="2" charset="-78"/>
              </a:rPr>
              <a:t>مكونات بيئات التعلم الإلكتروني :</a:t>
            </a: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 </a:t>
            </a:r>
            <a:r>
              <a:rPr lang="ar-SA" dirty="0">
                <a:solidFill>
                  <a:srgbClr val="C00000"/>
                </a:solidFill>
                <a:effectLst/>
                <a:latin typeface="Alexandria Light" pitchFamily="2" charset="-78"/>
                <a:ea typeface="Calibri" panose="020F0502020204030204" pitchFamily="34" charset="0"/>
                <a:cs typeface="Alexandria Light" pitchFamily="2" charset="-78"/>
              </a:rPr>
              <a:t>تعتبر بيئات التعلم الإلكتروني بيئات تفاعلية، وتتكون من عدة عناصر تشترك جميعًا في تحقيق الأهداف التعليمية</a:t>
            </a:r>
            <a:r>
              <a:rPr lang="ar-SA" dirty="0">
                <a:solidFill>
                  <a:schemeClr val="tx1"/>
                </a:solidFill>
                <a:effectLst/>
                <a:latin typeface="Alexandria Light" pitchFamily="2" charset="-78"/>
                <a:ea typeface="Calibri" panose="020F0502020204030204" pitchFamily="34" charset="0"/>
                <a:cs typeface="Alexandria Light" pitchFamily="2" charset="-78"/>
              </a:rPr>
              <a:t>، وتتكون بيئات التعلم الإلكترونية مما يلي </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التسجيل الإلكتروني			 والمقررات الحاسوبية</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الفصول الافتراضية،		 ومنتديات النقاش التعليمية</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والواجبات الإلكترونية		البريد الإلكتروني</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والاختبارات الإلكترونية</a:t>
            </a:r>
            <a:r>
              <a:rPr lang="ar-SA" dirty="0">
                <a:solidFill>
                  <a:schemeClr val="tx1"/>
                </a:solidFill>
                <a:latin typeface="Alexandria Light" pitchFamily="2" charset="-78"/>
                <a:ea typeface="Calibri" panose="020F0502020204030204" pitchFamily="34" charset="0"/>
                <a:cs typeface="Alexandria Light" pitchFamily="2" charset="-78"/>
              </a:rPr>
              <a:t>		</a:t>
            </a:r>
            <a:r>
              <a:rPr lang="ar-SA" dirty="0">
                <a:solidFill>
                  <a:schemeClr val="tx1"/>
                </a:solidFill>
                <a:effectLst/>
                <a:latin typeface="Alexandria Light" pitchFamily="2" charset="-78"/>
                <a:ea typeface="Calibri" panose="020F0502020204030204" pitchFamily="34" charset="0"/>
                <a:cs typeface="Alexandria Light" pitchFamily="2" charset="-78"/>
              </a:rPr>
              <a:t>المتابعة الإلكترونية.</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8475822" y="4579257"/>
            <a:ext cx="544807" cy="46100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45026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43722"/>
            <a:ext cx="10812720" cy="4610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877" y="3523424"/>
            <a:ext cx="1883423" cy="10078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2283" y="3675407"/>
            <a:ext cx="2129118" cy="2677200"/>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2569029" y="1616757"/>
            <a:ext cx="8882239" cy="444929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ctr" rtl="1">
              <a:lnSpc>
                <a:spcPct val="150000"/>
              </a:lnSpc>
              <a:spcBef>
                <a:spcPts val="600"/>
              </a:spcBef>
              <a:spcAft>
                <a:spcPts val="1200"/>
              </a:spcAft>
            </a:pPr>
            <a:r>
              <a:rPr lang="ar-SA" sz="1600" b="1" dirty="0">
                <a:solidFill>
                  <a:srgbClr val="0070C0"/>
                </a:solidFill>
                <a:latin typeface="Alexandria Light" pitchFamily="2" charset="-78"/>
                <a:ea typeface="Calibri" panose="020F0502020204030204" pitchFamily="34" charset="0"/>
                <a:cs typeface="Alexandria Light" pitchFamily="2" charset="-78"/>
              </a:rPr>
              <a:t>مفهوم الدروس الإلكترونية التفاعلية:</a:t>
            </a:r>
          </a:p>
          <a:p>
            <a:pPr marL="0" marR="0" algn="justLow" rtl="1">
              <a:lnSpc>
                <a:spcPct val="15000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أن الدروس الإلكترونية التفاعلية هي تلك الدروس التي يتم تصميمها بطرق إلكترونية محفزة تعمل على تحفيز المتعلمين على تطبيقها والتعلم منها ذاتيًا، وذلك للانتقال بالتعليم من المنظومة التقليدية إلى التعليم التفاعلي النشط.</a:t>
            </a:r>
          </a:p>
          <a:p>
            <a:pPr marL="0"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الدروس الإلكترونية التفاعلية هي مواد تعليمية يتم تصميمها، وبرمجتها بواسطة الحاسب الآلي، لتكون مقررات دراسية، وتعتمد في إنتاجها على مبدأ تقسيم العمل إلى أجزاء صغيرة متتابعة منطقيًا، حيث يتوصل المتعلم من خلالها إلى الإجابة الصحيحة بنفسه، وتقدم تغذية راجعة فورية لاستجابة المتعلم، سواء أكانت صحيحة أم خاطئة، والسير في تقديم المادة التعليمية للمتعلم بشكل تدريجي من السهل إلى الصعب ومن المعلوم إلى المجهول، بحيث يتناسب هذا التدرج مع قدرات المتعلم.</a:t>
            </a:r>
          </a:p>
          <a:p>
            <a:pPr marL="0" marR="0" algn="justLow" rtl="1">
              <a:lnSpc>
                <a:spcPct val="150000"/>
              </a:lnSpc>
              <a:spcBef>
                <a:spcPts val="600"/>
              </a:spcBef>
              <a:spcAft>
                <a:spcPts val="1200"/>
              </a:spcAft>
            </a:pPr>
            <a:endParaRPr lang="ar-SA" sz="16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22" name="Google Shape;6475;p53">
            <a:extLst>
              <a:ext uri="{FF2B5EF4-FFF2-40B4-BE49-F238E27FC236}">
                <a16:creationId xmlns:a16="http://schemas.microsoft.com/office/drawing/2014/main" id="{A529B2ED-A7C1-4A1A-874C-ED4F4661C9F9}"/>
              </a:ext>
            </a:extLst>
          </p:cNvPr>
          <p:cNvSpPr/>
          <p:nvPr/>
        </p:nvSpPr>
        <p:spPr>
          <a:xfrm>
            <a:off x="10659065" y="5392340"/>
            <a:ext cx="715443" cy="701875"/>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48229"/>
            <a:ext cx="10812720" cy="4905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66507" y="1109789"/>
            <a:ext cx="1617773" cy="1543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9878" y="1244881"/>
            <a:ext cx="2314819" cy="1543726"/>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789402" y="1499437"/>
            <a:ext cx="10386634" cy="4320413"/>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r" rtl="1">
              <a:lnSpc>
                <a:spcPts val="2920"/>
              </a:lnSpc>
              <a:spcBef>
                <a:spcPts val="600"/>
              </a:spcBef>
              <a:spcAft>
                <a:spcPts val="1200"/>
              </a:spcAft>
            </a:pPr>
            <a:r>
              <a:rPr lang="ar-SA" sz="1600" b="1" dirty="0">
                <a:solidFill>
                  <a:srgbClr val="0070C0"/>
                </a:solidFill>
                <a:effectLst/>
                <a:latin typeface="Alexandria Light" pitchFamily="2" charset="-78"/>
                <a:ea typeface="Calibri" panose="020F0502020204030204" pitchFamily="34" charset="0"/>
                <a:cs typeface="Alexandria Light" pitchFamily="2" charset="-78"/>
              </a:rPr>
              <a:t>أنواع الدروس الإلكترونية التفاعلية : </a:t>
            </a:r>
          </a:p>
          <a:p>
            <a:pPr marL="0"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يمكن تصنيف أنواع الدروس الإلكترونية تبعًا لأنواع التعلم الإلكتروني إلي: </a:t>
            </a:r>
          </a:p>
          <a:p>
            <a:pPr marL="0" marR="0" algn="r" rtl="1">
              <a:lnSpc>
                <a:spcPts val="2920"/>
              </a:lnSpc>
              <a:spcBef>
                <a:spcPts val="600"/>
              </a:spcBef>
              <a:spcAft>
                <a:spcPts val="1200"/>
              </a:spcAft>
            </a:pPr>
            <a:r>
              <a:rPr lang="ar-SA" sz="1600" dirty="0">
                <a:solidFill>
                  <a:schemeClr val="tx1"/>
                </a:solidFill>
                <a:latin typeface="Alexandria Light" pitchFamily="2" charset="-78"/>
                <a:ea typeface="Calibri" panose="020F0502020204030204" pitchFamily="34" charset="0"/>
                <a:cs typeface="Alexandria Light" pitchFamily="2" charset="-78"/>
              </a:rPr>
              <a:t>- </a:t>
            </a:r>
            <a:r>
              <a:rPr lang="ar-SA" sz="1600" dirty="0">
                <a:solidFill>
                  <a:schemeClr val="tx1"/>
                </a:solidFill>
                <a:effectLst/>
                <a:latin typeface="Alexandria Light" pitchFamily="2" charset="-78"/>
                <a:ea typeface="Calibri" panose="020F0502020204030204" pitchFamily="34" charset="0"/>
                <a:cs typeface="Alexandria Light" pitchFamily="2" charset="-78"/>
              </a:rPr>
              <a:t>دروس إلكترونية مساندة ،		دروس إلكترونية مدمجة.</a:t>
            </a:r>
          </a:p>
          <a:p>
            <a:pPr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 دروس إلكترونية مباشرة.</a:t>
            </a:r>
          </a:p>
          <a:p>
            <a:pPr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 </a:t>
            </a:r>
            <a:r>
              <a:rPr lang="ar-SA" sz="1600" dirty="0">
                <a:solidFill>
                  <a:srgbClr val="FF0000"/>
                </a:solidFill>
                <a:effectLst/>
                <a:latin typeface="Alexandria Light" pitchFamily="2" charset="-78"/>
                <a:ea typeface="Calibri" panose="020F0502020204030204" pitchFamily="34" charset="0"/>
                <a:cs typeface="Alexandria Light" pitchFamily="2" charset="-78"/>
              </a:rPr>
              <a:t>وكل منها يختلف عن الآخر </a:t>
            </a:r>
            <a:r>
              <a:rPr lang="ar-SA" sz="1600" dirty="0">
                <a:solidFill>
                  <a:schemeClr val="tx1"/>
                </a:solidFill>
                <a:effectLst/>
                <a:latin typeface="Alexandria Light" pitchFamily="2" charset="-78"/>
                <a:ea typeface="Calibri" panose="020F0502020204030204" pitchFamily="34" charset="0"/>
                <a:cs typeface="Alexandria Light" pitchFamily="2" charset="-78"/>
              </a:rPr>
              <a:t>في معايير شمولية المحتويات والأنشطة، والنظريات التربوية، والتفاعل والتواصل، </a:t>
            </a:r>
            <a:r>
              <a:rPr lang="ar-SA" sz="1600" dirty="0">
                <a:solidFill>
                  <a:srgbClr val="00B050"/>
                </a:solidFill>
                <a:effectLst/>
                <a:latin typeface="Alexandria Light" pitchFamily="2" charset="-78"/>
                <a:ea typeface="Calibri" panose="020F0502020204030204" pitchFamily="34" charset="0"/>
                <a:cs typeface="Alexandria Light" pitchFamily="2" charset="-78"/>
              </a:rPr>
              <a:t>فالدروس الإلكترونية المباشرة </a:t>
            </a:r>
            <a:r>
              <a:rPr lang="ar-SA" sz="1600" dirty="0">
                <a:solidFill>
                  <a:schemeClr val="tx1"/>
                </a:solidFill>
                <a:effectLst/>
                <a:latin typeface="Alexandria Light" pitchFamily="2" charset="-78"/>
                <a:ea typeface="Calibri" panose="020F0502020204030204" pitchFamily="34" charset="0"/>
                <a:cs typeface="Alexandria Light" pitchFamily="2" charset="-78"/>
              </a:rPr>
              <a:t>تستكمل الحد الأعلى من هذه المعايير، حيث يتلقى المتعلم تعليمه بالكامل عبر الإنترنت، يليها </a:t>
            </a:r>
            <a:r>
              <a:rPr lang="ar-SA" sz="1600" dirty="0">
                <a:solidFill>
                  <a:srgbClr val="C00000"/>
                </a:solidFill>
                <a:effectLst/>
                <a:latin typeface="Alexandria Light" pitchFamily="2" charset="-78"/>
                <a:ea typeface="Calibri" panose="020F0502020204030204" pitchFamily="34" charset="0"/>
                <a:cs typeface="Alexandria Light" pitchFamily="2" charset="-78"/>
              </a:rPr>
              <a:t>الدروس الإلكترونية المدمجة</a:t>
            </a:r>
            <a:r>
              <a:rPr lang="ar-SA" sz="1600" dirty="0">
                <a:solidFill>
                  <a:schemeClr val="tx1"/>
                </a:solidFill>
                <a:effectLst/>
                <a:latin typeface="Alexandria Light" pitchFamily="2" charset="-78"/>
                <a:ea typeface="Calibri" panose="020F0502020204030204" pitchFamily="34" charset="0"/>
                <a:cs typeface="Alexandria Light" pitchFamily="2" charset="-78"/>
              </a:rPr>
              <a:t> التي تعتمد على نسبة التعليم الإلكتروني إلى التعليم التقليدي، وأخيرًا </a:t>
            </a:r>
            <a:r>
              <a:rPr lang="ar-SA" sz="1600" dirty="0">
                <a:solidFill>
                  <a:schemeClr val="accent1"/>
                </a:solidFill>
                <a:effectLst/>
                <a:latin typeface="Alexandria Light" pitchFamily="2" charset="-78"/>
                <a:ea typeface="Calibri" panose="020F0502020204030204" pitchFamily="34" charset="0"/>
                <a:cs typeface="Alexandria Light" pitchFamily="2" charset="-78"/>
              </a:rPr>
              <a:t>الدروس الإلكترونية المساندة</a:t>
            </a:r>
            <a:r>
              <a:rPr lang="ar-SA" sz="1600" dirty="0">
                <a:solidFill>
                  <a:schemeClr val="tx1"/>
                </a:solidFill>
                <a:effectLst/>
                <a:latin typeface="Alexandria Light" pitchFamily="2" charset="-78"/>
                <a:ea typeface="Calibri" panose="020F0502020204030204" pitchFamily="34" charset="0"/>
                <a:cs typeface="Alexandria Light" pitchFamily="2" charset="-78"/>
              </a:rPr>
              <a:t>، والتي يحدد المعلم عمق الحاجة لتلك المعايير حيث تتضمن وجود محاضرات تقليدية تعليم وجه لوجه في الصف أو المختبر أو الورشة شبه كاملة، وتعد الدروس المساندة والمدمجة دروس مكملة لما يتلقاه المتعلمين بالطريقة التقليدية.</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1002989" y="3031194"/>
            <a:ext cx="544807" cy="46100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8198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88655"/>
            <a:ext cx="10812720" cy="4565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7623" y="799446"/>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تعريف 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4996873" y="1790742"/>
            <a:ext cx="6405725" cy="4190314"/>
          </a:xfrm>
          <a:prstGeom prst="rect">
            <a:avLst/>
          </a:prstGeom>
          <a:noFill/>
        </p:spPr>
        <p:txBody>
          <a:bodyPr wrap="square" rtlCol="0">
            <a:spAutoFit/>
          </a:bodyPr>
          <a:lstStyle/>
          <a:p>
            <a:pPr marL="0"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إذ عرّفت بأنها "مجموعة المكوّنات المنطقيّة التي تقدّم في صورة مواد تعليميّة مختلفة الأنماط لتحقيق أهداف محدّدة عن طريق الحاسب الآليّ، ويتفاعل معها المتعلّم وتقدّم له تغذية راجعة فوريّة حسب استجابته" ،</a:t>
            </a:r>
            <a:r>
              <a:rPr lang="ar-SA" sz="1600" dirty="0">
                <a:latin typeface="Alexandria Light" pitchFamily="2" charset="-78"/>
                <a:ea typeface="Calibri" panose="020F0502020204030204" pitchFamily="34" charset="0"/>
                <a:cs typeface="Alexandria Light" pitchFamily="2" charset="-78"/>
              </a:rPr>
              <a:t>كما </a:t>
            </a:r>
            <a:r>
              <a:rPr lang="ar-SA" sz="1600" dirty="0">
                <a:effectLst/>
                <a:latin typeface="Alexandria Light" pitchFamily="2" charset="-78"/>
                <a:ea typeface="Calibri" panose="020F0502020204030204" pitchFamily="34" charset="0"/>
                <a:cs typeface="Alexandria Light" pitchFamily="2" charset="-78"/>
              </a:rPr>
              <a:t>عرّفت بأنها مجموعة البرامج التي تسيطر على الفعّاليات التي تقوم </a:t>
            </a:r>
            <a:r>
              <a:rPr lang="ar-SA" sz="1600" dirty="0">
                <a:solidFill>
                  <a:srgbClr val="000000"/>
                </a:solidFill>
                <a:effectLst/>
                <a:latin typeface="Alexandria Light" pitchFamily="2" charset="-78"/>
                <a:ea typeface="Calibri" panose="020F0502020204030204" pitchFamily="34" charset="0"/>
                <a:cs typeface="Alexandria Light" pitchFamily="2" charset="-78"/>
              </a:rPr>
              <a:t>بها الحواسيب </a:t>
            </a:r>
            <a:r>
              <a:rPr lang="ar-SA" sz="1600" dirty="0">
                <a:effectLst/>
                <a:latin typeface="Alexandria Light" pitchFamily="2" charset="-78"/>
                <a:ea typeface="Calibri" panose="020F0502020204030204" pitchFamily="34" charset="0"/>
                <a:cs typeface="Alexandria Light" pitchFamily="2" charset="-78"/>
              </a:rPr>
              <a:t>وتسيطر على الأجهزة الملحقة بالحاسوب"</a:t>
            </a:r>
            <a:endParaRPr lang="ar-SA" sz="1600" dirty="0">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كما عرّفت بأنها "نسيج من النص والرسوم الثابتة والمتحرّكة والصور والصوت والفيديو، ويُنَظّم هذا النسيج وفق تعليمات محدّدة لإحدى أدوات البرمجة الحاسوبيّة، ويتضمّن طرائق مختلفة للتجوّل داخله"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549" y="2068945"/>
            <a:ext cx="3846416" cy="3681279"/>
          </a:xfrm>
          <a:prstGeom prst="rect">
            <a:avLst/>
          </a:prstGeom>
          <a:ln>
            <a:noFill/>
          </a:ln>
          <a:effectLst/>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035" y="989214"/>
            <a:ext cx="11566789" cy="5164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6401" y="336211"/>
            <a:ext cx="5616906" cy="514564"/>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effectLst/>
                <a:latin typeface="Alexandria Medium" pitchFamily="2" charset="-78"/>
                <a:ea typeface="Times New Roman" panose="02020603050405020304" pitchFamily="18" charset="0"/>
                <a:cs typeface="Alexandria Medium" pitchFamily="2" charset="-78"/>
              </a:rPr>
              <a:t>خصائص برامج الحاسوب التعليميّة</a:t>
            </a:r>
            <a:endParaRPr lang="en-US" sz="2400"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378691" y="1127652"/>
            <a:ext cx="11397673" cy="4630178"/>
          </a:xfrm>
          <a:prstGeom prst="rect">
            <a:avLst/>
          </a:prstGeom>
          <a:noFill/>
        </p:spPr>
        <p:txBody>
          <a:bodyPr wrap="square" rtlCol="0">
            <a:spAutoFit/>
          </a:bodyPr>
          <a:lstStyle/>
          <a:p>
            <a:pPr marL="0" marR="0" algn="justLow" rtl="1">
              <a:lnSpc>
                <a:spcPct val="200000"/>
              </a:lnSpc>
              <a:spcBef>
                <a:spcPts val="600"/>
              </a:spcBef>
              <a:spcAft>
                <a:spcPts val="1200"/>
              </a:spcAft>
            </a:pPr>
            <a:r>
              <a:rPr lang="ar-SA" sz="1400" b="1" dirty="0">
                <a:solidFill>
                  <a:schemeClr val="accent1">
                    <a:lumMod val="75000"/>
                  </a:schemeClr>
                </a:solidFill>
                <a:latin typeface="Calibri" panose="020F0502020204030204" pitchFamily="34" charset="0"/>
                <a:ea typeface="Calibri" panose="020F0502020204030204" pitchFamily="34" charset="0"/>
                <a:cs typeface="Alexandria" pitchFamily="2" charset="-78"/>
              </a:rPr>
              <a:t>1- </a:t>
            </a:r>
            <a:r>
              <a:rPr lang="ar-SA" sz="1400" b="1" dirty="0">
                <a:solidFill>
                  <a:schemeClr val="accent1">
                    <a:lumMod val="75000"/>
                  </a:schemeClr>
                </a:solidFill>
                <a:latin typeface="Alexandria Light" pitchFamily="2" charset="-78"/>
                <a:ea typeface="Calibri" panose="020F0502020204030204" pitchFamily="34" charset="0"/>
                <a:cs typeface="Alexandria Light" pitchFamily="2" charset="-78"/>
              </a:rPr>
              <a:t>ا</a:t>
            </a: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لتكامل: </a:t>
            </a:r>
            <a:r>
              <a:rPr lang="ar-SA" sz="1400" dirty="0">
                <a:effectLst/>
                <a:latin typeface="Alexandria Light" pitchFamily="2" charset="-78"/>
                <a:ea typeface="Calibri" panose="020F0502020204030204" pitchFamily="34" charset="0"/>
                <a:cs typeface="Alexandria Light" pitchFamily="2" charset="-78"/>
              </a:rPr>
              <a:t>البرنامج ليس مجرد مجموعة من المواد والوسائل التعليميّة، وإنما هو وحدة تعليمية قائمة بذاتها تحتوي على المكونات الأساسية التي تجعل منها برنامجاً متكاملاً، إنه منظومة تتكوّن من مجموعة من العناصر التي تتكامل مع بعضها، وتتفاعل تفاعلاً وظيفياً لتحقيق أهداف محدّدة.</a:t>
            </a:r>
          </a:p>
          <a:p>
            <a:pPr marL="0" marR="0" algn="justLow" rtl="1">
              <a:lnSpc>
                <a:spcPct val="200000"/>
              </a:lnSpc>
              <a:spcBef>
                <a:spcPts val="600"/>
              </a:spcBef>
              <a:spcAft>
                <a:spcPts val="1800"/>
              </a:spcAft>
            </a:pPr>
            <a:r>
              <a:rPr lang="ar-SA" sz="1400" b="1" dirty="0">
                <a:solidFill>
                  <a:schemeClr val="accent1">
                    <a:lumMod val="75000"/>
                  </a:schemeClr>
                </a:solidFill>
                <a:effectLst/>
                <a:latin typeface="Calibri" panose="020F0502020204030204" pitchFamily="34" charset="0"/>
                <a:ea typeface="Calibri" panose="020F0502020204030204" pitchFamily="34" charset="0"/>
                <a:cs typeface="Alexandria" pitchFamily="2" charset="-78"/>
              </a:rPr>
              <a:t>2-</a:t>
            </a: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 التركيز على موضوع محدّد: </a:t>
            </a:r>
            <a:r>
              <a:rPr lang="ar-SA" sz="1400" dirty="0">
                <a:effectLst/>
                <a:latin typeface="Alexandria Light" pitchFamily="2" charset="-78"/>
                <a:ea typeface="Calibri" panose="020F0502020204030204" pitchFamily="34" charset="0"/>
                <a:cs typeface="Alexandria Light" pitchFamily="2" charset="-78"/>
              </a:rPr>
              <a:t>سواء أكان علمياً أم أدبياً أم اجتماعياً أم سياسياً. </a:t>
            </a:r>
          </a:p>
          <a:p>
            <a:pPr marL="0" marR="0" algn="justLow" rtl="1">
              <a:lnSpc>
                <a:spcPct val="200000"/>
              </a:lnSpc>
              <a:spcBef>
                <a:spcPts val="600"/>
              </a:spcBef>
              <a:spcAft>
                <a:spcPts val="1800"/>
              </a:spcAft>
            </a:pPr>
            <a:r>
              <a:rPr lang="ar-SA" sz="1400" b="1" dirty="0">
                <a:solidFill>
                  <a:schemeClr val="accent1">
                    <a:lumMod val="75000"/>
                  </a:schemeClr>
                </a:solidFill>
                <a:latin typeface="Alexandria Light" pitchFamily="2" charset="-78"/>
                <a:ea typeface="Calibri" panose="020F0502020204030204" pitchFamily="34" charset="0"/>
                <a:cs typeface="Alexandria Light" pitchFamily="2" charset="-78"/>
              </a:rPr>
              <a:t>3</a:t>
            </a:r>
            <a:r>
              <a:rPr lang="ar-SA" sz="1400" b="1" dirty="0">
                <a:solidFill>
                  <a:schemeClr val="accent1">
                    <a:lumMod val="75000"/>
                  </a:schemeClr>
                </a:solidFill>
                <a:effectLst/>
                <a:latin typeface="Calibri" panose="020F0502020204030204" pitchFamily="34" charset="0"/>
                <a:ea typeface="Calibri" panose="020F0502020204030204" pitchFamily="34" charset="0"/>
                <a:cs typeface="Alexandria" pitchFamily="2" charset="-78"/>
              </a:rPr>
              <a:t>- </a:t>
            </a: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يبنى البرنامج وفق استراتيجيّة التعلّم المتقن: </a:t>
            </a:r>
            <a:r>
              <a:rPr lang="ar-SA" sz="1400" dirty="0">
                <a:effectLst/>
                <a:latin typeface="Alexandria Light" pitchFamily="2" charset="-78"/>
                <a:ea typeface="Calibri" panose="020F0502020204030204" pitchFamily="34" charset="0"/>
                <a:cs typeface="Alexandria Light" pitchFamily="2" charset="-78"/>
              </a:rPr>
              <a:t>الإتقان أو التعلم </a:t>
            </a:r>
            <a:r>
              <a:rPr lang="ar-SA" sz="1400" dirty="0" err="1">
                <a:effectLst/>
                <a:latin typeface="Alexandria Light" pitchFamily="2" charset="-78"/>
                <a:ea typeface="Calibri" panose="020F0502020204030204" pitchFamily="34" charset="0"/>
                <a:cs typeface="Alexandria Light" pitchFamily="2" charset="-78"/>
              </a:rPr>
              <a:t>الإتقاني</a:t>
            </a:r>
            <a:r>
              <a:rPr lang="ar-SA" sz="1400" dirty="0">
                <a:effectLst/>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خاصية</a:t>
            </a:r>
            <a:r>
              <a:rPr lang="ar-SA" sz="1400" dirty="0">
                <a:effectLst/>
                <a:latin typeface="Alexandria Light" pitchFamily="2" charset="-78"/>
                <a:ea typeface="Calibri" panose="020F0502020204030204" pitchFamily="34" charset="0"/>
                <a:cs typeface="Alexandria Light" pitchFamily="2" charset="-78"/>
              </a:rPr>
              <a:t> أساسية من خصائص البرنامج الحاسوبيّ، إذ يتمكن كل متعلّم من الوصول إلى درجة عالية في تحقيق الأهداف التعليميّة.</a:t>
            </a:r>
            <a:endParaRPr lang="en-US" sz="1400" dirty="0">
              <a:effectLst/>
              <a:latin typeface="Alexandria Light" pitchFamily="2" charset="-78"/>
              <a:ea typeface="Calibri" panose="020F0502020204030204" pitchFamily="34" charset="0"/>
              <a:cs typeface="Alexandria Light" pitchFamily="2" charset="-78"/>
            </a:endParaRPr>
          </a:p>
          <a:p>
            <a:pPr algn="justLow" rtl="1">
              <a:lnSpc>
                <a:spcPct val="200000"/>
              </a:lnSpc>
              <a:spcBef>
                <a:spcPts val="600"/>
              </a:spcBef>
              <a:spcAft>
                <a:spcPts val="1800"/>
              </a:spcAft>
            </a:pP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4- مراعاة الفروق الفردية: </a:t>
            </a:r>
            <a:r>
              <a:rPr lang="ar-SA" sz="1400" dirty="0">
                <a:effectLst/>
                <a:latin typeface="Alexandria Light" pitchFamily="2" charset="-78"/>
                <a:ea typeface="Calibri" panose="020F0502020204030204" pitchFamily="34" charset="0"/>
                <a:cs typeface="Alexandria Light" pitchFamily="2" charset="-78"/>
              </a:rPr>
              <a:t>أفضل أنواع التعلّم ما انطلق من حاجة المتعلِّم ووفر الفرصة لتلبية تلك الحاجات في ضوء استعداده وإمكاناته. </a:t>
            </a:r>
          </a:p>
          <a:p>
            <a:pPr algn="justLow" rtl="1">
              <a:lnSpc>
                <a:spcPct val="200000"/>
              </a:lnSpc>
              <a:spcBef>
                <a:spcPts val="600"/>
              </a:spcBef>
              <a:spcAft>
                <a:spcPts val="1800"/>
              </a:spcAft>
            </a:pP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5- التغذية الراجعة المستمرة: </a:t>
            </a:r>
            <a:r>
              <a:rPr lang="ar-SA" sz="1400" dirty="0">
                <a:effectLst/>
                <a:latin typeface="Alexandria Light" pitchFamily="2" charset="-78"/>
                <a:ea typeface="Calibri" panose="020F0502020204030204" pitchFamily="34" charset="0"/>
                <a:cs typeface="Alexandria Light" pitchFamily="2" charset="-78"/>
              </a:rPr>
              <a:t>وتعني عودة جزء من مخرجات النظام إلى مخرجاته، وعندما يكون الناتج صحيحاً فإنه يعزز الإجراء أو السلوك، ويعيد النظام إلى توازنها الصحيح عندما تكون الإجابة مغلوطة.</a:t>
            </a:r>
            <a:endParaRPr lang="en-US" sz="14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3504" y="-87130"/>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7818"/>
            <a:ext cx="10812720" cy="4824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51729" y="907248"/>
            <a:ext cx="4088542" cy="447623"/>
          </a:xfrm>
          <a:prstGeom prst="rect">
            <a:avLst/>
          </a:prstGeom>
          <a:noFill/>
        </p:spPr>
        <p:txBody>
          <a:bodyPr wrap="square" rtlCol="0">
            <a:spAutoFit/>
          </a:bodyPr>
          <a:lstStyle/>
          <a:p>
            <a:pPr marL="0" marR="0" algn="r" rtl="1">
              <a:lnSpc>
                <a:spcPct val="125000"/>
              </a:lnSpc>
              <a:spcBef>
                <a:spcPts val="600"/>
              </a:spcBef>
              <a:spcAft>
                <a:spcPts val="600"/>
              </a:spcAft>
            </a:pPr>
            <a:r>
              <a:rPr lang="ar-SA" sz="20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2000" b="1"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5647" y="1985882"/>
            <a:ext cx="9986818" cy="3928704"/>
          </a:xfrm>
          <a:prstGeom prst="rect">
            <a:avLst/>
          </a:prstGeom>
          <a:noFill/>
        </p:spPr>
        <p:txBody>
          <a:bodyPr wrap="square" rtlCol="0">
            <a:spAutoFit/>
          </a:bodyPr>
          <a:lstStyle/>
          <a:p>
            <a:pPr marL="0" marR="0"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6- </a:t>
            </a:r>
            <a:r>
              <a:rPr lang="ar-SA" sz="1600" dirty="0">
                <a:effectLst/>
                <a:latin typeface="Alexandria Light" pitchFamily="2" charset="-78"/>
                <a:ea typeface="Calibri" panose="020F0502020204030204" pitchFamily="34" charset="0"/>
                <a:cs typeface="Alexandria Light" pitchFamily="2" charset="-78"/>
              </a:rPr>
              <a:t>التفاعليّة</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إذ يقوم الحاسوب بالاستجابة للحدث الصادر عن المتعلّم فيقرر الخطوات التالية بناء على اختيار المتعلم ودرجة تجاوبه، ومن خلال ذلك يمكن مراعاة الفروق الفردية للمتعلمين.</a:t>
            </a:r>
          </a:p>
          <a:p>
            <a:pPr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7- </a:t>
            </a:r>
            <a:r>
              <a:rPr lang="ar-SA" sz="1600" dirty="0">
                <a:effectLst/>
                <a:latin typeface="Alexandria Light" pitchFamily="2" charset="-78"/>
                <a:ea typeface="Calibri" panose="020F0502020204030204" pitchFamily="34" charset="0"/>
                <a:cs typeface="Alexandria Light" pitchFamily="2" charset="-78"/>
              </a:rPr>
              <a:t>تحكّم المتعلّم بالبرنامج</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لدى المتعلم الحرية في تعلم ما يشاء متى شاء، وله أن يختار الجزء أو الفقرة التي يريد تعلمها ويراها مناسبة له، وبذلك تكون لديه الحرية في اختيار ما يريد تعلمه والكمية المطلوبة.</a:t>
            </a:r>
          </a:p>
          <a:p>
            <a:pPr algn="just" rtl="1">
              <a:lnSpc>
                <a:spcPct val="200000"/>
              </a:lnSpc>
              <a:spcBef>
                <a:spcPts val="600"/>
              </a:spcBef>
              <a:spcAft>
                <a:spcPts val="1200"/>
              </a:spcAft>
            </a:pPr>
            <a:r>
              <a:rPr lang="ar-SA" sz="1600" b="1" dirty="0">
                <a:latin typeface="Alexandria Light" pitchFamily="2" charset="-78"/>
                <a:ea typeface="Calibri" panose="020F0502020204030204" pitchFamily="34" charset="0"/>
                <a:cs typeface="Alexandria Light" pitchFamily="2" charset="-78"/>
              </a:rPr>
              <a:t>8- </a:t>
            </a:r>
            <a:r>
              <a:rPr lang="ar-SA" sz="1600" dirty="0">
                <a:effectLst/>
                <a:latin typeface="Alexandria Light" pitchFamily="2" charset="-78"/>
                <a:ea typeface="Calibri" panose="020F0502020204030204" pitchFamily="34" charset="0"/>
                <a:cs typeface="Alexandria Light" pitchFamily="2" charset="-78"/>
              </a:rPr>
              <a:t>نقل المتعلِّم من دور المتلقي إلى مستنتج</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إن استخدام الحاسوب في العملية التعليميّة يساعد على نقل المتعلِّم من دور المتلقي للمعلومات والمعارف والمفاهيم من قبل المعلم إلى مستنتج لهذه المفاهيم والفرضيات، من خلال المعلومات والبيانات التي يقدمها له البرنامج حول موضوعٍ ما، ويقود الطالب إلى استنتاج الفرضية أو المفهوم.</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8E1AE099-0A40-4CFD-B3F2-4D8A4ADEDEFE}"/>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0B391C13-E683-453F-B28D-20CEFB7DAC9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AA2B9A0-EDBA-43E5-B930-5DD66A970F2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D7E56AA9-871B-3C57-73B9-7AB610F3858B}"/>
              </a:ext>
            </a:extLst>
          </p:cNvPr>
          <p:cNvSpPr/>
          <p:nvPr/>
        </p:nvSpPr>
        <p:spPr>
          <a:xfrm>
            <a:off x="587840" y="3992309"/>
            <a:ext cx="10812720" cy="2300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8803" y="1431169"/>
            <a:ext cx="10812720" cy="2300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50822" y="56536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180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48" name="TextBox 47"/>
          <p:cNvSpPr txBox="1"/>
          <p:nvPr/>
        </p:nvSpPr>
        <p:spPr>
          <a:xfrm>
            <a:off x="1372806" y="1749860"/>
            <a:ext cx="9446387" cy="1200970"/>
          </a:xfrm>
          <a:prstGeom prst="rect">
            <a:avLst/>
          </a:prstGeom>
          <a:noFill/>
        </p:spPr>
        <p:txBody>
          <a:bodyPr wrap="square" rtlCol="0">
            <a:spAutoFit/>
          </a:bodyPr>
          <a:lstStyle/>
          <a:p>
            <a:pPr marL="0" marR="0" algn="just" rtl="1">
              <a:lnSpc>
                <a:spcPts val="296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9- الإثارة والتشويق: </a:t>
            </a:r>
            <a:r>
              <a:rPr lang="ar-SA" sz="1600" dirty="0">
                <a:effectLst/>
                <a:latin typeface="Alexandria Light" pitchFamily="2" charset="-78"/>
                <a:ea typeface="Calibri" panose="020F0502020204030204" pitchFamily="34" charset="0"/>
                <a:cs typeface="Alexandria Light" pitchFamily="2" charset="-78"/>
              </a:rPr>
              <a:t>إن وجود الإثارة والتشويق في العمليّة التعليميّة أمر مهم جداً، وعنصر له دور أساسيّ في التفاعل الجيّد بين الطلاب والمادة العلمية، والحاسوب تتوفر فيه هذه الصفة إذ يُراعى وجوده عند تصميم البرامج التعليميّة التي تحاول جذب الطلاب إلى التعلّم دون ملل أو تعب.</a:t>
            </a:r>
            <a:endParaRPr lang="en-US"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7" name="Google Shape;5703;p51">
            <a:extLst>
              <a:ext uri="{FF2B5EF4-FFF2-40B4-BE49-F238E27FC236}">
                <a16:creationId xmlns:a16="http://schemas.microsoft.com/office/drawing/2014/main" id="{BC73D8BC-4ABA-4278-8510-71BE7823AB72}"/>
              </a:ext>
            </a:extLst>
          </p:cNvPr>
          <p:cNvGrpSpPr/>
          <p:nvPr/>
        </p:nvGrpSpPr>
        <p:grpSpPr>
          <a:xfrm>
            <a:off x="677542" y="4088236"/>
            <a:ext cx="529531" cy="660163"/>
            <a:chOff x="-49375900" y="3550975"/>
            <a:chExt cx="256800" cy="300900"/>
          </a:xfrm>
        </p:grpSpPr>
        <p:sp>
          <p:nvSpPr>
            <p:cNvPr id="28" name="Google Shape;5704;p51">
              <a:extLst>
                <a:ext uri="{FF2B5EF4-FFF2-40B4-BE49-F238E27FC236}">
                  <a16:creationId xmlns:a16="http://schemas.microsoft.com/office/drawing/2014/main" id="{EB5A459B-CC95-4CBF-A7E9-70AC4018D0E4}"/>
                </a:ext>
              </a:extLst>
            </p:cNvPr>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705;p51">
              <a:extLst>
                <a:ext uri="{FF2B5EF4-FFF2-40B4-BE49-F238E27FC236}">
                  <a16:creationId xmlns:a16="http://schemas.microsoft.com/office/drawing/2014/main" id="{392C8F03-6609-4927-A193-140A606D48F5}"/>
                </a:ext>
              </a:extLst>
            </p:cNvPr>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5706;p51">
              <a:extLst>
                <a:ext uri="{FF2B5EF4-FFF2-40B4-BE49-F238E27FC236}">
                  <a16:creationId xmlns:a16="http://schemas.microsoft.com/office/drawing/2014/main" id="{C85F05B4-6DC4-464E-B944-8861F58A1816}"/>
                </a:ext>
              </a:extLst>
            </p:cNvPr>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1" name="Google Shape;5707;p51">
              <a:extLst>
                <a:ext uri="{FF2B5EF4-FFF2-40B4-BE49-F238E27FC236}">
                  <a16:creationId xmlns:a16="http://schemas.microsoft.com/office/drawing/2014/main" id="{BC9CEAEF-CA56-449C-9F4E-37B95DF09F8C}"/>
                </a:ext>
              </a:extLst>
            </p:cNvPr>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5708;p51">
              <a:extLst>
                <a:ext uri="{FF2B5EF4-FFF2-40B4-BE49-F238E27FC236}">
                  <a16:creationId xmlns:a16="http://schemas.microsoft.com/office/drawing/2014/main" id="{DE58F2E7-64FE-4056-97FC-AC3812DC8F07}"/>
                </a:ext>
              </a:extLst>
            </p:cNvPr>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5709;p51">
              <a:extLst>
                <a:ext uri="{FF2B5EF4-FFF2-40B4-BE49-F238E27FC236}">
                  <a16:creationId xmlns:a16="http://schemas.microsoft.com/office/drawing/2014/main" id="{BED1C391-8E77-4DF6-AF6E-74C8263D4814}"/>
                </a:ext>
              </a:extLst>
            </p:cNvPr>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5710;p51">
              <a:extLst>
                <a:ext uri="{FF2B5EF4-FFF2-40B4-BE49-F238E27FC236}">
                  <a16:creationId xmlns:a16="http://schemas.microsoft.com/office/drawing/2014/main" id="{73B9683C-CD5E-4689-B452-C3EB9AFBAF44}"/>
                </a:ext>
              </a:extLst>
            </p:cNvPr>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5" name="Google Shape;5711;p51">
              <a:extLst>
                <a:ext uri="{FF2B5EF4-FFF2-40B4-BE49-F238E27FC236}">
                  <a16:creationId xmlns:a16="http://schemas.microsoft.com/office/drawing/2014/main" id="{2C030F77-7055-4996-89FF-4AEC15E876DF}"/>
                </a:ext>
              </a:extLst>
            </p:cNvPr>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6" name="Google Shape;5712;p51">
              <a:extLst>
                <a:ext uri="{FF2B5EF4-FFF2-40B4-BE49-F238E27FC236}">
                  <a16:creationId xmlns:a16="http://schemas.microsoft.com/office/drawing/2014/main" id="{B9FC8710-716C-4212-A797-612802004F18}"/>
                </a:ext>
              </a:extLst>
            </p:cNvPr>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7" name="Google Shape;5713;p51">
              <a:extLst>
                <a:ext uri="{FF2B5EF4-FFF2-40B4-BE49-F238E27FC236}">
                  <a16:creationId xmlns:a16="http://schemas.microsoft.com/office/drawing/2014/main" id="{AF022484-DDBE-4B25-98C7-FE18C38B0C1A}"/>
                </a:ext>
              </a:extLst>
            </p:cNvPr>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8" name="Google Shape;5714;p51">
              <a:extLst>
                <a:ext uri="{FF2B5EF4-FFF2-40B4-BE49-F238E27FC236}">
                  <a16:creationId xmlns:a16="http://schemas.microsoft.com/office/drawing/2014/main" id="{D54DF4B3-0B14-4EBE-94F9-C58E67FD4F8E}"/>
                </a:ext>
              </a:extLst>
            </p:cNvPr>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 name="مربع نص 5">
            <a:extLst>
              <a:ext uri="{FF2B5EF4-FFF2-40B4-BE49-F238E27FC236}">
                <a16:creationId xmlns:a16="http://schemas.microsoft.com/office/drawing/2014/main" id="{681868E6-AAA9-2B66-12AA-293B5DB7E914}"/>
              </a:ext>
            </a:extLst>
          </p:cNvPr>
          <p:cNvSpPr txBox="1"/>
          <p:nvPr/>
        </p:nvSpPr>
        <p:spPr>
          <a:xfrm>
            <a:off x="1360692" y="4292319"/>
            <a:ext cx="9843758" cy="1706557"/>
          </a:xfrm>
          <a:prstGeom prst="rect">
            <a:avLst/>
          </a:prstGeom>
          <a:noFill/>
        </p:spPr>
        <p:txBody>
          <a:bodyPr wrap="square">
            <a:spAutoFit/>
          </a:bodyPr>
          <a:lstStyle/>
          <a:p>
            <a:pPr>
              <a:lnSpc>
                <a:spcPct val="150000"/>
              </a:lnSpc>
            </a:pPr>
            <a:r>
              <a:rPr lang="ar-SA" sz="1800" dirty="0">
                <a:effectLst/>
                <a:latin typeface="Alexandria Light" pitchFamily="2" charset="-78"/>
                <a:ea typeface="Calibri" panose="020F0502020204030204" pitchFamily="34" charset="0"/>
                <a:cs typeface="Alexandria Light" pitchFamily="2" charset="-78"/>
              </a:rPr>
              <a:t> تركز البرامج التعليميّة على </a:t>
            </a:r>
            <a:r>
              <a:rPr lang="ar-SA" sz="1800" dirty="0">
                <a:solidFill>
                  <a:srgbClr val="C00000"/>
                </a:solidFill>
                <a:effectLst/>
                <a:latin typeface="Alexandria Light" pitchFamily="2" charset="-78"/>
                <a:ea typeface="Calibri" panose="020F0502020204030204" pitchFamily="34" charset="0"/>
                <a:cs typeface="Alexandria Light" pitchFamily="2" charset="-78"/>
              </a:rPr>
              <a:t>عمليّة التميّز في التعلّم والاستعانة بالتغذية الراجعة لدعم عمليّة التعلّم، </a:t>
            </a:r>
            <a:r>
              <a:rPr lang="ar-SA" sz="1800" dirty="0">
                <a:effectLst/>
                <a:latin typeface="Alexandria Light" pitchFamily="2" charset="-78"/>
                <a:ea typeface="Calibri" panose="020F0502020204030204" pitchFamily="34" charset="0"/>
                <a:cs typeface="Alexandria Light" pitchFamily="2" charset="-78"/>
              </a:rPr>
              <a:t>ويركّز مصمّمو هذا النوع من البرامج على دورها في تحسين عمليّة التعلّم وجعله فعّالاً، من حيث القدرة في برامج الحاسوب على زيادة مستوى تحصيل المتعلمين، وتنمية قدراتهم ومهاراتهم، </a:t>
            </a:r>
            <a:r>
              <a:rPr lang="ar-SA" sz="1800" dirty="0">
                <a:solidFill>
                  <a:srgbClr val="00B0F0"/>
                </a:solidFill>
                <a:latin typeface="Alexandria Light" pitchFamily="2" charset="-78"/>
                <a:ea typeface="Calibri" panose="020F0502020204030204" pitchFamily="34" charset="0"/>
                <a:cs typeface="Alexandria Light" pitchFamily="2" charset="-78"/>
              </a:rPr>
              <a:t>فهل يمكن أن تصنف البرامج الحاسوبية بحسب الغرض أو الهدف التعليميّ المصمّمة لتحقيقه؟ </a:t>
            </a:r>
            <a:endParaRPr lang="ar-SA" dirty="0"/>
          </a:p>
        </p:txBody>
      </p:sp>
    </p:spTree>
    <p:extLst>
      <p:ext uri="{BB962C8B-B14F-4D97-AF65-F5344CB8AC3E}">
        <p14:creationId xmlns:p14="http://schemas.microsoft.com/office/powerpoint/2010/main" val="2720439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21028" cy="409086"/>
          </a:xfrm>
          <a:prstGeom prst="rect">
            <a:avLst/>
          </a:prstGeom>
          <a:noFill/>
        </p:spPr>
        <p:txBody>
          <a:bodyPr wrap="square" rtlCol="0">
            <a:spAutoFit/>
          </a:bodyPr>
          <a:lstStyle/>
          <a:p>
            <a:pPr marR="0" lvl="0" algn="r" rtl="1">
              <a:lnSpc>
                <a:spcPct val="125000"/>
              </a:lnSpc>
              <a:spcBef>
                <a:spcPts val="600"/>
              </a:spcBef>
              <a:spcAft>
                <a:spcPts val="600"/>
              </a:spcAft>
            </a:pPr>
            <a:r>
              <a:rPr lang="ar-SA" sz="1800" b="1">
                <a:effectLst/>
                <a:latin typeface="Alexandria Medium" pitchFamily="2" charset="-78"/>
                <a:ea typeface="Times New Roman" panose="02020603050405020304" pitchFamily="18" charset="0"/>
                <a:cs typeface="Alexandria Medium" pitchFamily="2" charset="-78"/>
              </a:rPr>
              <a:t>أنماط البرامج التعليميّة بمساعدة الحاسوب</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889000" y="2180016"/>
            <a:ext cx="10541000" cy="60407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تُصنّف البرامج الحاسوبيّة المستخدمة في التعليم بحسب الغرض المراد تحقيقه إلى أنماط  عدّة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1</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3068818173"/>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276999"/>
          </a:xfrm>
          <a:prstGeom prst="rect">
            <a:avLst/>
          </a:prstGeom>
          <a:noFill/>
        </p:spPr>
        <p:txBody>
          <a:bodyPr wrap="square" rtlCol="1">
            <a:spAutoFit/>
          </a:bodyPr>
          <a:lstStyle/>
          <a:p>
            <a:pPr algn="ctr" rtl="1"/>
            <a:r>
              <a:rPr lang="ar-SA" sz="1200" b="1" dirty="0">
                <a:latin typeface="Alexandria Light" pitchFamily="2" charset="-78"/>
                <a:cs typeface="Alexandria Light" pitchFamily="2" charset="-78"/>
              </a:rPr>
              <a:t>الشكل (</a:t>
            </a:r>
            <a:r>
              <a:rPr lang="en-US" sz="1200" b="1" dirty="0">
                <a:latin typeface="Alexandria Light" pitchFamily="2" charset="-78"/>
                <a:cs typeface="Alexandria Light" pitchFamily="2" charset="-78"/>
              </a:rPr>
              <a:t>1</a:t>
            </a:r>
            <a:r>
              <a:rPr lang="ar-SA" sz="1200" b="1" dirty="0">
                <a:latin typeface="Alexandria Light" pitchFamily="2" charset="-78"/>
                <a:cs typeface="Alexandria Light" pitchFamily="2" charset="-78"/>
              </a:rPr>
              <a:t>) يبين </a:t>
            </a:r>
            <a:r>
              <a:rPr lang="ar-SA" sz="1200" b="1"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200" b="1"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17F0CF44-D38D-4801-A695-34B36AE113F7}"/>
              </a:ext>
            </a:extLst>
          </p:cNvPr>
          <p:cNvSpPr txBox="1"/>
          <p:nvPr/>
        </p:nvSpPr>
        <p:spPr>
          <a:xfrm>
            <a:off x="6722478" y="4221301"/>
            <a:ext cx="1215614" cy="646331"/>
          </a:xfrm>
          <a:prstGeom prst="rect">
            <a:avLst/>
          </a:prstGeom>
          <a:noFill/>
          <a:ln>
            <a:noFill/>
          </a:ln>
        </p:spPr>
        <p:txBody>
          <a:bodyPr wrap="square" rtlCol="1">
            <a:spAutoFit/>
          </a:bodyPr>
          <a:lstStyle/>
          <a:p>
            <a:pPr algn="ctr"/>
            <a:r>
              <a:rPr lang="ar-SA" b="1" dirty="0">
                <a:solidFill>
                  <a:prstClr val="white"/>
                </a:solidFill>
                <a:latin typeface="Alexandria Light" pitchFamily="2" charset="-78"/>
                <a:ea typeface="Calibri" panose="020F0502020204030204" pitchFamily="34" charset="0"/>
                <a:cs typeface="Alexandria Light" pitchFamily="2" charset="-78"/>
              </a:rPr>
              <a:t>الألعاب التعليمية</a:t>
            </a:r>
          </a:p>
        </p:txBody>
      </p:sp>
    </p:spTree>
    <p:extLst>
      <p:ext uri="{BB962C8B-B14F-4D97-AF65-F5344CB8AC3E}">
        <p14:creationId xmlns:p14="http://schemas.microsoft.com/office/powerpoint/2010/main" val="234094634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أنماط البرامج التعليميّة بمساعدة الحاسوب</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038454" y="2292396"/>
            <a:ext cx="10115092" cy="3053144"/>
          </a:xfrm>
          <a:prstGeom prst="rect">
            <a:avLst/>
          </a:prstGeom>
          <a:noFill/>
        </p:spPr>
        <p:txBody>
          <a:bodyPr wrap="square" rtlCol="1">
            <a:spAutoFit/>
          </a:bodyPr>
          <a:lstStyle/>
          <a:p>
            <a:pPr algn="just" rtl="1">
              <a:lnSpc>
                <a:spcPts val="296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1- برامج </a:t>
            </a:r>
            <a:r>
              <a:rPr lang="ar-SA" sz="1800" b="1" dirty="0">
                <a:solidFill>
                  <a:schemeClr val="tx1"/>
                </a:solidFill>
                <a:effectLst/>
                <a:latin typeface="Alexandria Light" pitchFamily="2" charset="-78"/>
                <a:ea typeface="Calibri" panose="020F0502020204030204" pitchFamily="34" charset="0"/>
                <a:cs typeface="Alexandria Light" pitchFamily="2" charset="-78"/>
              </a:rPr>
              <a:t>التدريس الخصوصي:</a:t>
            </a:r>
            <a:r>
              <a:rPr lang="ar-SA" sz="1800" dirty="0">
                <a:solidFill>
                  <a:schemeClr val="tx1"/>
                </a:solidFill>
                <a:effectLst/>
                <a:latin typeface="Alexandria Light" pitchFamily="2" charset="-78"/>
                <a:ea typeface="Calibri" panose="020F0502020204030204" pitchFamily="34" charset="0"/>
                <a:cs typeface="Alexandria Light" pitchFamily="2" charset="-78"/>
              </a:rPr>
              <a:t> الغرض منه تقديم كم من المعرفة تعدّ جديدة بالنسبة إلى المتعلّم، وهذا النوع يشبه إلى حد ما الطرائق الشّائعة في التعليم الخصوصيّ، وكذلك التعلّم الذاتيّ المبرمج أو شريط الكاسيت والفيديو أو الشرائح، ويمكن للمتعلّم أن يتعلّم معارف جديدة أو يتحقّق من صحّةِ معلوماتٍ سابقةً، وتُعزز استجابتِه الصحيحة أو تُصوّب أغلاطه، ويمكن تقويم أداء المتعلّم إما من خلال عمله مع البرنامج أو بالطرائقِ الشائعةِ. </a:t>
            </a:r>
          </a:p>
          <a:p>
            <a:pPr algn="just" rtl="1">
              <a:lnSpc>
                <a:spcPts val="2960"/>
              </a:lnSpc>
              <a:spcBef>
                <a:spcPts val="600"/>
              </a:spcBef>
              <a:spcAft>
                <a:spcPts val="1800"/>
              </a:spcAft>
            </a:pPr>
            <a:r>
              <a:rPr lang="ar-SA" sz="1800" dirty="0">
                <a:solidFill>
                  <a:schemeClr val="tx1"/>
                </a:solidFill>
                <a:effectLst/>
                <a:latin typeface="Alexandria Light" pitchFamily="2" charset="-78"/>
                <a:ea typeface="Calibri" panose="020F0502020204030204" pitchFamily="34" charset="0"/>
                <a:cs typeface="Alexandria Light" pitchFamily="2" charset="-78"/>
              </a:rPr>
              <a:t>     والمتعلّم في هذا النمط هو المتحكّم الوحيد في سرعة عرض المعلومات على</a:t>
            </a:r>
            <a:r>
              <a:rPr lang="en-US" sz="1800" dirty="0">
                <a:solidFill>
                  <a:schemeClr val="tx1"/>
                </a:solidFill>
                <a:effectLst/>
                <a:latin typeface="Alexandria Light" pitchFamily="2" charset="-78"/>
                <a:ea typeface="Calibri" panose="020F0502020204030204" pitchFamily="34" charset="0"/>
                <a:cs typeface="Alexandria Light" pitchFamily="2" charset="-78"/>
              </a:rPr>
              <a:t> </a:t>
            </a:r>
            <a:r>
              <a:rPr lang="ar-SA" sz="1800" dirty="0">
                <a:solidFill>
                  <a:schemeClr val="tx1"/>
                </a:solidFill>
                <a:effectLst/>
                <a:latin typeface="Alexandria Light" pitchFamily="2" charset="-78"/>
                <a:ea typeface="Calibri" panose="020F0502020204030204" pitchFamily="34" charset="0"/>
                <a:cs typeface="Alexandria Light" pitchFamily="2" charset="-78"/>
              </a:rPr>
              <a:t>الشّاشة، وذلك بالضّغط على أحد المفاتيح ليعرض الحاسوب المعلومات المطلوبة أو تكرار التعلّم.</a:t>
            </a:r>
            <a:endParaRPr lang="ar-SA" dirty="0"/>
          </a:p>
        </p:txBody>
      </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716898"/>
            <a:ext cx="9986818" cy="3959482"/>
          </a:xfrm>
          <a:prstGeom prst="rect">
            <a:avLst/>
          </a:prstGeom>
          <a:noFill/>
        </p:spPr>
        <p:txBody>
          <a:bodyPr wrap="square" rtlCol="0">
            <a:spAutoFit/>
          </a:bodyPr>
          <a:lstStyle/>
          <a:p>
            <a:pPr marL="0" marR="0" algn="just" rtl="1">
              <a:lnSpc>
                <a:spcPct val="20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 2- برامج التدريب والمران:</a:t>
            </a:r>
            <a:r>
              <a:rPr lang="ar-SA" sz="1600" dirty="0">
                <a:effectLst/>
                <a:latin typeface="Alexandria Light" pitchFamily="2" charset="-78"/>
                <a:ea typeface="Calibri" panose="020F0502020204030204" pitchFamily="34" charset="0"/>
                <a:cs typeface="Alexandria Light" pitchFamily="2" charset="-78"/>
              </a:rPr>
              <a:t> يستخدمها المتعلّم بعد أن يتعلّم القوانين والمبادئ والمفاهيم في علم معيّن، فتوضع بين يديه برامج التمرين، ليثبّت المعلومات، ويقوّي التعلّم، ويحل المشكلات المتعلّقة بالمسائلِ السابقةِ، ويحقّق أهدافاً عليا لم تتحقّق بالتدريس التقليدي، لضيق الوقت وطبيعة التدريس الجمعيّ الذي لا يُمكِّن كلَّ فرد من الممارسة والتمرين في حل المسائل والمشكلات، وهي موجهة في كل لحظة بالتغذية الراجعة التقويمية التي تقوّم مباشرة عمل المتعلّم، وتزوده بالإرشادات للمتابعة في حل أجزاء المسألة أو المسائل التالية. وفي ذلك اختصار للوقت وتركيز المعلّم على جوانب المشكلة أو المسألة الأكثر أهميّة دون الاقتصار على الخطوات الإجرائيّة</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وأضاف الحاسوب في برامج التدريب والممارسة، الصوت والموسيقى واللون إلى المثيرات والاستجابات والتغذية الراجعة التقويميّة، وهذا جعل التعلّم أكثر تشويقاً متجنباً بذلك الملل الذي كان يعانيه المتعلّمون.</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72" y="1902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09326" y="2417475"/>
            <a:ext cx="9382211" cy="1835824"/>
          </a:xfrm>
          <a:prstGeom prst="rect">
            <a:avLst/>
          </a:prstGeom>
          <a:noFill/>
        </p:spPr>
        <p:txBody>
          <a:bodyPr wrap="square" rtlCol="0">
            <a:spAutoFit/>
          </a:bodyPr>
          <a:lstStyle/>
          <a:p>
            <a:pPr algn="just" rtl="1">
              <a:lnSpc>
                <a:spcPct val="250000"/>
              </a:lnSpc>
              <a:spcBef>
                <a:spcPts val="600"/>
              </a:spcBef>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3-</a:t>
            </a:r>
            <a:r>
              <a:rPr lang="ar-SA" sz="1600" b="1" dirty="0">
                <a:effectLst/>
                <a:latin typeface="Alexandria Light" pitchFamily="2" charset="-78"/>
                <a:ea typeface="Calibri" panose="020F0502020204030204" pitchFamily="34" charset="0"/>
                <a:cs typeface="Alexandria Light" pitchFamily="2" charset="-78"/>
              </a:rPr>
              <a:t> البرامج التعليميّة البحتة:</a:t>
            </a:r>
            <a:r>
              <a:rPr lang="ar-SA" sz="1600" dirty="0">
                <a:effectLst/>
                <a:latin typeface="Alexandria Light" pitchFamily="2" charset="-78"/>
                <a:ea typeface="Calibri" panose="020F0502020204030204" pitchFamily="34" charset="0"/>
                <a:cs typeface="Alexandria Light" pitchFamily="2" charset="-78"/>
              </a:rPr>
              <a:t> يقوم البرنامج التعليميّ بتقديم المعلومات في وحدات صغيرة يتبع كل معلومة سؤال خاص عنها، وبعد ذلك يقوم الحاسوب بتحليل استجابة التلميذ ومقارنتها بالإجابة التي وضعها مؤلف البرنامج التعليميّ في داخلِ الحاسوبِ، وعلى ضوء هذا تعطى التغذية الراجعة للتلميذ</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Google Shape;6148;p53">
            <a:extLst>
              <a:ext uri="{FF2B5EF4-FFF2-40B4-BE49-F238E27FC236}">
                <a16:creationId xmlns:a16="http://schemas.microsoft.com/office/drawing/2014/main" id="{DF66991A-4C58-4646-883C-AAAA591EB93F}"/>
              </a:ext>
            </a:extLst>
          </p:cNvPr>
          <p:cNvSpPr/>
          <p:nvPr/>
        </p:nvSpPr>
        <p:spPr>
          <a:xfrm>
            <a:off x="5770062" y="435420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391492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026884" y="9475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942308" y="2317263"/>
            <a:ext cx="9986818" cy="2884123"/>
          </a:xfrm>
          <a:prstGeom prst="rect">
            <a:avLst/>
          </a:prstGeom>
          <a:noFill/>
        </p:spPr>
        <p:txBody>
          <a:bodyPr wrap="square" rtlCol="0">
            <a:spAutoFit/>
          </a:bodyPr>
          <a:lstStyle/>
          <a:p>
            <a:pPr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4- برامج المحاكاة</a:t>
            </a:r>
            <a:r>
              <a:rPr lang="ar-SA" sz="1600" dirty="0">
                <a:effectLst/>
                <a:latin typeface="Alexandria Light" pitchFamily="2" charset="-78"/>
                <a:ea typeface="Calibri" panose="020F0502020204030204" pitchFamily="34" charset="0"/>
                <a:cs typeface="Alexandria Light" pitchFamily="2" charset="-78"/>
              </a:rPr>
              <a:t>: يسمح للمتعلمين في دروس المحاكاة أن يتعلموا مع مواقف مبسطة على شاشة الحاسوب تناظر ما يحدث في دنيا الواقع، وتكون دروس المحاكاة أكثر ملاءمة في مجال التعليم عندما تكون المعلومات أو المهارات التي تدرس ذات تطبيقات مباشرة في الحياة العمليّة، وكذلك عندما يكون أحد الأغراض الأساسية من الدرس هو إعداد المتعلم ليكون لديه فهم أدق وقدرة أكبر على التعامل مع موضوع الدرس في الحياة. "وتتزايد برامج المحاكاة لأنها آمنة وسليمة، ورخيصة، وتحقق معظم أهداف التعلّم" . ويعدُّ نمط المحاكاة طريقة فعّالة في عمليّة التعليم؛ إذ يُتعلّم هنا في بيئة التعليم بالاكتشاف.</a:t>
            </a:r>
          </a:p>
          <a:p>
            <a:pPr marL="0" marR="0" algn="just" rtl="1">
              <a:lnSpc>
                <a:spcPts val="292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6898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50986" y="1726138"/>
            <a:ext cx="9530374" cy="4298036"/>
          </a:xfrm>
          <a:prstGeom prst="rect">
            <a:avLst/>
          </a:prstGeom>
          <a:noFill/>
        </p:spPr>
        <p:txBody>
          <a:bodyPr wrap="square" rtlCol="0">
            <a:spAutoFit/>
          </a:bodyPr>
          <a:lstStyle/>
          <a:p>
            <a:pPr algn="just" rtl="1">
              <a:lnSpc>
                <a:spcPct val="25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5-برامج الألعاب التعليميّة:</a:t>
            </a:r>
            <a:r>
              <a:rPr lang="ar-SA" sz="1600" dirty="0">
                <a:effectLst/>
                <a:latin typeface="Alexandria Light" pitchFamily="2" charset="-78"/>
                <a:ea typeface="Calibri" panose="020F0502020204030204" pitchFamily="34" charset="0"/>
                <a:cs typeface="Alexandria Light" pitchFamily="2" charset="-78"/>
              </a:rPr>
              <a:t> تعتمد على دمج عمليّة التعلّم باللعبِ في نموذج ترويحيّ يتبارى فيها المتعلّمونَ ويتنافسونَ للحصولِ على بعضِ النقاطِ ككسبٍ ثمينٍ، وعادة تأخذ الألعاب التعليميّة الشّكل الذي يجذب المتعلّم، ويجعله لا يفارق اللعبة دونَ تحقيقِ الهدف أو الأهداف المطلوبة، وهي تعتمد أساساً على مبدأ المنافسة لإثارة دافعيّة المتعلّم كما تعتمد على إمكاناتِ الحاسوبِ التعليميّة عندما يصبح في الإمكان تقويمُ أداءِ المتعلّم عن طريقِ بعض التدريبات التي يُتعامل معها بشكل غير مباشر؛ وهذا يزيد من احتمالِ تحقيقِ أهدافِ الدرسِ، هذا وتضيف برمجيّات الألعاب التعليميّة الجيّدة الإثارة والحافز على العمل التعليميّ إذ تتناول أغلب المجالات المدرسيّة، وتوفّر تعليماً مركّزاً لمهارات معقّدة".</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1330914" y="1288861"/>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7322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91490"/>
            <a:ext cx="10812720" cy="5523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34843"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6457" y="1281980"/>
            <a:ext cx="10099086" cy="5790752"/>
          </a:xfrm>
          <a:prstGeom prst="rect">
            <a:avLst/>
          </a:prstGeom>
          <a:noFill/>
        </p:spPr>
        <p:txBody>
          <a:bodyPr wrap="square" rtlCol="0">
            <a:spAutoFit/>
          </a:bodyPr>
          <a:lstStyle/>
          <a:p>
            <a:pPr marL="635" marR="0" algn="just" rtl="1">
              <a:lnSpc>
                <a:spcPct val="200000"/>
              </a:lnSpc>
              <a:spcBef>
                <a:spcPts val="600"/>
              </a:spcBef>
              <a:spcAft>
                <a:spcPts val="1800"/>
              </a:spcAft>
              <a:tabLst>
                <a:tab pos="360680" algn="r"/>
                <a:tab pos="702310"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6-برامج الذكاء الصناعيّ والبرامج الخبيرة: </a:t>
            </a:r>
            <a:r>
              <a:rPr lang="ar-SA" sz="1600" dirty="0">
                <a:effectLst/>
                <a:latin typeface="Alexandria Light" pitchFamily="2" charset="-78"/>
                <a:ea typeface="Calibri" panose="020F0502020204030204" pitchFamily="34" charset="0"/>
                <a:cs typeface="Alexandria Light" pitchFamily="2" charset="-78"/>
              </a:rPr>
              <a:t>تعني قيام الحاسوب بأعمال تقليد العمليّات التي يقوم بها العقل الإنسانيّ الذكيّ باستخدام برامج معيّنة كبرامج الترجمة الفوريّة، وبرنامج إطلاق الصواريخ، وبرامج إجراء التجارب المعقّدة بالحاسوب.</a:t>
            </a:r>
            <a:endParaRPr lang="en-US" sz="1600" dirty="0">
              <a:latin typeface="Alexandria Light" pitchFamily="2" charset="-78"/>
              <a:ea typeface="Calibri" panose="020F0502020204030204" pitchFamily="34" charset="0"/>
              <a:cs typeface="Alexandria Light" pitchFamily="2" charset="-78"/>
            </a:endParaRPr>
          </a:p>
          <a:p>
            <a:pPr marL="635" algn="just" rtl="1">
              <a:lnSpc>
                <a:spcPct val="200000"/>
              </a:lnSpc>
              <a:spcBef>
                <a:spcPts val="600"/>
              </a:spcBef>
              <a:spcAft>
                <a:spcPts val="1800"/>
              </a:spcAft>
              <a:tabLst>
                <a:tab pos="360680" algn="r"/>
                <a:tab pos="702310" algn="l"/>
              </a:tabLst>
            </a:pPr>
            <a:r>
              <a:rPr lang="ar-SA" sz="1600" dirty="0">
                <a:effectLst/>
                <a:latin typeface="Alexandria Light" pitchFamily="2" charset="-78"/>
                <a:ea typeface="Calibri" panose="020F0502020204030204" pitchFamily="34" charset="0"/>
                <a:cs typeface="Alexandria Light" pitchFamily="2" charset="-78"/>
              </a:rPr>
              <a:t>     وفي هذا المجال ظهرت بعض البرامج التربويّة الخبيرة ضمن برامج الذكاء الاصطناعيّ من منطلق (إن الخبير إنسان ذكيّ) وتتكون البرامج الخبيرة من مكونين، هما: قاعدة بيانات، وطريقة أو قدرة على اتّخاذ القرار. وتصمّم النظم الخبيرة لكي تستعمل في مواقف يكون من الصعب فيها على الإنسان أن يصدر قراراً صائباً في وقت محدود. </a:t>
            </a:r>
          </a:p>
          <a:p>
            <a:pPr marL="635" algn="just" rtl="1">
              <a:lnSpc>
                <a:spcPct val="200000"/>
              </a:lnSpc>
              <a:spcBef>
                <a:spcPts val="600"/>
              </a:spcBef>
              <a:spcAft>
                <a:spcPts val="1800"/>
              </a:spcAft>
              <a:tabLst>
                <a:tab pos="360680" algn="r"/>
                <a:tab pos="702310" algn="l"/>
              </a:tabLst>
            </a:pPr>
            <a:r>
              <a:rPr lang="ar-SA" sz="1600" b="1" dirty="0">
                <a:effectLst/>
                <a:latin typeface="Alexandria Light" pitchFamily="2" charset="-78"/>
                <a:ea typeface="Calibri" panose="020F0502020204030204" pitchFamily="34" charset="0"/>
                <a:cs typeface="Alexandria Light" pitchFamily="2" charset="-78"/>
              </a:rPr>
              <a:t>7- حل المشكلات</a:t>
            </a:r>
            <a:r>
              <a:rPr lang="ar-SA" sz="1600" dirty="0">
                <a:effectLst/>
                <a:latin typeface="Alexandria Light" pitchFamily="2" charset="-78"/>
                <a:ea typeface="Calibri" panose="020F0502020204030204" pitchFamily="34" charset="0"/>
                <a:cs typeface="Alexandria Light" pitchFamily="2" charset="-78"/>
              </a:rPr>
              <a:t>: في مثل هذه البرامج يمكن تقديم نمطين من أساليب حل المشكلات، فقد يقوم المتعلّم نفسه بكتابة برنامج لحل مشكلة تقدّم له، فيقوم بنفسه بتحديد المشكلة وإيجاد العلاقات ووضع خوارزميّة الحل بتقسيم المشكلة لوحدات صغيرة متّصلة، ويكون دور الحاسوب مقتصراً على إجراء الحسابات والمعالجات اللازمة. أما في النمط الثاني فيقدّم الحاسوب المشكلة والعوامل المكوّنة لها، ويترك للمتعلّم معالجة متغيّر واحد أو أكثر لمعرفة أثره.</a:t>
            </a:r>
            <a:endParaRPr lang="en-US" sz="1600"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tabLst>
                <a:tab pos="135255" algn="l"/>
              </a:tabLst>
            </a:pP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623449" y="572558"/>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33915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03807" y="972476"/>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dirty="0">
                <a:effectLst/>
                <a:latin typeface="Alexandria Medium" pitchFamily="2" charset="-78"/>
                <a:ea typeface="Calibri" panose="020F0502020204030204" pitchFamily="34" charset="0"/>
                <a:cs typeface="Alexandria Medium" pitchFamily="2" charset="-78"/>
              </a:rPr>
              <a:t>أشكال استخدام الحاسوب في التعليم</a:t>
            </a:r>
            <a:endParaRPr lang="en-US"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5" y="2249103"/>
            <a:ext cx="9547785" cy="3243196"/>
          </a:xfrm>
          <a:prstGeom prst="rect">
            <a:avLst/>
          </a:prstGeom>
          <a:noFill/>
        </p:spPr>
        <p:txBody>
          <a:bodyPr wrap="square" rtlCol="0">
            <a:spAutoFit/>
          </a:bodyPr>
          <a:lstStyle/>
          <a:p>
            <a:pPr marL="73025" marR="0" algn="just" rtl="1">
              <a:lnSpc>
                <a:spcPts val="2920"/>
              </a:lnSpc>
              <a:spcBef>
                <a:spcPts val="600"/>
              </a:spcBef>
              <a:spcAft>
                <a:spcPts val="20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يستخدم الحاسوب في التعليم بأحد الأشكال الآتية:</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latin typeface="Alexandria Light" pitchFamily="2" charset="-78"/>
                <a:ea typeface="Calibri" panose="020F0502020204030204" pitchFamily="34" charset="0"/>
                <a:cs typeface="Alexandria Light" pitchFamily="2" charset="-78"/>
              </a:rPr>
              <a:t>التعليم الفردي: </a:t>
            </a:r>
            <a:r>
              <a:rPr lang="ar-SA" sz="1600" dirty="0">
                <a:latin typeface="Alexandria Light" pitchFamily="2" charset="-78"/>
                <a:ea typeface="Calibri" panose="020F0502020204030204" pitchFamily="34" charset="0"/>
                <a:cs typeface="Alexandria Light" pitchFamily="2" charset="-78"/>
              </a:rPr>
              <a:t>حيث يتولى الحاسوب كامل عملية التعليم والتدريب والتقويم أي يحل محل المعلم.</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effectLst/>
                <a:latin typeface="Alexandria Light" pitchFamily="2" charset="-78"/>
                <a:ea typeface="Calibri" panose="020F0502020204030204" pitchFamily="34" charset="0"/>
                <a:cs typeface="Alexandria Light" pitchFamily="2" charset="-78"/>
              </a:rPr>
              <a:t>التعليم بمساعدة الحاسوب: </a:t>
            </a:r>
            <a:r>
              <a:rPr lang="ar-SA" sz="1600" dirty="0">
                <a:effectLst/>
                <a:latin typeface="Alexandria Light" pitchFamily="2" charset="-78"/>
                <a:ea typeface="Calibri" panose="020F0502020204030204" pitchFamily="34" charset="0"/>
                <a:cs typeface="Alexandria Light" pitchFamily="2" charset="-78"/>
              </a:rPr>
              <a:t>يستخدم الحاسوب كوسيلة تعليمية مساعدة للمعلم.</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latin typeface="Alexandria Light" pitchFamily="2" charset="-78"/>
                <a:ea typeface="Calibri" panose="020F0502020204030204" pitchFamily="34" charset="0"/>
                <a:cs typeface="Alexandria Light" pitchFamily="2" charset="-78"/>
              </a:rPr>
              <a:t>بوصفه مصدراً للمعلومات: </a:t>
            </a:r>
            <a:r>
              <a:rPr lang="ar-SA" sz="1600" dirty="0">
                <a:latin typeface="Alexandria Light" pitchFamily="2" charset="-78"/>
                <a:ea typeface="Calibri" panose="020F0502020204030204" pitchFamily="34" charset="0"/>
                <a:cs typeface="Alexandria Light" pitchFamily="2" charset="-78"/>
              </a:rPr>
              <a:t>حيث تكون المعلومات مخزنة في جهاز الحاسوب ثم يستعان بها عند الحاجة.</a:t>
            </a:r>
            <a:endParaRPr lang="ar-SA" sz="1600" dirty="0">
              <a:effectLst/>
              <a:latin typeface="Alexandria Light" pitchFamily="2" charset="-78"/>
              <a:ea typeface="Calibri" panose="020F0502020204030204" pitchFamily="34" charset="0"/>
              <a:cs typeface="Alexandria Light" pitchFamily="2" charset="-78"/>
            </a:endParaRPr>
          </a:p>
          <a:p>
            <a:pPr marL="73025" marR="0" algn="just" rtl="1">
              <a:lnSpc>
                <a:spcPts val="2920"/>
              </a:lnSpc>
              <a:spcBef>
                <a:spcPts val="600"/>
              </a:spcBef>
              <a:spcAft>
                <a:spcPts val="20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Google Shape;6148;p53">
            <a:extLst>
              <a:ext uri="{FF2B5EF4-FFF2-40B4-BE49-F238E27FC236}">
                <a16:creationId xmlns:a16="http://schemas.microsoft.com/office/drawing/2014/main" id="{6D42F021-7C69-4E78-BDBC-B18BF93E07E4}"/>
              </a:ext>
            </a:extLst>
          </p:cNvPr>
          <p:cNvSpPr/>
          <p:nvPr/>
        </p:nvSpPr>
        <p:spPr>
          <a:xfrm>
            <a:off x="1209152" y="311909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7928" y="1397680"/>
            <a:ext cx="5701518" cy="50128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5309" b="5309"/>
          <a:stretch/>
        </p:blipFill>
        <p:spPr>
          <a:xfrm>
            <a:off x="6096000" y="1397680"/>
            <a:ext cx="4962146" cy="2495550"/>
          </a:xfrm>
        </p:spPr>
      </p:pic>
      <p:sp>
        <p:nvSpPr>
          <p:cNvPr id="6" name="Rectangle 5"/>
          <p:cNvSpPr/>
          <p:nvPr/>
        </p:nvSpPr>
        <p:spPr>
          <a:xfrm>
            <a:off x="637020" y="1685504"/>
            <a:ext cx="5246402" cy="3774816"/>
          </a:xfrm>
          <a:prstGeom prst="rect">
            <a:avLst/>
          </a:prstGeom>
        </p:spPr>
        <p:txBody>
          <a:bodyPr wrap="square">
            <a:spAutoFit/>
          </a:bodyPr>
          <a:lstStyle/>
          <a:p>
            <a:pPr marL="0" marR="0" algn="justLow" rtl="1">
              <a:lnSpc>
                <a:spcPct val="200000"/>
              </a:lnSpc>
              <a:spcBef>
                <a:spcPts val="600"/>
              </a:spcBef>
              <a:spcAft>
                <a:spcPts val="600"/>
              </a:spcAft>
            </a:pPr>
            <a:r>
              <a:rPr lang="ar-SY" sz="14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دروس تُصمّم من خلال تكامل التكنولوجيا لتقديم المادة العلمية إما مطبوعة أو من خلال الشبكة (الإنترنت). </a:t>
            </a:r>
            <a:endParaRPr lang="en-US" sz="1600" dirty="0">
              <a:effectLst/>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600"/>
              </a:spcBef>
              <a:spcAft>
                <a:spcPts val="600"/>
              </a:spcAft>
            </a:pPr>
            <a:r>
              <a:rPr lang="ar-SY" sz="1600" dirty="0">
                <a:effectLst/>
                <a:latin typeface="Alexandria Light" pitchFamily="2" charset="-78"/>
                <a:ea typeface="Calibri" panose="020F0502020204030204" pitchFamily="34" charset="0"/>
                <a:cs typeface="Alexandria Light" pitchFamily="2" charset="-78"/>
              </a:rPr>
              <a:t>- طريقة تفاعلية لتقديم المادة التعليميّة إلى المتعلمين، تدمج الوسائط المتعددة التفاعليّة، مثل النص، والصوت، والصورة، لتحقيق إيجابية المتعلم ومشاركته.</a:t>
            </a:r>
            <a:endParaRPr lang="en-US" sz="1600" dirty="0">
              <a:effectLst/>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600"/>
              </a:spcBef>
              <a:spcAft>
                <a:spcPts val="600"/>
              </a:spcAft>
            </a:pPr>
            <a:r>
              <a:rPr lang="ar-SY" sz="1600" b="1"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وسيلة لتحقيق الأهداف التعليميّة التي تمر بمراحل عدة من التصميم، ولابد من اختيار برنامج مناسب لإعدادها.</a:t>
            </a:r>
          </a:p>
        </p:txBody>
      </p:sp>
      <p:sp>
        <p:nvSpPr>
          <p:cNvPr id="7" name="Rectangle 6"/>
          <p:cNvSpPr/>
          <p:nvPr/>
        </p:nvSpPr>
        <p:spPr>
          <a:xfrm>
            <a:off x="6567054" y="3982172"/>
            <a:ext cx="4410814" cy="1118832"/>
          </a:xfrm>
          <a:prstGeom prst="rect">
            <a:avLst/>
          </a:prstGeom>
        </p:spPr>
        <p:txBody>
          <a:bodyPr wrap="square">
            <a:spAutoFit/>
          </a:bodyPr>
          <a:lstStyle/>
          <a:p>
            <a:pPr algn="ctr">
              <a:lnSpc>
                <a:spcPct val="200000"/>
              </a:lnSpc>
            </a:pPr>
            <a:r>
              <a:rPr lang="ar-SA" b="1" dirty="0">
                <a:solidFill>
                  <a:srgbClr val="00B0F0"/>
                </a:solidFill>
                <a:effectLst/>
                <a:ea typeface="Calibri" panose="020F0502020204030204" pitchFamily="34" charset="0"/>
                <a:cs typeface="Alexandria" pitchFamily="2" charset="-78"/>
              </a:rPr>
              <a:t>كما ذكرنا سابقاً تعرف </a:t>
            </a:r>
          </a:p>
          <a:p>
            <a:pPr algn="ctr">
              <a:lnSpc>
                <a:spcPct val="200000"/>
              </a:lnSpc>
            </a:pPr>
            <a:r>
              <a:rPr lang="ar-SA" b="1" dirty="0">
                <a:solidFill>
                  <a:srgbClr val="00B0F0"/>
                </a:solidFill>
                <a:effectLst/>
                <a:ea typeface="Calibri" panose="020F0502020204030204" pitchFamily="34" charset="0"/>
                <a:cs typeface="Alexandria" pitchFamily="2" charset="-78"/>
              </a:rPr>
              <a:t>الدروس الإلكترونية التفاعلية بأنها: </a:t>
            </a:r>
            <a:endParaRPr lang="en-US" sz="1400" b="1" dirty="0">
              <a:solidFill>
                <a:srgbClr val="00B0F0"/>
              </a:solidFill>
              <a:latin typeface="Alexandria Light" pitchFamily="2" charset="-78"/>
              <a:cs typeface="Alexandria Light"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8765" y="1155869"/>
            <a:ext cx="6191044" cy="54368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937754" y="1351961"/>
            <a:ext cx="4962146" cy="2495550"/>
          </a:xfrm>
        </p:spPr>
      </p:pic>
      <p:sp>
        <p:nvSpPr>
          <p:cNvPr id="6" name="Rectangle 5"/>
          <p:cNvSpPr/>
          <p:nvPr/>
        </p:nvSpPr>
        <p:spPr>
          <a:xfrm>
            <a:off x="1006764" y="1155869"/>
            <a:ext cx="5683045" cy="5436809"/>
          </a:xfrm>
          <a:prstGeom prst="rect">
            <a:avLst/>
          </a:prstGeom>
        </p:spPr>
        <p:txBody>
          <a:bodyPr wrap="square">
            <a:spAutoFit/>
          </a:bodyPr>
          <a:lstStyle/>
          <a:p>
            <a:pPr marL="16510" marR="0" algn="just" rtl="1">
              <a:lnSpc>
                <a:spcPct val="200000"/>
              </a:lnSpc>
              <a:spcAft>
                <a:spcPts val="2000"/>
              </a:spcAft>
            </a:pPr>
            <a:r>
              <a:rPr lang="ar-SA" sz="1600" b="1" dirty="0">
                <a:effectLst/>
                <a:latin typeface="Alexandria Light" pitchFamily="2" charset="-78"/>
                <a:ea typeface="Calibri" panose="020F0502020204030204" pitchFamily="34" charset="0"/>
                <a:cs typeface="Alexandria Light" pitchFamily="2" charset="-78"/>
              </a:rPr>
              <a:t>     التفاعليّة</a:t>
            </a:r>
            <a:r>
              <a:rPr lang="ar-SA" sz="1600" dirty="0">
                <a:effectLst/>
                <a:latin typeface="Alexandria Light" pitchFamily="2" charset="-78"/>
                <a:ea typeface="Calibri" panose="020F0502020204030204" pitchFamily="34" charset="0"/>
                <a:cs typeface="Alexandria Light" pitchFamily="2" charset="-78"/>
              </a:rPr>
              <a:t> (</a:t>
            </a:r>
            <a:r>
              <a:rPr lang="en-US" sz="1600" dirty="0">
                <a:effectLst/>
                <a:latin typeface="Alexandria Light" pitchFamily="2" charset="-78"/>
                <a:ea typeface="Calibri" panose="020F0502020204030204" pitchFamily="34" charset="0"/>
                <a:cs typeface="Alexandria Light" pitchFamily="2" charset="-78"/>
              </a:rPr>
              <a:t>Interactivity</a:t>
            </a:r>
            <a:r>
              <a:rPr lang="ar-SA" sz="1600" dirty="0">
                <a:effectLst/>
                <a:latin typeface="Alexandria Light" pitchFamily="2" charset="-78"/>
                <a:ea typeface="Calibri" panose="020F0502020204030204" pitchFamily="34" charset="0"/>
                <a:cs typeface="Alexandria Light" pitchFamily="2" charset="-78"/>
              </a:rPr>
              <a:t>): كلمة مركبة من كلمتين من أصل لاتيني وتعني؛ بين، أو فيما بين، و كلمة (</a:t>
            </a:r>
            <a:r>
              <a:rPr lang="en-US" sz="1600" dirty="0">
                <a:effectLst/>
                <a:latin typeface="Alexandria Light" pitchFamily="2" charset="-78"/>
                <a:ea typeface="Calibri" panose="020F0502020204030204" pitchFamily="34" charset="0"/>
                <a:cs typeface="Alexandria Light" pitchFamily="2" charset="-78"/>
              </a:rPr>
              <a:t>(Actives</a:t>
            </a:r>
            <a:r>
              <a:rPr lang="ar-SA" sz="1600" dirty="0">
                <a:effectLst/>
                <a:latin typeface="Alexandria Light" pitchFamily="2" charset="-78"/>
                <a:ea typeface="Calibri" panose="020F0502020204030204" pitchFamily="34" charset="0"/>
                <a:cs typeface="Alexandria Light" pitchFamily="2" charset="-78"/>
              </a:rPr>
              <a:t> تفيد الممارسة في مقابل النظرية؛ وعليه يترجم مصطلح التفاعليّة من اللاتينية بالممارسة بين اثنين أو التبادل والتفاعل بين شخصين، كما </a:t>
            </a:r>
            <a:r>
              <a:rPr lang="ar-SA" sz="1600" dirty="0">
                <a:latin typeface="Alexandria Light" pitchFamily="2" charset="-78"/>
                <a:ea typeface="Calibri" panose="020F0502020204030204" pitchFamily="34" charset="0"/>
                <a:cs typeface="Alexandria Light" pitchFamily="2" charset="-78"/>
              </a:rPr>
              <a:t>ت</a:t>
            </a:r>
            <a:r>
              <a:rPr lang="ar-SA" sz="1600" dirty="0">
                <a:effectLst/>
                <a:latin typeface="Alexandria Light" pitchFamily="2" charset="-78"/>
                <a:ea typeface="Calibri" panose="020F0502020204030204" pitchFamily="34" charset="0"/>
                <a:cs typeface="Alexandria Light" pitchFamily="2" charset="-78"/>
              </a:rPr>
              <a:t>عرف التفاعليّة على أنها اتصال وحوار نشط وتأثير متبادل بين متعلّم وبرنامج ووسائل إلكترونية حديثة، لديه القدرة على التكيف مع حاجات المتعلمين والاستجابة لمدخلاتهم، بإعطائهم درجة مناسبة من الحرية للتحكم في اختيار عناصر بنية المحتوى واستكشافه، وتتابع عرضه وإعادة تنظيمه وفي سرعة الخطوات والمشاركة الإيجابية في اكتشاف المعلومات، وبنائها، وتسجيل الملاحظات، وحل التدريبات.</a:t>
            </a: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897604" y="4340171"/>
            <a:ext cx="416709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مفهوم </a:t>
            </a:r>
            <a:r>
              <a:rPr kumimoji="0" lang="ar-SY"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التفاعليّ</a:t>
            </a: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ة</a:t>
            </a:r>
            <a:endParaRPr kumimoji="0" lang="en-US" b="1" i="0" u="none" strike="noStrike" kern="1200" cap="none" spc="0" normalizeH="0" baseline="0" noProof="0" dirty="0">
              <a:ln>
                <a:noFill/>
              </a:ln>
              <a:solidFill>
                <a:srgbClr val="00B0F0"/>
              </a:solidFill>
              <a:effectLst/>
              <a:uLnTx/>
              <a:uFillTx/>
              <a:latin typeface="Alexandria Medium" pitchFamily="2" charset="-78"/>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9087531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b="1">
                <a:latin typeface="Alexandria Light" pitchFamily="2" charset="-78"/>
                <a:cs typeface="Alexandria Light" pitchFamily="2" charset="-78"/>
              </a:rPr>
              <a:t>الشكل (</a:t>
            </a:r>
            <a:r>
              <a:rPr lang="en-US" sz="1800" b="1">
                <a:latin typeface="Alexandria Light" pitchFamily="2" charset="-78"/>
                <a:cs typeface="Alexandria Light" pitchFamily="2" charset="-78"/>
              </a:rPr>
              <a:t>1</a:t>
            </a:r>
            <a:r>
              <a:rPr lang="ar-SA" sz="1800" b="1">
                <a:latin typeface="Alexandria Light" pitchFamily="2" charset="-78"/>
                <a:cs typeface="Alexandria Light" pitchFamily="2" charset="-78"/>
              </a:rPr>
              <a:t>) يبين </a:t>
            </a:r>
            <a:r>
              <a:rPr lang="ar-SA" sz="1800" b="1">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800" b="1" dirty="0">
              <a:latin typeface="Alexandria Light" pitchFamily="2" charset="-78"/>
              <a:cs typeface="Alexandria Light" pitchFamily="2" charset="-78"/>
            </a:endParaRPr>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49159"/>
            <a:ext cx="9986818" cy="1332416"/>
          </a:xfrm>
          <a:prstGeom prst="rect">
            <a:avLst/>
          </a:prstGeom>
          <a:noFill/>
        </p:spPr>
        <p:txBody>
          <a:bodyPr wrap="square" rtlCol="0">
            <a:spAutoFit/>
          </a:bodyPr>
          <a:lstStyle/>
          <a:p>
            <a:pPr marL="0" marR="0"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يمكن تصنيف التفاعليّة بشكل عام من ثمانية أنماط من خلالها يتم التبادل والتفاعل مع عناصر العملية التعليميّة، وهذه الأنماط التفاعليّة يبينها الشكل (2)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2F7718DE-5560-4124-9426-7A9B3E5E7635}"/>
              </a:ext>
            </a:extLst>
          </p:cNvPr>
          <p:cNvGraphicFramePr/>
          <p:nvPr>
            <p:extLst>
              <p:ext uri="{D42A27DB-BD31-4B8C-83A1-F6EECF244321}">
                <p14:modId xmlns:p14="http://schemas.microsoft.com/office/powerpoint/2010/main" val="4020498531"/>
              </p:ext>
            </p:extLst>
          </p:nvPr>
        </p:nvGraphicFramePr>
        <p:xfrm>
          <a:off x="2207940" y="2851495"/>
          <a:ext cx="7470909" cy="29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0190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23839"/>
            <a:ext cx="9986818" cy="4320413"/>
          </a:xfrm>
          <a:prstGeom prst="rect">
            <a:avLst/>
          </a:prstGeom>
          <a:noFill/>
        </p:spPr>
        <p:txBody>
          <a:bodyPr wrap="square" rtlCol="0">
            <a:spAutoFit/>
          </a:bodyPr>
          <a:lstStyle/>
          <a:p>
            <a:pPr marL="285750" marR="0" indent="-285750" algn="just" rtl="1">
              <a:lnSpc>
                <a:spcPts val="2520"/>
              </a:lnSpc>
              <a:spcBef>
                <a:spcPts val="600"/>
              </a:spcBef>
              <a:spcAft>
                <a:spcPts val="1800"/>
              </a:spcAft>
              <a:buFont typeface="Arial" panose="020B0604020202020204" pitchFamily="34" charset="0"/>
              <a:buChar char="•"/>
              <a:tabLst>
                <a:tab pos="446088" algn="l"/>
                <a:tab pos="623888" algn="l"/>
              </a:tabLst>
            </a:pPr>
            <a:r>
              <a:rPr lang="ar-SA" sz="1600" b="1" dirty="0">
                <a:effectLst/>
                <a:latin typeface="Alexandria Light" pitchFamily="2" charset="-78"/>
                <a:ea typeface="Calibri" panose="020F0502020204030204" pitchFamily="34" charset="0"/>
                <a:cs typeface="Alexandria Light" pitchFamily="2" charset="-78"/>
              </a:rPr>
              <a:t>المتعلم مع المحتوى</a:t>
            </a:r>
            <a:r>
              <a:rPr lang="ar-SA" sz="1600" dirty="0">
                <a:effectLst/>
                <a:latin typeface="Alexandria Light" pitchFamily="2" charset="-78"/>
                <a:ea typeface="Calibri" panose="020F0502020204030204" pitchFamily="34" charset="0"/>
                <a:cs typeface="Alexandria Light" pitchFamily="2" charset="-78"/>
              </a:rPr>
              <a:t>: وهو نمط من تفاعل يقوم به المتعلم باختيار المعلومات المقدمة له في أثناء العملية التعليميّة ومعالجتها.</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just" rtl="1">
              <a:lnSpc>
                <a:spcPts val="2520"/>
              </a:lnSpc>
              <a:spcBef>
                <a:spcPts val="600"/>
              </a:spcBef>
              <a:spcAft>
                <a:spcPts val="1800"/>
              </a:spcAft>
              <a:buFont typeface="Arial" panose="020B0604020202020204" pitchFamily="34" charset="0"/>
              <a:buChar char="•"/>
            </a:pPr>
            <a:r>
              <a:rPr lang="ar-SA" sz="1600" b="1" dirty="0">
                <a:effectLst/>
                <a:latin typeface="Alexandria Light" pitchFamily="2" charset="-78"/>
                <a:ea typeface="Calibri" panose="020F0502020204030204" pitchFamily="34" charset="0"/>
                <a:cs typeface="Alexandria Light" pitchFamily="2" charset="-78"/>
              </a:rPr>
              <a:t>المتعلم مع المعلم</a:t>
            </a:r>
            <a:r>
              <a:rPr lang="ar-SA" sz="1600" dirty="0">
                <a:effectLst/>
                <a:latin typeface="Alexandria Light" pitchFamily="2" charset="-78"/>
                <a:ea typeface="Calibri" panose="020F0502020204030204" pitchFamily="34" charset="0"/>
                <a:cs typeface="Alexandria Light" pitchFamily="2" charset="-78"/>
              </a:rPr>
              <a:t>: وهو عملية الاتصال بين المعلم والمتعلم في أثناء دراسة المقرر الدراسي.</a:t>
            </a:r>
          </a:p>
          <a:p>
            <a:pPr marL="342900" marR="0" lvl="0" indent="-342900" algn="just" rtl="1">
              <a:lnSpc>
                <a:spcPts val="25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المتعلم</a:t>
            </a:r>
            <a:r>
              <a:rPr lang="ar-SA" sz="1600" dirty="0">
                <a:effectLst/>
                <a:latin typeface="Alexandria Light" pitchFamily="2" charset="-78"/>
                <a:ea typeface="Calibri" panose="020F0502020204030204" pitchFamily="34" charset="0"/>
                <a:cs typeface="Alexandria Light" pitchFamily="2" charset="-78"/>
              </a:rPr>
              <a:t>: هو الاتصال بين اثنين أو أكثر من المتعلمين المشتركين في المقرر الدراسي نفسه باستخدام برامج الحاسوب.</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5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واجهة البرنامج</a:t>
            </a:r>
            <a:r>
              <a:rPr lang="ar-SA" sz="1600" dirty="0">
                <a:effectLst/>
                <a:latin typeface="Alexandria Light" pitchFamily="2" charset="-78"/>
                <a:ea typeface="Calibri" panose="020F0502020204030204" pitchFamily="34" charset="0"/>
                <a:cs typeface="Alexandria Light" pitchFamily="2" charset="-78"/>
              </a:rPr>
              <a:t>: وهو تواصل مع أداة التعلم الحاسوبية لكي يصبح قادراً على تنفيذ أوامر البرنامج الحاسوبي.</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983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3825"/>
            <a:ext cx="9986818" cy="4307654"/>
          </a:xfrm>
          <a:prstGeom prst="rect">
            <a:avLst/>
          </a:prstGeom>
          <a:noFill/>
        </p:spPr>
        <p:txBody>
          <a:bodyPr wrap="square" rtlCol="0">
            <a:spAutoFit/>
          </a:bodyPr>
          <a:lstStyle/>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البيئة</a:t>
            </a:r>
            <a:r>
              <a:rPr lang="ar-SA" sz="1600" dirty="0">
                <a:effectLst/>
                <a:latin typeface="Alexandria Light" pitchFamily="2" charset="-78"/>
                <a:ea typeface="Calibri" panose="020F0502020204030204" pitchFamily="34" charset="0"/>
                <a:cs typeface="Alexandria Light" pitchFamily="2" charset="-78"/>
              </a:rPr>
              <a:t>: وهو الفعل التبادلي أو التأثير المشترك بين المتلقي وبين الظروف المحيطة به التي قد تساعد أو تعيق العملية التعليميّة.</a:t>
            </a:r>
          </a:p>
          <a:p>
            <a:pPr marL="34290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المعلم مع المعلم:</a:t>
            </a:r>
            <a:r>
              <a:rPr lang="ar-SA" sz="1600" dirty="0">
                <a:effectLst/>
                <a:latin typeface="Alexandria Light" pitchFamily="2" charset="-78"/>
                <a:ea typeface="Calibri" panose="020F0502020204030204" pitchFamily="34" charset="0"/>
                <a:cs typeface="Alexandria Light" pitchFamily="2" charset="-78"/>
              </a:rPr>
              <a:t> وهو تواصل بين معلم وآخر من أجل تبادل الخبرات التدريسية وتعزيزها، وهذا ما يتم مثلا في أثناء المؤتمرات وعبر وسائل الاتصال الإلكترونيّ .</a:t>
            </a:r>
            <a:endParaRPr lang="en-US" sz="1600" b="1"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المعلم مع المحتوى:</a:t>
            </a:r>
            <a:r>
              <a:rPr lang="ar-SA" sz="1600" dirty="0">
                <a:effectLst/>
                <a:latin typeface="Alexandria Light" pitchFamily="2" charset="-78"/>
                <a:ea typeface="Calibri" panose="020F0502020204030204" pitchFamily="34" charset="0"/>
                <a:cs typeface="Alexandria Light" pitchFamily="2" charset="-78"/>
              </a:rPr>
              <a:t> وهو تفاعل لتعديل المحتوى التعليميّ وتحديثه من خلال التقنيات الحديثة. </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المحتوى مع المحتوى:</a:t>
            </a:r>
            <a:r>
              <a:rPr lang="ar-SA" sz="1600" dirty="0">
                <a:effectLst/>
                <a:latin typeface="Alexandria Light" pitchFamily="2" charset="-78"/>
                <a:ea typeface="Calibri" panose="020F0502020204030204" pitchFamily="34" charset="0"/>
                <a:cs typeface="Alexandria Light" pitchFamily="2" charset="-78"/>
              </a:rPr>
              <a:t> وهو تبادل المحتوى التعليميّ ومشاركته بين المقررات التعليميّة. </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5804" y="608225"/>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مستويات</a:t>
            </a:r>
            <a:r>
              <a:rPr lang="ar-SA" sz="1800" b="1" dirty="0">
                <a:effectLst/>
                <a:latin typeface="Alexandria Medium" pitchFamily="2" charset="-78"/>
                <a:ea typeface="Calibri" panose="020F0502020204030204" pitchFamily="34" charset="0"/>
                <a:cs typeface="Alexandria Medium" pitchFamily="2" charset="-78"/>
              </a:rPr>
              <a:t> التفاعليّة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42308" y="2133825"/>
            <a:ext cx="9986818" cy="845103"/>
          </a:xfrm>
          <a:prstGeom prst="rect">
            <a:avLst/>
          </a:prstGeom>
          <a:noFill/>
        </p:spPr>
        <p:txBody>
          <a:bodyPr wrap="square" rtlCol="0">
            <a:spAutoFit/>
          </a:bodyPr>
          <a:lstStyle/>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14DE6C5A-6CF3-4305-BE71-AE902040ABFD}"/>
              </a:ext>
            </a:extLst>
          </p:cNvPr>
          <p:cNvSpPr txBox="1"/>
          <p:nvPr/>
        </p:nvSpPr>
        <p:spPr>
          <a:xfrm>
            <a:off x="1520671" y="2008125"/>
            <a:ext cx="9562636" cy="4484561"/>
          </a:xfrm>
          <a:prstGeom prst="rect">
            <a:avLst/>
          </a:prstGeom>
          <a:noFill/>
        </p:spPr>
        <p:txBody>
          <a:bodyPr wrap="square">
            <a:spAutoFit/>
          </a:bodyPr>
          <a:lstStyle/>
          <a:p>
            <a:pPr marL="18415" marR="0" algn="just" rtl="1">
              <a:lnSpc>
                <a:spcPts val="2920"/>
              </a:lnSpc>
              <a:spcBef>
                <a:spcPts val="600"/>
              </a:spcBef>
              <a:spcAft>
                <a:spcPts val="2000"/>
              </a:spcAf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تشير مستويات التفاعليّة في الدروس التفاعليّة إلى مستوى الحرية أو مقدارها الذي يسمح به للمتعلم كي يتفاعل مع الدرس الإلكترونيّ  التفاعليّ، ويستطيع التحكم من خلاله بالدرس، </a:t>
            </a:r>
          </a:p>
          <a:p>
            <a:pPr marL="18415" marR="0" algn="just" rtl="1">
              <a:lnSpc>
                <a:spcPts val="2920"/>
              </a:lnSpc>
              <a:spcBef>
                <a:spcPts val="600"/>
              </a:spcBef>
              <a:spcAft>
                <a:spcPts val="2000"/>
              </a:spcAft>
            </a:pPr>
            <a:r>
              <a:rPr lang="ar-SA" sz="1600" dirty="0">
                <a:effectLst/>
                <a:latin typeface="Alexandria Light" pitchFamily="2" charset="-78"/>
                <a:ea typeface="Calibri" panose="020F0502020204030204" pitchFamily="34" charset="0"/>
                <a:cs typeface="Alexandria Light" pitchFamily="2" charset="-78"/>
              </a:rPr>
              <a:t>تعدّدت </a:t>
            </a:r>
            <a:r>
              <a:rPr lang="ar-SA" sz="1600" dirty="0">
                <a:latin typeface="Alexandria Light" pitchFamily="2" charset="-78"/>
                <a:ea typeface="Calibri" panose="020F0502020204030204" pitchFamily="34" charset="0"/>
                <a:cs typeface="Alexandria Light" pitchFamily="2" charset="-78"/>
              </a:rPr>
              <a:t>مستويات التفاعليّة في الدروس الإلكترونيّة؛ فقد يكون هناك مستوى </a:t>
            </a:r>
            <a:r>
              <a:rPr lang="ar-SA" sz="1600" dirty="0">
                <a:solidFill>
                  <a:srgbClr val="00B0F0"/>
                </a:solidFill>
                <a:latin typeface="Alexandria Light" pitchFamily="2" charset="-78"/>
                <a:ea typeface="Calibri" panose="020F0502020204030204" pitchFamily="34" charset="0"/>
                <a:cs typeface="Alexandria Light" pitchFamily="2" charset="-78"/>
              </a:rPr>
              <a:t>عالٍ</a:t>
            </a:r>
            <a:r>
              <a:rPr lang="ar-SA" sz="1600" dirty="0">
                <a:latin typeface="Alexandria Light" pitchFamily="2" charset="-78"/>
                <a:ea typeface="Calibri" panose="020F0502020204030204" pitchFamily="34" charset="0"/>
                <a:cs typeface="Alexandria Light" pitchFamily="2" charset="-78"/>
              </a:rPr>
              <a:t> من التفاعليّة، أو قد يكون مستوى التفاعلية </a:t>
            </a:r>
            <a:r>
              <a:rPr lang="ar-SA" sz="1600" dirty="0">
                <a:solidFill>
                  <a:srgbClr val="00B0F0"/>
                </a:solidFill>
                <a:latin typeface="Alexandria Light" pitchFamily="2" charset="-78"/>
                <a:ea typeface="Calibri" panose="020F0502020204030204" pitchFamily="34" charset="0"/>
                <a:cs typeface="Alexandria Light" pitchFamily="2" charset="-78"/>
              </a:rPr>
              <a:t>متوسطاً</a:t>
            </a:r>
            <a:r>
              <a:rPr lang="ar-SA" sz="1600" dirty="0">
                <a:latin typeface="Alexandria Light" pitchFamily="2" charset="-78"/>
                <a:ea typeface="Calibri" panose="020F0502020204030204" pitchFamily="34" charset="0"/>
                <a:cs typeface="Alexandria Light" pitchFamily="2" charset="-78"/>
              </a:rPr>
              <a:t>، أو </a:t>
            </a:r>
            <a:r>
              <a:rPr lang="ar-SA" sz="1600" dirty="0">
                <a:solidFill>
                  <a:srgbClr val="00B0F0"/>
                </a:solidFill>
                <a:latin typeface="Alexandria Light" pitchFamily="2" charset="-78"/>
                <a:ea typeface="Calibri" panose="020F0502020204030204" pitchFamily="34" charset="0"/>
                <a:cs typeface="Alexandria Light" pitchFamily="2" charset="-78"/>
              </a:rPr>
              <a:t>منخفضاً</a:t>
            </a:r>
            <a:r>
              <a:rPr lang="ar-SA" sz="1600" dirty="0">
                <a:latin typeface="Alexandria Light" pitchFamily="2" charset="-78"/>
                <a:ea typeface="Calibri" panose="020F0502020204030204" pitchFamily="34" charset="0"/>
                <a:cs typeface="Alexandria Light" pitchFamily="2" charset="-78"/>
              </a:rPr>
              <a:t>، ويمكن تقديم مستويات التفاعليّة فيما يأتي:</a:t>
            </a:r>
          </a:p>
          <a:p>
            <a:pPr marR="0" lvl="0" algn="justLow" rtl="1">
              <a:lnSpc>
                <a:spcPts val="25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المستوى الأول </a:t>
            </a:r>
            <a:r>
              <a:rPr lang="ar-SA" sz="1600" b="1" u="sng"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في هذا المستوى يشاهد المتعلم الدرس من دون تأثير أو تدخل منه في متابعة العرض.</a:t>
            </a:r>
          </a:p>
          <a:p>
            <a:pPr marR="0" lvl="0" algn="justLow" rtl="1">
              <a:lnSpc>
                <a:spcPts val="25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المستوى الثاني-  </a:t>
            </a:r>
            <a:r>
              <a:rPr lang="ar-SA" sz="1600" dirty="0">
                <a:latin typeface="Alexandria Light" pitchFamily="2" charset="-78"/>
                <a:ea typeface="Calibri" panose="020F0502020204030204" pitchFamily="34" charset="0"/>
                <a:cs typeface="Alexandria Light" pitchFamily="2" charset="-78"/>
              </a:rPr>
              <a:t>في هذا المستوى يقوم المتعلم بقدر ضئيل من التحكم في عناصر الدرس، وذلك من خلال النقر على أحد الإطارات أو أحد الروابط أو الصور، وفي هذا المستوى يظل المتعلم عند مستوى المشاهدة، ولا يستطيع التحكم بمكونات الدرس</a:t>
            </a:r>
            <a:endParaRPr lang="ar-SA" sz="1600" dirty="0">
              <a:effectLst/>
              <a:latin typeface="Alexandria Light" pitchFamily="2" charset="-78"/>
              <a:ea typeface="Calibri" panose="020F0502020204030204" pitchFamily="34" charset="0"/>
              <a:cs typeface="Alexandria Light" pitchFamily="2" charset="-78"/>
            </a:endParaRPr>
          </a:p>
          <a:p>
            <a:pPr marL="18415" marR="0" algn="just" rtl="1">
              <a:lnSpc>
                <a:spcPts val="2920"/>
              </a:lnSpc>
              <a:spcBef>
                <a:spcPts val="600"/>
              </a:spcBef>
              <a:spcAft>
                <a:spcPts val="1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0219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9478" y="924806"/>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Calibri" panose="020F0502020204030204" pitchFamily="34" charset="0"/>
                <a:ea typeface="Calibri" panose="020F0502020204030204" pitchFamily="34" charset="0"/>
                <a:cs typeface="Alexandria" pitchFamily="2" charset="-78"/>
              </a:rPr>
              <a:t>مستويات التفاعليّة</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A6BD0CD5-4DC6-DC86-006F-8440693335EB}"/>
              </a:ext>
            </a:extLst>
          </p:cNvPr>
          <p:cNvSpPr txBox="1"/>
          <p:nvPr/>
        </p:nvSpPr>
        <p:spPr>
          <a:xfrm>
            <a:off x="1102591" y="2308862"/>
            <a:ext cx="9986818" cy="2789931"/>
          </a:xfrm>
          <a:prstGeom prst="rect">
            <a:avLst/>
          </a:prstGeom>
          <a:noFill/>
        </p:spPr>
        <p:txBody>
          <a:bodyPr wrap="square" rtlCol="0">
            <a:spAutoFit/>
          </a:bodyPr>
          <a:lstStyle/>
          <a:p>
            <a:pPr marR="0" lvl="0" algn="justLow" rtl="1">
              <a:lnSpc>
                <a:spcPct val="20000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المستوى الثالث</a:t>
            </a:r>
            <a:r>
              <a:rPr lang="ar-SA" sz="1600" b="1" u="sng"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في هذا المستوى يتحكم المتعلم في الدرس الإلكترونيّ ؛ إذ يتم التفاعل وتبادل التحكّم في العرض بوساطة المستخدم والحاسوب، ويُعدّ هذا المستوى من التفاعليّة مهمّاً بالنسبة إلى المتعلّم إذ يعطيه الدافعية للتعلم، والتعلم الفعال هو الذي يقوم على أساس إثارة دافعية المتعلمين، وإشباع حاجاتهم ورغباتهم.</a:t>
            </a:r>
            <a:endParaRPr lang="en-US" sz="1600" dirty="0">
              <a:effectLst/>
              <a:latin typeface="Alexandria Light" pitchFamily="2" charset="-78"/>
              <a:ea typeface="Calibri" panose="020F0502020204030204" pitchFamily="34" charset="0"/>
              <a:cs typeface="Alexandria Light" pitchFamily="2" charset="-78"/>
            </a:endParaRPr>
          </a:p>
          <a:p>
            <a:pPr marR="0" lvl="0" algn="just" rtl="1">
              <a:lnSpc>
                <a:spcPct val="20000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المستوى الرابع</a:t>
            </a:r>
            <a:r>
              <a:rPr lang="ar-SA" sz="1600" u="sng"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في هذا المستوى يسمح للمتعلم بتوليد عروض جديدة، أو تقديم إضافات للأحداث؛ إذ يسمح له بالإبحار بين عناصر المحتوى حسب رغبته، وكتابة النصوص، وإعادة ترتيب مكونات الوسائط المتعددة</a:t>
            </a:r>
            <a:endParaRPr lang="en-US" sz="16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80605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76551" y="2451044"/>
            <a:ext cx="7724537" cy="3647409"/>
          </a:xfrm>
          <a:prstGeom prst="rect">
            <a:avLst/>
          </a:prstGeom>
          <a:noFill/>
        </p:spPr>
        <p:txBody>
          <a:bodyPr wrap="square" rtlCol="0">
            <a:spAutoFit/>
          </a:bodyPr>
          <a:lstStyle/>
          <a:p>
            <a:pPr marL="16510" marR="0" algn="r" rtl="1">
              <a:lnSpc>
                <a:spcPct val="125000"/>
              </a:lnSpc>
              <a:spcBef>
                <a:spcPts val="600"/>
              </a:spcBef>
              <a:spcAft>
                <a:spcPts val="600"/>
              </a:spcAft>
            </a:pPr>
            <a:r>
              <a:rPr lang="ar-SA" sz="1600" dirty="0">
                <a:effectLst/>
                <a:latin typeface="Alexandria Light" pitchFamily="2" charset="-78"/>
                <a:ea typeface="Calibri" panose="020F0502020204030204" pitchFamily="34" charset="0"/>
                <a:cs typeface="Alexandria Light" pitchFamily="2" charset="-78"/>
              </a:rPr>
              <a:t>كما حُددت مستويات التفاعليّة في أربع نقاط تتضمن:</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البسيط:</a:t>
            </a:r>
            <a:r>
              <a:rPr lang="ar-SA" sz="1600" dirty="0">
                <a:effectLst/>
                <a:latin typeface="Alexandria Light" pitchFamily="2" charset="-78"/>
                <a:ea typeface="Calibri" panose="020F0502020204030204" pitchFamily="34" charset="0"/>
                <a:cs typeface="Alexandria Light" pitchFamily="2" charset="-78"/>
              </a:rPr>
              <a:t> دور المتعلم فيه بسيط والتفاعل محدود ويكون على شكل نصوص، وصور، ورسومات، وأزرار إبحار لتصفح البرنامج.</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المحدود:</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وتكون فيه استجابة المتعلم بسيطة، ويحتوي على تفاعلات من مثل تمارين سحب وإفلات، مزاوجة، واختيار من متعدد.</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المركب:</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ويقوم فيه المتعلم بمجموعة من استجابات تعميمية، ويزداد عندها تفاعل المتعلم مع بعض البيانات على الحاسوب.</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المباشر:</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وتكون فيه استجابة المتعلم مباشرة وسريعة</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25000"/>
              </a:lnSpc>
              <a:spcBef>
                <a:spcPts val="600"/>
              </a:spcBef>
              <a:spcAft>
                <a:spcPts val="600"/>
              </a:spcAft>
              <a:buFont typeface="Simplified Arabic" panose="02020603050405020304" pitchFamily="18" charset="-78"/>
              <a:buChar char="-"/>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5466;p51">
            <a:extLst>
              <a:ext uri="{FF2B5EF4-FFF2-40B4-BE49-F238E27FC236}">
                <a16:creationId xmlns:a16="http://schemas.microsoft.com/office/drawing/2014/main" id="{6312B411-0BC5-4136-9A73-7F13C974FFE0}"/>
              </a:ext>
            </a:extLst>
          </p:cNvPr>
          <p:cNvSpPr/>
          <p:nvPr/>
        </p:nvSpPr>
        <p:spPr>
          <a:xfrm>
            <a:off x="1942226" y="4749140"/>
            <a:ext cx="544496" cy="62574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746685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marL="0" marR="0" lvl="0" indent="0" algn="r" defTabSz="914400" rtl="0" eaLnBrk="1" fontAlgn="auto" latinLnBrk="0" hangingPunct="1">
              <a:lnSpc>
                <a:spcPct val="12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Calibri"/>
                <a:ea typeface="Calibri" panose="020F0502020204030204" pitchFamily="34" charset="0"/>
                <a:cs typeface="Alexandria" pitchFamily="2" charset="-78"/>
              </a:rPr>
              <a:t>     تمر عملية تصميم الدروس التعليميّة في عدد من الخطوات، يبينها الشكل (3) الآتي: </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(3) </a:t>
            </a:r>
            <a:r>
              <a:rPr lang="ar-SA" sz="1400" b="1" dirty="0">
                <a:solidFill>
                  <a:schemeClr val="tx1"/>
                </a:solidFill>
                <a:latin typeface="Alexandria Light" pitchFamily="2" charset="-78"/>
                <a:cs typeface="Alexandria Light" pitchFamily="2" charset="-78"/>
              </a:rPr>
              <a:t>يبين </a:t>
            </a:r>
            <a:r>
              <a:rPr lang="ar-SA" sz="1400" b="1" dirty="0">
                <a:solidFill>
                  <a:schemeClr val="tx1"/>
                </a:solidFill>
                <a:effectLst/>
                <a:latin typeface="Alexandria Light" pitchFamily="2" charset="-78"/>
                <a:ea typeface="Calibri" panose="020F0502020204030204" pitchFamily="34" charset="0"/>
                <a:cs typeface="Alexandria Light" pitchFamily="2" charset="-78"/>
              </a:rPr>
              <a:t>خطوات تصميم الدروس الإلكترونية التفاعليّة</a:t>
            </a:r>
            <a:endParaRPr lang="en-US" sz="1400" b="1" dirty="0">
              <a:solidFill>
                <a:schemeClr val="tx1"/>
              </a:solidFill>
              <a:latin typeface="Alexandria Light" pitchFamily="2" charset="-78"/>
              <a:cs typeface="Alexandria Light" pitchFamily="2" charset="-78"/>
            </a:endParaRPr>
          </a:p>
          <a:p>
            <a:pPr algn="ctr" rtl="1"/>
            <a:endParaRPr lang="ar-SA" sz="1800" b="1" dirty="0">
              <a:solidFill>
                <a:schemeClr val="tx1"/>
              </a:solidFill>
              <a:latin typeface="Alexandria Light" pitchFamily="2" charset="-78"/>
              <a:cs typeface="Alexandria Light"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3" name="TextBox 2"/>
          <p:cNvSpPr txBox="1"/>
          <p:nvPr/>
        </p:nvSpPr>
        <p:spPr>
          <a:xfrm>
            <a:off x="2513150" y="1019069"/>
            <a:ext cx="5418000" cy="338554"/>
          </a:xfrm>
          <a:prstGeom prst="rect">
            <a:avLst/>
          </a:prstGeom>
          <a:noFill/>
        </p:spPr>
        <p:txBody>
          <a:bodyPr wrap="square" rtlCol="0">
            <a:spAutoFit/>
          </a:bodyPr>
          <a:lstStyle/>
          <a:p>
            <a:pPr algn="ctr"/>
            <a:r>
              <a:rPr lang="ar-SA" sz="1600" b="1" dirty="0">
                <a:effectLst/>
                <a:latin typeface="Alexandria Medium" pitchFamily="2" charset="-78"/>
                <a:ea typeface="Calibri" panose="020F0502020204030204" pitchFamily="34" charset="0"/>
                <a:cs typeface="Alexandria Medium" pitchFamily="2" charset="-78"/>
              </a:rPr>
              <a:t>خطوات تصميم الدروس الإلكترونية التفاعليّة</a:t>
            </a:r>
            <a:endParaRPr lang="en-US" sz="2000" b="1" dirty="0">
              <a:latin typeface="Alexandria Medium" pitchFamily="2" charset="-78"/>
              <a:cs typeface="Alexandria Medium" pitchFamily="2" charset="-78"/>
            </a:endParaRPr>
          </a:p>
        </p:txBody>
      </p:sp>
      <p:sp>
        <p:nvSpPr>
          <p:cNvPr id="48" name="TextBox 47"/>
          <p:cNvSpPr txBox="1"/>
          <p:nvPr/>
        </p:nvSpPr>
        <p:spPr>
          <a:xfrm>
            <a:off x="942308" y="2223839"/>
            <a:ext cx="9986818" cy="845103"/>
          </a:xfrm>
          <a:prstGeom prst="rect">
            <a:avLst/>
          </a:prstGeom>
          <a:noFill/>
        </p:spPr>
        <p:txBody>
          <a:bodyPr wrap="square" rtlCol="0">
            <a:spAutoFit/>
          </a:bodyPr>
          <a:lstStyle/>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رسم تخطيطي 5">
            <a:extLst>
              <a:ext uri="{FF2B5EF4-FFF2-40B4-BE49-F238E27FC236}">
                <a16:creationId xmlns:a16="http://schemas.microsoft.com/office/drawing/2014/main" id="{8D585731-AB96-4544-800F-E6B426CF9693}"/>
              </a:ext>
            </a:extLst>
          </p:cNvPr>
          <p:cNvGraphicFramePr/>
          <p:nvPr>
            <p:extLst>
              <p:ext uri="{D42A27DB-BD31-4B8C-83A1-F6EECF244321}">
                <p14:modId xmlns:p14="http://schemas.microsoft.com/office/powerpoint/2010/main" val="3795192748"/>
              </p:ext>
            </p:extLst>
          </p:nvPr>
        </p:nvGraphicFramePr>
        <p:xfrm>
          <a:off x="2346765" y="2851495"/>
          <a:ext cx="7522948" cy="2276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3318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455140"/>
            <a:ext cx="4562911" cy="4255011"/>
          </a:xfrm>
          <a:prstGeom prst="rect">
            <a:avLst/>
          </a:prstGeom>
        </p:spPr>
        <p:txBody>
          <a:bodyPr wrap="square">
            <a:spAutoFit/>
          </a:bodyPr>
          <a:lstStyle/>
          <a:p>
            <a:pPr marL="73660" marR="0" algn="r" rtl="1">
              <a:lnSpc>
                <a:spcPct val="115000"/>
              </a:lnSpc>
              <a:spcBef>
                <a:spcPts val="0"/>
              </a:spcBef>
              <a:spcAft>
                <a:spcPts val="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الأولى</a:t>
            </a:r>
            <a:r>
              <a:rPr lang="en-US" sz="16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-الإعداد:</a:t>
            </a:r>
            <a:endParaRPr lang="en-US" sz="1600" dirty="0">
              <a:effectLst/>
              <a:latin typeface="Alexandria Light" pitchFamily="2" charset="-78"/>
              <a:ea typeface="Calibri" panose="020F0502020204030204" pitchFamily="34" charset="0"/>
              <a:cs typeface="Alexandria Light" pitchFamily="2" charset="-78"/>
            </a:endParaRPr>
          </a:p>
          <a:p>
            <a:pPr marL="73660" marR="0" algn="r" rtl="1">
              <a:lnSpc>
                <a:spcPct val="115000"/>
              </a:lnSpc>
              <a:spcBef>
                <a:spcPts val="0"/>
              </a:spcBef>
              <a:spcAft>
                <a:spcPts val="0"/>
              </a:spcAft>
              <a:tabLst>
                <a:tab pos="245110" algn="l"/>
              </a:tabLst>
            </a:pPr>
            <a:r>
              <a:rPr lang="ar-SA" sz="14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تُحدّد الأهداف السلوكية الدقيقة للدرس بأبعادها المعرفية والوجدانية والنفس حركية كلها؛ ففيها يُصمّم، المحتوى العلمي ويُختار، وتُحدّد إستراتيجيات التعليم والتعلم، وتُصمّم أدوات التقويم. </a:t>
            </a:r>
            <a:br>
              <a:rPr lang="ar-SA" sz="1600" dirty="0">
                <a:effectLst/>
                <a:latin typeface="Alexandria Light" pitchFamily="2" charset="-78"/>
                <a:ea typeface="Calibri" panose="020F0502020204030204" pitchFamily="34" charset="0"/>
                <a:cs typeface="Alexandria Light" pitchFamily="2" charset="-78"/>
              </a:rPr>
            </a:br>
            <a:r>
              <a:rPr lang="ar-SA" sz="1600" dirty="0">
                <a:effectLst/>
                <a:latin typeface="Alexandria Light" pitchFamily="2" charset="-78"/>
                <a:ea typeface="Calibri" panose="020F0502020204030204" pitchFamily="34" charset="0"/>
                <a:cs typeface="Alexandria Light" pitchFamily="2" charset="-78"/>
              </a:rPr>
              <a:t>كما يتطلب من المعلّم في هذه الخطوة ما يلي: </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ct val="115000"/>
              </a:lnSpc>
              <a:spcBef>
                <a:spcPts val="600"/>
              </a:spcBef>
              <a:spcAft>
                <a:spcPts val="6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أن يعد كل المعلومات والأدوات والإجراءات قبل البدء في عرض الدرس فكل شيء يجب أن يكون قابلاً للتنفيذ، وجاهزاً للتشغيل في الوقت المحدد.</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ct val="115000"/>
              </a:lnSpc>
              <a:spcBef>
                <a:spcPts val="600"/>
              </a:spcBef>
              <a:spcAft>
                <a:spcPts val="6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أن يوضع حجم المادة التعليميّة في الاعتبار حتى لا تزدحم الشاشة بالعناصر المعروضة.</a:t>
            </a:r>
            <a:endParaRPr lang="en-US" sz="1600" dirty="0">
              <a:effectLst/>
              <a:latin typeface="Alexandria Light" pitchFamily="2" charset="-78"/>
              <a:ea typeface="Calibri" panose="020F0502020204030204" pitchFamily="34" charset="0"/>
              <a:cs typeface="Alexandria Light" pitchFamily="2" charset="-78"/>
            </a:endParaRPr>
          </a:p>
          <a:p>
            <a:pPr algn="just" rtl="1"/>
            <a:r>
              <a:rPr lang="ar-SA" sz="1600" dirty="0">
                <a:effectLst/>
                <a:latin typeface="Alexandria Light" pitchFamily="2" charset="-78"/>
                <a:ea typeface="Calibri" panose="020F0502020204030204" pitchFamily="34" charset="0"/>
                <a:cs typeface="Alexandria Light" pitchFamily="2" charset="-78"/>
              </a:rPr>
              <a:t>أن يُخطّط عرض الدرس، إذ يتمركز حول طبيعة المتعلمين المستهدفين.</a:t>
            </a:r>
            <a:endParaRPr lang="ar-SY" sz="1600" dirty="0">
              <a:effectLst/>
              <a:latin typeface="Alexandria Light" pitchFamily="2" charset="-78"/>
              <a:ea typeface="Calibri" panose="020F0502020204030204" pitchFamily="34" charset="0"/>
              <a:cs typeface="Alexandria Light" pitchFamily="2" charset="-78"/>
            </a:endParaRPr>
          </a:p>
        </p:txBody>
      </p:sp>
      <p:sp>
        <p:nvSpPr>
          <p:cNvPr id="17" name="TextBox 16"/>
          <p:cNvSpPr txBox="1"/>
          <p:nvPr/>
        </p:nvSpPr>
        <p:spPr>
          <a:xfrm>
            <a:off x="6208267" y="4374959"/>
            <a:ext cx="5101702" cy="369332"/>
          </a:xfrm>
          <a:prstGeom prst="rect">
            <a:avLst/>
          </a:prstGeom>
          <a:noFill/>
        </p:spPr>
        <p:txBody>
          <a:bodyPr wrap="square" rtlCol="0">
            <a:spAutoFit/>
          </a:bodyPr>
          <a:lstStyle/>
          <a:p>
            <a:r>
              <a:rPr lang="ar-SA" sz="1800" b="1" dirty="0">
                <a:solidFill>
                  <a:srgbClr val="00B0F0"/>
                </a:solidFill>
                <a:effectLst/>
                <a:ea typeface="Calibri" panose="020F0502020204030204" pitchFamily="34" charset="0"/>
                <a:cs typeface="Alexandria" pitchFamily="2" charset="-78"/>
              </a:rPr>
              <a:t>خطوات تصميم الدروس الإلكترونية التفاعليّة</a:t>
            </a:r>
            <a:endParaRPr lang="en-US" sz="24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981786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7457" y="1468582"/>
            <a:ext cx="10812720" cy="4535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7143" y="1770134"/>
            <a:ext cx="10248620" cy="3932487"/>
          </a:xfrm>
          <a:prstGeom prst="rect">
            <a:avLst/>
          </a:prstGeom>
          <a:noFill/>
        </p:spPr>
        <p:txBody>
          <a:bodyPr wrap="square" rtlCol="0">
            <a:spAutoFit/>
          </a:bodyPr>
          <a:lstStyle/>
          <a:p>
            <a:pPr marL="73660" marR="0" algn="just" rtl="1">
              <a:lnSpc>
                <a:spcPts val="2580"/>
              </a:lnSpc>
              <a:spcAft>
                <a:spcPts val="180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الثانية- العرض أو التقديم: </a:t>
            </a:r>
            <a:r>
              <a:rPr lang="ar-SA" sz="1600" dirty="0">
                <a:effectLst/>
                <a:latin typeface="Alexandria Light" pitchFamily="2" charset="-78"/>
                <a:ea typeface="Calibri" panose="020F0502020204030204" pitchFamily="34" charset="0"/>
                <a:cs typeface="Alexandria Light" pitchFamily="2" charset="-78"/>
              </a:rPr>
              <a:t>تسمح هذه الخطوة للمعلم بوصف مختلف الخطوات والإجراءات والأفكار الرئيسة للدرس، وتنظيم عرض المادة التعليميّة، وتدعيمها بالرسوم والصور ومقاطع الفيديو والصوت، ومراعاة عنصر التشويق، وصحّة المعلومات، ووجود أنشطة متنوعة، وتحقيق التفاعل والتعزيز المناسب والمباشر بعد الاستجابة من قبل المتعلم. إذ يتطلب من المعلّم في هذه الخطوة ما يلي: </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استخدام المصطلحات الأساسيّة والجمل القصيرة والكلمات المألوفة؛ لجذب انتباه المتعلمين، وإيصال المعلومة إليهم بفهم.</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اتباع مخطط للتأكد من كل الخطوات التي أُدّيت بشكل مناسب.</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تقديم المعلومات بشكل مختصر، إذ تقدم نقطة واحدة في كل مرة للتأكد من وضوح الفكرة المقدمة وفهمها جيداً.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r" rtl="1">
              <a:lnSpc>
                <a:spcPts val="258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 تقديم المعلومات في خطوات متتابعة، إذ يُنتقل من أكثر عموميّة إلى أكثر خصوصيّة، كما يُنتقل إلى الخطوات الآتية بناء على فهم المتعلمين.</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7372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18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3660" marR="0" algn="r" rtl="1">
              <a:lnSpc>
                <a:spcPct val="115000"/>
              </a:lnSpc>
              <a:spcBef>
                <a:spcPts val="600"/>
              </a:spcBef>
              <a:spcAft>
                <a:spcPts val="600"/>
              </a:spcAft>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ويمكن تلخيص دور المعلم في خطوات تصميم الدروس التعليميّة التفاعليّة بالنقاط الآتية: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تحديد الأهداف التعليميّة العامة والخاصة.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تنظيم الأفكار المراد تدريسها من مفاهيم ومبادئ وإجراءات وحقائق من السهل إلى الصعب.</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تجهيز كل ما يلزم لتعليم المادة الدراسية من وسائل ومواد وأجهزة.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استخدام أساليب تقويمية واختبارات مناسبة للطلاب.</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4902" y="1973443"/>
            <a:ext cx="10158405" cy="2451377"/>
          </a:xfrm>
          <a:prstGeom prst="rect">
            <a:avLst/>
          </a:prstGeom>
          <a:noFill/>
        </p:spPr>
        <p:txBody>
          <a:bodyPr wrap="square" rtlCol="0">
            <a:spAutoFit/>
          </a:bodyPr>
          <a:lstStyle/>
          <a:p>
            <a:pPr marL="73660" marR="0" algn="just" rtl="1">
              <a:lnSpc>
                <a:spcPct val="200000"/>
              </a:lnSpc>
              <a:spcBef>
                <a:spcPts val="600"/>
              </a:spcBef>
              <a:spcAft>
                <a:spcPts val="60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الثالثة- الاختبار والمتابعة:</a:t>
            </a:r>
            <a:endParaRPr lang="en-US" sz="1600" dirty="0">
              <a:effectLst/>
              <a:latin typeface="Alexandria Light" pitchFamily="2" charset="-78"/>
              <a:ea typeface="Calibri" panose="020F0502020204030204" pitchFamily="34" charset="0"/>
              <a:cs typeface="Alexandria Light" pitchFamily="2" charset="-78"/>
            </a:endParaRPr>
          </a:p>
          <a:p>
            <a:pPr marL="73660" marR="0" algn="just" rtl="1">
              <a:lnSpc>
                <a:spcPct val="200000"/>
              </a:lnSpc>
              <a:spcBef>
                <a:spcPts val="600"/>
              </a:spcBef>
              <a:spcAft>
                <a:spcPts val="600"/>
              </a:spcAft>
              <a:tabLst>
                <a:tab pos="245110" algn="l"/>
              </a:tabLst>
            </a:pPr>
            <a:r>
              <a:rPr lang="ar-SA" sz="1600" dirty="0">
                <a:effectLst/>
                <a:latin typeface="Alexandria Light" pitchFamily="2" charset="-78"/>
                <a:ea typeface="Calibri" panose="020F0502020204030204" pitchFamily="34" charset="0"/>
                <a:cs typeface="Alexandria Light" pitchFamily="2" charset="-78"/>
              </a:rPr>
              <a:t>     توضح هذه الخطوة ما إذا كان المتعلم قد فهم أهداف عرض الدرس التي يهدف إليها المعلم وتمكّن منها.</a:t>
            </a:r>
            <a:endParaRPr lang="en-US" sz="1600" dirty="0">
              <a:effectLst/>
              <a:latin typeface="Alexandria Light" pitchFamily="2" charset="-78"/>
              <a:ea typeface="Calibri" panose="020F0502020204030204" pitchFamily="34" charset="0"/>
              <a:cs typeface="Alexandria Light" pitchFamily="2" charset="-78"/>
            </a:endParaRPr>
          </a:p>
          <a:p>
            <a:pPr marL="0" marR="0" algn="just" rtl="1">
              <a:lnSpc>
                <a:spcPct val="200000"/>
              </a:lnSpc>
              <a:spcBef>
                <a:spcPts val="600"/>
              </a:spcBef>
              <a:spcAft>
                <a:spcPts val="600"/>
              </a:spcAft>
              <a:tabLst>
                <a:tab pos="245110" algn="l"/>
              </a:tabLst>
            </a:pPr>
            <a:r>
              <a:rPr lang="ar-SA" sz="1600"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ومما سبق يتبين ضرورة اتباع خطوات متسلسلة ومترابطة في تصميم الدروس التعليمية التفاعليّة.</a:t>
            </a:r>
          </a:p>
          <a:p>
            <a:pPr marL="0" marR="0" algn="just" rtl="1">
              <a:lnSpc>
                <a:spcPct val="200000"/>
              </a:lnSpc>
              <a:spcBef>
                <a:spcPts val="600"/>
              </a:spcBef>
              <a:spcAft>
                <a:spcPts val="600"/>
              </a:spcAft>
              <a:tabLst>
                <a:tab pos="245110" algn="l"/>
              </a:tabLst>
            </a:pPr>
            <a:r>
              <a:rPr lang="ar-SA" sz="1600" dirty="0">
                <a:solidFill>
                  <a:srgbClr val="00B0F0"/>
                </a:solidFill>
                <a:latin typeface="Alexandria Light" pitchFamily="2" charset="-78"/>
                <a:ea typeface="Calibri" panose="020F0502020204030204" pitchFamily="34" charset="0"/>
                <a:cs typeface="Alexandria Light" pitchFamily="2" charset="-78"/>
              </a:rPr>
              <a:t>فما هو </a:t>
            </a:r>
            <a:r>
              <a:rPr lang="ar-SA" sz="1600" dirty="0">
                <a:solidFill>
                  <a:srgbClr val="00B0F0"/>
                </a:solidFill>
                <a:effectLst/>
                <a:latin typeface="Alexandria Light" pitchFamily="2" charset="-78"/>
                <a:ea typeface="Calibri" panose="020F0502020204030204" pitchFamily="34" charset="0"/>
                <a:cs typeface="Alexandria Light" pitchFamily="2" charset="-78"/>
              </a:rPr>
              <a:t>دور المعلم في خطوات تصميم الدروس التعليميّة التفاعليّة؟  </a:t>
            </a: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475;p53">
            <a:extLst>
              <a:ext uri="{FF2B5EF4-FFF2-40B4-BE49-F238E27FC236}">
                <a16:creationId xmlns:a16="http://schemas.microsoft.com/office/drawing/2014/main" id="{BCDC4B5F-B58B-4E70-A595-DF3C6D8A8F7F}"/>
              </a:ext>
            </a:extLst>
          </p:cNvPr>
          <p:cNvSpPr/>
          <p:nvPr/>
        </p:nvSpPr>
        <p:spPr>
          <a:xfrm>
            <a:off x="4950353" y="5180866"/>
            <a:ext cx="796147" cy="73323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374685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2820" cy="369332"/>
          </a:xfrm>
          <a:prstGeom prst="rect">
            <a:avLst/>
          </a:prstGeom>
          <a:noFill/>
        </p:spPr>
        <p:txBody>
          <a:bodyPr wrap="square" rtlCol="0">
            <a:spAutoFit/>
          </a:bodyPr>
          <a:lstStyle/>
          <a:p>
            <a:r>
              <a:rPr lang="ar-SA" sz="1800" dirty="0">
                <a:effectLst/>
                <a:latin typeface="Alexandria Medium" pitchFamily="2" charset="-78"/>
                <a:ea typeface="Calibri" panose="020F0502020204030204" pitchFamily="34" charset="0"/>
                <a:cs typeface="Alexandria Medium" pitchFamily="2" charset="-78"/>
              </a:rPr>
              <a:t>دور المعلم </a:t>
            </a:r>
            <a:r>
              <a:rPr lang="ar-SA" sz="1800" b="1" dirty="0">
                <a:effectLst/>
                <a:latin typeface="Alexandria Medium" pitchFamily="2" charset="-78"/>
                <a:ea typeface="Calibri" panose="020F0502020204030204" pitchFamily="34" charset="0"/>
                <a:cs typeface="Alexandria Medium" pitchFamily="2" charset="-78"/>
              </a:rPr>
              <a:t>في تصميم الدروس الإلكترونية التفاعليّة</a:t>
            </a:r>
            <a:endParaRPr lang="en-US" sz="2400" b="1" dirty="0">
              <a:solidFill>
                <a:srgbClr val="00B0F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1" y="2513514"/>
            <a:ext cx="7994686" cy="3278462"/>
          </a:xfrm>
          <a:prstGeom prst="rect">
            <a:avLst/>
          </a:prstGeom>
          <a:noFill/>
        </p:spPr>
        <p:txBody>
          <a:bodyPr wrap="square" rtlCol="0">
            <a:spAutoFit/>
          </a:bodyPr>
          <a:lstStyle/>
          <a:p>
            <a:pPr marL="73660" marR="0" algn="just" rtl="1">
              <a:lnSpc>
                <a:spcPts val="2980"/>
              </a:lnSpc>
              <a:spcAft>
                <a:spcPts val="1800"/>
              </a:spcAft>
              <a:tabLst>
                <a:tab pos="245110" algn="l"/>
              </a:tabLst>
            </a:pPr>
            <a:r>
              <a:rPr lang="ar-SA" sz="1400" b="1"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يمكن تلخيص دور المعلم في خطوات تصميم الدروس التعليميّة التفاعليّة بالنقاط الآتية: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تحديد الأهداف التعليميّة العامة والخاصة.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تنظيم الأفكار المراد تدريسها من مفاهيم ومبادئ وإجراءات وحقائق من السهل إلى الصعب.</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تجهيز كل ما يلزم لتعليم المادة الدراسية من وسائل ومواد وأجهزة.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استخدام أساليب تقويمية واختبارات مناسبة للطلاب.</a:t>
            </a:r>
            <a:endParaRPr lang="en-US" sz="1600" dirty="0">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Google Shape;8449;p58">
            <a:extLst>
              <a:ext uri="{FF2B5EF4-FFF2-40B4-BE49-F238E27FC236}">
                <a16:creationId xmlns:a16="http://schemas.microsoft.com/office/drawing/2014/main" id="{5B825CDE-40AE-48E2-87A2-38DC985C7A02}"/>
              </a:ext>
            </a:extLst>
          </p:cNvPr>
          <p:cNvSpPr/>
          <p:nvPr/>
        </p:nvSpPr>
        <p:spPr>
          <a:xfrm>
            <a:off x="3273759" y="5683766"/>
            <a:ext cx="708078" cy="671965"/>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454254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78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50459" y="859695"/>
            <a:ext cx="5418000" cy="354841"/>
          </a:xfrm>
          <a:prstGeom prst="rect">
            <a:avLst/>
          </a:prstGeom>
          <a:noFill/>
        </p:spPr>
        <p:txBody>
          <a:bodyPr wrap="square" rtlCol="0">
            <a:spAutoFit/>
          </a:bodyPr>
          <a:lstStyle/>
          <a:p>
            <a:pPr algn="ctr" rtl="1">
              <a:lnSpc>
                <a:spcPct val="115000"/>
              </a:lnSpc>
              <a:spcBef>
                <a:spcPts val="600"/>
              </a:spcBef>
              <a:spcAft>
                <a:spcPts val="600"/>
              </a:spcAft>
            </a:pPr>
            <a:r>
              <a:rPr lang="ar-SY" sz="1600" dirty="0">
                <a:effectLst/>
                <a:latin typeface="Alexandria Medium" pitchFamily="2" charset="-78"/>
                <a:ea typeface="Calibri" panose="020F0502020204030204" pitchFamily="34" charset="0"/>
                <a:cs typeface="Alexandria Medium" pitchFamily="2" charset="-78"/>
              </a:rPr>
              <a:t>صفات الدرس التعليميّ الإلكترونيّ الفعال</a:t>
            </a:r>
            <a:endParaRPr lang="en-US" sz="16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34688" y="2002111"/>
            <a:ext cx="10315004" cy="4176143"/>
          </a:xfrm>
          <a:prstGeom prst="rect">
            <a:avLst/>
          </a:prstGeom>
          <a:noFill/>
        </p:spPr>
        <p:txBody>
          <a:bodyPr wrap="square" rtlCol="0">
            <a:spAutoFit/>
          </a:bodyPr>
          <a:lstStyle/>
          <a:p>
            <a:pPr marL="0" marR="0" algn="justLow" rtl="1">
              <a:lnSpc>
                <a:spcPts val="2580"/>
              </a:lnSpc>
              <a:spcAft>
                <a:spcPts val="1800"/>
              </a:spcAft>
            </a:pPr>
            <a:r>
              <a:rPr lang="ar-SA" sz="1600" dirty="0">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يجب أن تصمم الدروس بطريقة </a:t>
            </a:r>
            <a:r>
              <a:rPr lang="ar-SA" sz="1600" dirty="0">
                <a:effectLst/>
                <a:latin typeface="Alexandria Light" pitchFamily="2" charset="-78"/>
                <a:ea typeface="Calibri" panose="020F0502020204030204" pitchFamily="34" charset="0"/>
                <a:cs typeface="Alexandria Light" pitchFamily="2" charset="-78"/>
              </a:rPr>
              <a:t>سليمة ومقننة؛ كي تكون فعالة وذات أثر في التعليم، وذلك باعتماد نظريات التصميم التعليميّة والتعلم</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ويتصف الدرس الإلكترونيّ الفعال ببعض الصفات يذكر منها عيادات الآتـي:</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يبنى على أهداف تعليميّة واضحة ومحدّدة.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يتناسب مع صفات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يزيد من التفاعل والمشاركة.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يتميز بالفردية.</a:t>
            </a: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يحافظ على انتباه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يتواصل ويقترب من المتعلم بشكل إيجابي.</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يوفر خلفية متنوعة من التغذية الراجعة.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ينسجم مع البيئة التعليميّة.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يقيم الأداء </a:t>
            </a:r>
            <a:r>
              <a:rPr lang="ar-SA" sz="1600">
                <a:effectLst/>
                <a:latin typeface="Alexandria Light" pitchFamily="2" charset="-78"/>
                <a:ea typeface="Times New Roman" panose="02020603050405020304" pitchFamily="18" charset="0"/>
                <a:cs typeface="Alexandria Light" pitchFamily="2" charset="-78"/>
              </a:rPr>
              <a:t>بشكل مناسب. </a:t>
            </a:r>
            <a:r>
              <a:rPr lang="ar-SA" sz="1600" b="1" dirty="0">
                <a:solidFill>
                  <a:srgbClr val="00B0F0"/>
                </a:solidFill>
                <a:effectLst/>
                <a:latin typeface="Alexandria Light" pitchFamily="2" charset="-78"/>
                <a:ea typeface="Times New Roman" panose="02020603050405020304" pitchFamily="18" charset="0"/>
                <a:cs typeface="Alexandria Light" pitchFamily="2" charset="-78"/>
              </a:rPr>
              <a:t>هذا بالنسبة  للدروس الإلكترونية التفاعلية، والسؤال هل لهذه الدروس </a:t>
            </a:r>
            <a:r>
              <a:rPr lang="ar-SA" sz="1600" b="1" dirty="0">
                <a:solidFill>
                  <a:srgbClr val="00B0F0"/>
                </a:solidFill>
                <a:effectLst/>
                <a:latin typeface="Alexandria Light" pitchFamily="2" charset="-78"/>
                <a:ea typeface="Calibri" panose="020F0502020204030204" pitchFamily="34" charset="0"/>
                <a:cs typeface="Alexandria Light" pitchFamily="2" charset="-78"/>
              </a:rPr>
              <a:t>فوائد تربوية؟</a:t>
            </a:r>
            <a:endParaRPr lang="ar-SA"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2580"/>
              </a:lnSpc>
              <a:spcAft>
                <a:spcPts val="1800"/>
              </a:spcAft>
              <a:buFont typeface="Simplified Arabic" panose="02020603050405020304" pitchFamily="18" charset="-78"/>
              <a:buChar char="-"/>
              <a:tabLst>
                <a:tab pos="135255" algn="l"/>
              </a:tabLst>
            </a:pP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oogle Shape;5625;p51">
            <a:extLst>
              <a:ext uri="{FF2B5EF4-FFF2-40B4-BE49-F238E27FC236}">
                <a16:creationId xmlns:a16="http://schemas.microsoft.com/office/drawing/2014/main" id="{47BDA65A-3A40-467B-8409-E00844BF8E48}"/>
              </a:ext>
            </a:extLst>
          </p:cNvPr>
          <p:cNvGrpSpPr/>
          <p:nvPr/>
        </p:nvGrpSpPr>
        <p:grpSpPr>
          <a:xfrm>
            <a:off x="3438322" y="3967847"/>
            <a:ext cx="676477" cy="729883"/>
            <a:chOff x="-49764975" y="3551225"/>
            <a:chExt cx="299300" cy="300650"/>
          </a:xfrm>
        </p:grpSpPr>
        <p:sp>
          <p:nvSpPr>
            <p:cNvPr id="18" name="Google Shape;5626;p51">
              <a:extLst>
                <a:ext uri="{FF2B5EF4-FFF2-40B4-BE49-F238E27FC236}">
                  <a16:creationId xmlns:a16="http://schemas.microsoft.com/office/drawing/2014/main" id="{1465E5B1-B112-4F22-8936-2351854F499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627;p51">
              <a:extLst>
                <a:ext uri="{FF2B5EF4-FFF2-40B4-BE49-F238E27FC236}">
                  <a16:creationId xmlns:a16="http://schemas.microsoft.com/office/drawing/2014/main" id="{BA80559A-5098-4872-B643-F8FBDAF6F0F8}"/>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628;p51">
              <a:extLst>
                <a:ext uri="{FF2B5EF4-FFF2-40B4-BE49-F238E27FC236}">
                  <a16:creationId xmlns:a16="http://schemas.microsoft.com/office/drawing/2014/main" id="{BF01A76B-A827-432A-91A7-A42A336DAF9C}"/>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629;p51">
              <a:extLst>
                <a:ext uri="{FF2B5EF4-FFF2-40B4-BE49-F238E27FC236}">
                  <a16:creationId xmlns:a16="http://schemas.microsoft.com/office/drawing/2014/main" id="{632B44E2-B028-46C4-BC08-ABAA7FBA96DC}"/>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630;p51">
              <a:extLst>
                <a:ext uri="{FF2B5EF4-FFF2-40B4-BE49-F238E27FC236}">
                  <a16:creationId xmlns:a16="http://schemas.microsoft.com/office/drawing/2014/main" id="{FA868433-9731-45C0-AB40-E8AD543B59C3}"/>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5631;p51">
              <a:extLst>
                <a:ext uri="{FF2B5EF4-FFF2-40B4-BE49-F238E27FC236}">
                  <a16:creationId xmlns:a16="http://schemas.microsoft.com/office/drawing/2014/main" id="{E99DD612-FE11-40BB-A360-A007E78A87CB}"/>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5632;p51">
              <a:extLst>
                <a:ext uri="{FF2B5EF4-FFF2-40B4-BE49-F238E27FC236}">
                  <a16:creationId xmlns:a16="http://schemas.microsoft.com/office/drawing/2014/main" id="{65145243-CE75-424E-95AD-F8DB6463400C}"/>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6" name="Google Shape;5633;p51">
              <a:extLst>
                <a:ext uri="{FF2B5EF4-FFF2-40B4-BE49-F238E27FC236}">
                  <a16:creationId xmlns:a16="http://schemas.microsoft.com/office/drawing/2014/main" id="{B7B03F41-7E61-43E5-85B2-F94C3C1F9F3F}"/>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5634;p51">
              <a:extLst>
                <a:ext uri="{FF2B5EF4-FFF2-40B4-BE49-F238E27FC236}">
                  <a16:creationId xmlns:a16="http://schemas.microsoft.com/office/drawing/2014/main" id="{AC8623AC-1DAE-4A95-B89F-C9780B77B9B2}"/>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5635;p51">
              <a:extLst>
                <a:ext uri="{FF2B5EF4-FFF2-40B4-BE49-F238E27FC236}">
                  <a16:creationId xmlns:a16="http://schemas.microsoft.com/office/drawing/2014/main" id="{EAEE69E1-8729-4A79-8FA3-3199A16911BC}"/>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636;p51">
              <a:extLst>
                <a:ext uri="{FF2B5EF4-FFF2-40B4-BE49-F238E27FC236}">
                  <a16:creationId xmlns:a16="http://schemas.microsoft.com/office/drawing/2014/main" id="{7D857C26-B5A7-467B-A983-243986A5C488}"/>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9297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548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600" b="1" dirty="0">
                <a:effectLst/>
                <a:latin typeface="Alexandria Medium" pitchFamily="2" charset="-78"/>
                <a:ea typeface="Calibri" panose="020F0502020204030204" pitchFamily="34" charset="0"/>
                <a:cs typeface="Alexandria Medium" pitchFamily="2" charset="-78"/>
              </a:rPr>
              <a:t>الفوائد التربوية من استخدام الدروس الإلكترونية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46598"/>
            <a:ext cx="9986818" cy="3522118"/>
          </a:xfrm>
          <a:prstGeom prst="rect">
            <a:avLst/>
          </a:prstGeom>
          <a:noFill/>
        </p:spPr>
        <p:txBody>
          <a:bodyPr wrap="square" rtlCol="0">
            <a:spAutoFit/>
          </a:bodyPr>
          <a:lstStyle/>
          <a:p>
            <a:pPr marL="0" marR="0" algn="just" rtl="1">
              <a:lnSpc>
                <a:spcPts val="1920"/>
              </a:lnSpc>
              <a:spcBef>
                <a:spcPts val="600"/>
              </a:spcBef>
              <a:spcAft>
                <a:spcPts val="20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للدروس الإلكترونية التفاعليّة فوائد تربوية من أهمها:</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تزيد قدرة المتعلم على التحصيل.</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latin typeface="Alexandria Light" pitchFamily="2" charset="-78"/>
                <a:ea typeface="Times New Roman" panose="02020603050405020304" pitchFamily="18" charset="0"/>
                <a:cs typeface="Alexandria Light" pitchFamily="2" charset="-78"/>
              </a:rPr>
              <a:t>ت</a:t>
            </a:r>
            <a:r>
              <a:rPr lang="ar-SA" sz="1600" dirty="0">
                <a:effectLst/>
                <a:latin typeface="Alexandria Light" pitchFamily="2" charset="-78"/>
                <a:ea typeface="Times New Roman" panose="02020603050405020304" pitchFamily="18" charset="0"/>
                <a:cs typeface="Alexandria Light" pitchFamily="2" charset="-78"/>
              </a:rPr>
              <a:t>عمل على بقاء أثر التعلم لدى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الألوان والموسيقى والصور تجعل التعلم أكثر متعة.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تدفع المتعلم للمشاركة بفاعلية ونشاط في عملية التعلم بما يؤدي إلى خفض وقت التعلم.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2220"/>
              </a:lnSpc>
              <a:spcBef>
                <a:spcPts val="600"/>
              </a:spcBef>
              <a:spcAft>
                <a:spcPts val="2000"/>
              </a:spcAft>
              <a:buFont typeface="Simplified Arabic" panose="02020603050405020304" pitchFamily="18" charset="-78"/>
              <a:buChar char="-"/>
              <a:tabLst>
                <a:tab pos="16510" algn="l"/>
              </a:tabLst>
            </a:pPr>
            <a:r>
              <a:rPr lang="ar-SA" sz="1600" dirty="0">
                <a:effectLst/>
                <a:latin typeface="Alexandria Light" pitchFamily="2" charset="-78"/>
                <a:ea typeface="Times New Roman" panose="02020603050405020304" pitchFamily="18" charset="0"/>
                <a:cs typeface="Alexandria Light" pitchFamily="2" charset="-78"/>
              </a:rPr>
              <a:t>تعمل على مراعاة الفروق الفردية بين المتعلمين؛ إذ تترك الحرية للمتعلم في التحكم في سير البرنامج والتنقل من موضوع لآخر تبعاً لسرعته، وقدراته الذاتية</a:t>
            </a:r>
            <a:r>
              <a:rPr lang="ar-SA" sz="1600" b="1"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بما يتيح له فرصة التعلم الذاتي المستمر.</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C6CD90FE-8D78-4158-BACA-69A8B9A25943}"/>
              </a:ext>
            </a:extLst>
          </p:cNvPr>
          <p:cNvGrpSpPr/>
          <p:nvPr/>
        </p:nvGrpSpPr>
        <p:grpSpPr>
          <a:xfrm>
            <a:off x="1644536" y="3870701"/>
            <a:ext cx="614560" cy="679004"/>
            <a:chOff x="-47896750" y="2710600"/>
            <a:chExt cx="300125" cy="300900"/>
          </a:xfrm>
        </p:grpSpPr>
        <p:sp>
          <p:nvSpPr>
            <p:cNvPr id="9" name="Google Shape;5399;p51">
              <a:extLst>
                <a:ext uri="{FF2B5EF4-FFF2-40B4-BE49-F238E27FC236}">
                  <a16:creationId xmlns:a16="http://schemas.microsoft.com/office/drawing/2014/main" id="{675039AA-DE77-4E6C-9D57-83EE51C54DA8}"/>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FFFE922-B7FD-4E82-A968-69A0B0E0F153}"/>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9EBE3B7A-3CC3-4F80-BF0B-16EE91488042}"/>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F21FA32B-873A-454D-98D8-FC62D6375155}"/>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4468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7396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9" name="Rectangle 21">
            <a:extLst>
              <a:ext uri="{FF2B5EF4-FFF2-40B4-BE49-F238E27FC236}">
                <a16:creationId xmlns:a16="http://schemas.microsoft.com/office/drawing/2014/main" id="{37B52E96-08AB-4E38-9BB1-D8E6D88DC631}"/>
              </a:ext>
            </a:extLst>
          </p:cNvPr>
          <p:cNvSpPr>
            <a:spLocks noChangeArrowheads="1"/>
          </p:cNvSpPr>
          <p:nvPr/>
        </p:nvSpPr>
        <p:spPr bwMode="auto">
          <a:xfrm>
            <a:off x="2660036" y="2656897"/>
            <a:ext cx="8324740" cy="881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ts val="2920"/>
              </a:lnSpc>
              <a:spcBef>
                <a:spcPts val="600"/>
              </a:spcBef>
              <a:spcAft>
                <a:spcPts val="1200"/>
              </a:spcAft>
              <a:buClrTx/>
              <a:buSzTx/>
              <a:buFontTx/>
              <a:buNone/>
              <a:tabLst/>
            </a:pP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R="0" lvl="0" rtl="1">
              <a:lnSpc>
                <a:spcPct val="115000"/>
              </a:lnSpc>
              <a:spcBef>
                <a:spcPts val="0"/>
              </a:spcBef>
              <a:spcAft>
                <a:spcPts val="1000"/>
              </a:spcAft>
              <a:tabLst>
                <a:tab pos="302260" algn="r"/>
              </a:tabLst>
            </a:pPr>
            <a:r>
              <a:rPr lang="ar-SA" sz="1600" b="1" dirty="0">
                <a:solidFill>
                  <a:srgbClr val="00B0F0"/>
                </a:solidFill>
                <a:latin typeface="Alexandria Medium" pitchFamily="2" charset="-78"/>
                <a:ea typeface="Calibri" panose="020F0502020204030204" pitchFamily="34" charset="0"/>
                <a:cs typeface="Alexandria Medium" pitchFamily="2" charset="-78"/>
              </a:rPr>
              <a:t>هل يوجد </a:t>
            </a:r>
            <a:r>
              <a:rPr lang="ar-SY" sz="1600" b="1" dirty="0">
                <a:solidFill>
                  <a:srgbClr val="00B0F0"/>
                </a:solidFill>
                <a:effectLst/>
                <a:latin typeface="Alexandria Medium" pitchFamily="2" charset="-78"/>
                <a:ea typeface="Calibri" panose="020F0502020204030204" pitchFamily="34" charset="0"/>
                <a:cs typeface="Alexandria Medium" pitchFamily="2" charset="-78"/>
              </a:rPr>
              <a:t>برام</a:t>
            </a:r>
            <a:r>
              <a:rPr lang="ar-SA" sz="1600" b="1" dirty="0">
                <a:solidFill>
                  <a:srgbClr val="00B0F0"/>
                </a:solidFill>
                <a:effectLst/>
                <a:latin typeface="Alexandria Medium" pitchFamily="2" charset="-78"/>
                <a:ea typeface="Calibri" panose="020F0502020204030204" pitchFamily="34" charset="0"/>
                <a:cs typeface="Alexandria Medium" pitchFamily="2" charset="-78"/>
              </a:rPr>
              <a:t>ج </a:t>
            </a:r>
            <a:r>
              <a:rPr lang="ar-SA" sz="1600" b="1" dirty="0">
                <a:solidFill>
                  <a:srgbClr val="00B0F0"/>
                </a:solidFill>
                <a:latin typeface="Alexandria Medium" pitchFamily="2" charset="-78"/>
                <a:ea typeface="Calibri" panose="020F0502020204030204" pitchFamily="34" charset="0"/>
                <a:cs typeface="Alexandria Medium" pitchFamily="2" charset="-78"/>
              </a:rPr>
              <a:t>حاسوبية تستخدم في  تصميم البيئات</a:t>
            </a:r>
            <a:r>
              <a:rPr lang="ar-SY" sz="1600" b="1" dirty="0">
                <a:solidFill>
                  <a:srgbClr val="00B0F0"/>
                </a:solidFill>
                <a:effectLst/>
                <a:latin typeface="Alexandria Medium" pitchFamily="2" charset="-78"/>
                <a:ea typeface="Calibri" panose="020F0502020204030204" pitchFamily="34" charset="0"/>
                <a:cs typeface="Alexandria Medium" pitchFamily="2" charset="-78"/>
              </a:rPr>
              <a:t> التعليميّة التفاعليّة</a:t>
            </a:r>
            <a:r>
              <a:rPr lang="ar-SA" sz="1600" b="1" dirty="0">
                <a:solidFill>
                  <a:srgbClr val="00B0F0"/>
                </a:solidFill>
                <a:effectLst/>
                <a:latin typeface="Alexandria Medium" pitchFamily="2" charset="-78"/>
                <a:ea typeface="Calibri" panose="020F0502020204030204" pitchFamily="34" charset="0"/>
                <a:cs typeface="Alexandria Medium" pitchFamily="2" charset="-78"/>
              </a:rPr>
              <a:t>؟</a:t>
            </a:r>
            <a:endParaRPr lang="en-US" sz="1600" dirty="0">
              <a:solidFill>
                <a:srgbClr val="00B0F0"/>
              </a:solidFill>
              <a:effectLst/>
              <a:latin typeface="Alexandria Medium" pitchFamily="2" charset="-78"/>
              <a:ea typeface="Calibri" panose="020F0502020204030204" pitchFamily="34" charset="0"/>
              <a:cs typeface="Alexandria Medium" pitchFamily="2" charset="-78"/>
            </a:endParaRPr>
          </a:p>
        </p:txBody>
      </p:sp>
      <p:grpSp>
        <p:nvGrpSpPr>
          <p:cNvPr id="11" name="Google Shape;6376;p53">
            <a:extLst>
              <a:ext uri="{FF2B5EF4-FFF2-40B4-BE49-F238E27FC236}">
                <a16:creationId xmlns:a16="http://schemas.microsoft.com/office/drawing/2014/main" id="{2BF62F1E-631C-4DA7-A36A-19C214F529A9}"/>
              </a:ext>
            </a:extLst>
          </p:cNvPr>
          <p:cNvGrpSpPr/>
          <p:nvPr/>
        </p:nvGrpSpPr>
        <p:grpSpPr>
          <a:xfrm>
            <a:off x="5424076" y="4107425"/>
            <a:ext cx="1134582" cy="1086912"/>
            <a:chOff x="-33646250" y="3586425"/>
            <a:chExt cx="293000" cy="292225"/>
          </a:xfrm>
        </p:grpSpPr>
        <p:sp>
          <p:nvSpPr>
            <p:cNvPr id="12" name="Google Shape;6377;p53">
              <a:extLst>
                <a:ext uri="{FF2B5EF4-FFF2-40B4-BE49-F238E27FC236}">
                  <a16:creationId xmlns:a16="http://schemas.microsoft.com/office/drawing/2014/main" id="{309AD073-BEB7-4D8C-9D95-442389A155E0}"/>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78;p53">
              <a:extLst>
                <a:ext uri="{FF2B5EF4-FFF2-40B4-BE49-F238E27FC236}">
                  <a16:creationId xmlns:a16="http://schemas.microsoft.com/office/drawing/2014/main" id="{91710D89-97E0-48AE-A1D9-F06C21D738A9}"/>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76166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6800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510960" cy="355354"/>
          </a:xfrm>
          <a:prstGeom prst="rect">
            <a:avLst/>
          </a:prstGeom>
          <a:noFill/>
        </p:spPr>
        <p:txBody>
          <a:bodyPr wrap="square" rtlCol="0">
            <a:spAutoFit/>
          </a:bodyPr>
          <a:lstStyle/>
          <a:p>
            <a:pPr marR="0" lvl="0" rtl="1">
              <a:lnSpc>
                <a:spcPct val="115000"/>
              </a:lnSpc>
              <a:spcBef>
                <a:spcPts val="0"/>
              </a:spcBef>
              <a:spcAft>
                <a:spcPts val="1000"/>
              </a:spcAft>
              <a:tabLst>
                <a:tab pos="302260" algn="r"/>
              </a:tabLst>
            </a:pPr>
            <a:r>
              <a:rPr lang="ar-SY" sz="1600" b="1" dirty="0">
                <a:effectLst/>
                <a:latin typeface="Alexandria Medium" pitchFamily="2" charset="-78"/>
                <a:ea typeface="Calibri" panose="020F0502020204030204" pitchFamily="34" charset="0"/>
                <a:cs typeface="Alexandria Medium" pitchFamily="2" charset="-78"/>
              </a:rPr>
              <a:t>بعض البرامج </a:t>
            </a:r>
            <a:r>
              <a:rPr lang="ar-SA" sz="1600" b="1" dirty="0">
                <a:latin typeface="Alexandria Medium" pitchFamily="2" charset="-78"/>
                <a:ea typeface="Calibri" panose="020F0502020204030204" pitchFamily="34" charset="0"/>
                <a:cs typeface="Alexandria Medium" pitchFamily="2" charset="-78"/>
              </a:rPr>
              <a:t>الحاسوبية المستخدمة في  تصميم البيئات</a:t>
            </a:r>
            <a:r>
              <a:rPr lang="ar-SY" sz="1600" b="1" dirty="0">
                <a:effectLst/>
                <a:latin typeface="Alexandria Medium" pitchFamily="2" charset="-78"/>
                <a:ea typeface="Calibri" panose="020F0502020204030204" pitchFamily="34" charset="0"/>
                <a:cs typeface="Alexandria Medium" pitchFamily="2" charset="-78"/>
              </a:rPr>
              <a:t> التعليميّة التفاعليّة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275221" y="1937518"/>
            <a:ext cx="9986818" cy="1464760"/>
          </a:xfrm>
          <a:prstGeom prst="rect">
            <a:avLst/>
          </a:prstGeom>
          <a:noFill/>
        </p:spPr>
        <p:txBody>
          <a:bodyPr wrap="square" rtlCol="0">
            <a:spAutoFit/>
          </a:bodyPr>
          <a:lstStyle/>
          <a:p>
            <a:pPr marL="0" marR="0" algn="justLow" rtl="1">
              <a:lnSpc>
                <a:spcPct val="115000"/>
              </a:lnSpc>
              <a:spcBef>
                <a:spcPts val="0"/>
              </a:spcBef>
              <a:spcAft>
                <a:spcPts val="1000"/>
              </a:spcAft>
            </a:pPr>
            <a:r>
              <a:rPr lang="ar-SA" sz="16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Calibri" panose="020F0502020204030204" pitchFamily="34" charset="0"/>
                <a:ea typeface="Calibri" panose="020F0502020204030204" pitchFamily="34" charset="0"/>
                <a:cs typeface="Alexandria" pitchFamily="2" charset="-78"/>
              </a:rPr>
              <a:t>يوجد برامج عدة يمكن استخدامها في تصميم البيئات التعليميّة الإلكترونيّة التفاعليّة، ومن أمثلة هذه البرامج:</a:t>
            </a:r>
            <a:endParaRPr lang="ar-SA" sz="1600" dirty="0">
              <a:effectLst/>
              <a:latin typeface="Calibri" panose="020F0502020204030204" pitchFamily="34" charset="0"/>
              <a:ea typeface="Calibri" panose="020F0502020204030204" pitchFamily="34" charset="0"/>
              <a:cs typeface="Alexandria" pitchFamily="2" charset="-78"/>
            </a:endParaRPr>
          </a:p>
          <a:p>
            <a:pPr marL="0" marR="0" algn="justLow" rtl="1">
              <a:lnSpc>
                <a:spcPct val="115000"/>
              </a:lnSpc>
              <a:spcBef>
                <a:spcPts val="0"/>
              </a:spcBef>
              <a:spcAft>
                <a:spcPts val="1000"/>
              </a:spcAft>
            </a:pPr>
            <a:endParaRPr lang="en-US" sz="1600" dirty="0">
              <a:effectLst/>
              <a:latin typeface="Calibri" panose="020F0502020204030204" pitchFamily="34" charset="0"/>
              <a:ea typeface="Calibri" panose="020F0502020204030204" pitchFamily="34" charset="0"/>
              <a:cs typeface="Alexandria" pitchFamily="2" charset="-78"/>
            </a:endParaRPr>
          </a:p>
          <a:p>
            <a:pPr marL="0" marR="0" algn="justLow" rtl="1">
              <a:lnSpc>
                <a:spcPct val="115000"/>
              </a:lnSpc>
              <a:spcBef>
                <a:spcPts val="0"/>
              </a:spcBef>
              <a:spcAft>
                <a:spcPts val="10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9" name="Rectangle 21">
            <a:extLst>
              <a:ext uri="{FF2B5EF4-FFF2-40B4-BE49-F238E27FC236}">
                <a16:creationId xmlns:a16="http://schemas.microsoft.com/office/drawing/2014/main" id="{37B52E96-08AB-4E38-9BB1-D8E6D88DC631}"/>
              </a:ext>
            </a:extLst>
          </p:cNvPr>
          <p:cNvSpPr>
            <a:spLocks noChangeArrowheads="1"/>
          </p:cNvSpPr>
          <p:nvPr/>
        </p:nvSpPr>
        <p:spPr bwMode="auto">
          <a:xfrm>
            <a:off x="2247985" y="2565748"/>
            <a:ext cx="8324740" cy="3162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ts val="2920"/>
              </a:lnSpc>
              <a:spcBef>
                <a:spcPts val="600"/>
              </a:spcBef>
              <a:spcAft>
                <a:spcPts val="1200"/>
              </a:spcAft>
              <a:buClrTx/>
              <a:buSzTx/>
              <a:buFontTx/>
              <a:buNone/>
              <a:tabLst/>
            </a:pP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Swish Max)</a:t>
            </a: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ts val="2920"/>
              </a:lnSpc>
              <a:spcBef>
                <a:spcPts val="600"/>
              </a:spcBef>
              <a:spcAft>
                <a:spcPts val="1200"/>
              </a:spcAft>
              <a:buClrTx/>
              <a:buSzTx/>
              <a:buFontTx/>
              <a:buNone/>
              <a:tabLst/>
            </a:pPr>
            <a:r>
              <a:rPr kumimoji="0" lang="en-US"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يستخدم تقنيّة أدوبي فلاش لإنشاء </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أفلام تفاعليّة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عروض تقديميّة متعدّدة المنصّات. </a:t>
            </a:r>
            <a:endPar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ar-SA"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endParaRPr kumimoji="0" lang="en-US"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Y" altLang="ar-SA" sz="18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8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:(Camtasia Studio) </a:t>
            </a:r>
            <a:endParaRPr kumimoji="0" lang="en-US" altLang="ar-SA" sz="1800" b="1"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algn="r" rtl="1">
              <a:lnSpc>
                <a:spcPts val="2920"/>
              </a:lnSpc>
              <a:spcAft>
                <a:spcPts val="1800"/>
              </a:spcAft>
            </a:pPr>
            <a:r>
              <a:rPr kumimoji="0" lang="ar-SA"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هو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حاسوب لعمل دروس فيديو وعروض تقديمية مباشرة من خلال تصوير الشاشة</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بالإضافة إلى تعديل الفيديو وصناعة المؤثرات والمونتاج</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يسمح البرنامج بتسجيل الصوت </a:t>
            </a:r>
            <a:r>
              <a:rPr kumimoji="0" lang="ar-SY"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أو وضع تسجيلات وسائط متعددة.</a:t>
            </a:r>
            <a:endParaRPr kumimoji="0" lang="ar-SY"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pic>
        <p:nvPicPr>
          <p:cNvPr id="30" name="Picture 125" descr="C:\Users\Dr. Ghena\AppData\Local\Microsoft\Windows\INetCache\Content.MSO\E8F55876.tmp">
            <a:extLst>
              <a:ext uri="{FF2B5EF4-FFF2-40B4-BE49-F238E27FC236}">
                <a16:creationId xmlns:a16="http://schemas.microsoft.com/office/drawing/2014/main" id="{151F4C95-0589-43E6-B1D5-801B0C9B19A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3525" y="2462064"/>
            <a:ext cx="648693" cy="609983"/>
          </a:xfrm>
          <a:prstGeom prst="rect">
            <a:avLst/>
          </a:prstGeom>
          <a:ln>
            <a:noFill/>
          </a:ln>
          <a:effectLst>
            <a:outerShdw blurRad="292100" dist="139700" dir="2700000" algn="tl" rotWithShape="0">
              <a:srgbClr val="333333">
                <a:alpha val="65000"/>
              </a:srgbClr>
            </a:outerShdw>
          </a:effectLst>
        </p:spPr>
      </p:pic>
      <p:pic>
        <p:nvPicPr>
          <p:cNvPr id="2" name="Picture 256" descr="C:\Users\Dr. Ghena\AppData\Local\Microsoft\Windows\INetCache\Content.MSO\E2ED9DE.tmp">
            <a:extLst>
              <a:ext uri="{FF2B5EF4-FFF2-40B4-BE49-F238E27FC236}">
                <a16:creationId xmlns:a16="http://schemas.microsoft.com/office/drawing/2014/main" id="{29042607-7EF6-73B7-56D8-44D7527B92F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1803" y="3926824"/>
            <a:ext cx="566451" cy="609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5631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7123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7186" y="435175"/>
            <a:ext cx="6757439" cy="876458"/>
          </a:xfrm>
          <a:prstGeom prst="rect">
            <a:avLst/>
          </a:prstGeom>
          <a:noFill/>
        </p:spPr>
        <p:txBody>
          <a:bodyPr wrap="square" rtlCol="0">
            <a:spAutoFit/>
          </a:bodyPr>
          <a:lstStyle/>
          <a:p>
            <a:pPr marR="0" lvl="0" algn="ctr" rtl="1">
              <a:lnSpc>
                <a:spcPct val="150000"/>
              </a:lnSpc>
              <a:spcBef>
                <a:spcPts val="0"/>
              </a:spcBef>
              <a:spcAft>
                <a:spcPts val="1000"/>
              </a:spcAft>
              <a:tabLst>
                <a:tab pos="302260" algn="r"/>
              </a:tabLst>
            </a:pPr>
            <a:r>
              <a:rPr lang="ar-SY" dirty="0">
                <a:solidFill>
                  <a:schemeClr val="accent5">
                    <a:lumMod val="75000"/>
                  </a:schemeClr>
                </a:solidFill>
                <a:effectLst/>
                <a:latin typeface="Alexandria Medium" pitchFamily="2" charset="-78"/>
                <a:ea typeface="Calibri" panose="020F0502020204030204" pitchFamily="34" charset="0"/>
                <a:cs typeface="Alexandria Medium" pitchFamily="2" charset="-78"/>
              </a:rPr>
              <a:t>بعض البرامج </a:t>
            </a:r>
            <a:r>
              <a:rPr lang="ar-SA" dirty="0">
                <a:solidFill>
                  <a:schemeClr val="accent5">
                    <a:lumMod val="75000"/>
                  </a:schemeClr>
                </a:solidFill>
                <a:latin typeface="Alexandria Medium" pitchFamily="2" charset="-78"/>
                <a:ea typeface="Calibri" panose="020F0502020204030204" pitchFamily="34" charset="0"/>
                <a:cs typeface="Alexandria Medium" pitchFamily="2" charset="-78"/>
              </a:rPr>
              <a:t>الحاسوبية المستخدمة في  تصميم البيئات</a:t>
            </a:r>
            <a:r>
              <a:rPr lang="ar-SY" dirty="0">
                <a:solidFill>
                  <a:schemeClr val="accent5">
                    <a:lumMod val="75000"/>
                  </a:schemeClr>
                </a:solidFill>
                <a:effectLst/>
                <a:latin typeface="Alexandria Medium" pitchFamily="2" charset="-78"/>
                <a:ea typeface="Calibri" panose="020F0502020204030204" pitchFamily="34" charset="0"/>
                <a:cs typeface="Alexandria Medium" pitchFamily="2" charset="-78"/>
              </a:rPr>
              <a:t> التعليميّة التفاعليّة</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 name="Rectangle 2">
            <a:extLst>
              <a:ext uri="{FF2B5EF4-FFF2-40B4-BE49-F238E27FC236}">
                <a16:creationId xmlns:a16="http://schemas.microsoft.com/office/drawing/2014/main" id="{D5140E7B-E8F7-492B-812D-4B4DA8DBADB2}"/>
              </a:ext>
            </a:extLst>
          </p:cNvPr>
          <p:cNvSpPr>
            <a:spLocks noChangeArrowheads="1"/>
          </p:cNvSpPr>
          <p:nvPr/>
        </p:nvSpPr>
        <p:spPr bwMode="auto">
          <a:xfrm>
            <a:off x="2923937" y="2183383"/>
            <a:ext cx="8242826" cy="3066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250000"/>
              </a:lnSpc>
              <a:spcBef>
                <a:spcPts val="600"/>
              </a:spcBef>
              <a:spcAft>
                <a:spcPts val="1200"/>
              </a:spcAft>
              <a:buClrTx/>
              <a:buSzTx/>
              <a:tabLst/>
            </a:pPr>
            <a:r>
              <a:rPr lang="ar-SA" sz="1600" b="0" i="0" dirty="0">
                <a:effectLst/>
                <a:highlight>
                  <a:srgbClr val="FFFFFF"/>
                </a:highlight>
                <a:latin typeface="Alexandria" pitchFamily="2" charset="-78"/>
                <a:cs typeface="Alexandria" pitchFamily="2" charset="-78"/>
              </a:rPr>
              <a:t>برنامج </a:t>
            </a:r>
            <a:r>
              <a:rPr lang="en-US" sz="1600" b="0" i="0" u="none" strike="noStrike" dirty="0">
                <a:effectLst/>
                <a:highlight>
                  <a:srgbClr val="FFFFFF"/>
                </a:highlight>
                <a:latin typeface="Alexandria" pitchFamily="2" charset="-78"/>
                <a:cs typeface="Alexandria" pitchFamily="2" charset="-78"/>
              </a:rPr>
              <a:t>Articulate Storyline</a:t>
            </a:r>
            <a:r>
              <a:rPr lang="en-US" sz="1600" b="0" i="0" dirty="0">
                <a:effectLst/>
                <a:highlight>
                  <a:srgbClr val="FFFFFF"/>
                </a:highlight>
                <a:latin typeface="Alexandria" pitchFamily="2" charset="-78"/>
                <a:cs typeface="Alexandria" pitchFamily="2" charset="-78"/>
              </a:rPr>
              <a:t> </a:t>
            </a:r>
            <a:r>
              <a:rPr lang="ar-SA" sz="1600" b="0" i="0" dirty="0">
                <a:effectLst/>
                <a:highlight>
                  <a:srgbClr val="FFFFFF"/>
                </a:highlight>
                <a:latin typeface="Alexandria" pitchFamily="2" charset="-78"/>
                <a:cs typeface="Alexandria" pitchFamily="2" charset="-78"/>
              </a:rPr>
              <a:t> هو برنامج حاسوبي لتصميم الدروس التفاعلية، يحتوي العديد من الأيقونات المهمة لعمل المعلم، وتقديم </a:t>
            </a:r>
            <a:r>
              <a:rPr lang="ar-SA" sz="1600" b="0" i="0" u="none" strike="noStrike" dirty="0">
                <a:effectLst/>
                <a:highlight>
                  <a:srgbClr val="FFFFFF"/>
                </a:highlight>
                <a:latin typeface="Alexandria" pitchFamily="2" charset="-78"/>
                <a:cs typeface="Alexandria" pitchFamily="2" charset="-78"/>
              </a:rPr>
              <a:t>العروض التقديمية</a:t>
            </a:r>
            <a:r>
              <a:rPr lang="ar-SA" sz="1600" b="0" i="0" dirty="0">
                <a:effectLst/>
                <a:highlight>
                  <a:srgbClr val="FFFFFF"/>
                </a:highlight>
                <a:latin typeface="Alexandria" pitchFamily="2" charset="-78"/>
                <a:cs typeface="Alexandria" pitchFamily="2" charset="-78"/>
              </a:rPr>
              <a:t> التفاعلية والتسجيلات والاختبارات، وهو سهل الاستخدام من حيث إدراج الوسائط الثابتة والتفاعلية، ونشرها وتشغيلها عبر البرنامج نفسه، أو عرضها بمشغلات الفيديو ومتصفح الإنترنت بشكل تفاعلي، وهو برنامج داعم للغة العربية لا يشغل حيزا كبيراً على جهاز الحاسوب.</a:t>
            </a:r>
            <a:endParaRPr kumimoji="0" lang="en-US" altLang="ar-SA" sz="1800" b="0" i="0" u="none" strike="noStrike" cap="none" normalizeH="0" baseline="0" dirty="0">
              <a:ln>
                <a:noFill/>
              </a:ln>
              <a:effectLst/>
              <a:latin typeface="Alexandria" pitchFamily="2" charset="-78"/>
              <a:cs typeface="Alexandria" pitchFamily="2" charset="-78"/>
            </a:endParaRPr>
          </a:p>
        </p:txBody>
      </p:sp>
      <p:pic>
        <p:nvPicPr>
          <p:cNvPr id="8" name="صورة 7">
            <a:extLst>
              <a:ext uri="{FF2B5EF4-FFF2-40B4-BE49-F238E27FC236}">
                <a16:creationId xmlns:a16="http://schemas.microsoft.com/office/drawing/2014/main" id="{8B1F219C-A220-8CF7-EEA3-1072FB763C1B}"/>
              </a:ext>
            </a:extLst>
          </p:cNvPr>
          <p:cNvPicPr>
            <a:picLocks noChangeAspect="1"/>
          </p:cNvPicPr>
          <p:nvPr/>
        </p:nvPicPr>
        <p:blipFill rotWithShape="1">
          <a:blip r:embed="rId3"/>
          <a:srcRect l="59555" t="23102" r="17857" b="36273"/>
          <a:stretch/>
        </p:blipFill>
        <p:spPr>
          <a:xfrm>
            <a:off x="794273" y="2797893"/>
            <a:ext cx="1958110" cy="23477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1528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7356" y="2216589"/>
            <a:ext cx="9322420" cy="3321294"/>
          </a:xfrm>
          <a:prstGeom prst="rect">
            <a:avLst/>
          </a:prstGeom>
          <a:noFill/>
        </p:spPr>
        <p:txBody>
          <a:bodyPr wrap="square" rtlCol="0">
            <a:spAutoFit/>
          </a:bodyPr>
          <a:lstStyle/>
          <a:p>
            <a:pPr marL="0" marR="0" algn="justLow" rtl="1">
              <a:lnSpc>
                <a:spcPct val="115000"/>
              </a:lnSpc>
              <a:spcBef>
                <a:spcPts val="0"/>
              </a:spcBef>
              <a:spcAft>
                <a:spcPts val="10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ts val="2960"/>
              </a:lnSpc>
              <a:spcAft>
                <a:spcPts val="2000"/>
              </a:spcAft>
            </a:pPr>
            <a:r>
              <a:rPr lang="ar-SA" sz="1600" dirty="0">
                <a:latin typeface="Alexandria Light" pitchFamily="2" charset="-78"/>
                <a:cs typeface="Alexandria Light" pitchFamily="2" charset="-78"/>
              </a:rPr>
              <a:t>     تناولنا في محاضرتنا هذه  التعريف بالبرامج الحاسوبية، والدروس الإلكترونية التفاعلية، وخصائصها وانماطها، والتعريف بمفهوم التفاعلية، ومستوياتها، والتعرف على </a:t>
            </a:r>
            <a:r>
              <a:rPr lang="ar-SA" sz="1600" dirty="0">
                <a:effectLst/>
                <a:latin typeface="Alexandria Light" pitchFamily="2" charset="-78"/>
                <a:ea typeface="Calibri" panose="020F0502020204030204" pitchFamily="34" charset="0"/>
                <a:cs typeface="Alexandria Light" pitchFamily="2" charset="-78"/>
              </a:rPr>
              <a:t>دور المعلم في تصميم الدروس الإلكترونية التفاعليّة،</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كما تطرقنا إلى </a:t>
            </a:r>
            <a:r>
              <a:rPr lang="ar-SY" sz="16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600" dirty="0">
                <a:latin typeface="Alexandria Light" pitchFamily="2" charset="-78"/>
                <a:cs typeface="Alexandria Light" pitchFamily="2" charset="-78"/>
              </a:rPr>
              <a:t>، و</a:t>
            </a:r>
            <a:r>
              <a:rPr lang="ar-SA" sz="1600" dirty="0">
                <a:effectLst/>
                <a:latin typeface="Alexandria Light" pitchFamily="2" charset="-78"/>
                <a:ea typeface="Calibri" panose="020F0502020204030204" pitchFamily="34" charset="0"/>
                <a:cs typeface="Alexandria Light" pitchFamily="2" charset="-78"/>
              </a:rPr>
              <a:t>الفوائد التربوية من استخدام الدروس الإلكترونية،</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a:t>
            </a:r>
            <a:r>
              <a:rPr lang="ar-SY" sz="1600" dirty="0">
                <a:effectLst/>
                <a:latin typeface="Alexandria Light" pitchFamily="2" charset="-78"/>
                <a:ea typeface="Calibri" panose="020F0502020204030204" pitchFamily="34" charset="0"/>
                <a:cs typeface="Alexandria Light" pitchFamily="2" charset="-78"/>
              </a:rPr>
              <a:t>بعض البرامج </a:t>
            </a:r>
            <a:r>
              <a:rPr lang="ar-SA" sz="16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600" dirty="0">
                <a:effectLst/>
                <a:latin typeface="Alexandria Light" pitchFamily="2" charset="-78"/>
                <a:ea typeface="Calibri" panose="020F0502020204030204" pitchFamily="34" charset="0"/>
                <a:cs typeface="Alexandria Light" pitchFamily="2" charset="-78"/>
              </a:rPr>
              <a:t> التعليميّة التفاعليّة</a:t>
            </a:r>
            <a:r>
              <a:rPr lang="ar-SA" sz="1600"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cs typeface="Alexandria Light" pitchFamily="2" charset="-78"/>
              </a:rPr>
              <a:t> </a:t>
            </a: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28E060-DBB8-4A4C-A16D-C1B927B02F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DA18EB-4F4B-443C-89E0-A1816921FF74}">
  <ds:schemaRefs>
    <ds:schemaRef ds:uri="http://schemas.microsoft.com/sharepoint/v3/contenttype/forms"/>
  </ds:schemaRefs>
</ds:datastoreItem>
</file>

<file path=customXml/itemProps3.xml><?xml version="1.0" encoding="utf-8"?>
<ds:datastoreItem xmlns:ds="http://schemas.openxmlformats.org/officeDocument/2006/customXml" ds:itemID="{1E2C2D52-E762-4E0F-98F2-2233DC1DAC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7464</TotalTime>
  <Words>4001</Words>
  <Application>Microsoft Office PowerPoint</Application>
  <PresentationFormat>شاشة عريضة</PresentationFormat>
  <Paragraphs>295</Paragraphs>
  <Slides>43</Slides>
  <Notes>17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43</vt:i4>
      </vt:variant>
    </vt:vector>
  </HeadingPairs>
  <TitlesOfParts>
    <vt:vector size="54" baseType="lpstr">
      <vt:lpstr>Alexandria</vt:lpstr>
      <vt:lpstr>Alexandria Light</vt:lpstr>
      <vt:lpstr>Alexandria Medium</vt:lpstr>
      <vt:lpstr>Arial</vt:lpstr>
      <vt:lpstr>Calibri</vt:lpstr>
      <vt:lpstr>Calibri Light</vt:lpstr>
      <vt:lpstr>Roboto Light</vt:lpstr>
      <vt:lpstr>Simplified Arabic</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354</cp:revision>
  <dcterms:created xsi:type="dcterms:W3CDTF">2023-04-29T09:08:00Z</dcterms:created>
  <dcterms:modified xsi:type="dcterms:W3CDTF">2024-06-23T19:49:59Z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