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3674" r:id="rId3"/>
  </p:sldMasterIdLst>
  <p:notesMasterIdLst>
    <p:notesMasterId r:id="rId50"/>
  </p:notesMasterIdLst>
  <p:sldIdLst>
    <p:sldId id="496" r:id="rId4"/>
    <p:sldId id="313" r:id="rId5"/>
    <p:sldId id="49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32544-A0CC-4BC7-981B-1B34D6510DC9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07560E-582D-4C33-9025-E6DC133FBF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598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B9973-E25B-4CF7-A6C5-12A0B5F8339B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DA3FF-767F-4835-81A8-FE0510E28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950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874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31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467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696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586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044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787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809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227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5479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6729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1688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8920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8154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1485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2182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955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1960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742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8641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73157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478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0479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4212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0129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0369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245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5061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462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4234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90447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2261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92088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86491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B9973-E25B-4CF7-A6C5-12A0B5F8339B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DA3FF-767F-4835-81A8-FE0510E28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913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2025-07-04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61445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666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4" y="6045946"/>
            <a:ext cx="227643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7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4921891" y="3079117"/>
            <a:ext cx="6791468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7:  Attacks on Passwords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98250" y="2337368"/>
            <a:ext cx="8417320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lvl="0" indent="-285750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cs typeface="Calibri"/>
                <a:sym typeface="Calibri"/>
              </a:rPr>
              <a:t>Password Selection Criteria</a:t>
            </a:r>
          </a:p>
          <a:p>
            <a:pPr marL="285750" lvl="0" indent="-285750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cs typeface="Calibri"/>
                <a:sym typeface="Calibri"/>
              </a:rPr>
              <a:t>One-time Password</a:t>
            </a:r>
          </a:p>
          <a:p>
            <a:pPr marL="285750" lvl="0" indent="-285750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cs typeface="Calibri"/>
                <a:sym typeface="Calibri"/>
              </a:rPr>
              <a:t>Challenge-response Authentication</a:t>
            </a:r>
          </a:p>
          <a:p>
            <a:pPr marL="285750" lvl="0" indent="-285750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cs typeface="Calibri"/>
                <a:sym typeface="Calibri"/>
              </a:rPr>
              <a:t>Attacks on Passwords</a:t>
            </a:r>
            <a:endParaRPr lang="en-US" sz="2400" b="1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7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Goals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2802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000000"/>
              </a:buClr>
              <a:buSzPts val="2400"/>
              <a:buFont typeface="Arial"/>
              <a:buChar char="•"/>
              <a:defRPr/>
            </a:pPr>
            <a:r>
              <a:rPr lang="en-US" sz="2400" b="1" kern="0" dirty="0">
                <a:solidFill>
                  <a:srgbClr val="000000"/>
                </a:solidFill>
                <a:ea typeface="Calibri"/>
                <a:cs typeface="Calibri"/>
                <a:sym typeface="Calibri"/>
              </a:rPr>
              <a:t>Describe the password selection criteria </a:t>
            </a:r>
          </a:p>
          <a:p>
            <a:pPr marL="285750" lvl="0" indent="-285750" algn="just">
              <a:lnSpc>
                <a:spcPct val="150000"/>
              </a:lnSpc>
              <a:buClr>
                <a:srgbClr val="000000"/>
              </a:buClr>
              <a:buSzPts val="2400"/>
              <a:buFont typeface="Arial"/>
              <a:buChar char="•"/>
              <a:defRPr/>
            </a:pPr>
            <a:r>
              <a:rPr lang="en-US" sz="2400" b="1" kern="0" dirty="0">
                <a:solidFill>
                  <a:srgbClr val="000000"/>
                </a:solidFill>
                <a:cs typeface="Calibri"/>
                <a:sym typeface="Calibri"/>
              </a:rPr>
              <a:t>Explain the One-Time Passwords</a:t>
            </a:r>
          </a:p>
          <a:p>
            <a:pPr marL="285750" lvl="0" indent="-285750" algn="just">
              <a:lnSpc>
                <a:spcPct val="150000"/>
              </a:lnSpc>
              <a:buClr>
                <a:srgbClr val="000000"/>
              </a:buClr>
              <a:buSzPts val="2400"/>
              <a:buFont typeface="Arial"/>
              <a:buChar char="•"/>
              <a:defRPr/>
            </a:pPr>
            <a:r>
              <a:rPr lang="en-US" sz="2400" b="1" kern="0" dirty="0">
                <a:solidFill>
                  <a:srgbClr val="000000"/>
                </a:solidFill>
                <a:cs typeface="Calibri"/>
                <a:sym typeface="Calibri"/>
              </a:rPr>
              <a:t>Describe the advantages of salt</a:t>
            </a:r>
          </a:p>
          <a:p>
            <a:pPr marL="285750" lvl="0" indent="-285750" algn="just">
              <a:lnSpc>
                <a:spcPct val="150000"/>
              </a:lnSpc>
              <a:buClr>
                <a:srgbClr val="000000"/>
              </a:buClr>
              <a:buSzPts val="2400"/>
              <a:buFont typeface="Arial"/>
              <a:buChar char="•"/>
              <a:defRPr/>
            </a:pPr>
            <a:r>
              <a:rPr lang="en-US" sz="2400" b="1" kern="0" dirty="0">
                <a:solidFill>
                  <a:srgbClr val="000000"/>
                </a:solidFill>
                <a:cs typeface="Calibri"/>
                <a:sym typeface="Calibri"/>
              </a:rPr>
              <a:t>Explain the attacks on passwords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7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93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98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91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82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49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95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18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12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98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29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79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77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9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46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7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33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81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23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42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52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46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53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5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70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67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01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35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27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89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46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44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6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3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00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88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80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2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7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83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62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92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68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146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96</Words>
  <Application>Microsoft Office PowerPoint</Application>
  <PresentationFormat>Widescreen</PresentationFormat>
  <Paragraphs>26</Paragraphs>
  <Slides>46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56" baseType="lpstr">
      <vt:lpstr>Alexandria</vt:lpstr>
      <vt:lpstr>Andalus</vt:lpstr>
      <vt:lpstr>Aptos</vt:lpstr>
      <vt:lpstr>Arial</vt:lpstr>
      <vt:lpstr>Calibri</vt:lpstr>
      <vt:lpstr>Calibri Light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Ibrahim Gomaa</cp:lastModifiedBy>
  <cp:revision>2</cp:revision>
  <dcterms:created xsi:type="dcterms:W3CDTF">2024-07-25T19:49:58Z</dcterms:created>
  <dcterms:modified xsi:type="dcterms:W3CDTF">2025-07-03T21:30:54Z</dcterms:modified>
</cp:coreProperties>
</file>