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801" r:id="rId6"/>
    <p:sldId id="785" r:id="rId7"/>
    <p:sldId id="786" r:id="rId8"/>
    <p:sldId id="787" r:id="rId9"/>
    <p:sldId id="788" r:id="rId10"/>
    <p:sldId id="789" r:id="rId11"/>
    <p:sldId id="695" r:id="rId12"/>
    <p:sldId id="720" r:id="rId13"/>
    <p:sldId id="768" r:id="rId14"/>
    <p:sldId id="769" r:id="rId15"/>
    <p:sldId id="770" r:id="rId16"/>
    <p:sldId id="771" r:id="rId17"/>
    <p:sldId id="772" r:id="rId18"/>
    <p:sldId id="790" r:id="rId19"/>
    <p:sldId id="792" r:id="rId20"/>
    <p:sldId id="793" r:id="rId21"/>
    <p:sldId id="773" r:id="rId22"/>
    <p:sldId id="774" r:id="rId23"/>
    <p:sldId id="775" r:id="rId24"/>
    <p:sldId id="776" r:id="rId25"/>
    <p:sldId id="777" r:id="rId26"/>
    <p:sldId id="778" r:id="rId27"/>
    <p:sldId id="779" r:id="rId28"/>
    <p:sldId id="780" r:id="rId29"/>
    <p:sldId id="747" r:id="rId30"/>
    <p:sldId id="781" r:id="rId31"/>
    <p:sldId id="782" r:id="rId32"/>
    <p:sldId id="783" r:id="rId33"/>
    <p:sldId id="784" r:id="rId34"/>
    <p:sldId id="795" r:id="rId35"/>
    <p:sldId id="796" r:id="rId36"/>
    <p:sldId id="797" r:id="rId37"/>
    <p:sldId id="798" r:id="rId38"/>
    <p:sldId id="799" r:id="rId39"/>
    <p:sldId id="800" r:id="rId40"/>
    <p:sldId id="805" r:id="rId41"/>
    <p:sldId id="806" r:id="rId42"/>
    <p:sldId id="807" r:id="rId43"/>
    <p:sldId id="808" r:id="rId44"/>
    <p:sldId id="802" r:id="rId45"/>
    <p:sldId id="803" r:id="rId46"/>
    <p:sldId id="804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01"/>
            <p14:sldId id="785"/>
            <p14:sldId id="786"/>
            <p14:sldId id="787"/>
            <p14:sldId id="788"/>
            <p14:sldId id="789"/>
            <p14:sldId id="695"/>
            <p14:sldId id="720"/>
            <p14:sldId id="768"/>
            <p14:sldId id="769"/>
            <p14:sldId id="770"/>
            <p14:sldId id="771"/>
            <p14:sldId id="772"/>
            <p14:sldId id="790"/>
            <p14:sldId id="792"/>
            <p14:sldId id="793"/>
            <p14:sldId id="773"/>
            <p14:sldId id="774"/>
            <p14:sldId id="775"/>
            <p14:sldId id="776"/>
            <p14:sldId id="777"/>
            <p14:sldId id="778"/>
            <p14:sldId id="779"/>
            <p14:sldId id="780"/>
            <p14:sldId id="747"/>
            <p14:sldId id="781"/>
            <p14:sldId id="782"/>
            <p14:sldId id="783"/>
            <p14:sldId id="784"/>
            <p14:sldId id="795"/>
            <p14:sldId id="796"/>
            <p14:sldId id="797"/>
            <p14:sldId id="798"/>
            <p14:sldId id="799"/>
            <p14:sldId id="800"/>
            <p14:sldId id="805"/>
            <p14:sldId id="806"/>
            <p14:sldId id="807"/>
            <p14:sldId id="808"/>
            <p14:sldId id="802"/>
            <p14:sldId id="803"/>
            <p14:sldId id="8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203E5F"/>
    <a:srgbClr val="000000"/>
    <a:srgbClr val="2D3956"/>
    <a:srgbClr val="669BBC"/>
    <a:srgbClr val="FFD200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4A09D-280F-AD7F-B5B2-A8E359942EB2}" v="8" dt="2025-01-27T14:41:10.9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4924A09D-280F-AD7F-B5B2-A8E359942EB2}"/>
    <pc:docChg chg="modSld">
      <pc:chgData name="Hesham Mousli" userId="S::heshammousli@midocean.edu.km::ca939a49-9b95-47ac-a644-1cc98fb9eee2" providerId="AD" clId="Web-{4924A09D-280F-AD7F-B5B2-A8E359942EB2}" dt="2025-01-27T14:41:10.877" v="2" actId="20577"/>
      <pc:docMkLst>
        <pc:docMk/>
      </pc:docMkLst>
      <pc:sldChg chg="modSp">
        <pc:chgData name="Hesham Mousli" userId="S::heshammousli@midocean.edu.km::ca939a49-9b95-47ac-a644-1cc98fb9eee2" providerId="AD" clId="Web-{4924A09D-280F-AD7F-B5B2-A8E359942EB2}" dt="2025-01-27T14:41:10.877" v="2" actId="20577"/>
        <pc:sldMkLst>
          <pc:docMk/>
          <pc:sldMk cId="3318473518" sldId="646"/>
        </pc:sldMkLst>
        <pc:spChg chg="mod">
          <ac:chgData name="Hesham Mousli" userId="S::heshammousli@midocean.edu.km::ca939a49-9b95-47ac-a644-1cc98fb9eee2" providerId="AD" clId="Web-{4924A09D-280F-AD7F-B5B2-A8E359942EB2}" dt="2025-01-27T14:41:10.877" v="2" actId="20577"/>
          <ac:spMkLst>
            <pc:docMk/>
            <pc:sldMk cId="3318473518" sldId="646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081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597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10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111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947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599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195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461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844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3574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1485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074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522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2257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1430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9866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0528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4681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8496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7555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584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3209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4070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1051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4127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218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84432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7824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052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300744"/>
            <a:ext cx="585981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Artificial Intelligence in Healthcare</a:t>
            </a:r>
          </a:p>
          <a:p>
            <a:pPr algn="ctr"/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639"/>
    </mc:Choice>
    <mc:Fallback xmlns="">
      <p:transition spd="slow" advTm="84639"/>
    </mc:Fallback>
  </mc:AlternateContent>
  <p:extLst>
    <p:ext uri="{3A86A75C-4F4B-4683-9AE1-C65F6400EC91}">
      <p14:laserTraceLst xmlns:p14="http://schemas.microsoft.com/office/powerpoint/2010/main">
        <p14:tracePtLst>
          <p14:tracePt t="278" x="4205288" y="2252663"/>
          <p14:tracePt t="290" x="4130675" y="2252663"/>
          <p14:tracePt t="308" x="3968750" y="2252663"/>
          <p14:tracePt t="324" x="3817938" y="2239963"/>
          <p14:tracePt t="324" x="3767138" y="2227263"/>
          <p14:tracePt t="341" x="3667125" y="2201863"/>
          <p14:tracePt t="357" x="3567113" y="2178050"/>
          <p14:tracePt t="374" x="3417888" y="2139950"/>
          <p14:tracePt t="392" x="3292475" y="2101850"/>
          <p14:tracePt t="409" x="3205163" y="2039938"/>
          <p14:tracePt t="426" x="3154363" y="2001838"/>
          <p14:tracePt t="442" x="3079750" y="1965325"/>
          <p14:tracePt t="444" x="3067050" y="1965325"/>
          <p14:tracePt t="459" x="3041650" y="1939925"/>
          <p14:tracePt t="461" x="3016250" y="1927225"/>
          <p14:tracePt t="476" x="2992438" y="1914525"/>
          <p14:tracePt t="598" x="2979738" y="1914525"/>
          <p14:tracePt t="605" x="2967038" y="1914525"/>
          <p14:tracePt t="613" x="2954338" y="1939925"/>
          <p14:tracePt t="626" x="2941638" y="1965325"/>
          <p14:tracePt t="643" x="2941638" y="1978025"/>
          <p14:tracePt t="645" x="2941638" y="1989138"/>
          <p14:tracePt t="3997" x="2954338" y="1989138"/>
          <p14:tracePt t="4013" x="2967038" y="1989138"/>
          <p14:tracePt t="4020" x="2967038" y="2001838"/>
          <p14:tracePt t="10029" x="3016250" y="2001838"/>
          <p14:tracePt t="10037" x="3141663" y="2001838"/>
          <p14:tracePt t="10045" x="3354388" y="2001838"/>
          <p14:tracePt t="10052" x="3630613" y="1978025"/>
          <p14:tracePt t="10068" x="3930650" y="1978025"/>
          <p14:tracePt t="10085" x="4017963" y="1978025"/>
          <p14:tracePt t="10101" x="4030663" y="1978025"/>
          <p14:tracePt t="18965" x="4056063" y="1978025"/>
          <p14:tracePt t="18973" x="4092575" y="1978025"/>
          <p14:tracePt t="18981" x="4143375" y="1978025"/>
          <p14:tracePt t="18990" x="4181475" y="1989138"/>
          <p14:tracePt t="19325" x="4192588" y="1989138"/>
          <p14:tracePt t="19333" x="4205288" y="1989138"/>
          <p14:tracePt t="19342" x="4217988" y="1989138"/>
          <p14:tracePt t="19358" x="4243388" y="1989138"/>
          <p14:tracePt t="19437" x="4256088" y="1989138"/>
          <p14:tracePt t="19453" x="4281488" y="1989138"/>
          <p14:tracePt t="19460" x="4305300" y="1989138"/>
          <p14:tracePt t="19469" x="4318000" y="1989138"/>
          <p14:tracePt t="19476" x="4343400" y="1978025"/>
          <p14:tracePt t="19492" x="4368800" y="1952625"/>
          <p14:tracePt t="19509" x="4406900" y="1901825"/>
          <p14:tracePt t="19525" x="4456113" y="1865313"/>
          <p14:tracePt t="19542" x="4506913" y="1839913"/>
          <p14:tracePt t="19559" x="4556125" y="1814513"/>
          <p14:tracePt t="19575" x="4594225" y="1789113"/>
          <p14:tracePt t="19592" x="4630738" y="1752600"/>
          <p14:tracePt t="19609" x="4681538" y="1727200"/>
          <p14:tracePt t="19626" x="4719638" y="1701800"/>
          <p14:tracePt t="19643" x="4732338" y="1689100"/>
          <p14:tracePt t="19644" x="4732338" y="1676400"/>
          <p14:tracePt t="19861" x="4732338" y="1663700"/>
          <p14:tracePt t="19885" x="4719638" y="1652588"/>
          <p14:tracePt t="19894" x="4706938" y="1652588"/>
          <p14:tracePt t="19901" x="4694238" y="1652588"/>
          <p14:tracePt t="35453" x="4706938" y="1652588"/>
          <p14:tracePt t="35461" x="4719638" y="1652588"/>
          <p14:tracePt t="53045" x="4732338" y="1639888"/>
          <p14:tracePt t="53052" x="4768850" y="1614488"/>
          <p14:tracePt t="53063" x="4906963" y="1552575"/>
          <p14:tracePt t="53080" x="5307013" y="1376363"/>
          <p14:tracePt t="53096" x="5457825" y="1314450"/>
          <p14:tracePt t="53113" x="5483225" y="1301750"/>
          <p14:tracePt t="53532" x="5495925" y="1327150"/>
          <p14:tracePt t="53540" x="5519738" y="1401763"/>
          <p14:tracePt t="53548" x="5583238" y="1527175"/>
          <p14:tracePt t="53565" x="5683250" y="1752600"/>
          <p14:tracePt t="53581" x="5783263" y="1914525"/>
          <p14:tracePt t="53597" x="5857875" y="2065338"/>
          <p14:tracePt t="53614" x="5957888" y="2214563"/>
          <p14:tracePt t="53631" x="6057900" y="2365375"/>
          <p14:tracePt t="53648" x="6157913" y="2516188"/>
          <p14:tracePt t="53665" x="6270625" y="2678113"/>
          <p14:tracePt t="53681" x="6334125" y="2840038"/>
          <p14:tracePt t="53683" x="6346825" y="2916238"/>
          <p14:tracePt t="53698" x="6359525" y="2965450"/>
          <p14:tracePt t="53699" x="6359525" y="3003550"/>
          <p14:tracePt t="53715" x="6346825" y="3103563"/>
          <p14:tracePt t="53732" x="6296025" y="3241675"/>
          <p14:tracePt t="53748" x="6221413" y="3367088"/>
          <p14:tracePt t="53765" x="6157913" y="3467100"/>
          <p14:tracePt t="53781" x="6121400" y="3516313"/>
          <p14:tracePt t="53798" x="6070600" y="3554413"/>
          <p14:tracePt t="53815" x="6045200" y="3579813"/>
          <p14:tracePt t="53832" x="6034088" y="3603625"/>
          <p14:tracePt t="53848" x="6021388" y="3629025"/>
          <p14:tracePt t="53865" x="5983288" y="3679825"/>
          <p14:tracePt t="53882" x="5957888" y="3729038"/>
          <p14:tracePt t="53883" x="5945188" y="3767138"/>
          <p14:tracePt t="53898" x="5921375" y="3829050"/>
          <p14:tracePt t="53900" x="5908675" y="3879850"/>
          <p14:tracePt t="53916" x="5883275" y="3992563"/>
          <p14:tracePt t="53932" x="5857875" y="4067175"/>
          <p14:tracePt t="53949" x="5832475" y="4154488"/>
          <p14:tracePt t="53965" x="5832475" y="4192588"/>
          <p14:tracePt t="53982" x="5795963" y="4279900"/>
          <p14:tracePt t="53999" x="5795963" y="4330700"/>
          <p14:tracePt t="54015" x="5770563" y="4379913"/>
          <p14:tracePt t="54032" x="5770563" y="4418013"/>
          <p14:tracePt t="54049" x="5757863" y="4467225"/>
          <p14:tracePt t="54066" x="5745163" y="4518025"/>
          <p14:tracePt t="54067" x="5732463" y="4543425"/>
          <p14:tracePt t="54082" x="5732463" y="4554538"/>
          <p14:tracePt t="54084" x="5732463" y="4567238"/>
          <p14:tracePt t="54100" x="5719763" y="4605338"/>
          <p14:tracePt t="54116" x="5708650" y="4643438"/>
          <p14:tracePt t="54133" x="5708650" y="4667250"/>
          <p14:tracePt t="54149" x="5695950" y="4705350"/>
          <p14:tracePt t="54165" x="5683250" y="4756150"/>
          <p14:tracePt t="54182" x="5683250" y="4818063"/>
          <p14:tracePt t="54199" x="5670550" y="4830763"/>
          <p14:tracePt t="54216" x="5670550" y="4856163"/>
          <p14:tracePt t="54233" x="5670550" y="4905375"/>
          <p14:tracePt t="54249" x="5670550" y="4968875"/>
          <p14:tracePt t="54266" x="5670550" y="5018088"/>
          <p14:tracePt t="54268" x="5670550" y="5030788"/>
          <p14:tracePt t="54283" x="5670550" y="5043488"/>
          <p14:tracePt t="54300" x="5670550" y="5081588"/>
          <p14:tracePt t="54316" x="5670550" y="5092700"/>
          <p14:tracePt t="54333" x="5657850" y="5105400"/>
          <p14:tracePt t="54349" x="5657850" y="5118100"/>
          <p14:tracePt t="54367" x="5657850" y="5130800"/>
          <p14:tracePt t="54383" x="5657850" y="5143500"/>
          <p14:tracePt t="54400" x="5657850" y="5156200"/>
          <p14:tracePt t="54416" x="5657850" y="5168900"/>
          <p14:tracePt t="54433" x="5657850" y="5194300"/>
          <p14:tracePt t="54450" x="5657850" y="5205413"/>
          <p14:tracePt t="54467" x="5657850" y="5218113"/>
          <p14:tracePt t="54484" x="5657850" y="5243513"/>
          <p14:tracePt t="54500" x="5657850" y="5256213"/>
          <p14:tracePt t="56324" x="5683250" y="5256213"/>
          <p14:tracePt t="56332" x="5708650" y="5268913"/>
          <p14:tracePt t="56340" x="5732463" y="5281613"/>
          <p14:tracePt t="56356" x="5757863" y="5281613"/>
          <p14:tracePt t="56372" x="5783263" y="5294313"/>
          <p14:tracePt t="70452" x="5757863" y="5305425"/>
          <p14:tracePt t="70459" x="5719763" y="5318125"/>
          <p14:tracePt t="70468" x="5695950" y="5330825"/>
          <p14:tracePt t="70476" x="5683250" y="5330825"/>
          <p14:tracePt t="70492" x="5670550" y="5343525"/>
          <p14:tracePt t="70509" x="5645150" y="5343525"/>
          <p14:tracePt t="70525" x="5632450" y="5343525"/>
          <p14:tracePt t="70541" x="5632450" y="5356225"/>
          <p14:tracePt t="70558" x="5607050" y="53562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4816" y="1615964"/>
            <a:ext cx="1159740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38330" y="2145752"/>
            <a:ext cx="108953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Learn </a:t>
            </a:r>
            <a:r>
              <a:rPr lang="en-US" sz="2400" b="1" dirty="0">
                <a:latin typeface="Alexandria"/>
              </a:rPr>
              <a:t>three healthcare analytics types</a:t>
            </a:r>
            <a:r>
              <a:rPr lang="en-US" sz="2400" dirty="0">
                <a:latin typeface="Alexandria"/>
              </a:rPr>
              <a:t> (Descriptive, Diagnostic, Predictive) and their uses.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Explore </a:t>
            </a:r>
            <a:r>
              <a:rPr lang="en-US" sz="2400" b="1" dirty="0">
                <a:latin typeface="Alexandria"/>
              </a:rPr>
              <a:t>AI methods</a:t>
            </a:r>
            <a:r>
              <a:rPr lang="en-US" sz="2400" dirty="0">
                <a:latin typeface="Alexandria"/>
              </a:rPr>
              <a:t> (Expert Systems, ML, Neural Networks) in healthcare.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Study </a:t>
            </a:r>
            <a:r>
              <a:rPr lang="en-US" sz="2400" b="1" dirty="0">
                <a:latin typeface="Alexandria"/>
              </a:rPr>
              <a:t>AI clinical uses</a:t>
            </a:r>
            <a:r>
              <a:rPr lang="en-US" sz="2400" dirty="0">
                <a:latin typeface="Alexandria"/>
              </a:rPr>
              <a:t>, like disease detection and virtual therapy.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Understand </a:t>
            </a:r>
            <a:r>
              <a:rPr lang="en-US" sz="2400" b="1" dirty="0">
                <a:latin typeface="Alexandria"/>
              </a:rPr>
              <a:t>AI in operations</a:t>
            </a:r>
            <a:r>
              <a:rPr lang="en-US" sz="2400" dirty="0">
                <a:latin typeface="Alexandria"/>
              </a:rPr>
              <a:t>, e.g., discharge planning and claims automation.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Discuss </a:t>
            </a:r>
            <a:r>
              <a:rPr lang="en-US" sz="2400" b="1" dirty="0">
                <a:latin typeface="Alexandria"/>
              </a:rPr>
              <a:t>AI ethics</a:t>
            </a:r>
            <a:r>
              <a:rPr lang="en-US" sz="2400" dirty="0">
                <a:latin typeface="Alexandria"/>
              </a:rPr>
              <a:t>, including bias, transparency, and regulations.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94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6456"/>
    </mc:Choice>
    <mc:Fallback xmlns="">
      <p:transition advTm="276456"/>
    </mc:Fallback>
  </mc:AlternateContent>
  <p:extLst>
    <p:ext uri="{3A86A75C-4F4B-4683-9AE1-C65F6400EC91}">
      <p14:laserTraceLst xmlns:p14="http://schemas.microsoft.com/office/powerpoint/2010/main">
        <p14:tracePtLst>
          <p14:tracePt t="4836" x="5619750" y="5356225"/>
          <p14:tracePt t="4844" x="5670550" y="5356225"/>
          <p14:tracePt t="4856" x="5770563" y="5356225"/>
          <p14:tracePt t="4873" x="6034088" y="5343525"/>
          <p14:tracePt t="4889" x="6270625" y="5218113"/>
          <p14:tracePt t="4891" x="6359525" y="5143500"/>
          <p14:tracePt t="4906" x="6434138" y="5056188"/>
          <p14:tracePt t="4907" x="6508750" y="4981575"/>
          <p14:tracePt t="4924" x="6621463" y="4879975"/>
          <p14:tracePt t="4940" x="6659563" y="4843463"/>
          <p14:tracePt t="4941" x="6696075" y="4830763"/>
          <p14:tracePt t="4957" x="6721475" y="4792663"/>
          <p14:tracePt t="4973" x="6734175" y="4756150"/>
          <p14:tracePt t="4989" x="6734175" y="4730750"/>
          <p14:tracePt t="5006" x="6746875" y="4705350"/>
          <p14:tracePt t="5023" x="6759575" y="4667250"/>
          <p14:tracePt t="5040" x="6772275" y="4618038"/>
          <p14:tracePt t="5057" x="6808788" y="4605338"/>
          <p14:tracePt t="5073" x="6872288" y="4579938"/>
          <p14:tracePt t="5090" x="6972300" y="4543425"/>
          <p14:tracePt t="5092" x="7059613" y="4518025"/>
          <p14:tracePt t="5107" x="7323138" y="4454525"/>
          <p14:tracePt t="5124" x="7635875" y="4379913"/>
          <p14:tracePt t="5141" x="7935913" y="4367213"/>
          <p14:tracePt t="5157" x="8110538" y="4354513"/>
          <p14:tracePt t="5173" x="8148638" y="4354513"/>
          <p14:tracePt t="5190" x="8161338" y="4354513"/>
          <p14:tracePt t="5380" x="8174038" y="4354513"/>
          <p14:tracePt t="5388" x="8186738" y="4341813"/>
          <p14:tracePt t="5397" x="8212138" y="4341813"/>
          <p14:tracePt t="5408" x="8248650" y="4330700"/>
          <p14:tracePt t="5424" x="8324850" y="4305300"/>
          <p14:tracePt t="5441" x="8386763" y="4305300"/>
          <p14:tracePt t="5458" x="8474075" y="4279900"/>
          <p14:tracePt t="5459" x="8499475" y="4279900"/>
          <p14:tracePt t="5475" x="8537575" y="4267200"/>
          <p14:tracePt t="5476" x="8561388" y="4267200"/>
          <p14:tracePt t="5491" x="8624888" y="4254500"/>
          <p14:tracePt t="5508" x="8724900" y="4230688"/>
          <p14:tracePt t="5525" x="8874125" y="4205288"/>
          <p14:tracePt t="5541" x="9050338" y="4179888"/>
          <p14:tracePt t="5557" x="9224963" y="4129088"/>
          <p14:tracePt t="5574" x="9413875" y="4079875"/>
          <p14:tracePt t="5591" x="9613900" y="4029075"/>
          <p14:tracePt t="5608" x="9739313" y="3979863"/>
          <p14:tracePt t="5625" x="9863138" y="3916363"/>
          <p14:tracePt t="5641" x="9963150" y="3867150"/>
          <p14:tracePt t="5643" x="10013950" y="3841750"/>
          <p14:tracePt t="5658" x="10052050" y="3829050"/>
          <p14:tracePt t="5660" x="10075863" y="3803650"/>
          <p14:tracePt t="5675" x="10126663" y="3792538"/>
          <p14:tracePt t="5692" x="10177463" y="3767138"/>
          <p14:tracePt t="5709" x="10213975" y="3767138"/>
          <p14:tracePt t="5780" x="10201275" y="3779838"/>
          <p14:tracePt t="5788" x="10164763" y="3816350"/>
          <p14:tracePt t="5797" x="10139363" y="3829050"/>
          <p14:tracePt t="5809" x="10126663" y="3841750"/>
          <p14:tracePt t="5996" x="10113963" y="3841750"/>
          <p14:tracePt t="6004" x="10101263" y="3854450"/>
          <p14:tracePt t="6012" x="10088563" y="3867150"/>
          <p14:tracePt t="6026" x="10064750" y="3879850"/>
          <p14:tracePt t="6028" x="10039350" y="3892550"/>
          <p14:tracePt t="6043" x="9988550" y="3905250"/>
          <p14:tracePt t="6060" x="9975850" y="3905250"/>
          <p14:tracePt t="6692" x="9975850" y="3916363"/>
          <p14:tracePt t="6700" x="9975850" y="3929063"/>
          <p14:tracePt t="6711" x="9975850" y="3954463"/>
          <p14:tracePt t="6728" x="9952038" y="4029075"/>
          <p14:tracePt t="6744" x="9926638" y="4117975"/>
          <p14:tracePt t="6761" x="9901238" y="4217988"/>
          <p14:tracePt t="6778" x="9875838" y="4279900"/>
          <p14:tracePt t="6779" x="9863138" y="4305300"/>
          <p14:tracePt t="6795" x="9852025" y="4318000"/>
          <p14:tracePt t="6796" x="9839325" y="4354513"/>
          <p14:tracePt t="6812" x="9839325" y="4392613"/>
          <p14:tracePt t="6828" x="9839325" y="4405313"/>
          <p14:tracePt t="6845" x="9826625" y="4418013"/>
          <p14:tracePt t="6861" x="9826625" y="4430713"/>
          <p14:tracePt t="6878" x="9826625" y="4443413"/>
          <p14:tracePt t="6895" x="9826625" y="4454525"/>
          <p14:tracePt t="7188" x="9839325" y="4454525"/>
          <p14:tracePt t="7212" x="9863138" y="4454525"/>
          <p14:tracePt t="7220" x="9863138" y="4443413"/>
          <p14:tracePt t="7237" x="9875838" y="4443413"/>
          <p14:tracePt t="7252" x="9888538" y="4443413"/>
          <p14:tracePt t="7262" x="9901238" y="4430713"/>
          <p14:tracePt t="7279" x="9939338" y="4418013"/>
          <p14:tracePt t="7296" x="9975850" y="4405313"/>
          <p14:tracePt t="7312" x="10001250" y="4379913"/>
          <p14:tracePt t="7329" x="10026650" y="4354513"/>
          <p14:tracePt t="7331" x="10052050" y="4354513"/>
          <p14:tracePt t="7346" x="10064750" y="4341813"/>
          <p14:tracePt t="7348" x="10075863" y="4341813"/>
          <p14:tracePt t="7363" x="10101263" y="4330700"/>
          <p14:tracePt t="7380" x="10139363" y="4318000"/>
          <p14:tracePt t="7396" x="10164763" y="4305300"/>
          <p14:tracePt t="7413" x="10201275" y="4279900"/>
          <p14:tracePt t="7429" x="10239375" y="4267200"/>
          <p14:tracePt t="7446" x="10264775" y="4254500"/>
          <p14:tracePt t="7463" x="10277475" y="4241800"/>
          <p14:tracePt t="7480" x="10288588" y="4241800"/>
          <p14:tracePt t="7496" x="10301288" y="4230688"/>
          <p14:tracePt t="7513" x="10313988" y="4230688"/>
          <p14:tracePt t="7530" x="10313988" y="4217988"/>
          <p14:tracePt t="7531" x="10326688" y="4217988"/>
          <p14:tracePt t="7547" x="10339388" y="4217988"/>
          <p14:tracePt t="7564" x="10352088" y="4205288"/>
          <p14:tracePt t="7580" x="10364788" y="4205288"/>
          <p14:tracePt t="7597" x="10377488" y="4205288"/>
          <p14:tracePt t="7613" x="10390188" y="4192588"/>
          <p14:tracePt t="7637" x="10401300" y="4192588"/>
          <p14:tracePt t="7669" x="10414000" y="4192588"/>
          <p14:tracePt t="7676" x="10426700" y="4179888"/>
          <p14:tracePt t="7684" x="10439400" y="4167188"/>
          <p14:tracePt t="7700" x="10452100" y="4167188"/>
          <p14:tracePt t="7714" x="10452100" y="4154488"/>
          <p14:tracePt t="7715" x="10477500" y="4154488"/>
          <p14:tracePt t="7730" x="10490200" y="4154488"/>
          <p14:tracePt t="7732" x="10502900" y="4129088"/>
          <p14:tracePt t="7748" x="10514013" y="4117975"/>
          <p14:tracePt t="7764" x="10552113" y="4105275"/>
          <p14:tracePt t="7781" x="10564813" y="4092575"/>
          <p14:tracePt t="7797" x="10577513" y="4067175"/>
          <p14:tracePt t="7813" x="10602913" y="4067175"/>
          <p14:tracePt t="7830" x="10602913" y="4041775"/>
          <p14:tracePt t="7847" x="10614025" y="4041775"/>
          <p14:tracePt t="7864" x="10626725" y="4029075"/>
          <p14:tracePt t="7880" x="10639425" y="4017963"/>
          <p14:tracePt t="7897" x="10652125" y="4005263"/>
          <p14:tracePt t="7915" x="10664825" y="4005263"/>
          <p14:tracePt t="7916" x="10690225" y="3979863"/>
          <p14:tracePt t="7932" x="10702925" y="3967163"/>
          <p14:tracePt t="7948" x="10726738" y="3941763"/>
          <p14:tracePt t="7965" x="10752138" y="3916363"/>
          <p14:tracePt t="7981" x="10764838" y="3905250"/>
          <p14:tracePt t="7997" x="10777538" y="3892550"/>
          <p14:tracePt t="8014" x="10790238" y="3879850"/>
          <p14:tracePt t="8031" x="10802938" y="3867150"/>
          <p14:tracePt t="8053" x="10802938" y="3854450"/>
          <p14:tracePt t="8064" x="10815638" y="3841750"/>
          <p14:tracePt t="8084" x="10828338" y="3829050"/>
          <p14:tracePt t="8098" x="10839450" y="3829050"/>
          <p14:tracePt t="8100" x="10852150" y="3816350"/>
          <p14:tracePt t="8115" x="10890250" y="3779838"/>
          <p14:tracePt t="8132" x="10915650" y="3767138"/>
          <p14:tracePt t="8148" x="10939463" y="3729038"/>
          <p14:tracePt t="8165" x="10964863" y="3703638"/>
          <p14:tracePt t="8181" x="10977563" y="3679825"/>
          <p14:tracePt t="8198" x="10990263" y="3654425"/>
          <p14:tracePt t="8215" x="11015663" y="3603625"/>
          <p14:tracePt t="8231" x="11015663" y="3567113"/>
          <p14:tracePt t="8248" x="11052175" y="3503613"/>
          <p14:tracePt t="8265" x="11064875" y="3467100"/>
          <p14:tracePt t="8282" x="11077575" y="3429000"/>
          <p14:tracePt t="8283" x="11077575" y="3416300"/>
          <p14:tracePt t="8298" x="11077575" y="3403600"/>
          <p14:tracePt t="8300" x="11077575" y="3390900"/>
          <p14:tracePt t="8812" x="11077575" y="3403600"/>
          <p14:tracePt t="8820" x="11077575" y="3416300"/>
          <p14:tracePt t="8833" x="11077575" y="3429000"/>
          <p14:tracePt t="8836" x="11077575" y="3441700"/>
          <p14:tracePt t="8860" x="11077575" y="3454400"/>
          <p14:tracePt t="8868" x="11090275" y="3454400"/>
          <p14:tracePt t="8884" x="11102975" y="3467100"/>
          <p14:tracePt t="8902" x="11102975" y="3479800"/>
          <p14:tracePt t="8917" x="11115675" y="3503613"/>
          <p14:tracePt t="8933" x="11115675" y="3579813"/>
          <p14:tracePt t="8950" x="11115675" y="3654425"/>
          <p14:tracePt t="8967" x="11090275" y="3692525"/>
          <p14:tracePt t="8983" x="11015663" y="3754438"/>
          <p14:tracePt t="9000" x="10964863" y="3803650"/>
          <p14:tracePt t="9076" x="10990263" y="3779838"/>
          <p14:tracePt t="9084" x="11041063" y="3716338"/>
          <p14:tracePt t="9092" x="11077575" y="3679825"/>
          <p14:tracePt t="9101" x="11128375" y="3667125"/>
          <p14:tracePt t="9117" x="11141075" y="3654425"/>
          <p14:tracePt t="9133" x="11164888" y="3641725"/>
          <p14:tracePt t="10364" x="11164888" y="3667125"/>
          <p14:tracePt t="10371" x="11164888" y="3703638"/>
          <p14:tracePt t="10380" x="11164888" y="3754438"/>
          <p14:tracePt t="10388" x="11164888" y="3792538"/>
          <p14:tracePt t="10404" x="11164888" y="3841750"/>
          <p14:tracePt t="10421" x="11164888" y="3867150"/>
          <p14:tracePt t="10437" x="11164888" y="3905250"/>
          <p14:tracePt t="10460" x="11164888" y="3916363"/>
          <p14:tracePt t="10484" x="11164888" y="3929063"/>
          <p14:tracePt t="10493" x="11164888" y="3941763"/>
          <p14:tracePt t="10676" x="11164888" y="3954463"/>
          <p14:tracePt t="10700" x="11164888" y="3967163"/>
          <p14:tracePt t="10716" x="11164888" y="3992563"/>
          <p14:tracePt t="10724" x="11164888" y="4029075"/>
          <p14:tracePt t="10738" x="11164888" y="4041775"/>
          <p14:tracePt t="10740" x="11190288" y="4067175"/>
          <p14:tracePt t="10755" x="11253788" y="4092575"/>
          <p14:tracePt t="10772" x="11290300" y="4117975"/>
          <p14:tracePt t="10788" x="11303000" y="4117975"/>
          <p14:tracePt t="10805" x="11315700" y="4117975"/>
          <p14:tracePt t="10821" x="11315700" y="4141788"/>
          <p14:tracePt t="11028" x="11315700" y="4154488"/>
          <p14:tracePt t="11036" x="11341100" y="4179888"/>
          <p14:tracePt t="11045" x="11353800" y="4192588"/>
          <p14:tracePt t="11056" x="11353800" y="4205288"/>
          <p14:tracePt t="11072" x="11366500" y="4205288"/>
          <p14:tracePt t="11089" x="11377613" y="4217988"/>
          <p14:tracePt t="11108" x="11390313" y="4217988"/>
          <p14:tracePt t="11123" x="11390313" y="4230688"/>
          <p14:tracePt t="11244" x="11390313" y="4241800"/>
          <p14:tracePt t="11276" x="11390313" y="4254500"/>
          <p14:tracePt t="12356" x="11377613" y="4254500"/>
          <p14:tracePt t="12364" x="11328400" y="4267200"/>
          <p14:tracePt t="12376" x="11277600" y="4279900"/>
          <p14:tracePt t="12392" x="11141075" y="4279900"/>
          <p14:tracePt t="12409" x="10990263" y="4279900"/>
          <p14:tracePt t="12411" x="10890250" y="4279900"/>
          <p14:tracePt t="12426" x="10752138" y="4279900"/>
          <p14:tracePt t="12427" x="10577513" y="4279900"/>
          <p14:tracePt t="12443" x="10352088" y="4279900"/>
          <p14:tracePt t="12444" x="10075863" y="4279900"/>
          <p14:tracePt t="12460" x="9488488" y="4279900"/>
          <p14:tracePt t="12476" x="8812213" y="4279900"/>
          <p14:tracePt t="12493" x="8061325" y="4279900"/>
          <p14:tracePt t="12510" x="7385050" y="4279900"/>
          <p14:tracePt t="12526" x="6834188" y="4279900"/>
          <p14:tracePt t="12543" x="6534150" y="4279900"/>
          <p14:tracePt t="12559" x="6408738" y="4279900"/>
          <p14:tracePt t="12576" x="6359525" y="4267200"/>
          <p14:tracePt t="12593" x="6308725" y="4267200"/>
          <p14:tracePt t="12610" x="6296025" y="4267200"/>
          <p14:tracePt t="12626" x="6283325" y="4267200"/>
          <p14:tracePt t="13436" x="6283325" y="4254500"/>
          <p14:tracePt t="13500" x="6283325" y="4241800"/>
          <p14:tracePt t="13516" x="6283325" y="4230688"/>
          <p14:tracePt t="13524" x="6296025" y="4217988"/>
          <p14:tracePt t="13532" x="6308725" y="4205288"/>
          <p14:tracePt t="13546" x="6308725" y="4192588"/>
          <p14:tracePt t="13547" x="6321425" y="4179888"/>
          <p14:tracePt t="13562" x="6321425" y="4154488"/>
          <p14:tracePt t="13564" x="6334125" y="4129088"/>
          <p14:tracePt t="13579" x="6346825" y="4105275"/>
          <p14:tracePt t="13596" x="6359525" y="4041775"/>
          <p14:tracePt t="13614" x="6383338" y="4005263"/>
          <p14:tracePt t="13629" x="6408738" y="3941763"/>
          <p14:tracePt t="13645" x="6421438" y="3892550"/>
          <p14:tracePt t="13662" x="6434138" y="3841750"/>
          <p14:tracePt t="13679" x="6459538" y="3779838"/>
          <p14:tracePt t="13696" x="6459538" y="3729038"/>
          <p14:tracePt t="13712" x="6472238" y="3679825"/>
          <p14:tracePt t="13729" x="6496050" y="3616325"/>
          <p14:tracePt t="13731" x="6508750" y="3590925"/>
          <p14:tracePt t="13746" x="6521450" y="3579813"/>
          <p14:tracePt t="13747" x="6521450" y="3541713"/>
          <p14:tracePt t="13762" x="6534150" y="3503613"/>
          <p14:tracePt t="13764" x="6546850" y="3467100"/>
          <p14:tracePt t="13780" x="6572250" y="3403600"/>
          <p14:tracePt t="13796" x="6596063" y="3341688"/>
          <p14:tracePt t="13813" x="6634163" y="3290888"/>
          <p14:tracePt t="13829" x="6634163" y="3278188"/>
          <p14:tracePt t="13846" x="6634163" y="3267075"/>
          <p14:tracePt t="14964" x="6646863" y="3267075"/>
          <p14:tracePt t="14972" x="6659563" y="3267075"/>
          <p14:tracePt t="14982" x="6672263" y="3267075"/>
          <p14:tracePt t="14999" x="6684963" y="3267075"/>
          <p14:tracePt t="15016" x="6696075" y="3267075"/>
          <p14:tracePt t="15032" x="6721475" y="3267075"/>
          <p14:tracePt t="15049" x="6734175" y="3267075"/>
          <p14:tracePt t="15051" x="6746875" y="3267075"/>
          <p14:tracePt t="15066" x="6759575" y="3267075"/>
          <p14:tracePt t="15084" x="6772275" y="3267075"/>
          <p14:tracePt t="15100" x="6784975" y="3267075"/>
          <p14:tracePt t="15117" x="6797675" y="3267075"/>
          <p14:tracePt t="15133" x="6821488" y="3267075"/>
          <p14:tracePt t="15150" x="6859588" y="3267075"/>
          <p14:tracePt t="15166" x="6872288" y="3267075"/>
          <p14:tracePt t="15183" x="6884988" y="3267075"/>
          <p14:tracePt t="15199" x="6897688" y="3267075"/>
          <p14:tracePt t="15216" x="6910388" y="3267075"/>
          <p14:tracePt t="15244" x="6921500" y="3254375"/>
          <p14:tracePt t="15268" x="6934200" y="3254375"/>
          <p14:tracePt t="15292" x="6946900" y="3254375"/>
          <p14:tracePt t="15301" x="6959600" y="3254375"/>
          <p14:tracePt t="15318" x="6972300" y="3254375"/>
          <p14:tracePt t="15332" x="6985000" y="3254375"/>
          <p14:tracePt t="15348" x="6997700" y="3254375"/>
          <p14:tracePt t="15357" x="7010400" y="3254375"/>
          <p14:tracePt t="15373" x="7021513" y="3254375"/>
          <p14:tracePt t="15396" x="7034213" y="3254375"/>
          <p14:tracePt t="15420" x="7046913" y="3254375"/>
          <p14:tracePt t="15524" x="7059613" y="3254375"/>
          <p14:tracePt t="15532" x="7072313" y="3254375"/>
          <p14:tracePt t="15541" x="7072313" y="3241675"/>
          <p14:tracePt t="15551" x="7097713" y="3241675"/>
          <p14:tracePt t="15567" x="7134225" y="3241675"/>
          <p14:tracePt t="15584" x="7172325" y="3241675"/>
          <p14:tracePt t="15601" x="7185025" y="3241675"/>
          <p14:tracePt t="15621" x="7197725" y="3241675"/>
          <p14:tracePt t="15644" x="7210425" y="3241675"/>
          <p14:tracePt t="15660" x="7223125" y="3241675"/>
          <p14:tracePt t="15668" x="7235825" y="3241675"/>
          <p14:tracePt t="15685" x="7246938" y="3241675"/>
          <p14:tracePt t="15716" x="7259638" y="3241675"/>
          <p14:tracePt t="15732" x="7272338" y="3241675"/>
          <p14:tracePt t="15741" x="7285038" y="3241675"/>
          <p14:tracePt t="15764" x="7297738" y="3241675"/>
          <p14:tracePt t="15780" x="7310438" y="3241675"/>
          <p14:tracePt t="15796" x="7323138" y="3241675"/>
          <p14:tracePt t="15804" x="7335838" y="3241675"/>
          <p14:tracePt t="15818" x="7348538" y="3241675"/>
          <p14:tracePt t="15820" x="7359650" y="3241675"/>
          <p14:tracePt t="15835" x="7397750" y="3241675"/>
          <p14:tracePt t="15852" x="7472363" y="3216275"/>
          <p14:tracePt t="15868" x="7548563" y="3216275"/>
          <p14:tracePt t="15885" x="7610475" y="3216275"/>
          <p14:tracePt t="15901" x="7661275" y="3203575"/>
          <p14:tracePt t="15918" x="7685088" y="3203575"/>
          <p14:tracePt t="15935" x="7710488" y="3190875"/>
          <p14:tracePt t="15952" x="7723188" y="3190875"/>
          <p14:tracePt t="15968" x="7748588" y="3190875"/>
          <p14:tracePt t="15985" x="7785100" y="3178175"/>
          <p14:tracePt t="16002" x="7797800" y="3178175"/>
          <p14:tracePt t="16003" x="7810500" y="3178175"/>
          <p14:tracePt t="16019" x="7823200" y="3178175"/>
          <p14:tracePt t="16036" x="7835900" y="3178175"/>
          <p14:tracePt t="16164" x="7848600" y="3178175"/>
          <p14:tracePt t="16180" x="7861300" y="3178175"/>
          <p14:tracePt t="16188" x="7886700" y="3165475"/>
          <p14:tracePt t="16202" x="7897813" y="3154363"/>
          <p14:tracePt t="16204" x="7910513" y="3154363"/>
          <p14:tracePt t="16220" x="7948613" y="3154363"/>
          <p14:tracePt t="16236" x="7986713" y="3154363"/>
          <p14:tracePt t="16253" x="7999413" y="3154363"/>
          <p14:tracePt t="16269" x="8023225" y="3154363"/>
          <p14:tracePt t="16348" x="8035925" y="3154363"/>
          <p14:tracePt t="16365" x="8048625" y="3154363"/>
          <p14:tracePt t="16372" x="8061325" y="3154363"/>
          <p14:tracePt t="16386" x="8074025" y="3154363"/>
          <p14:tracePt t="16388" x="8099425" y="3154363"/>
          <p14:tracePt t="16404" x="8110538" y="3154363"/>
          <p14:tracePt t="16421" x="8135938" y="3165475"/>
          <p14:tracePt t="16437" x="8148638" y="3203575"/>
          <p14:tracePt t="16453" x="8174038" y="3254375"/>
          <p14:tracePt t="16469" x="8223250" y="3290888"/>
          <p14:tracePt t="16486" x="8235950" y="3328988"/>
          <p14:tracePt t="16503" x="8235950" y="3354388"/>
          <p14:tracePt t="16772" x="8235950" y="3341688"/>
          <p14:tracePt t="16788" x="8235950" y="3328988"/>
          <p14:tracePt t="16828" x="8235950" y="3316288"/>
          <p14:tracePt t="16892" x="8235950" y="3303588"/>
          <p14:tracePt t="16916" x="8235950" y="3290888"/>
          <p14:tracePt t="16948" x="8235950" y="3278188"/>
          <p14:tracePt t="16972" x="8235950" y="3267075"/>
          <p14:tracePt t="16988" x="8235950" y="3254375"/>
          <p14:tracePt t="16996" x="8235950" y="3241675"/>
          <p14:tracePt t="17012" x="8223250" y="3228975"/>
          <p14:tracePt t="17036" x="8212138" y="3216275"/>
          <p14:tracePt t="17061" x="8199438" y="3216275"/>
          <p14:tracePt t="17108" x="8199438" y="3203575"/>
          <p14:tracePt t="17116" x="8186738" y="3203575"/>
          <p14:tracePt t="17148" x="8174038" y="3203575"/>
          <p14:tracePt t="17156" x="8161338" y="3203575"/>
          <p14:tracePt t="17172" x="8161338" y="3190875"/>
          <p14:tracePt t="17180" x="8148638" y="3190875"/>
          <p14:tracePt t="17196" x="8135938" y="3190875"/>
          <p14:tracePt t="17252" x="8123238" y="3190875"/>
          <p14:tracePt t="17260" x="8110538" y="3190875"/>
          <p14:tracePt t="17272" x="8099425" y="3190875"/>
          <p14:tracePt t="21420" x="8135938" y="3190875"/>
          <p14:tracePt t="21428" x="8161338" y="3190875"/>
          <p14:tracePt t="21436" x="8174038" y="3190875"/>
          <p14:tracePt t="21449" x="8186738" y="3190875"/>
          <p14:tracePt t="21466" x="8199438" y="3190875"/>
          <p14:tracePt t="108379" x="8212138" y="3190875"/>
          <p14:tracePt t="108415" x="8461375" y="3216275"/>
          <p14:tracePt t="108425" x="8474075" y="3228975"/>
          <p14:tracePt t="108443" x="8486775" y="3254375"/>
          <p14:tracePt t="108460" x="8486775" y="3278188"/>
          <p14:tracePt t="108475" x="8486775" y="3303588"/>
          <p14:tracePt t="108492" x="8486775" y="3341688"/>
          <p14:tracePt t="108508" x="8486775" y="3367088"/>
          <p14:tracePt t="108525" x="8486775" y="3403600"/>
          <p14:tracePt t="108543" x="8486775" y="3429000"/>
          <p14:tracePt t="108560" x="8486775" y="3454400"/>
          <p14:tracePt t="108587" x="8486775" y="3467100"/>
          <p14:tracePt t="108955" x="8499475" y="3467100"/>
          <p14:tracePt t="108971" x="8512175" y="3467100"/>
          <p14:tracePt t="109387" x="8524875" y="3467100"/>
          <p14:tracePt t="109396" x="8561388" y="3467100"/>
          <p14:tracePt t="109403" x="8650288" y="3467100"/>
          <p14:tracePt t="109412" x="8774113" y="3441700"/>
          <p14:tracePt t="109428" x="9037638" y="3390900"/>
          <p14:tracePt t="109445" x="9224963" y="3341688"/>
          <p14:tracePt t="109462" x="9337675" y="3316288"/>
          <p14:tracePt t="109479" x="9413875" y="3290888"/>
          <p14:tracePt t="109496" x="9488488" y="3267075"/>
          <p14:tracePt t="109498" x="9525000" y="3254375"/>
          <p14:tracePt t="109512" x="9550400" y="3254375"/>
          <p14:tracePt t="109514" x="9575800" y="3241675"/>
          <p14:tracePt t="109529" x="9601200" y="3228975"/>
          <p14:tracePt t="109530" x="9626600" y="3228975"/>
          <p14:tracePt t="109547" x="9637713" y="3228975"/>
          <p14:tracePt t="109563" x="9675813" y="3216275"/>
          <p14:tracePt t="109580" x="9726613" y="3216275"/>
          <p14:tracePt t="109596" x="9750425" y="3216275"/>
          <p14:tracePt t="109612" x="9788525" y="3216275"/>
          <p14:tracePt t="109629" x="9826625" y="3216275"/>
          <p14:tracePt t="109646" x="9888538" y="3216275"/>
          <p14:tracePt t="109663" x="9939338" y="3216275"/>
          <p14:tracePt t="109679" x="9975850" y="3216275"/>
          <p14:tracePt t="109696" x="10013950" y="3216275"/>
          <p14:tracePt t="109698" x="10026650" y="3216275"/>
          <p14:tracePt t="109714" x="10039350" y="3216275"/>
          <p14:tracePt t="109730" x="10052050" y="3216275"/>
          <p14:tracePt t="109747" x="10064750" y="3216275"/>
          <p14:tracePt t="109764" x="10088563" y="3216275"/>
          <p14:tracePt t="109780" x="10101263" y="3216275"/>
          <p14:tracePt t="109781" x="10113963" y="3216275"/>
          <p14:tracePt t="109796" x="10152063" y="3216275"/>
          <p14:tracePt t="109813" x="10201275" y="3216275"/>
          <p14:tracePt t="109830" x="10226675" y="3216275"/>
          <p14:tracePt t="109846" x="10264775" y="3241675"/>
          <p14:tracePt t="109863" x="10277475" y="3254375"/>
          <p14:tracePt t="109880" x="10288588" y="3278188"/>
          <p14:tracePt t="109886" x="10301288" y="3303588"/>
          <p14:tracePt t="109897" x="10301288" y="3328988"/>
          <p14:tracePt t="109899" x="10301288" y="3367088"/>
          <p14:tracePt t="109914" x="10301288" y="3416300"/>
          <p14:tracePt t="109915" x="10264775" y="3467100"/>
          <p14:tracePt t="109930" x="10201275" y="3554413"/>
          <p14:tracePt t="109932" x="10139363" y="3603625"/>
          <p14:tracePt t="109947" x="10026650" y="3703638"/>
          <p14:tracePt t="109964" x="10001250" y="3729038"/>
          <p14:tracePt t="109981" x="9988550" y="3741738"/>
          <p14:tracePt t="110363" x="10013950" y="3741738"/>
          <p14:tracePt t="110371" x="10052050" y="3741738"/>
          <p14:tracePt t="110381" x="10088563" y="3741738"/>
          <p14:tracePt t="110398" x="10201275" y="3716338"/>
          <p14:tracePt t="110414" x="10264775" y="3703638"/>
          <p14:tracePt t="110431" x="10326688" y="3667125"/>
          <p14:tracePt t="110448" x="10339388" y="3654425"/>
          <p14:tracePt t="110465" x="10352088" y="3641725"/>
          <p14:tracePt t="110467" x="10364788" y="3629025"/>
          <p14:tracePt t="110482" x="10401300" y="3579813"/>
          <p14:tracePt t="110499" x="10452100" y="3516313"/>
          <p14:tracePt t="110515" x="10477500" y="3454400"/>
          <p14:tracePt t="110532" x="10477500" y="3429000"/>
          <p14:tracePt t="110548" x="10490200" y="3403600"/>
          <p14:tracePt t="110565" x="10490200" y="3390900"/>
          <p14:tracePt t="110582" x="10490200" y="3378200"/>
          <p14:tracePt t="110599" x="10502900" y="3378200"/>
          <p14:tracePt t="110803" x="10502900" y="3367088"/>
          <p14:tracePt t="110811" x="10514013" y="3354388"/>
          <p14:tracePt t="110836" x="10514013" y="3341688"/>
          <p14:tracePt t="111090" x="10514013" y="3354388"/>
          <p14:tracePt t="111098" x="10514013" y="3403600"/>
          <p14:tracePt t="111106" x="10514013" y="3454400"/>
          <p14:tracePt t="111115" x="10514013" y="3503613"/>
          <p14:tracePt t="111132" x="10514013" y="3579813"/>
          <p14:tracePt t="111149" x="10477500" y="3679825"/>
          <p14:tracePt t="111166" x="10439400" y="3754438"/>
          <p14:tracePt t="111182" x="10390188" y="3816350"/>
          <p14:tracePt t="111200" x="10352088" y="3829050"/>
          <p14:tracePt t="111217" x="10339388" y="3829050"/>
          <p14:tracePt t="111331" x="10339388" y="3841750"/>
          <p14:tracePt t="111363" x="10326688" y="3841750"/>
          <p14:tracePt t="111388" x="10326688" y="3816350"/>
          <p14:tracePt t="111395" x="10326688" y="3803650"/>
          <p14:tracePt t="111402" x="10326688" y="3792538"/>
          <p14:tracePt t="111418" x="10339388" y="3792538"/>
          <p14:tracePt t="111499" x="10352088" y="3792538"/>
          <p14:tracePt t="111507" x="10364788" y="3792538"/>
          <p14:tracePt t="111517" x="10377488" y="3792538"/>
          <p14:tracePt t="111534" x="10439400" y="3792538"/>
          <p14:tracePt t="111551" x="10477500" y="3779838"/>
          <p14:tracePt t="111568" x="10490200" y="3779838"/>
          <p14:tracePt t="111570" x="10502900" y="3779838"/>
          <p14:tracePt t="111595" x="10514013" y="3779838"/>
          <p14:tracePt t="111602" x="10526713" y="3779838"/>
          <p14:tracePt t="111618" x="10526713" y="3767138"/>
          <p14:tracePt t="111635" x="10552113" y="3767138"/>
          <p14:tracePt t="111652" x="10577513" y="3754438"/>
          <p14:tracePt t="111668" x="10590213" y="3754438"/>
          <p14:tracePt t="111684" x="10590213" y="3729038"/>
          <p14:tracePt t="111715" x="10602913" y="3729038"/>
          <p14:tracePt t="111724" x="10614025" y="3716338"/>
          <p14:tracePt t="111740" x="10614025" y="3703638"/>
          <p14:tracePt t="111755" x="10626725" y="3703638"/>
          <p14:tracePt t="115571" x="10652125" y="3703638"/>
          <p14:tracePt t="117043" x="10639425" y="3703638"/>
          <p14:tracePt t="117050" x="10626725" y="3703638"/>
          <p14:tracePt t="117059" x="10614025" y="3703638"/>
          <p14:tracePt t="117066" x="10602913" y="3703638"/>
          <p14:tracePt t="117083" x="10564813" y="3703638"/>
          <p14:tracePt t="117099" x="10514013" y="3716338"/>
          <p14:tracePt t="117115" x="10452100" y="3716338"/>
          <p14:tracePt t="117132" x="10401300" y="3716338"/>
          <p14:tracePt t="117149" x="10352088" y="3716338"/>
          <p14:tracePt t="117166" x="10301288" y="3729038"/>
          <p14:tracePt t="117182" x="10277475" y="3729038"/>
          <p14:tracePt t="117199" x="10252075" y="3741738"/>
          <p14:tracePt t="117219" x="10239375" y="3741738"/>
          <p14:tracePt t="117235" x="10226675" y="3741738"/>
          <p14:tracePt t="117249" x="10201275" y="3741738"/>
          <p14:tracePt t="117251" x="10188575" y="3741738"/>
          <p14:tracePt t="117266" x="10152063" y="3741738"/>
          <p14:tracePt t="117283" x="10113963" y="3741738"/>
          <p14:tracePt t="117300" x="10075863" y="3741738"/>
          <p14:tracePt t="117316" x="10039350" y="3741738"/>
          <p14:tracePt t="117332" x="10026650" y="3741738"/>
          <p14:tracePt t="117349" x="10001250" y="3741738"/>
          <p14:tracePt t="117366" x="9988550" y="3741738"/>
          <p14:tracePt t="117419" x="9975850" y="3741738"/>
          <p14:tracePt t="119811" x="9963150" y="3741738"/>
          <p14:tracePt t="119819" x="9952038" y="3741738"/>
          <p14:tracePt t="119828" x="9926638" y="3754438"/>
          <p14:tracePt t="119839" x="9875838" y="3767138"/>
          <p14:tracePt t="119856" x="9788525" y="3767138"/>
          <p14:tracePt t="119858" x="9750425" y="3779838"/>
          <p14:tracePt t="119873" x="9713913" y="3779838"/>
          <p14:tracePt t="119874" x="9675813" y="3779838"/>
          <p14:tracePt t="119890" x="9663113" y="3779838"/>
          <p14:tracePt t="119907" x="9637713" y="3779838"/>
          <p14:tracePt t="119924" x="9626600" y="3779838"/>
          <p14:tracePt t="119939" x="9601200" y="3779838"/>
          <p14:tracePt t="119941" x="9575800" y="3779838"/>
          <p14:tracePt t="119956" x="9525000" y="3779838"/>
          <p14:tracePt t="119973" x="9463088" y="3779838"/>
          <p14:tracePt t="119989" x="9375775" y="3779838"/>
          <p14:tracePt t="120006" x="9288463" y="3779838"/>
          <p14:tracePt t="120023" x="9150350" y="3792538"/>
          <p14:tracePt t="120040" x="9012238" y="3803650"/>
          <p14:tracePt t="120057" x="8899525" y="3816350"/>
          <p14:tracePt t="120058" x="8850313" y="3829050"/>
          <p14:tracePt t="120074" x="8774113" y="3829050"/>
          <p14:tracePt t="120090" x="8737600" y="3829050"/>
          <p14:tracePt t="120107" x="8712200" y="3829050"/>
          <p14:tracePt t="120651" x="8699500" y="3829050"/>
          <p14:tracePt t="120659" x="8686800" y="3829050"/>
          <p14:tracePt t="120675" x="8674100" y="3829050"/>
          <p14:tracePt t="120683" x="8661400" y="3829050"/>
          <p14:tracePt t="120715" x="8650288" y="3829050"/>
          <p14:tracePt t="120827" x="8637588" y="3829050"/>
          <p14:tracePt t="120843" x="8612188" y="3829050"/>
          <p14:tracePt t="120859" x="8599488" y="3829050"/>
          <p14:tracePt t="120867" x="8586788" y="3829050"/>
          <p14:tracePt t="120876" x="8574088" y="3829050"/>
          <p14:tracePt t="120892" x="8512175" y="3829050"/>
          <p14:tracePt t="120909" x="8448675" y="3829050"/>
          <p14:tracePt t="120926" x="8399463" y="3829050"/>
          <p14:tracePt t="120942" x="8348663" y="3829050"/>
          <p14:tracePt t="120959" x="8286750" y="3829050"/>
          <p14:tracePt t="120975" x="8212138" y="3829050"/>
          <p14:tracePt t="120992" x="8174038" y="3829050"/>
          <p14:tracePt t="120994" x="8148638" y="3829050"/>
          <p14:tracePt t="121010" x="8123238" y="3829050"/>
          <p14:tracePt t="121011" x="8110538" y="3829050"/>
          <p14:tracePt t="121026" x="8061325" y="3829050"/>
          <p14:tracePt t="121043" x="8010525" y="3829050"/>
          <p14:tracePt t="121059" x="7948613" y="3816350"/>
          <p14:tracePt t="121075" x="7897813" y="3816350"/>
          <p14:tracePt t="121092" x="7848600" y="3816350"/>
          <p14:tracePt t="121109" x="7797800" y="3803650"/>
          <p14:tracePt t="121126" x="7748588" y="3792538"/>
          <p14:tracePt t="121143" x="7710488" y="3779838"/>
          <p14:tracePt t="121159" x="7685088" y="3767138"/>
          <p14:tracePt t="121178" x="7673975" y="3767138"/>
          <p14:tracePt t="121227" x="7673975" y="3754438"/>
          <p14:tracePt t="121243" x="7661275" y="3741738"/>
          <p14:tracePt t="121267" x="7648575" y="3741738"/>
          <p14:tracePt t="121275" x="7648575" y="3729038"/>
          <p14:tracePt t="121283" x="7635875" y="3729038"/>
          <p14:tracePt t="121300" x="7623175" y="3729038"/>
          <p14:tracePt t="121309" x="7623175" y="3716338"/>
          <p14:tracePt t="121326" x="7610475" y="3703638"/>
          <p14:tracePt t="121343" x="7585075" y="3667125"/>
          <p14:tracePt t="121360" x="7572375" y="3616325"/>
          <p14:tracePt t="121377" x="7548563" y="3541713"/>
          <p14:tracePt t="121378" x="7535863" y="3479800"/>
          <p14:tracePt t="121394" x="7510463" y="3416300"/>
          <p14:tracePt t="121410" x="7497763" y="3367088"/>
          <p14:tracePt t="121427" x="7497763" y="3328988"/>
          <p14:tracePt t="121443" x="7472363" y="3290888"/>
          <p14:tracePt t="121460" x="7472363" y="3278188"/>
          <p14:tracePt t="121477" x="7472363" y="3254375"/>
          <p14:tracePt t="121494" x="7459663" y="3241675"/>
          <p14:tracePt t="121515" x="7459663" y="3228975"/>
          <p14:tracePt t="121539" x="7459663" y="3216275"/>
          <p14:tracePt t="123251" x="7472363" y="3203575"/>
          <p14:tracePt t="123275" x="7485063" y="3190875"/>
          <p14:tracePt t="123282" x="7497763" y="3190875"/>
          <p14:tracePt t="123339" x="7510463" y="3190875"/>
          <p14:tracePt t="123363" x="7523163" y="3178175"/>
          <p14:tracePt t="123371" x="7523163" y="3165475"/>
          <p14:tracePt t="123388" x="7535863" y="3165475"/>
          <p14:tracePt t="123411" x="7548563" y="3165475"/>
          <p14:tracePt t="123595" x="7561263" y="3165475"/>
          <p14:tracePt t="123603" x="7572375" y="3154363"/>
          <p14:tracePt t="123616" x="7597775" y="3154363"/>
          <p14:tracePt t="123633" x="7661275" y="3154363"/>
          <p14:tracePt t="123635" x="7685088" y="3154363"/>
          <p14:tracePt t="123649" x="7723188" y="3141663"/>
          <p14:tracePt t="123651" x="7735888" y="3141663"/>
          <p14:tracePt t="123667" x="7748588" y="3141663"/>
          <p14:tracePt t="123683" x="7761288" y="3141663"/>
          <p14:tracePt t="123699" x="7773988" y="3141663"/>
          <p14:tracePt t="123716" x="7785100" y="3141663"/>
          <p14:tracePt t="135307" x="7761288" y="3154363"/>
          <p14:tracePt t="135314" x="7723188" y="3178175"/>
          <p14:tracePt t="135323" x="7685088" y="3216275"/>
          <p14:tracePt t="135330" x="7635875" y="3241675"/>
          <p14:tracePt t="135347" x="7548563" y="3316288"/>
          <p14:tracePt t="135363" x="7497763" y="3367088"/>
          <p14:tracePt t="135379" x="7435850" y="3441700"/>
          <p14:tracePt t="135396" x="7385050" y="3516313"/>
          <p14:tracePt t="135413" x="7323138" y="3554413"/>
          <p14:tracePt t="135430" x="7297738" y="3590925"/>
          <p14:tracePt t="135446" x="7259638" y="3629025"/>
          <p14:tracePt t="135463" x="7210425" y="3667125"/>
          <p14:tracePt t="135480" x="7185025" y="3692525"/>
          <p14:tracePt t="135482" x="7172325" y="3692525"/>
          <p14:tracePt t="135498" x="7146925" y="3703638"/>
          <p14:tracePt t="135514" x="7097713" y="3716338"/>
          <p14:tracePt t="135531" x="7021513" y="3729038"/>
          <p14:tracePt t="135547" x="6859588" y="3754438"/>
          <p14:tracePt t="135563" x="6646863" y="3779838"/>
          <p14:tracePt t="135580" x="6359525" y="3803650"/>
          <p14:tracePt t="135597" x="6083300" y="3829050"/>
          <p14:tracePt t="135614" x="5832475" y="3841750"/>
          <p14:tracePt t="135630" x="5632450" y="3854450"/>
          <p14:tracePt t="135647" x="5495925" y="3879850"/>
          <p14:tracePt t="135664" x="5394325" y="3879850"/>
          <p14:tracePt t="135666" x="5345113" y="3879850"/>
          <p14:tracePt t="135681" x="5281613" y="3879850"/>
          <p14:tracePt t="135682" x="5232400" y="3879850"/>
          <p14:tracePt t="135699" x="5106988" y="3905250"/>
          <p14:tracePt t="135714" x="4994275" y="3905250"/>
          <p14:tracePt t="135731" x="4932363" y="3905250"/>
          <p14:tracePt t="135747" x="4868863" y="3905250"/>
          <p14:tracePt t="135764" x="4843463" y="3905250"/>
          <p14:tracePt t="135780" x="4794250" y="3905250"/>
          <p14:tracePt t="135798" x="4719638" y="3905250"/>
          <p14:tracePt t="135814" x="4656138" y="3905250"/>
          <p14:tracePt t="135831" x="4594225" y="3905250"/>
          <p14:tracePt t="135847" x="4556125" y="3905250"/>
          <p14:tracePt t="135864" x="4506913" y="3905250"/>
          <p14:tracePt t="135866" x="4481513" y="3905250"/>
          <p14:tracePt t="135882" x="4456113" y="3905250"/>
          <p14:tracePt t="135898" x="4443413" y="3905250"/>
          <p14:tracePt t="136003" x="4430713" y="3905250"/>
          <p14:tracePt t="136011" x="4418013" y="3905250"/>
          <p14:tracePt t="136043" x="4406900" y="3905250"/>
          <p14:tracePt t="136067" x="4394200" y="3905250"/>
          <p14:tracePt t="136323" x="4381500" y="3892550"/>
          <p14:tracePt t="136331" x="4368800" y="3879850"/>
          <p14:tracePt t="136339" x="4330700" y="3854450"/>
          <p14:tracePt t="136349" x="4281488" y="3803650"/>
          <p14:tracePt t="136366" x="4105275" y="3679825"/>
          <p14:tracePt t="136382" x="3930650" y="3567113"/>
          <p14:tracePt t="136400" x="3779838" y="3479800"/>
          <p14:tracePt t="136416" x="3730625" y="3454400"/>
          <p14:tracePt t="136433" x="3717925" y="3441700"/>
          <p14:tracePt t="136434" x="3705225" y="3441700"/>
          <p14:tracePt t="136450" x="3705225" y="3429000"/>
          <p14:tracePt t="136466" x="3692525" y="3429000"/>
          <p14:tracePt t="136483" x="3679825" y="3416300"/>
          <p14:tracePt t="136500" x="3679825" y="3403600"/>
          <p14:tracePt t="136516" x="3679825" y="3390900"/>
          <p14:tracePt t="136851" x="3692525" y="3390900"/>
          <p14:tracePt t="136868" x="3705225" y="3390900"/>
          <p14:tracePt t="136875" x="3717925" y="3390900"/>
          <p14:tracePt t="136891" x="3730625" y="3390900"/>
          <p14:tracePt t="136907" x="3743325" y="3390900"/>
          <p14:tracePt t="136923" x="3767138" y="3390900"/>
          <p14:tracePt t="136963" x="3779838" y="3390900"/>
          <p14:tracePt t="136979" x="3792538" y="3390900"/>
          <p14:tracePt t="144523" x="3805238" y="3390900"/>
          <p14:tracePt t="144531" x="3817938" y="3390900"/>
          <p14:tracePt t="144538" x="3843338" y="3403600"/>
          <p14:tracePt t="144554" x="3879850" y="3416300"/>
          <p14:tracePt t="144571" x="3956050" y="3441700"/>
          <p14:tracePt t="144587" x="4005263" y="3441700"/>
          <p14:tracePt t="144604" x="4056063" y="3454400"/>
          <p14:tracePt t="144620" x="4105275" y="3454400"/>
          <p14:tracePt t="144637" x="4168775" y="3454400"/>
          <p14:tracePt t="144654" x="4243388" y="3454400"/>
          <p14:tracePt t="144671" x="4381500" y="3454400"/>
          <p14:tracePt t="144688" x="4630738" y="3454400"/>
          <p14:tracePt t="144690" x="4832350" y="3454400"/>
          <p14:tracePt t="144704" x="5106988" y="3454400"/>
          <p14:tracePt t="144706" x="5407025" y="3454400"/>
          <p14:tracePt t="144722" x="6196013" y="3454400"/>
          <p14:tracePt t="144738" x="7110413" y="3454400"/>
          <p14:tracePt t="144755" x="8123238" y="3454400"/>
          <p14:tracePt t="144772" x="9012238" y="3454400"/>
          <p14:tracePt t="144788" x="9601200" y="3454400"/>
          <p14:tracePt t="144804" x="9926638" y="3454400"/>
          <p14:tracePt t="144821" x="10164763" y="3454400"/>
          <p14:tracePt t="144838" x="10364788" y="3454400"/>
          <p14:tracePt t="144855" x="10514013" y="3454400"/>
          <p14:tracePt t="144871" x="10664825" y="3454400"/>
          <p14:tracePt t="144877" x="10752138" y="3454400"/>
          <p14:tracePt t="144888" x="10815638" y="3454400"/>
          <p14:tracePt t="144890" x="10890250" y="3454400"/>
          <p14:tracePt t="144905" x="11002963" y="3479800"/>
          <p14:tracePt t="144922" x="11115675" y="3479800"/>
          <p14:tracePt t="144939" x="11190288" y="3479800"/>
          <p14:tracePt t="144955" x="11266488" y="3479800"/>
          <p14:tracePt t="144971" x="11341100" y="3490913"/>
          <p14:tracePt t="144988" x="11377613" y="3490913"/>
          <p14:tracePt t="145005" x="11415713" y="3490913"/>
          <p14:tracePt t="145243" x="11415713" y="3503613"/>
          <p14:tracePt t="145251" x="11403013" y="3516313"/>
          <p14:tracePt t="145258" x="11377613" y="3516313"/>
          <p14:tracePt t="145273" x="11366500" y="3529013"/>
          <p14:tracePt t="145289" x="11341100" y="3529013"/>
          <p14:tracePt t="145291" x="11328400" y="3541713"/>
          <p14:tracePt t="145306" x="11315700" y="3541713"/>
          <p14:tracePt t="145330" x="11303000" y="3541713"/>
          <p14:tracePt t="145355" x="11290300" y="3541713"/>
          <p14:tracePt t="145362" x="11290300" y="3554413"/>
          <p14:tracePt t="145372" x="11277600" y="3554413"/>
          <p14:tracePt t="145389" x="11266488" y="3567113"/>
          <p14:tracePt t="145406" x="11253788" y="3567113"/>
          <p14:tracePt t="145707" x="11241088" y="3579813"/>
          <p14:tracePt t="145715" x="11241088" y="3590925"/>
          <p14:tracePt t="145724" x="11215688" y="3590925"/>
          <p14:tracePt t="145740" x="11190288" y="3616325"/>
          <p14:tracePt t="145757" x="11164888" y="3629025"/>
          <p14:tracePt t="145774" x="11153775" y="3641725"/>
          <p14:tracePt t="145790" x="11141075" y="3641725"/>
          <p14:tracePt t="168450" x="11115675" y="3667125"/>
          <p14:tracePt t="168458" x="11041063" y="3703638"/>
          <p14:tracePt t="168467" x="10902950" y="3792538"/>
          <p14:tracePt t="168483" x="10614025" y="3929063"/>
          <p14:tracePt t="168499" x="10452100" y="3992563"/>
          <p14:tracePt t="168516" x="10364788" y="4041775"/>
          <p14:tracePt t="168533" x="10326688" y="4041775"/>
          <p14:tracePt t="168549" x="10277475" y="4067175"/>
          <p14:tracePt t="168566" x="10177463" y="4092575"/>
          <p14:tracePt t="168583" x="10026650" y="4117975"/>
          <p14:tracePt t="168600" x="9863138" y="4141788"/>
          <p14:tracePt t="168602" x="9788525" y="4154488"/>
          <p14:tracePt t="168617" x="9713913" y="4167188"/>
          <p14:tracePt t="168618" x="9626600" y="4179888"/>
          <p14:tracePt t="168634" x="9475788" y="4205288"/>
          <p14:tracePt t="168650" x="9288463" y="4230688"/>
          <p14:tracePt t="168667" x="9124950" y="4254500"/>
          <p14:tracePt t="168683" x="8950325" y="4279900"/>
          <p14:tracePt t="168700" x="8774113" y="4292600"/>
          <p14:tracePt t="168717" x="8512175" y="4341813"/>
          <p14:tracePt t="168734" x="8099425" y="4405313"/>
          <p14:tracePt t="168750" x="7773988" y="4467225"/>
          <p14:tracePt t="168767" x="7561263" y="4505325"/>
          <p14:tracePt t="168784" x="7410450" y="4505325"/>
          <p14:tracePt t="168785" x="7359650" y="4505325"/>
          <p14:tracePt t="168801" x="7323138" y="4505325"/>
          <p14:tracePt t="168802" x="7285038" y="4518025"/>
          <p14:tracePt t="168818" x="7210425" y="4518025"/>
          <p14:tracePt t="168834" x="7123113" y="4543425"/>
          <p14:tracePt t="168851" x="7085013" y="4554538"/>
          <p14:tracePt t="168867" x="7034213" y="4567238"/>
          <p14:tracePt t="168883" x="6972300" y="4605338"/>
          <p14:tracePt t="168901" x="6872288" y="4667250"/>
          <p14:tracePt t="168918" x="6759575" y="4718050"/>
          <p14:tracePt t="168934" x="6672263" y="4743450"/>
          <p14:tracePt t="168950" x="6596063" y="4779963"/>
          <p14:tracePt t="168970" x="6559550" y="4792663"/>
          <p14:tracePt t="168984" x="6546850" y="4792663"/>
          <p14:tracePt t="168985" x="6534150" y="4805363"/>
          <p14:tracePt t="169002" x="6521450" y="4805363"/>
          <p14:tracePt t="169018" x="6508750" y="4805363"/>
          <p14:tracePt t="169034" x="6483350" y="4818063"/>
          <p14:tracePt t="169051" x="6472238" y="4830763"/>
          <p14:tracePt t="169068" x="6459538" y="4830763"/>
          <p14:tracePt t="169138" x="6446838" y="4843463"/>
          <p14:tracePt t="169146" x="6446838" y="4856163"/>
          <p14:tracePt t="169154" x="6446838" y="4868863"/>
          <p14:tracePt t="169170" x="6446838" y="4879975"/>
          <p14:tracePt t="169185" x="6446838" y="4905375"/>
          <p14:tracePt t="169202" x="6446838" y="4918075"/>
          <p14:tracePt t="169219" x="6446838" y="4930775"/>
          <p14:tracePt t="169235" x="6446838" y="4956175"/>
          <p14:tracePt t="169258" x="6446838" y="4968875"/>
          <p14:tracePt t="169962" x="6459538" y="4968875"/>
          <p14:tracePt t="169970" x="6472238" y="4968875"/>
          <p14:tracePt t="169978" x="6508750" y="4968875"/>
          <p14:tracePt t="169988" x="6559550" y="4968875"/>
          <p14:tracePt t="170003" x="6684963" y="4981575"/>
          <p14:tracePt t="170020" x="6759575" y="4981575"/>
          <p14:tracePt t="170037" x="6834188" y="4992688"/>
          <p14:tracePt t="170053" x="6884988" y="5005388"/>
          <p14:tracePt t="170070" x="6910388" y="5005388"/>
          <p14:tracePt t="170087" x="6934200" y="5005388"/>
          <p14:tracePt t="170104" x="6985000" y="5005388"/>
          <p14:tracePt t="170105" x="7021513" y="5005388"/>
          <p14:tracePt t="170121" x="7085013" y="5005388"/>
          <p14:tracePt t="170138" x="7159625" y="5005388"/>
          <p14:tracePt t="170154" x="7259638" y="5005388"/>
          <p14:tracePt t="170171" x="7335838" y="5018088"/>
          <p14:tracePt t="170187" x="7410450" y="5018088"/>
          <p14:tracePt t="170204" x="7485063" y="5043488"/>
          <p14:tracePt t="170221" x="7561263" y="5043488"/>
          <p14:tracePt t="170237" x="7610475" y="5056188"/>
          <p14:tracePt t="170254" x="7635875" y="5056188"/>
          <p14:tracePt t="170271" x="7673975" y="5056188"/>
          <p14:tracePt t="170288" x="7697788" y="5056188"/>
          <p14:tracePt t="170289" x="7723188" y="5056188"/>
          <p14:tracePt t="170304" x="7735888" y="5068888"/>
          <p14:tracePt t="170306" x="7761288" y="5081588"/>
          <p14:tracePt t="170322" x="7810500" y="5081588"/>
          <p14:tracePt t="170338" x="7835900" y="5081588"/>
          <p14:tracePt t="170355" x="7874000" y="5081588"/>
          <p14:tracePt t="170371" x="7923213" y="5081588"/>
          <p14:tracePt t="170388" x="7961313" y="5081588"/>
          <p14:tracePt t="170404" x="7999413" y="5081588"/>
          <p14:tracePt t="170421" x="8035925" y="5081588"/>
          <p14:tracePt t="170438" x="8099425" y="5081588"/>
          <p14:tracePt t="170455" x="8123238" y="5081588"/>
          <p14:tracePt t="170471" x="8174038" y="5081588"/>
          <p14:tracePt t="170473" x="8212138" y="5081588"/>
          <p14:tracePt t="170488" x="8248650" y="5081588"/>
          <p14:tracePt t="170490" x="8286750" y="5081588"/>
          <p14:tracePt t="170506" x="8324850" y="5081588"/>
          <p14:tracePt t="170521" x="8335963" y="5081588"/>
          <p14:tracePt t="170538" x="8348663" y="5081588"/>
          <p14:tracePt t="170555" x="8361363" y="5081588"/>
          <p14:tracePt t="170571" x="8386763" y="5081588"/>
          <p14:tracePt t="170588" x="8399463" y="5081588"/>
          <p14:tracePt t="170605" x="8412163" y="5081588"/>
          <p14:tracePt t="170622" x="8424863" y="5081588"/>
          <p14:tracePt t="170639" x="8461375" y="5081588"/>
          <p14:tracePt t="170656" x="8486775" y="5092700"/>
          <p14:tracePt t="170672" x="8499475" y="5092700"/>
          <p14:tracePt t="170674" x="8512175" y="5092700"/>
          <p14:tracePt t="170698" x="8524875" y="5092700"/>
          <p14:tracePt t="170714" x="8537575" y="5092700"/>
          <p14:tracePt t="170834" x="8548688" y="5092700"/>
          <p14:tracePt t="170850" x="8548688" y="5105400"/>
          <p14:tracePt t="170858" x="8561388" y="5105400"/>
          <p14:tracePt t="170874" x="8574088" y="5105400"/>
          <p14:tracePt t="170882" x="8586788" y="5105400"/>
          <p14:tracePt t="171010" x="8586788" y="5118100"/>
          <p14:tracePt t="171026" x="8586788" y="5130800"/>
          <p14:tracePt t="171042" x="8586788" y="5143500"/>
          <p14:tracePt t="171050" x="8586788" y="5156200"/>
          <p14:tracePt t="177850" x="8574088" y="5168900"/>
          <p14:tracePt t="177858" x="8548688" y="5181600"/>
          <p14:tracePt t="177866" x="8512175" y="5194300"/>
          <p14:tracePt t="177875" x="8486775" y="5218113"/>
          <p14:tracePt t="177890" x="8461375" y="5243513"/>
          <p14:tracePt t="177891" x="8424863" y="5268913"/>
          <p14:tracePt t="177907" x="8335963" y="5330825"/>
          <p14:tracePt t="177923" x="8261350" y="5407025"/>
          <p14:tracePt t="177941" x="8135938" y="5443538"/>
          <p14:tracePt t="177958" x="8061325" y="5481638"/>
          <p14:tracePt t="177974" x="7897813" y="5556250"/>
          <p14:tracePt t="177991" x="7673975" y="5630863"/>
          <p14:tracePt t="178008" x="7435850" y="5694363"/>
          <p14:tracePt t="178010" x="7310438" y="5719763"/>
          <p14:tracePt t="178024" x="7197725" y="5732463"/>
          <p14:tracePt t="178026" x="7085013" y="5743575"/>
          <p14:tracePt t="178042" x="6921500" y="5768975"/>
          <p14:tracePt t="178058" x="6784975" y="5794375"/>
          <p14:tracePt t="178075" x="6684963" y="5807075"/>
          <p14:tracePt t="178091" x="6621463" y="5832475"/>
          <p14:tracePt t="178108" x="6584950" y="5832475"/>
          <p14:tracePt t="178125" x="6546850" y="5832475"/>
          <p14:tracePt t="178141" x="6534150" y="5832475"/>
          <p14:tracePt t="178158" x="6508750" y="5832475"/>
          <p14:tracePt t="178175" x="6483350" y="5832475"/>
          <p14:tracePt t="178192" x="6472238" y="5832475"/>
          <p14:tracePt t="178209" x="6459538" y="5832475"/>
          <p14:tracePt t="178210" x="6446838" y="5832475"/>
          <p14:tracePt t="178225" x="6383338" y="5832475"/>
          <p14:tracePt t="178242" x="6346825" y="5832475"/>
          <p14:tracePt t="178259" x="6334125" y="5832475"/>
          <p14:tracePt t="178275" x="6321425" y="5832475"/>
          <p14:tracePt t="178874" x="6334125" y="5832475"/>
          <p14:tracePt t="178906" x="6346825" y="5832475"/>
          <p14:tracePt t="178922" x="6359525" y="5832475"/>
          <p14:tracePt t="178947" x="6370638" y="5832475"/>
          <p14:tracePt t="178994" x="6383338" y="5832475"/>
          <p14:tracePt t="179002" x="6396038" y="5832475"/>
          <p14:tracePt t="198914" x="6383338" y="5832475"/>
          <p14:tracePt t="198922" x="6359525" y="5832475"/>
          <p14:tracePt t="198930" x="6321425" y="5832475"/>
          <p14:tracePt t="198946" x="6234113" y="5868988"/>
          <p14:tracePt t="198963" x="6134100" y="5881688"/>
          <p14:tracePt t="198979" x="6045200" y="5907088"/>
          <p14:tracePt t="198995" x="5983288" y="5919788"/>
          <p14:tracePt t="199012" x="5957888" y="593248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Levels of Data Analytics in Healthcare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4373" y="1084772"/>
            <a:ext cx="3357797" cy="468845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3485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85"/>
    </mc:Choice>
    <mc:Fallback xmlns="">
      <p:transition spd="slow" advTm="53385"/>
    </mc:Fallback>
  </mc:AlternateContent>
  <p:extLst>
    <p:ext uri="{3A86A75C-4F4B-4683-9AE1-C65F6400EC91}">
      <p14:laserTraceLst xmlns:p14="http://schemas.microsoft.com/office/powerpoint/2010/main">
        <p14:tracePtLst>
          <p14:tracePt t="25640" x="5995988" y="5932488"/>
          <p14:tracePt t="25650" x="6021388" y="5932488"/>
          <p14:tracePt t="25657" x="6045200" y="5907088"/>
          <p14:tracePt t="25665" x="6070600" y="5856288"/>
          <p14:tracePt t="25682" x="6083300" y="5756275"/>
          <p14:tracePt t="25699" x="6083300" y="5643563"/>
          <p14:tracePt t="25715" x="6121400" y="5568950"/>
          <p14:tracePt t="25733" x="6157913" y="5481638"/>
          <p14:tracePt t="25749" x="6196013" y="5418138"/>
          <p14:tracePt t="25766" x="6259513" y="5343525"/>
          <p14:tracePt t="25768" x="6270625" y="5294313"/>
          <p14:tracePt t="25783" x="6296025" y="5230813"/>
          <p14:tracePt t="25785" x="6308725" y="5194300"/>
          <p14:tracePt t="25800" x="6334125" y="5143500"/>
          <p14:tracePt t="25816" x="6346825" y="511810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Healthcare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5" y="2389207"/>
            <a:ext cx="10672997" cy="3448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Types of Healthcare Analytics:</a:t>
            </a:r>
          </a:p>
          <a:p>
            <a:pPr marL="914400" lvl="1" indent="-4572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Descriptive Analytics.</a:t>
            </a:r>
          </a:p>
          <a:p>
            <a:pPr marL="914400" lvl="1" indent="-4572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Diagnostic Analytics.</a:t>
            </a:r>
          </a:p>
          <a:p>
            <a:pPr marL="914400" lvl="1" indent="-45720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Predictive Analytics.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722" y="2186706"/>
            <a:ext cx="4045269" cy="3735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468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887"/>
    </mc:Choice>
    <mc:Fallback xmlns="">
      <p:transition advTm="66887"/>
    </mc:Fallback>
  </mc:AlternateContent>
  <p:extLst>
    <p:ext uri="{3A86A75C-4F4B-4683-9AE1-C65F6400EC91}">
      <p14:laserTraceLst xmlns:p14="http://schemas.microsoft.com/office/powerpoint/2010/main">
        <p14:tracePtLst>
          <p14:tracePt t="7552" x="6346825" y="5105400"/>
          <p14:tracePt t="7560" x="6346825" y="5081588"/>
          <p14:tracePt t="7573" x="6334125" y="5030788"/>
          <p14:tracePt t="7575" x="6321425" y="4956175"/>
          <p14:tracePt t="7590" x="6308725" y="4905375"/>
          <p14:tracePt t="7591" x="6296025" y="4856163"/>
          <p14:tracePt t="7607" x="6296025" y="4730750"/>
          <p14:tracePt t="7624" x="6270625" y="4605338"/>
          <p14:tracePt t="7640" x="6259513" y="4530725"/>
          <p14:tracePt t="7657" x="6259513" y="4479925"/>
          <p14:tracePt t="7673" x="6259513" y="4467225"/>
          <p14:tracePt t="10784" x="6246813" y="4467225"/>
          <p14:tracePt t="10792" x="6170613" y="4467225"/>
          <p14:tracePt t="10799" x="6057900" y="4467225"/>
          <p14:tracePt t="10815" x="5708650" y="4454525"/>
          <p14:tracePt t="10832" x="5394325" y="4454525"/>
          <p14:tracePt t="10849" x="5094288" y="4454525"/>
          <p14:tracePt t="10865" x="4868863" y="4443413"/>
          <p14:tracePt t="10881" x="4656138" y="4418013"/>
          <p14:tracePt t="10898" x="4481513" y="4392613"/>
          <p14:tracePt t="10915" x="4394200" y="4379913"/>
          <p14:tracePt t="10932" x="4305300" y="4367213"/>
          <p14:tracePt t="10948" x="4243388" y="4367213"/>
          <p14:tracePt t="10965" x="4192588" y="4367213"/>
          <p14:tracePt t="10967" x="4156075" y="4367213"/>
          <p14:tracePt t="10982" x="4130675" y="4367213"/>
          <p14:tracePt t="10983" x="4105275" y="4367213"/>
          <p14:tracePt t="10999" x="4056063" y="4367213"/>
          <p14:tracePt t="11016" x="4005263" y="4367213"/>
          <p14:tracePt t="11032" x="3968750" y="4367213"/>
          <p14:tracePt t="11048" x="3930650" y="4367213"/>
          <p14:tracePt t="11065" x="3905250" y="4354513"/>
          <p14:tracePt t="11082" x="3843338" y="4354513"/>
          <p14:tracePt t="11099" x="3817938" y="4341813"/>
          <p14:tracePt t="11116" x="3805238" y="4330700"/>
          <p14:tracePt t="11132" x="3792538" y="4330700"/>
          <p14:tracePt t="11148" x="3767138" y="4330700"/>
          <p14:tracePt t="11165" x="3756025" y="4330700"/>
          <p14:tracePt t="11183" x="3743325" y="4330700"/>
          <p14:tracePt t="11199" x="3730625" y="4330700"/>
          <p14:tracePt t="11216" x="3717925" y="4330700"/>
          <p14:tracePt t="11232" x="3705225" y="4330700"/>
          <p14:tracePt t="11312" x="3692525" y="4330700"/>
          <p14:tracePt t="11344" x="3679825" y="4330700"/>
          <p14:tracePt t="11351" x="3667125" y="4330700"/>
          <p14:tracePt t="11360" x="3654425" y="4330700"/>
          <p14:tracePt t="11367" x="3643313" y="4330700"/>
          <p14:tracePt t="11383" x="3630613" y="4330700"/>
          <p14:tracePt t="11400" x="3605213" y="4318000"/>
          <p14:tracePt t="11416" x="3567113" y="4318000"/>
          <p14:tracePt t="11433" x="3554413" y="4318000"/>
          <p14:tracePt t="11449" x="3517900" y="4318000"/>
          <p14:tracePt t="11466" x="3492500" y="4305300"/>
          <p14:tracePt t="11483" x="3467100" y="4305300"/>
          <p14:tracePt t="11500" x="3429000" y="4305300"/>
          <p14:tracePt t="11960" x="3417888" y="4305300"/>
          <p14:tracePt t="11984" x="3405188" y="4305300"/>
          <p14:tracePt t="12072" x="3392488" y="4305300"/>
          <p14:tracePt t="12087" x="3379788" y="4305300"/>
          <p14:tracePt t="12103" x="3367088" y="4305300"/>
          <p14:tracePt t="12112" x="3354388" y="4305300"/>
          <p14:tracePt t="12119" x="3354388" y="4318000"/>
          <p14:tracePt t="12135" x="3341688" y="4318000"/>
          <p14:tracePt t="12152" x="3328988" y="4330700"/>
          <p14:tracePt t="12176" x="3317875" y="4330700"/>
          <p14:tracePt t="12185" x="3305175" y="4330700"/>
          <p14:tracePt t="12201" x="3292475" y="4330700"/>
          <p14:tracePt t="12218" x="3279775" y="4330700"/>
          <p14:tracePt t="12240" x="3267075" y="4341813"/>
          <p14:tracePt t="12251" x="3254375" y="4341813"/>
          <p14:tracePt t="12280" x="3241675" y="4341813"/>
          <p14:tracePt t="12296" x="3228975" y="4341813"/>
          <p14:tracePt t="12319" x="3216275" y="4354513"/>
          <p14:tracePt t="12336" x="3205163" y="4354513"/>
          <p14:tracePt t="12360" x="3192463" y="4354513"/>
          <p14:tracePt t="12376" x="3179763" y="4354513"/>
          <p14:tracePt t="12384" x="3167063" y="4354513"/>
          <p14:tracePt t="12392" x="3154363" y="4354513"/>
          <p14:tracePt t="12402" x="3141663" y="4354513"/>
          <p14:tracePt t="12419" x="3128963" y="4354513"/>
          <p14:tracePt t="12436" x="3116263" y="4354513"/>
          <p14:tracePt t="12452" x="3103563" y="4354513"/>
          <p14:tracePt t="12469" x="3092450" y="4354513"/>
          <p14:tracePt t="15184" x="3103563" y="4354513"/>
          <p14:tracePt t="15193" x="3179763" y="4341813"/>
          <p14:tracePt t="15200" x="3317875" y="4305300"/>
          <p14:tracePt t="15209" x="3454400" y="4254500"/>
          <p14:tracePt t="15226" x="3567113" y="4230688"/>
          <p14:tracePt t="15243" x="3592513" y="4205288"/>
          <p14:tracePt t="15260" x="3643313" y="4192588"/>
          <p14:tracePt t="15504" x="3654425" y="4179888"/>
          <p14:tracePt t="15511" x="3667125" y="4179888"/>
          <p14:tracePt t="15520" x="3679825" y="4167188"/>
          <p14:tracePt t="15527" x="3705225" y="4154488"/>
          <p14:tracePt t="15544" x="3717925" y="4141788"/>
          <p14:tracePt t="15560" x="3730625" y="4141788"/>
          <p14:tracePt t="17096" x="3743325" y="4141788"/>
          <p14:tracePt t="17104" x="3767138" y="4141788"/>
          <p14:tracePt t="17114" x="3779838" y="4141788"/>
          <p14:tracePt t="17131" x="3856038" y="4154488"/>
          <p14:tracePt t="17148" x="3992563" y="4167188"/>
          <p14:tracePt t="17165" x="4181475" y="4179888"/>
          <p14:tracePt t="17181" x="4343400" y="4192588"/>
          <p14:tracePt t="17183" x="4394200" y="4192588"/>
          <p14:tracePt t="17198" x="4430713" y="4192588"/>
          <p14:tracePt t="17200" x="4443413" y="4192588"/>
          <p14:tracePt t="18152" x="4430713" y="4192588"/>
          <p14:tracePt t="18160" x="4406900" y="4205288"/>
          <p14:tracePt t="18168" x="4381500" y="4217988"/>
          <p14:tracePt t="18184" x="4330700" y="4217988"/>
          <p14:tracePt t="18200" x="4294188" y="4217988"/>
          <p14:tracePt t="18217" x="4243388" y="4217988"/>
          <p14:tracePt t="18234" x="4181475" y="4217988"/>
          <p14:tracePt t="18251" x="4130675" y="4217988"/>
          <p14:tracePt t="18268" x="4056063" y="4217988"/>
          <p14:tracePt t="18284" x="4005263" y="4217988"/>
          <p14:tracePt t="18301" x="3930650" y="4217988"/>
          <p14:tracePt t="18303" x="3892550" y="4217988"/>
          <p14:tracePt t="18317" x="3856038" y="4217988"/>
          <p14:tracePt t="18319" x="3817938" y="4217988"/>
          <p14:tracePt t="18335" x="3743325" y="4217988"/>
          <p14:tracePt t="18352" x="3705225" y="4217988"/>
          <p14:tracePt t="18368" x="3667125" y="4230688"/>
          <p14:tracePt t="18385" x="3643313" y="4230688"/>
          <p14:tracePt t="18401" x="3630613" y="4230688"/>
          <p14:tracePt t="18417" x="3617913" y="4230688"/>
          <p14:tracePt t="18434" x="3592513" y="4230688"/>
          <p14:tracePt t="18451" x="3579813" y="4241800"/>
          <p14:tracePt t="18468" x="3541713" y="4241800"/>
          <p14:tracePt t="18485" x="3505200" y="4254500"/>
          <p14:tracePt t="18501" x="3479800" y="4267200"/>
          <p14:tracePt t="18503" x="3441700" y="4279900"/>
          <p14:tracePt t="18518" x="3405188" y="4279900"/>
          <p14:tracePt t="18519" x="3367088" y="4279900"/>
          <p14:tracePt t="18535" x="3317875" y="4292600"/>
          <p14:tracePt t="18552" x="3279775" y="4305300"/>
          <p14:tracePt t="18568" x="3241675" y="4318000"/>
          <p14:tracePt t="18584" x="3192463" y="4330700"/>
          <p14:tracePt t="18601" x="3154363" y="4341813"/>
          <p14:tracePt t="18618" x="3128963" y="4341813"/>
          <p14:tracePt t="18635" x="3116263" y="4354513"/>
          <p14:tracePt t="18652" x="3103563" y="4354513"/>
          <p14:tracePt t="18669" x="3092450" y="4354513"/>
          <p14:tracePt t="18719" x="3079750" y="4354513"/>
          <p14:tracePt t="18728" x="3067050" y="4354513"/>
          <p14:tracePt t="18736" x="3054350" y="4367213"/>
          <p14:tracePt t="18753" x="3028950" y="4367213"/>
          <p14:tracePt t="18768" x="3016250" y="4367213"/>
          <p14:tracePt t="18785" x="3003550" y="4379913"/>
          <p14:tracePt t="18802" x="2979738" y="4392613"/>
          <p14:tracePt t="18819" x="2967038" y="4405313"/>
          <p14:tracePt t="18836" x="2941638" y="4418013"/>
          <p14:tracePt t="18852" x="2928938" y="4443413"/>
          <p14:tracePt t="18869" x="2916238" y="4454525"/>
          <p14:tracePt t="18871" x="2903538" y="4467225"/>
          <p14:tracePt t="18886" x="2890838" y="4479925"/>
          <p14:tracePt t="18903" x="2867025" y="4505325"/>
          <p14:tracePt t="18920" x="2841625" y="4543425"/>
          <p14:tracePt t="18936" x="2828925" y="4567238"/>
          <p14:tracePt t="18938" x="2816225" y="4567238"/>
          <p14:tracePt t="18952" x="2803525" y="4579938"/>
          <p14:tracePt t="18969" x="2803525" y="4592638"/>
          <p14:tracePt t="19000" x="2803525" y="4605338"/>
          <p14:tracePt t="19008" x="2803525" y="4618038"/>
          <p14:tracePt t="19019" x="2790825" y="4618038"/>
          <p14:tracePt t="19036" x="2778125" y="4630738"/>
          <p14:tracePt t="19064" x="2778125" y="4643438"/>
          <p14:tracePt t="19152" x="2778125" y="4656138"/>
          <p14:tracePt t="19168" x="2778125" y="4667250"/>
          <p14:tracePt t="19184" x="2767013" y="4679950"/>
          <p14:tracePt t="19192" x="2767013" y="4692650"/>
          <p14:tracePt t="19203" x="2767013" y="4705350"/>
          <p14:tracePt t="19220" x="2741613" y="4730750"/>
          <p14:tracePt t="19236" x="2741613" y="4756150"/>
          <p14:tracePt t="19254" x="2728913" y="4779963"/>
          <p14:tracePt t="19375" x="2728913" y="4792663"/>
          <p14:tracePt t="19384" x="2716213" y="4792663"/>
          <p14:tracePt t="19392" x="2703513" y="4805363"/>
          <p14:tracePt t="19416" x="2703513" y="4818063"/>
          <p14:tracePt t="19423" x="2690813" y="4818063"/>
          <p14:tracePt t="19437" x="2690813" y="4830763"/>
          <p14:tracePt t="19454" x="2690813" y="4843463"/>
          <p14:tracePt t="19455" x="2690813" y="4856163"/>
          <p14:tracePt t="19471" x="2678113" y="4868863"/>
          <p14:tracePt t="19488" x="2654300" y="4879975"/>
          <p14:tracePt t="19505" x="2654300" y="4892675"/>
          <p14:tracePt t="19520" x="2641600" y="4905375"/>
          <p14:tracePt t="19537" x="2641600" y="4918075"/>
          <p14:tracePt t="19554" x="2641600" y="4943475"/>
          <p14:tracePt t="19571" x="2641600" y="4956175"/>
          <p14:tracePt t="19588" x="2641600" y="4981575"/>
          <p14:tracePt t="19604" x="2641600" y="4992688"/>
          <p14:tracePt t="19623" x="2641600" y="5005388"/>
          <p14:tracePt t="19816" x="2654300" y="5005388"/>
          <p14:tracePt t="19832" x="2667000" y="5005388"/>
          <p14:tracePt t="21327" x="2678113" y="5005388"/>
          <p14:tracePt t="21336" x="2690813" y="5018088"/>
          <p14:tracePt t="21343" x="2716213" y="5056188"/>
          <p14:tracePt t="21359" x="2790825" y="5118100"/>
          <p14:tracePt t="21376" x="2841625" y="5130800"/>
          <p14:tracePt t="21392" x="2841625" y="5143500"/>
          <p14:tracePt t="26656" x="2867025" y="5143500"/>
          <p14:tracePt t="26664" x="2916238" y="5143500"/>
          <p14:tracePt t="26672" x="2967038" y="5143500"/>
          <p14:tracePt t="26689" x="3041650" y="5143500"/>
          <p14:tracePt t="26706" x="3128963" y="5143500"/>
          <p14:tracePt t="26723" x="3228975" y="5143500"/>
          <p14:tracePt t="26739" x="3328988" y="5143500"/>
          <p14:tracePt t="26756" x="3392488" y="5143500"/>
          <p14:tracePt t="26773" x="3441700" y="5143500"/>
          <p14:tracePt t="26775" x="3454400" y="5143500"/>
          <p14:tracePt t="26791" x="3479800" y="5143500"/>
          <p14:tracePt t="26840" x="3492500" y="5143500"/>
          <p14:tracePt t="26872" x="3505200" y="5143500"/>
          <p14:tracePt t="26880" x="3517900" y="5143500"/>
          <p14:tracePt t="26890" x="3530600" y="5143500"/>
          <p14:tracePt t="26906" x="3567113" y="5130800"/>
          <p14:tracePt t="26923" x="3605213" y="5130800"/>
          <p14:tracePt t="26940" x="3643313" y="5130800"/>
          <p14:tracePt t="26957" x="3692525" y="5130800"/>
          <p14:tracePt t="26958" x="3743325" y="5130800"/>
          <p14:tracePt t="26974" x="3792538" y="5130800"/>
          <p14:tracePt t="26975" x="3867150" y="5130800"/>
          <p14:tracePt t="26991" x="4117975" y="5105400"/>
          <p14:tracePt t="27007" x="4356100" y="5081588"/>
          <p14:tracePt t="27024" x="4556125" y="5056188"/>
          <p14:tracePt t="27040" x="4694238" y="5056188"/>
          <p14:tracePt t="27057" x="4768850" y="5056188"/>
          <p14:tracePt t="27074" x="4832350" y="5056188"/>
          <p14:tracePt t="27090" x="4843463" y="5056188"/>
          <p14:tracePt t="27107" x="4868863" y="5056188"/>
          <p14:tracePt t="27272" x="4881563" y="5056188"/>
          <p14:tracePt t="27304" x="4894263" y="5056188"/>
          <p14:tracePt t="27768" x="4906963" y="5056188"/>
          <p14:tracePt t="27776" x="4932363" y="5056188"/>
          <p14:tracePt t="27783" x="4956175" y="5056188"/>
          <p14:tracePt t="27793" x="4956175" y="5068888"/>
          <p14:tracePt t="27809" x="4968875" y="5081588"/>
          <p14:tracePt t="28000" x="4981575" y="5081588"/>
          <p14:tracePt t="28008" x="4994275" y="5092700"/>
          <p14:tracePt t="28016" x="5006975" y="5092700"/>
          <p14:tracePt t="28026" x="5032375" y="5118100"/>
          <p14:tracePt t="28043" x="5068888" y="5130800"/>
          <p14:tracePt t="28060" x="5094288" y="5143500"/>
          <p14:tracePt t="28077" x="5119688" y="5156200"/>
          <p14:tracePt t="28079" x="5132388" y="5156200"/>
          <p14:tracePt t="28093" x="5132388" y="5168900"/>
          <p14:tracePt t="28095" x="5145088" y="5168900"/>
          <p14:tracePt t="28111" x="5170488" y="5168900"/>
          <p14:tracePt t="28127" x="5181600" y="5168900"/>
          <p14:tracePt t="28151" x="5194300" y="5168900"/>
          <p14:tracePt t="28192" x="5207000" y="5168900"/>
          <p14:tracePt t="28200" x="5207000" y="5181600"/>
          <p14:tracePt t="28210" x="5219700" y="5181600"/>
          <p14:tracePt t="28226" x="5232400" y="5181600"/>
          <p14:tracePt t="28243" x="5257800" y="5181600"/>
          <p14:tracePt t="28264" x="5270500" y="5181600"/>
          <p14:tracePt t="28288" x="5281613" y="5194300"/>
          <p14:tracePt t="28303" x="5294313" y="5194300"/>
          <p14:tracePt t="28311" x="5307013" y="5194300"/>
          <p14:tracePt t="28327" x="5319713" y="5205413"/>
          <p14:tracePt t="28344" x="5332413" y="5218113"/>
          <p14:tracePt t="28360" x="5357813" y="5230813"/>
          <p14:tracePt t="28377" x="5370513" y="5230813"/>
          <p14:tracePt t="28394" x="5394325" y="5230813"/>
          <p14:tracePt t="28410" x="5407025" y="5243513"/>
          <p14:tracePt t="28427" x="5432425" y="5243513"/>
          <p14:tracePt t="28444" x="5470525" y="5256213"/>
          <p14:tracePt t="28461" x="5495925" y="5256213"/>
          <p14:tracePt t="28463" x="5519738" y="5268913"/>
          <p14:tracePt t="28478" x="5532438" y="5281613"/>
          <p14:tracePt t="28480" x="5545138" y="5281613"/>
          <p14:tracePt t="28495" x="5557838" y="5281613"/>
          <p14:tracePt t="28511" x="5570538" y="5294313"/>
          <p14:tracePt t="28528" x="5583238" y="5305425"/>
          <p14:tracePt t="28544" x="5595938" y="5318125"/>
          <p14:tracePt t="28560" x="5595938" y="5330825"/>
          <p14:tracePt t="28578" x="5595938" y="5356225"/>
          <p14:tracePt t="28594" x="5595938" y="5407025"/>
          <p14:tracePt t="28611" x="5583238" y="5468938"/>
          <p14:tracePt t="28628" x="5570538" y="5494338"/>
          <p14:tracePt t="28645" x="5557838" y="5518150"/>
          <p14:tracePt t="28744" x="5557838" y="5530850"/>
          <p14:tracePt t="28760" x="5557838" y="5543550"/>
          <p14:tracePt t="28776" x="5557838" y="5556250"/>
          <p14:tracePt t="28784" x="5557838" y="5568950"/>
          <p14:tracePt t="28801" x="5557838" y="5581650"/>
          <p14:tracePt t="28824" x="5557838" y="5594350"/>
          <p14:tracePt t="28856" x="5557838" y="5607050"/>
          <p14:tracePt t="28882" x="5557838" y="5619750"/>
          <p14:tracePt t="28919" x="5557838" y="5630863"/>
          <p14:tracePt t="29000" x="5557838" y="5643563"/>
          <p14:tracePt t="63967" x="5545138" y="5643563"/>
          <p14:tracePt t="63975" x="5507038" y="5643563"/>
          <p14:tracePt t="63987" x="5445125" y="5643563"/>
          <p14:tracePt t="64004" x="5207000" y="5681663"/>
          <p14:tracePt t="64020" x="5006975" y="5707063"/>
          <p14:tracePt t="64022" x="4881563" y="5719763"/>
          <p14:tracePt t="64037" x="4732338" y="5732463"/>
          <p14:tracePt t="64039" x="4581525" y="5743575"/>
          <p14:tracePt t="64054" x="4318000" y="5756275"/>
          <p14:tracePt t="64071" x="4092575" y="5768975"/>
          <p14:tracePt t="64087" x="3956050" y="5781675"/>
          <p14:tracePt t="64104" x="3856038" y="5781675"/>
          <p14:tracePt t="64120" x="3792538" y="5781675"/>
          <p14:tracePt t="64137" x="3730625" y="5768975"/>
          <p14:tracePt t="64154" x="3717925" y="5743575"/>
          <p14:tracePt t="64170" x="3692525" y="5732463"/>
          <p14:tracePt t="64187" x="3679825" y="5707063"/>
          <p14:tracePt t="64204" x="3654425" y="5694363"/>
          <p14:tracePt t="64221" x="3630613" y="5668963"/>
          <p14:tracePt t="64222" x="3630613" y="5656263"/>
          <p14:tracePt t="64238" x="3579813" y="5619750"/>
          <p14:tracePt t="64254" x="3505200" y="5581650"/>
          <p14:tracePt t="64271" x="3417888" y="5543550"/>
          <p14:tracePt t="64288" x="3341688" y="5494338"/>
          <p14:tracePt t="64304" x="3179763" y="5430838"/>
          <p14:tracePt t="64320" x="2967038" y="5318125"/>
          <p14:tracePt t="64337" x="2667000" y="5143500"/>
          <p14:tracePt t="64354" x="2328863" y="4943475"/>
          <p14:tracePt t="64371" x="2003425" y="4679950"/>
          <p14:tracePt t="64388" x="1701800" y="4430713"/>
          <p14:tracePt t="64404" x="1501775" y="4205288"/>
          <p14:tracePt t="64406" x="1427163" y="4092575"/>
          <p14:tracePt t="64421" x="1363663" y="4005263"/>
          <p14:tracePt t="64423" x="1327150" y="3916363"/>
          <p14:tracePt t="64438" x="1239838" y="3741738"/>
          <p14:tracePt t="64455" x="1189038" y="3529013"/>
          <p14:tracePt t="64472" x="1150938" y="3328988"/>
          <p14:tracePt t="64488" x="1114425" y="3128963"/>
          <p14:tracePt t="64504" x="1089025" y="2990850"/>
          <p14:tracePt t="64521" x="1076325" y="2865438"/>
          <p14:tracePt t="64538" x="1027113" y="2790825"/>
          <p14:tracePt t="64555" x="1001713" y="2740025"/>
          <p14:tracePt t="64571" x="989013" y="2690813"/>
          <p14:tracePt t="64588" x="950913" y="2616200"/>
          <p14:tracePt t="64590" x="950913" y="2590800"/>
          <p14:tracePt t="64605" x="938213" y="2565400"/>
          <p14:tracePt t="64606" x="925513" y="2540000"/>
          <p14:tracePt t="64622" x="925513" y="2478088"/>
          <p14:tracePt t="64639" x="914400" y="2439988"/>
          <p14:tracePt t="64656" x="914400" y="2390775"/>
          <p14:tracePt t="64672" x="914400" y="2339975"/>
          <p14:tracePt t="64688" x="914400" y="2314575"/>
          <p14:tracePt t="64705" x="889000" y="2278063"/>
          <p14:tracePt t="64722" x="889000" y="2239963"/>
          <p14:tracePt t="64739" x="863600" y="2214563"/>
          <p14:tracePt t="64755" x="863600" y="2190750"/>
          <p14:tracePt t="64772" x="850900" y="2165350"/>
          <p14:tracePt t="64774" x="838200" y="2139950"/>
          <p14:tracePt t="64789" x="838200" y="2127250"/>
          <p14:tracePt t="64791" x="838200" y="2114550"/>
          <p14:tracePt t="64806" x="825500" y="2078038"/>
          <p14:tracePt t="64823" x="801688" y="2014538"/>
          <p14:tracePt t="64839" x="776288" y="1927225"/>
          <p14:tracePt t="64856" x="738188" y="1852613"/>
          <p14:tracePt t="64872" x="676275" y="1739900"/>
          <p14:tracePt t="64889" x="612775" y="1652588"/>
          <p14:tracePt t="64906" x="550863" y="1563688"/>
          <p14:tracePt t="64923" x="463550" y="1489075"/>
          <p14:tracePt t="64939" x="376238" y="1439863"/>
          <p14:tracePt t="64955" x="300038" y="1376363"/>
          <p14:tracePt t="64972" x="274638" y="1301750"/>
          <p14:tracePt t="64974" x="263525" y="1250950"/>
          <p14:tracePt t="64990" x="212725" y="1150938"/>
          <p14:tracePt t="65006" x="174625" y="1025525"/>
          <p14:tracePt t="65023" x="125413" y="901700"/>
          <p14:tracePt t="65040" x="87313" y="825500"/>
          <p14:tracePt t="65056" x="61913" y="776288"/>
          <p14:tracePt t="65072" x="50800" y="725488"/>
          <p14:tracePt t="65089" x="38100" y="712788"/>
          <p14:tracePt t="65106" x="38100" y="700088"/>
          <p14:tracePt t="65123" x="38100" y="638175"/>
          <p14:tracePt t="65140" x="25400" y="55086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4816" y="1615964"/>
            <a:ext cx="1159740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Healthcare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80998" y="2000139"/>
            <a:ext cx="11365040" cy="3733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i="1" dirty="0">
                <a:solidFill>
                  <a:srgbClr val="203E5F"/>
                </a:solidFill>
                <a:latin typeface="Alexandria"/>
              </a:rPr>
              <a:t>Descriptive Analytics: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Function: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Understand past events using current and historical data.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Tools: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Patient records, operational reports.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Importance: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Measures hospital performance and identifies general healthcare trends.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74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2680"/>
    </mc:Choice>
    <mc:Fallback xmlns="">
      <p:transition advTm="212680"/>
    </mc:Fallback>
  </mc:AlternateContent>
  <p:extLst>
    <p:ext uri="{3A86A75C-4F4B-4683-9AE1-C65F6400EC91}">
      <p14:laserTraceLst xmlns:p14="http://schemas.microsoft.com/office/powerpoint/2010/main">
        <p14:tracePtLst>
          <p14:tracePt t="163" x="4043363" y="825500"/>
          <p14:tracePt t="170" x="4081463" y="838200"/>
          <p14:tracePt t="183" x="4130675" y="838200"/>
          <p14:tracePt t="200" x="4205288" y="850900"/>
          <p14:tracePt t="217" x="4268788" y="876300"/>
          <p14:tracePt t="218" x="4294188" y="876300"/>
          <p14:tracePt t="235" x="4330700" y="876300"/>
          <p14:tracePt t="236" x="4368800" y="889000"/>
          <p14:tracePt t="251" x="4443413" y="889000"/>
          <p14:tracePt t="268" x="4518025" y="889000"/>
          <p14:tracePt t="284" x="4568825" y="889000"/>
          <p14:tracePt t="285" x="4619625" y="889000"/>
          <p14:tracePt t="300" x="4706938" y="889000"/>
          <p14:tracePt t="318" x="4768850" y="889000"/>
          <p14:tracePt t="334" x="4794250" y="889000"/>
          <p14:tracePt t="351" x="4806950" y="889000"/>
          <p14:tracePt t="555" x="4806950" y="876300"/>
          <p14:tracePt t="563" x="4832350" y="876300"/>
          <p14:tracePt t="571" x="4843463" y="876300"/>
          <p14:tracePt t="585" x="4868863" y="863600"/>
          <p14:tracePt t="587" x="4894263" y="850900"/>
          <p14:tracePt t="602" x="4932363" y="850900"/>
          <p14:tracePt t="619" x="4945063" y="850900"/>
          <p14:tracePt t="636" x="4981575" y="838200"/>
          <p14:tracePt t="652" x="4994275" y="838200"/>
          <p14:tracePt t="668" x="5006975" y="838200"/>
          <p14:tracePt t="685" x="5019675" y="838200"/>
          <p14:tracePt t="702" x="5045075" y="838200"/>
          <p14:tracePt t="719" x="5081588" y="825500"/>
          <p14:tracePt t="735" x="5132388" y="825500"/>
          <p14:tracePt t="752" x="5181600" y="825500"/>
          <p14:tracePt t="769" x="5219700" y="825500"/>
          <p14:tracePt t="771" x="5245100" y="825500"/>
          <p14:tracePt t="785" x="5257800" y="825500"/>
          <p14:tracePt t="787" x="5281613" y="812800"/>
          <p14:tracePt t="803" x="5345113" y="801688"/>
          <p14:tracePt t="820" x="5383213" y="801688"/>
          <p14:tracePt t="836" x="5407025" y="801688"/>
          <p14:tracePt t="852" x="5432425" y="801688"/>
          <p14:tracePt t="869" x="5470525" y="801688"/>
          <p14:tracePt t="886" x="5532438" y="801688"/>
          <p14:tracePt t="903" x="5619750" y="801688"/>
          <p14:tracePt t="919" x="5708650" y="801688"/>
          <p14:tracePt t="936" x="5845175" y="825500"/>
          <p14:tracePt t="953" x="6034088" y="850900"/>
          <p14:tracePt t="954" x="6134100" y="863600"/>
          <p14:tracePt t="969" x="6246813" y="876300"/>
          <p14:tracePt t="971" x="6334125" y="889000"/>
          <p14:tracePt t="987" x="6496050" y="925513"/>
          <p14:tracePt t="1003" x="6608763" y="950913"/>
          <p14:tracePt t="1020" x="6708775" y="963613"/>
          <p14:tracePt t="1036" x="6734175" y="1001713"/>
          <p14:tracePt t="1053" x="6759575" y="1014413"/>
          <p14:tracePt t="1070" x="6759575" y="1025525"/>
          <p14:tracePt t="1086" x="6759575" y="1063625"/>
          <p14:tracePt t="1103" x="6759575" y="1114425"/>
          <p14:tracePt t="1120" x="6734175" y="1189038"/>
          <p14:tracePt t="1136" x="6672263" y="1263650"/>
          <p14:tracePt t="1138" x="6634163" y="1327150"/>
          <p14:tracePt t="1153" x="6584950" y="1401763"/>
          <p14:tracePt t="1155" x="6546850" y="1463675"/>
          <p14:tracePt t="1171" x="6446838" y="1601788"/>
          <p14:tracePt t="1189" x="6370638" y="1701800"/>
          <p14:tracePt t="1204" x="6283325" y="1789113"/>
          <p14:tracePt t="1220" x="6183313" y="1865313"/>
          <p14:tracePt t="1236" x="6083300" y="1939925"/>
          <p14:tracePt t="1253" x="5957888" y="2001838"/>
          <p14:tracePt t="1270" x="5832475" y="2078038"/>
          <p14:tracePt t="1287" x="5708650" y="2152650"/>
          <p14:tracePt t="1304" x="5595938" y="2201863"/>
          <p14:tracePt t="1320" x="5519738" y="2265363"/>
          <p14:tracePt t="1337" x="5470525" y="2314575"/>
          <p14:tracePt t="1338" x="5445125" y="2339975"/>
          <p14:tracePt t="1354" x="5394325" y="2378075"/>
          <p14:tracePt t="1371" x="5332413" y="2427288"/>
          <p14:tracePt t="1388" x="5257800" y="2465388"/>
          <p14:tracePt t="1404" x="5207000" y="2503488"/>
          <p14:tracePt t="1420" x="5157788" y="2540000"/>
          <p14:tracePt t="1437" x="5081588" y="2565400"/>
          <p14:tracePt t="1454" x="5006975" y="2603500"/>
          <p14:tracePt t="1471" x="4894263" y="2640013"/>
          <p14:tracePt t="1487" x="4832350" y="2652713"/>
          <p14:tracePt t="1504" x="4768850" y="2678113"/>
          <p14:tracePt t="1506" x="4756150" y="2678113"/>
          <p14:tracePt t="1521" x="4732338" y="2690813"/>
          <p14:tracePt t="1522" x="4719638" y="2690813"/>
          <p14:tracePt t="1538" x="4706938" y="2690813"/>
          <p14:tracePt t="1555" x="4694238" y="2690813"/>
          <p14:tracePt t="2106" x="4706938" y="2690813"/>
          <p14:tracePt t="2114" x="4732338" y="2690813"/>
          <p14:tracePt t="2122" x="4768850" y="2690813"/>
          <p14:tracePt t="2138" x="4819650" y="2703513"/>
          <p14:tracePt t="2154" x="4843463" y="2716213"/>
          <p14:tracePt t="2171" x="4856163" y="2716213"/>
          <p14:tracePt t="2258" x="4868863" y="2716213"/>
          <p14:tracePt t="2274" x="4881563" y="2716213"/>
          <p14:tracePt t="2290" x="4894263" y="2716213"/>
          <p14:tracePt t="2298" x="4932363" y="2716213"/>
          <p14:tracePt t="2307" x="4945063" y="2716213"/>
          <p14:tracePt t="2324" x="4968875" y="2716213"/>
          <p14:tracePt t="2340" x="5045075" y="2716213"/>
          <p14:tracePt t="2357" x="5106988" y="2716213"/>
          <p14:tracePt t="2373" x="5132388" y="2716213"/>
          <p14:tracePt t="2389" x="5194300" y="2716213"/>
          <p14:tracePt t="2406" x="5219700" y="2703513"/>
          <p14:tracePt t="2422" x="5270500" y="2690813"/>
          <p14:tracePt t="2440" x="5332413" y="2690813"/>
          <p14:tracePt t="2442" x="5357813" y="2690813"/>
          <p14:tracePt t="2456" x="5394325" y="2690813"/>
          <p14:tracePt t="2474" x="5483225" y="2690813"/>
          <p14:tracePt t="2489" x="5507038" y="2690813"/>
          <p14:tracePt t="2505" x="5570538" y="2690813"/>
          <p14:tracePt t="2522" x="5595938" y="2690813"/>
          <p14:tracePt t="2539" x="5607050" y="2690813"/>
          <p14:tracePt t="2556" x="5619750" y="2678113"/>
          <p14:tracePt t="2572" x="5632450" y="2678113"/>
          <p14:tracePt t="2589" x="5657850" y="2678113"/>
          <p14:tracePt t="2606" x="5683250" y="2678113"/>
          <p14:tracePt t="2622" x="5719763" y="2652713"/>
          <p14:tracePt t="2640" x="5745163" y="2652713"/>
          <p14:tracePt t="2656" x="5783263" y="2640013"/>
          <p14:tracePt t="2673" x="5795963" y="2640013"/>
          <p14:tracePt t="2690" x="5832475" y="2640013"/>
          <p14:tracePt t="44059" x="5795963" y="2678113"/>
          <p14:tracePt t="44067" x="5708650" y="2752725"/>
          <p14:tracePt t="44083" x="5532438" y="2952750"/>
          <p14:tracePt t="44099" x="5383213" y="3178175"/>
          <p14:tracePt t="44115" x="5232400" y="3416300"/>
          <p14:tracePt t="44132" x="5006975" y="3754438"/>
          <p14:tracePt t="44148" x="4756150" y="4105275"/>
          <p14:tracePt t="44165" x="4543425" y="4354513"/>
          <p14:tracePt t="44182" x="4356100" y="4579938"/>
          <p14:tracePt t="44199" x="4230688" y="4743450"/>
          <p14:tracePt t="44215" x="4143375" y="4868863"/>
          <p14:tracePt t="44233" x="4081463" y="4981575"/>
          <p14:tracePt t="44234" x="4043363" y="5018088"/>
          <p14:tracePt t="44249" x="4030663" y="5056188"/>
          <p14:tracePt t="44251" x="4017963" y="5081588"/>
          <p14:tracePt t="44266" x="3992563" y="5130800"/>
          <p14:tracePt t="44283" x="3979863" y="5143500"/>
          <p14:tracePt t="44299" x="3956050" y="5181600"/>
          <p14:tracePt t="44315" x="3943350" y="5194300"/>
          <p14:tracePt t="44332" x="3943350" y="5205413"/>
          <p14:tracePt t="44349" x="3930650" y="5205413"/>
          <p14:tracePt t="46987" x="3943350" y="5194300"/>
          <p14:tracePt t="46995" x="3992563" y="5168900"/>
          <p14:tracePt t="47006" x="4030663" y="5143500"/>
          <p14:tracePt t="47023" x="4117975" y="5092700"/>
          <p14:tracePt t="47039" x="4181475" y="5056188"/>
          <p14:tracePt t="47057" x="4243388" y="5030788"/>
          <p14:tracePt t="47058" x="4256088" y="5018088"/>
          <p14:tracePt t="47074" x="4318000" y="5005388"/>
          <p14:tracePt t="47090" x="4381500" y="4981575"/>
          <p14:tracePt t="47107" x="4430713" y="4968875"/>
          <p14:tracePt t="47124" x="4481513" y="4943475"/>
          <p14:tracePt t="47140" x="4518025" y="4930775"/>
          <p14:tracePt t="47156" x="4543425" y="4918075"/>
          <p14:tracePt t="47173" x="4568825" y="4918075"/>
          <p14:tracePt t="47190" x="4581525" y="4905375"/>
          <p14:tracePt t="47206" x="4594225" y="4879975"/>
          <p14:tracePt t="47223" x="4643438" y="4868863"/>
          <p14:tracePt t="47240" x="4681538" y="4856163"/>
          <p14:tracePt t="47257" x="4768850" y="4818063"/>
          <p14:tracePt t="47259" x="4806950" y="4805363"/>
          <p14:tracePt t="47274" x="4881563" y="4756150"/>
          <p14:tracePt t="47291" x="4932363" y="4718050"/>
          <p14:tracePt t="47307" x="4956175" y="4679950"/>
          <p14:tracePt t="47324" x="4981575" y="4630738"/>
          <p14:tracePt t="47340" x="4994275" y="4605338"/>
          <p14:tracePt t="47358" x="4994275" y="4592638"/>
          <p14:tracePt t="47374" x="4994275" y="4579938"/>
          <p14:tracePt t="47391" x="5006975" y="4567238"/>
          <p14:tracePt t="104371" x="5045075" y="4567238"/>
          <p14:tracePt t="104378" x="5145088" y="4567238"/>
          <p14:tracePt t="104389" x="5394325" y="4567238"/>
          <p14:tracePt t="104406" x="6246813" y="4567238"/>
          <p14:tracePt t="104423" x="6834188" y="4567238"/>
          <p14:tracePt t="104439" x="7110413" y="4567238"/>
          <p14:tracePt t="104441" x="7197725" y="4567238"/>
          <p14:tracePt t="104456" x="7259638" y="4567238"/>
          <p14:tracePt t="104458" x="7297738" y="4567238"/>
          <p14:tracePt t="104473" x="7323138" y="4579938"/>
          <p14:tracePt t="104523" x="7323138" y="4592638"/>
          <p14:tracePt t="104610" x="7335838" y="4592638"/>
          <p14:tracePt t="104618" x="7348538" y="4592638"/>
          <p14:tracePt t="104626" x="7359650" y="4592638"/>
          <p14:tracePt t="104640" x="7385050" y="4592638"/>
          <p14:tracePt t="104641" x="7397750" y="4592638"/>
          <p14:tracePt t="104657" x="7410450" y="4592638"/>
          <p14:tracePt t="104674" x="7423150" y="4592638"/>
          <p14:tracePt t="105370" x="7435850" y="4592638"/>
          <p14:tracePt t="105378" x="7472363" y="4579938"/>
          <p14:tracePt t="105386" x="7497763" y="4579938"/>
          <p14:tracePt t="105394" x="7510463" y="4579938"/>
          <p14:tracePt t="105409" x="7523163" y="4579938"/>
          <p14:tracePt t="105538" x="7535863" y="4567238"/>
          <p14:tracePt t="105546" x="7572375" y="4554538"/>
          <p14:tracePt t="105559" x="7610475" y="4554538"/>
          <p14:tracePt t="105575" x="7648575" y="4530725"/>
          <p14:tracePt t="105577" x="7673975" y="4518025"/>
          <p14:tracePt t="105593" x="7685088" y="4518025"/>
          <p14:tracePt t="105594" x="7697788" y="4518025"/>
          <p14:tracePt t="105610" x="7710488" y="4505325"/>
          <p14:tracePt t="105626" x="7723188" y="4505325"/>
          <p14:tracePt t="105643" x="7761288" y="4505325"/>
          <p14:tracePt t="105659" x="7773988" y="4492625"/>
          <p14:tracePt t="105675" x="7785100" y="4492625"/>
          <p14:tracePt t="105693" x="7797800" y="4479925"/>
          <p14:tracePt t="105709" x="7823200" y="4479925"/>
          <p14:tracePt t="105726" x="7835900" y="4479925"/>
          <p14:tracePt t="105743" x="7861300" y="4467225"/>
          <p14:tracePt t="105759" x="7874000" y="4467225"/>
          <p14:tracePt t="105761" x="7886700" y="4467225"/>
          <p14:tracePt t="105777" x="7910513" y="4467225"/>
          <p14:tracePt t="105793" x="7910513" y="4454525"/>
          <p14:tracePt t="113338" x="7897813" y="4454525"/>
          <p14:tracePt t="113346" x="7848600" y="4479925"/>
          <p14:tracePt t="113354" x="7761288" y="4518025"/>
          <p14:tracePt t="113363" x="7648575" y="4567238"/>
          <p14:tracePt t="113379" x="7561263" y="4605338"/>
          <p14:tracePt t="113396" x="7472363" y="4656138"/>
          <p14:tracePt t="113413" x="7423150" y="4705350"/>
          <p14:tracePt t="113429" x="7397750" y="4718050"/>
          <p14:tracePt t="113446" x="7397750" y="4730750"/>
          <p14:tracePt t="113463" x="7385050" y="4730750"/>
          <p14:tracePt t="118434" x="7385050" y="4743450"/>
          <p14:tracePt t="118443" x="7385050" y="4756150"/>
          <p14:tracePt t="118450" x="7385050" y="4779963"/>
          <p14:tracePt t="118459" x="7385050" y="4805363"/>
          <p14:tracePt t="118475" x="7385050" y="4818063"/>
          <p14:tracePt t="118493" x="7385050" y="4843463"/>
          <p14:tracePt t="118509" x="7385050" y="4868863"/>
          <p14:tracePt t="118586" x="7385050" y="4879975"/>
          <p14:tracePt t="118602" x="7385050" y="4892675"/>
          <p14:tracePt t="118610" x="7385050" y="4905375"/>
          <p14:tracePt t="118618" x="7385050" y="4918075"/>
          <p14:tracePt t="118634" x="7385050" y="4943475"/>
          <p14:tracePt t="118650" x="7385050" y="4956175"/>
          <p14:tracePt t="118666" x="7385050" y="4968875"/>
          <p14:tracePt t="118683" x="7372350" y="4968875"/>
          <p14:tracePt t="118693" x="7372350" y="4981575"/>
          <p14:tracePt t="118710" x="7359650" y="4992688"/>
          <p14:tracePt t="118730" x="7348538" y="5005388"/>
          <p14:tracePt t="118745" x="7335838" y="5030788"/>
          <p14:tracePt t="118761" x="7323138" y="5030788"/>
          <p14:tracePt t="118777" x="7310438" y="5043488"/>
          <p14:tracePt t="118794" x="7310438" y="5056188"/>
          <p14:tracePt t="118811" x="7297738" y="5068888"/>
          <p14:tracePt t="118826" x="7297738" y="5092700"/>
          <p14:tracePt t="118843" x="7285038" y="5105400"/>
          <p14:tracePt t="118860" x="7272338" y="5143500"/>
          <p14:tracePt t="118877" x="7259638" y="5156200"/>
          <p14:tracePt t="118894" x="7235825" y="5181600"/>
          <p14:tracePt t="118910" x="7172325" y="5230813"/>
          <p14:tracePt t="118927" x="7123113" y="5268913"/>
          <p14:tracePt t="118929" x="7097713" y="5281613"/>
          <p14:tracePt t="118944" x="7072313" y="5305425"/>
          <p14:tracePt t="118945" x="7034213" y="5330825"/>
          <p14:tracePt t="118961" x="6985000" y="5356225"/>
          <p14:tracePt t="118978" x="6946900" y="5394325"/>
          <p14:tracePt t="118994" x="6921500" y="5418138"/>
          <p14:tracePt t="119011" x="6910388" y="5430838"/>
          <p14:tracePt t="119027" x="6897688" y="5443538"/>
          <p14:tracePt t="119044" x="6884988" y="5443538"/>
          <p14:tracePt t="119154" x="6884988" y="5456238"/>
          <p14:tracePt t="119162" x="6884988" y="5468938"/>
          <p14:tracePt t="119186" x="6884988" y="5481638"/>
          <p14:tracePt t="119202" x="6884988" y="5494338"/>
          <p14:tracePt t="119218" x="6884988" y="5507038"/>
          <p14:tracePt t="119226" x="6884988" y="5518150"/>
          <p14:tracePt t="119250" x="6884988" y="5530850"/>
          <p14:tracePt t="119274" x="6884988" y="5543550"/>
          <p14:tracePt t="119306" x="6884988" y="5556250"/>
          <p14:tracePt t="119322" x="6884988" y="5568950"/>
          <p14:tracePt t="119329" x="6884988" y="5581650"/>
          <p14:tracePt t="119338" x="6872288" y="5581650"/>
          <p14:tracePt t="119634" x="6897688" y="5581650"/>
          <p14:tracePt t="119650" x="6910388" y="5581650"/>
          <p14:tracePt t="119666" x="6921500" y="5581650"/>
          <p14:tracePt t="119674" x="6934200" y="5581650"/>
          <p14:tracePt t="119690" x="6946900" y="5581650"/>
          <p14:tracePt t="119697" x="6972300" y="5581650"/>
          <p14:tracePt t="119713" x="6997700" y="5581650"/>
          <p14:tracePt t="119730" x="7046913" y="5581650"/>
          <p14:tracePt t="119746" x="7085013" y="5568950"/>
          <p14:tracePt t="119762" x="7146925" y="5556250"/>
          <p14:tracePt t="119779" x="7172325" y="5530850"/>
          <p14:tracePt t="119796" x="7197725" y="5530850"/>
          <p14:tracePt t="119813" x="7223125" y="5494338"/>
          <p14:tracePt t="119829" x="7246938" y="5481638"/>
          <p14:tracePt t="119846" x="7272338" y="5443538"/>
          <p14:tracePt t="119863" x="7285038" y="5430838"/>
          <p14:tracePt t="119865" x="7297738" y="5418138"/>
          <p14:tracePt t="119880" x="7310438" y="5394325"/>
          <p14:tracePt t="119897" x="7323138" y="5381625"/>
          <p14:tracePt t="119922" x="7335838" y="5381625"/>
          <p14:tracePt t="119938" x="7335838" y="5368925"/>
          <p14:tracePt t="120090" x="7348538" y="5356225"/>
          <p14:tracePt t="120097" x="7359650" y="5343525"/>
          <p14:tracePt t="120114" x="7372350" y="5343525"/>
          <p14:tracePt t="120122" x="7372350" y="5330825"/>
          <p14:tracePt t="120130" x="7385050" y="5330825"/>
          <p14:tracePt t="120147" x="7397750" y="5318125"/>
          <p14:tracePt t="120163" x="7410450" y="5294313"/>
          <p14:tracePt t="120554" x="7423150" y="5294313"/>
          <p14:tracePt t="120562" x="7448550" y="5294313"/>
          <p14:tracePt t="120571" x="7485063" y="5294313"/>
          <p14:tracePt t="120581" x="7523163" y="5294313"/>
          <p14:tracePt t="120598" x="7597775" y="5268913"/>
          <p14:tracePt t="120615" x="7635875" y="5268913"/>
          <p14:tracePt t="120632" x="7648575" y="5268913"/>
          <p14:tracePt t="120898" x="7673975" y="5268913"/>
          <p14:tracePt t="120906" x="7685088" y="5256213"/>
          <p14:tracePt t="120915" x="7697788" y="5243513"/>
          <p14:tracePt t="120932" x="7785100" y="5218113"/>
          <p14:tracePt t="120949" x="7848600" y="5194300"/>
          <p14:tracePt t="120966" x="7886700" y="5168900"/>
          <p14:tracePt t="120982" x="7910513" y="5168900"/>
          <p14:tracePt t="121066" x="7923213" y="5168900"/>
          <p14:tracePt t="121074" x="7935913" y="5168900"/>
          <p14:tracePt t="121090" x="7948613" y="5168900"/>
          <p14:tracePt t="121099" x="7948613" y="5156200"/>
          <p14:tracePt t="121116" x="7961313" y="5143500"/>
          <p14:tracePt t="121133" x="7974013" y="5143500"/>
          <p14:tracePt t="121149" x="7986713" y="5143500"/>
          <p14:tracePt t="121166" x="7999413" y="5143500"/>
          <p14:tracePt t="121194" x="8010525" y="5130800"/>
          <p14:tracePt t="121201" x="8023225" y="5130800"/>
          <p14:tracePt t="121217" x="8035925" y="5105400"/>
          <p14:tracePt t="121233" x="8074025" y="5081588"/>
          <p14:tracePt t="121250" x="8110538" y="5043488"/>
          <p14:tracePt t="121266" x="8148638" y="5005388"/>
          <p14:tracePt t="121283" x="8161338" y="4992688"/>
          <p14:tracePt t="121300" x="8186738" y="4981575"/>
          <p14:tracePt t="121317" x="8199438" y="4968875"/>
          <p14:tracePt t="121333" x="8212138" y="4956175"/>
          <p14:tracePt t="121350" x="8223250" y="4956175"/>
          <p14:tracePt t="184073" x="8235950" y="4956175"/>
          <p14:tracePt t="184081" x="8261350" y="4943475"/>
          <p14:tracePt t="184089" x="8324850" y="4918075"/>
          <p14:tracePt t="184098" x="8424863" y="4892675"/>
          <p14:tracePt t="184114" x="8548688" y="4868863"/>
          <p14:tracePt t="184130" x="8561388" y="4868863"/>
          <p14:tracePt t="184186" x="8586788" y="4856163"/>
          <p14:tracePt t="184193" x="8637588" y="4843463"/>
          <p14:tracePt t="184202" x="8712200" y="4843463"/>
          <p14:tracePt t="184214" x="8799513" y="4843463"/>
          <p14:tracePt t="184231" x="8999538" y="4818063"/>
          <p14:tracePt t="184233" x="9099550" y="4805363"/>
          <p14:tracePt t="184248" x="9324975" y="4779963"/>
          <p14:tracePt t="184264" x="9588500" y="4768850"/>
          <p14:tracePt t="184281" x="9852025" y="4768850"/>
          <p14:tracePt t="184298" x="10101263" y="4768850"/>
          <p14:tracePt t="184314" x="10277475" y="4779963"/>
          <p14:tracePt t="184331" x="10352088" y="4805363"/>
          <p14:tracePt t="184348" x="10401300" y="4830763"/>
          <p14:tracePt t="184364" x="10439400" y="4856163"/>
          <p14:tracePt t="184381" x="10477500" y="4905375"/>
          <p14:tracePt t="184398" x="10514013" y="4968875"/>
          <p14:tracePt t="184414" x="10552113" y="5030788"/>
          <p14:tracePt t="184416" x="10564813" y="5092700"/>
          <p14:tracePt t="184432" x="10564813" y="5130800"/>
          <p14:tracePt t="184433" x="10564813" y="5156200"/>
          <p14:tracePt t="184449" x="10564813" y="5205413"/>
          <p14:tracePt t="184465" x="10564813" y="5243513"/>
          <p14:tracePt t="184489" x="10564813" y="5256213"/>
          <p14:tracePt t="184873" x="10564813" y="5268913"/>
          <p14:tracePt t="184881" x="10502900" y="5294313"/>
          <p14:tracePt t="184889" x="10401300" y="5356225"/>
          <p14:tracePt t="184899" x="10277475" y="5418138"/>
          <p14:tracePt t="184916" x="10075863" y="5543550"/>
          <p14:tracePt t="184932" x="9926638" y="5619750"/>
          <p14:tracePt t="184949" x="9801225" y="5668963"/>
          <p14:tracePt t="184966" x="9701213" y="5707063"/>
          <p14:tracePt t="184983" x="9663113" y="5719763"/>
          <p14:tracePt t="184985" x="9650413" y="5719763"/>
          <p14:tracePt t="185000" x="9637713" y="5719763"/>
          <p14:tracePt t="185017" x="9588500" y="5743575"/>
          <p14:tracePt t="185034" x="9475788" y="5756275"/>
          <p14:tracePt t="185050" x="9301163" y="5781675"/>
          <p14:tracePt t="185066" x="9137650" y="5819775"/>
          <p14:tracePt t="185082" x="9024938" y="5832475"/>
          <p14:tracePt t="185100" x="8937625" y="5843588"/>
          <p14:tracePt t="185116" x="8899525" y="5856288"/>
          <p14:tracePt t="185133" x="8886825" y="5856288"/>
          <p14:tracePt t="185161" x="8874125" y="5856288"/>
          <p14:tracePt t="185169" x="8863013" y="5856288"/>
          <p14:tracePt t="185184" x="8824913" y="5843588"/>
          <p14:tracePt t="185200" x="8774113" y="5794375"/>
          <p14:tracePt t="185217" x="8737600" y="5707063"/>
          <p14:tracePt t="185234" x="8699500" y="5643563"/>
          <p14:tracePt t="185250" x="8686800" y="5518150"/>
          <p14:tracePt t="185266" x="8674100" y="5368925"/>
          <p14:tracePt t="185284" x="8674100" y="5194300"/>
          <p14:tracePt t="185300" x="8674100" y="5030788"/>
          <p14:tracePt t="185317" x="8686800" y="4856163"/>
          <p14:tracePt t="185334" x="8712200" y="4743450"/>
          <p14:tracePt t="185350" x="8712200" y="4679950"/>
          <p14:tracePt t="185352" x="8724900" y="4643438"/>
          <p14:tracePt t="185367" x="8737600" y="4605338"/>
          <p14:tracePt t="185369" x="8737600" y="4579938"/>
          <p14:tracePt t="185384" x="8750300" y="4543425"/>
          <p14:tracePt t="185401" x="8763000" y="4518025"/>
          <p14:tracePt t="185417" x="8774113" y="4492625"/>
          <p14:tracePt t="185434" x="8774113" y="4479925"/>
          <p14:tracePt t="185450" x="8786813" y="4467225"/>
          <p14:tracePt t="185467" x="8799513" y="4454525"/>
          <p14:tracePt t="185490" x="8812213" y="4454525"/>
          <p14:tracePt t="185501" x="8812213" y="4443413"/>
          <p14:tracePt t="186313" x="8837613" y="4443413"/>
          <p14:tracePt t="186320" x="8850313" y="4454525"/>
          <p14:tracePt t="186329" x="8874125" y="4479925"/>
          <p14:tracePt t="186337" x="8899525" y="4492625"/>
          <p14:tracePt t="186353" x="8999538" y="4543425"/>
          <p14:tracePt t="186370" x="9099550" y="4554538"/>
          <p14:tracePt t="186386" x="9163050" y="4567238"/>
          <p14:tracePt t="186403" x="9199563" y="4579938"/>
          <p14:tracePt t="186420" x="9237663" y="4592638"/>
          <p14:tracePt t="186436" x="9275763" y="4630738"/>
          <p14:tracePt t="186453" x="9312275" y="4692650"/>
          <p14:tracePt t="186470" x="9363075" y="4768850"/>
          <p14:tracePt t="186487" x="9413875" y="4856163"/>
          <p14:tracePt t="186488" x="9437688" y="4868863"/>
          <p14:tracePt t="186504" x="9475788" y="4930775"/>
          <p14:tracePt t="186520" x="9501188" y="4956175"/>
          <p14:tracePt t="186537" x="9513888" y="4981575"/>
          <p14:tracePt t="186554" x="9513888" y="4992688"/>
          <p14:tracePt t="186745" x="9525000" y="4992688"/>
          <p14:tracePt t="186754" x="9537700" y="5018088"/>
          <p14:tracePt t="186761" x="9563100" y="5068888"/>
          <p14:tracePt t="186770" x="9588500" y="5143500"/>
          <p14:tracePt t="186787" x="9688513" y="5281613"/>
          <p14:tracePt t="186804" x="9739313" y="5318125"/>
          <p14:tracePt t="186821" x="9750425" y="534352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4816" y="1615964"/>
            <a:ext cx="1159740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Healthcare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32147" y="2000139"/>
            <a:ext cx="11062742" cy="3733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2800" b="1" i="1" dirty="0">
                <a:solidFill>
                  <a:srgbClr val="203E5F"/>
                </a:solidFill>
                <a:latin typeface="Alexandria"/>
              </a:rPr>
              <a:t>Diagnostic Analytics: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Function: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Identify the causes of healthcare-related problems.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Outcomes: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Discover the causes behind issues like high post-operative infection rates.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Benefit: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Enables preventive action based on insights.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89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682"/>
    </mc:Choice>
    <mc:Fallback xmlns="">
      <p:transition advTm="189682"/>
    </mc:Fallback>
  </mc:AlternateContent>
  <p:extLst>
    <p:ext uri="{3A86A75C-4F4B-4683-9AE1-C65F6400EC91}">
      <p14:laserTraceLst xmlns:p14="http://schemas.microsoft.com/office/powerpoint/2010/main">
        <p14:tracePtLst>
          <p14:tracePt t="8986" x="9739313" y="5330825"/>
          <p14:tracePt t="8994" x="9650413" y="5243513"/>
          <p14:tracePt t="9004" x="9501188" y="5092700"/>
          <p14:tracePt t="9021" x="8963025" y="4630738"/>
          <p14:tracePt t="9038" x="8612188" y="4305300"/>
          <p14:tracePt t="9055" x="8335963" y="3992563"/>
          <p14:tracePt t="9071" x="8161338" y="3729038"/>
          <p14:tracePt t="9088" x="8048625" y="3529013"/>
          <p14:tracePt t="9090" x="7999413" y="3454400"/>
          <p14:tracePt t="9104" x="7961313" y="3390900"/>
          <p14:tracePt t="9106" x="7948613" y="3354388"/>
          <p14:tracePt t="9121" x="7923213" y="3316288"/>
          <p14:tracePt t="9138" x="7874000" y="3190875"/>
          <p14:tracePt t="9154" x="7861300" y="3116263"/>
          <p14:tracePt t="9171" x="7861300" y="3065463"/>
          <p14:tracePt t="9188" x="7861300" y="3003550"/>
          <p14:tracePt t="9204" x="7861300" y="2965450"/>
          <p14:tracePt t="9221" x="7861300" y="2941638"/>
          <p14:tracePt t="9237" x="7861300" y="2928938"/>
          <p14:tracePt t="9254" x="7861300" y="2916238"/>
          <p14:tracePt t="9271" x="7897813" y="2916238"/>
          <p14:tracePt t="10946" x="7897813" y="2928938"/>
          <p14:tracePt t="10954" x="7897813" y="2952750"/>
          <p14:tracePt t="10962" x="7897813" y="2990850"/>
          <p14:tracePt t="10976" x="7897813" y="3028950"/>
          <p14:tracePt t="10978" x="7897813" y="3041650"/>
          <p14:tracePt t="10994" x="7886700" y="3078163"/>
          <p14:tracePt t="11010" x="7886700" y="3090863"/>
          <p14:tracePt t="11066" x="7886700" y="3103563"/>
          <p14:tracePt t="11074" x="7886700" y="3116263"/>
          <p14:tracePt t="11083" x="7886700" y="3128963"/>
          <p14:tracePt t="11093" x="7886700" y="3165475"/>
          <p14:tracePt t="11109" x="7874000" y="3203575"/>
          <p14:tracePt t="11126" x="7861300" y="3254375"/>
          <p14:tracePt t="11143" x="7861300" y="3303588"/>
          <p14:tracePt t="11145" x="7861300" y="3328988"/>
          <p14:tracePt t="11160" x="7861300" y="3354388"/>
          <p14:tracePt t="11161" x="7861300" y="3378200"/>
          <p14:tracePt t="11177" x="7861300" y="3454400"/>
          <p14:tracePt t="11194" x="7861300" y="3503613"/>
          <p14:tracePt t="11210" x="7861300" y="3554413"/>
          <p14:tracePt t="11227" x="7861300" y="3567113"/>
          <p14:tracePt t="11243" x="7861300" y="3603625"/>
          <p14:tracePt t="11274" x="7861300" y="3616325"/>
          <p14:tracePt t="11307" x="7861300" y="3629025"/>
          <p14:tracePt t="11410" x="7861300" y="3641725"/>
          <p14:tracePt t="11418" x="7861300" y="3654425"/>
          <p14:tracePt t="11428" x="7861300" y="3679825"/>
          <p14:tracePt t="11444" x="7861300" y="3741738"/>
          <p14:tracePt t="11461" x="7861300" y="3792538"/>
          <p14:tracePt t="11477" x="7848600" y="3867150"/>
          <p14:tracePt t="11494" x="7797800" y="3929063"/>
          <p14:tracePt t="11511" x="7723188" y="4017963"/>
          <p14:tracePt t="11527" x="7648575" y="4092575"/>
          <p14:tracePt t="11529" x="7597775" y="4117975"/>
          <p14:tracePt t="11544" x="7561263" y="4141788"/>
          <p14:tracePt t="11546" x="7497763" y="4167188"/>
          <p14:tracePt t="11562" x="7397750" y="4205288"/>
          <p14:tracePt t="11578" x="7259638" y="4241800"/>
          <p14:tracePt t="11595" x="7185025" y="4267200"/>
          <p14:tracePt t="11611" x="7146925" y="4279900"/>
          <p14:tracePt t="11627" x="7123113" y="4292600"/>
          <p14:tracePt t="11644" x="7097713" y="4305300"/>
          <p14:tracePt t="11661" x="7085013" y="4305300"/>
          <p14:tracePt t="18434" x="7046913" y="4305300"/>
          <p14:tracePt t="18442" x="6910388" y="4254500"/>
          <p14:tracePt t="18451" x="6621463" y="4129088"/>
          <p14:tracePt t="18462" x="6170613" y="3929063"/>
          <p14:tracePt t="18479" x="5457825" y="3590925"/>
          <p14:tracePt t="18496" x="5181600" y="3416300"/>
          <p14:tracePt t="18498" x="5106988" y="3354388"/>
          <p14:tracePt t="18513" x="4981575" y="3254375"/>
          <p14:tracePt t="18530" x="4819650" y="3128963"/>
          <p14:tracePt t="18546" x="4668838" y="3028950"/>
          <p14:tracePt t="18563" x="4518025" y="2965450"/>
          <p14:tracePt t="18579" x="4356100" y="2878138"/>
          <p14:tracePt t="18596" x="4130675" y="2778125"/>
          <p14:tracePt t="18613" x="3917950" y="2678113"/>
          <p14:tracePt t="18629" x="3856038" y="2652713"/>
          <p14:tracePt t="18650" x="3856038" y="2640013"/>
          <p14:tracePt t="18682" x="3867150" y="2640013"/>
          <p14:tracePt t="18970" x="3879850" y="2640013"/>
          <p14:tracePt t="18987" x="3892550" y="2640013"/>
          <p14:tracePt t="18994" x="3943350" y="2690813"/>
          <p14:tracePt t="19002" x="3992563" y="2765425"/>
          <p14:tracePt t="19014" x="4043363" y="2840038"/>
          <p14:tracePt t="19031" x="4130675" y="2952750"/>
          <p14:tracePt t="19047" x="4192588" y="3003550"/>
          <p14:tracePt t="19049" x="4230688" y="3041650"/>
          <p14:tracePt t="19063" x="4268788" y="3065463"/>
          <p14:tracePt t="19065" x="4281488" y="3078163"/>
          <p14:tracePt t="19081" x="4330700" y="3090863"/>
          <p14:tracePt t="19098" x="4381500" y="3116263"/>
          <p14:tracePt t="19115" x="4443413" y="3128963"/>
          <p14:tracePt t="19131" x="4506913" y="3141663"/>
          <p14:tracePt t="19147" x="4568825" y="3141663"/>
          <p14:tracePt t="19164" x="4643438" y="3141663"/>
          <p14:tracePt t="19180" x="4719638" y="3141663"/>
          <p14:tracePt t="19197" x="4819650" y="3141663"/>
          <p14:tracePt t="19214" x="4919663" y="3141663"/>
          <p14:tracePt t="19231" x="4994275" y="3141663"/>
          <p14:tracePt t="19233" x="5032375" y="3141663"/>
          <p14:tracePt t="19248" x="5057775" y="3141663"/>
          <p14:tracePt t="19249" x="5081588" y="3141663"/>
          <p14:tracePt t="19264" x="5094288" y="3141663"/>
          <p14:tracePt t="37218" x="5132388" y="3154363"/>
          <p14:tracePt t="37226" x="5270500" y="3203575"/>
          <p14:tracePt t="37235" x="5570538" y="3328988"/>
          <p14:tracePt t="37245" x="6121400" y="3541713"/>
          <p14:tracePt t="37261" x="7285038" y="3954463"/>
          <p14:tracePt t="37278" x="8448675" y="4318000"/>
          <p14:tracePt t="37295" x="9525000" y="4605338"/>
          <p14:tracePt t="37311" x="10502900" y="4856163"/>
          <p14:tracePt t="37313" x="10902950" y="4930775"/>
          <p14:tracePt t="37329" x="11453813" y="5030788"/>
          <p14:tracePt t="37345" x="11815763" y="5068888"/>
          <p14:tracePt t="37362" x="12141200" y="5143500"/>
          <p14:tracePt t="37754" x="11966575" y="5018088"/>
          <p14:tracePt t="37763" x="11815763" y="4992688"/>
          <p14:tracePt t="37779" x="11466513" y="4943475"/>
          <p14:tracePt t="37796" x="11115675" y="4905375"/>
          <p14:tracePt t="37813" x="10828338" y="4879975"/>
          <p14:tracePt t="37829" x="10564813" y="4856163"/>
          <p14:tracePt t="37846" x="10339388" y="4818063"/>
          <p14:tracePt t="37863" x="10188575" y="4779963"/>
          <p14:tracePt t="37865" x="10164763" y="4768850"/>
          <p14:tracePt t="37882" x="10152063" y="4756150"/>
          <p14:tracePt t="37897" x="10139363" y="4756150"/>
          <p14:tracePt t="37898" x="10139363" y="4743450"/>
          <p14:tracePt t="37914" x="10139363" y="4718050"/>
          <p14:tracePt t="37930" x="10139363" y="4692650"/>
          <p14:tracePt t="37947" x="10139363" y="4656138"/>
          <p14:tracePt t="37963" x="10139363" y="4592638"/>
          <p14:tracePt t="37980" x="10139363" y="4543425"/>
          <p14:tracePt t="37996" x="10152063" y="4479925"/>
          <p14:tracePt t="38013" x="10152063" y="4467225"/>
          <p14:tracePt t="38030" x="10152063" y="4454525"/>
          <p14:tracePt t="38242" x="10164763" y="4443413"/>
          <p14:tracePt t="38250" x="10164763" y="4430713"/>
          <p14:tracePt t="38258" x="10177463" y="4367213"/>
          <p14:tracePt t="38265" x="10201275" y="4305300"/>
          <p14:tracePt t="38281" x="10226675" y="4205288"/>
          <p14:tracePt t="38298" x="10226675" y="4154488"/>
          <p14:tracePt t="38314" x="10226675" y="4105275"/>
          <p14:tracePt t="38331" x="10226675" y="4054475"/>
          <p14:tracePt t="38347" x="10226675" y="4029075"/>
          <p14:tracePt t="38364" x="10226675" y="4017963"/>
          <p14:tracePt t="38381" x="10213975" y="3992563"/>
          <p14:tracePt t="38397" x="10201275" y="3967163"/>
          <p14:tracePt t="38414" x="10164763" y="3941763"/>
          <p14:tracePt t="38431" x="10139363" y="3916363"/>
          <p14:tracePt t="38433" x="10126663" y="3916363"/>
          <p14:tracePt t="38449" x="10113963" y="3905250"/>
          <p14:tracePt t="38474" x="10101263" y="3892550"/>
          <p14:tracePt t="38482" x="10101263" y="3879850"/>
          <p14:tracePt t="38498" x="10088563" y="3867150"/>
          <p14:tracePt t="38515" x="10088563" y="3841750"/>
          <p14:tracePt t="38531" x="10064750" y="3803650"/>
          <p14:tracePt t="38548" x="10064750" y="3754438"/>
          <p14:tracePt t="38565" x="10052050" y="3692525"/>
          <p14:tracePt t="38581" x="10052050" y="3629025"/>
          <p14:tracePt t="38598" x="10052050" y="3567113"/>
          <p14:tracePt t="38615" x="10052050" y="3516313"/>
          <p14:tracePt t="38632" x="10052050" y="3490913"/>
          <p14:tracePt t="38633" x="10052050" y="3479800"/>
          <p14:tracePt t="38649" x="10052050" y="3467100"/>
          <p14:tracePt t="38665" x="10052050" y="3454400"/>
          <p14:tracePt t="38682" x="10052050" y="3429000"/>
          <p14:tracePt t="41186" x="10039350" y="3429000"/>
          <p14:tracePt t="41194" x="10013950" y="3429000"/>
          <p14:tracePt t="41205" x="9975850" y="3454400"/>
          <p14:tracePt t="41222" x="9901238" y="3479800"/>
          <p14:tracePt t="41238" x="9875838" y="3479800"/>
          <p14:tracePt t="41255" x="9863138" y="3490913"/>
          <p14:tracePt t="41273" x="9852025" y="3490913"/>
          <p14:tracePt t="49786" x="9763125" y="3490913"/>
          <p14:tracePt t="49794" x="9463088" y="3490913"/>
          <p14:tracePt t="49802" x="8774113" y="3441700"/>
          <p14:tracePt t="49811" x="7897813" y="3441700"/>
          <p14:tracePt t="49827" x="6208713" y="3441700"/>
          <p14:tracePt t="49844" x="4981575" y="3441700"/>
          <p14:tracePt t="49861" x="4168775" y="3441700"/>
          <p14:tracePt t="49877" x="3717925" y="3441700"/>
          <p14:tracePt t="49894" x="3567113" y="3441700"/>
          <p14:tracePt t="49911" x="3554413" y="3441700"/>
          <p14:tracePt t="49961" x="3630613" y="3441700"/>
          <p14:tracePt t="49970" x="3817938" y="3416300"/>
          <p14:tracePt t="49979" x="4230688" y="3390900"/>
          <p14:tracePt t="49994" x="5394325" y="3390900"/>
          <p14:tracePt t="50011" x="6308725" y="3390900"/>
          <p14:tracePt t="50027" x="6746875" y="3390900"/>
          <p14:tracePt t="50045" x="6897688" y="3390900"/>
          <p14:tracePt t="50062" x="6910388" y="3390900"/>
          <p14:tracePt t="50082" x="6884988" y="3390900"/>
          <p14:tracePt t="50095" x="6759575" y="3390900"/>
          <p14:tracePt t="50097" x="6496050" y="3403600"/>
          <p14:tracePt t="50112" x="6057900" y="3416300"/>
          <p14:tracePt t="50113" x="5507038" y="3416300"/>
          <p14:tracePt t="50129" x="4594225" y="3416300"/>
          <p14:tracePt t="50145" x="3905250" y="3416300"/>
          <p14:tracePt t="50162" x="3667125" y="3390900"/>
          <p14:tracePt t="50179" x="3617913" y="3390900"/>
          <p14:tracePt t="50195" x="3617913" y="3367088"/>
          <p14:tracePt t="50211" x="3630613" y="3303588"/>
          <p14:tracePt t="50228" x="3792538" y="3228975"/>
          <p14:tracePt t="50245" x="4005263" y="3165475"/>
          <p14:tracePt t="50262" x="4243388" y="3103563"/>
          <p14:tracePt t="50278" x="4494213" y="3078163"/>
          <p14:tracePt t="50295" x="4619625" y="3065463"/>
          <p14:tracePt t="50297" x="4630738" y="3065463"/>
          <p14:tracePt t="50312" x="4643438" y="3065463"/>
          <p14:tracePt t="50354" x="4619625" y="3065463"/>
          <p14:tracePt t="50362" x="4543425" y="3090863"/>
          <p14:tracePt t="50370" x="4456113" y="3116263"/>
          <p14:tracePt t="50380" x="4330700" y="3128963"/>
          <p14:tracePt t="50395" x="4068763" y="3154363"/>
          <p14:tracePt t="50412" x="3917950" y="3154363"/>
          <p14:tracePt t="50429" x="3867150" y="3154363"/>
          <p14:tracePt t="50482" x="3879850" y="3154363"/>
          <p14:tracePt t="50490" x="3930650" y="3154363"/>
          <p14:tracePt t="50497" x="4005263" y="3141663"/>
          <p14:tracePt t="50513" x="4143375" y="3103563"/>
          <p14:tracePt t="50529" x="4268788" y="3090863"/>
          <p14:tracePt t="50547" x="4368800" y="3078163"/>
          <p14:tracePt t="50563" x="4394200" y="3078163"/>
          <p14:tracePt t="50579" x="4406900" y="3078163"/>
          <p14:tracePt t="50962" x="4418013" y="3078163"/>
          <p14:tracePt t="50970" x="4430713" y="3078163"/>
          <p14:tracePt t="51250" x="4443413" y="3078163"/>
          <p14:tracePt t="51258" x="4456113" y="3078163"/>
          <p14:tracePt t="51266" x="4481513" y="3065463"/>
          <p14:tracePt t="51281" x="4494213" y="3054350"/>
          <p14:tracePt t="51522" x="4530725" y="3054350"/>
          <p14:tracePt t="51530" x="4606925" y="3041650"/>
          <p14:tracePt t="51538" x="4719638" y="3028950"/>
          <p14:tracePt t="51548" x="4868863" y="3016250"/>
          <p14:tracePt t="51565" x="5106988" y="3003550"/>
          <p14:tracePt t="51582" x="5219700" y="2990850"/>
          <p14:tracePt t="51598" x="5281613" y="2990850"/>
          <p14:tracePt t="51616" x="5345113" y="2978150"/>
          <p14:tracePt t="51617" x="5383213" y="2965450"/>
          <p14:tracePt t="51633" x="5407025" y="2952750"/>
          <p14:tracePt t="51634" x="5445125" y="2952750"/>
          <p14:tracePt t="51649" x="5519738" y="2941638"/>
          <p14:tracePt t="51666" x="5557838" y="2928938"/>
          <p14:tracePt t="51682" x="5607050" y="2928938"/>
          <p14:tracePt t="51699" x="5670550" y="2916238"/>
          <p14:tracePt t="51715" x="5757863" y="2916238"/>
          <p14:tracePt t="51733" x="5857875" y="2916238"/>
          <p14:tracePt t="51749" x="5908675" y="2903538"/>
          <p14:tracePt t="51766" x="5957888" y="2890838"/>
          <p14:tracePt t="51782" x="5983288" y="2890838"/>
          <p14:tracePt t="51799" x="6008688" y="2890838"/>
          <p14:tracePt t="51816" x="6008688" y="2878138"/>
          <p14:tracePt t="52034" x="6021388" y="2878138"/>
          <p14:tracePt t="52042" x="6045200" y="2878138"/>
          <p14:tracePt t="52051" x="6121400" y="2878138"/>
          <p14:tracePt t="52067" x="6359525" y="2852738"/>
          <p14:tracePt t="52083" x="6584950" y="2840038"/>
          <p14:tracePt t="52100" x="6659563" y="2828925"/>
          <p14:tracePt t="52117" x="6696075" y="2828925"/>
          <p14:tracePt t="52133" x="6734175" y="2816225"/>
          <p14:tracePt t="52150" x="6759575" y="2790825"/>
          <p14:tracePt t="52167" x="6784975" y="2790825"/>
          <p14:tracePt t="52169" x="6797675" y="2790825"/>
          <p14:tracePt t="52184" x="6797675" y="2778125"/>
          <p14:tracePt t="52185" x="6808788" y="2778125"/>
          <p14:tracePt t="52201" x="6821488" y="2778125"/>
          <p14:tracePt t="52217" x="6834188" y="2778125"/>
          <p14:tracePt t="52234" x="6859588" y="2765425"/>
          <p14:tracePt t="52250" x="6872288" y="2752725"/>
          <p14:tracePt t="52267" x="6910388" y="2752725"/>
          <p14:tracePt t="52284" x="6921500" y="2740025"/>
          <p14:tracePt t="52300" x="6946900" y="2740025"/>
          <p14:tracePt t="52317" x="6972300" y="2728913"/>
          <p14:tracePt t="52334" x="6997700" y="2728913"/>
          <p14:tracePt t="52351" x="7021513" y="2703513"/>
          <p14:tracePt t="52353" x="7046913" y="2703513"/>
          <p14:tracePt t="52367" x="7097713" y="2690813"/>
          <p14:tracePt t="52385" x="7285038" y="2665413"/>
          <p14:tracePt t="52401" x="7410450" y="2665413"/>
          <p14:tracePt t="52418" x="7523163" y="2665413"/>
          <p14:tracePt t="52434" x="7597775" y="2665413"/>
          <p14:tracePt t="52451" x="7673975" y="2665413"/>
          <p14:tracePt t="52467" x="7685088" y="2665413"/>
          <p14:tracePt t="52618" x="7697788" y="2665413"/>
          <p14:tracePt t="52642" x="7697788" y="2678113"/>
          <p14:tracePt t="52658" x="7697788" y="2690813"/>
          <p14:tracePt t="52698" x="7697788" y="2703513"/>
          <p14:tracePt t="52746" x="7697788" y="2716213"/>
          <p14:tracePt t="52762" x="7697788" y="2728913"/>
          <p14:tracePt t="52769" x="7685088" y="2740025"/>
          <p14:tracePt t="52778" x="7685088" y="2752725"/>
          <p14:tracePt t="52787" x="7685088" y="2778125"/>
          <p14:tracePt t="52802" x="7685088" y="2816225"/>
          <p14:tracePt t="52819" x="7685088" y="2865438"/>
          <p14:tracePt t="52835" x="7685088" y="2890838"/>
          <p14:tracePt t="52852" x="7685088" y="2916238"/>
          <p14:tracePt t="52869" x="7685088" y="2928938"/>
          <p14:tracePt t="54354" x="7685088" y="2941638"/>
          <p14:tracePt t="54361" x="7685088" y="2965450"/>
          <p14:tracePt t="54372" x="7685088" y="3028950"/>
          <p14:tracePt t="54389" x="7685088" y="3190875"/>
          <p14:tracePt t="54405" x="7685088" y="3341688"/>
          <p14:tracePt t="54421" x="7685088" y="3454400"/>
          <p14:tracePt t="54438" x="7685088" y="3516313"/>
          <p14:tracePt t="54455" x="7685088" y="3567113"/>
          <p14:tracePt t="54471" x="7685088" y="3579813"/>
          <p14:tracePt t="54554" x="7685088" y="3590925"/>
          <p14:tracePt t="54562" x="7685088" y="3616325"/>
          <p14:tracePt t="54573" x="7685088" y="3654425"/>
          <p14:tracePt t="54590" x="7685088" y="3729038"/>
          <p14:tracePt t="54606" x="7685088" y="3767138"/>
          <p14:tracePt t="54623" x="7685088" y="3792538"/>
          <p14:tracePt t="54640" x="7685088" y="3803650"/>
          <p14:tracePt t="54642" x="7673975" y="3803650"/>
          <p14:tracePt t="54658" x="7673975" y="3816350"/>
          <p14:tracePt t="54674" x="7661275" y="3829050"/>
          <p14:tracePt t="54690" x="7648575" y="3854450"/>
          <p14:tracePt t="54706" x="7635875" y="3867150"/>
          <p14:tracePt t="54723" x="7623175" y="3879850"/>
          <p14:tracePt t="54740" x="7585075" y="3892550"/>
          <p14:tracePt t="54757" x="7561263" y="3892550"/>
          <p14:tracePt t="54774" x="7548563" y="3905250"/>
          <p14:tracePt t="54802" x="7535863" y="3916363"/>
          <p14:tracePt t="55026" x="7535863" y="3929063"/>
          <p14:tracePt t="55041" x="7535863" y="3941763"/>
          <p14:tracePt t="55049" x="7535863" y="3954463"/>
          <p14:tracePt t="55059" x="7535863" y="3967163"/>
          <p14:tracePt t="55074" x="7535863" y="3992563"/>
          <p14:tracePt t="55091" x="7535863" y="4017963"/>
          <p14:tracePt t="55108" x="7535863" y="4041775"/>
          <p14:tracePt t="55130" x="7535863" y="4054475"/>
          <p14:tracePt t="55242" x="7535863" y="4067175"/>
          <p14:tracePt t="55259" x="7535863" y="4079875"/>
          <p14:tracePt t="55266" x="7535863" y="4092575"/>
          <p14:tracePt t="55274" x="7535863" y="4105275"/>
          <p14:tracePt t="55292" x="7561263" y="4117975"/>
          <p14:tracePt t="55308" x="7597775" y="4179888"/>
          <p14:tracePt t="55325" x="7635875" y="4217988"/>
          <p14:tracePt t="55342" x="7673975" y="4254500"/>
          <p14:tracePt t="55358" x="7685088" y="4279900"/>
          <p14:tracePt t="55375" x="7697788" y="4292600"/>
          <p14:tracePt t="55392" x="7697788" y="4305300"/>
          <p14:tracePt t="55409" x="7710488" y="4318000"/>
          <p14:tracePt t="55426" x="7710488" y="4330700"/>
          <p14:tracePt t="55458" x="7710488" y="4341813"/>
          <p14:tracePt t="55474" x="7710488" y="4354513"/>
          <p14:tracePt t="55490" x="7710488" y="4367213"/>
          <p14:tracePt t="55498" x="7710488" y="4379913"/>
          <p14:tracePt t="55530" x="7710488" y="4392613"/>
          <p14:tracePt t="55538" x="7723188" y="4392613"/>
          <p14:tracePt t="56658" x="7710488" y="4392613"/>
          <p14:tracePt t="56665" x="7697788" y="4392613"/>
          <p14:tracePt t="56679" x="7685088" y="4392613"/>
          <p14:tracePt t="56682" x="7648575" y="4405313"/>
          <p14:tracePt t="56696" x="7610475" y="4405313"/>
          <p14:tracePt t="56697" x="7572375" y="4418013"/>
          <p14:tracePt t="56713" x="7535863" y="4430713"/>
          <p14:tracePt t="56729" x="7523163" y="4430713"/>
          <p14:tracePt t="56746" x="7510463" y="4430713"/>
          <p14:tracePt t="77178" x="7472363" y="4430713"/>
          <p14:tracePt t="77185" x="7410450" y="4430713"/>
          <p14:tracePt t="77199" x="7323138" y="4405313"/>
          <p14:tracePt t="77200" x="7235825" y="4392613"/>
          <p14:tracePt t="77215" x="7210425" y="4392613"/>
          <p14:tracePt t="77737" x="7185025" y="4392613"/>
          <p14:tracePt t="77746" x="7123113" y="4392613"/>
          <p14:tracePt t="77753" x="6997700" y="4392613"/>
          <p14:tracePt t="77767" x="6846888" y="4392613"/>
          <p14:tracePt t="77769" x="6721475" y="4379913"/>
          <p14:tracePt t="77784" x="6559550" y="4367213"/>
          <p14:tracePt t="77801" x="6483350" y="4354513"/>
          <p14:tracePt t="77817" x="6434138" y="4341813"/>
          <p14:tracePt t="77818" x="6383338" y="4341813"/>
          <p14:tracePt t="77834" x="6321425" y="4341813"/>
          <p14:tracePt t="77850" x="6283325" y="4341813"/>
          <p14:tracePt t="77874" x="6270625" y="4341813"/>
          <p14:tracePt t="77884" x="6259513" y="4341813"/>
          <p14:tracePt t="77938" x="6259513" y="4330700"/>
          <p14:tracePt t="77953" x="6246813" y="4318000"/>
          <p14:tracePt t="77962" x="6221413" y="4305300"/>
          <p14:tracePt t="77969" x="6208713" y="4292600"/>
          <p14:tracePt t="77985" x="6196013" y="4267200"/>
          <p14:tracePt t="78002" x="6157913" y="4254500"/>
          <p14:tracePt t="78018" x="6121400" y="4217988"/>
          <p14:tracePt t="78034" x="6083300" y="4205288"/>
          <p14:tracePt t="78051" x="5995988" y="4154488"/>
          <p14:tracePt t="78067" x="5908675" y="4117975"/>
          <p14:tracePt t="78084" x="5783263" y="4041775"/>
          <p14:tracePt t="78101" x="5632450" y="4005263"/>
          <p14:tracePt t="78117" x="5495925" y="3954463"/>
          <p14:tracePt t="78135" x="5307013" y="3905250"/>
          <p14:tracePt t="78136" x="5181600" y="3879850"/>
          <p14:tracePt t="78151" x="5032375" y="3841750"/>
          <p14:tracePt t="78153" x="4856163" y="3816350"/>
          <p14:tracePt t="78168" x="4494213" y="3716338"/>
          <p14:tracePt t="78185" x="4192588" y="3629025"/>
          <p14:tracePt t="78202" x="3956050" y="3567113"/>
          <p14:tracePt t="78218" x="3856038" y="3516313"/>
          <p14:tracePt t="78234" x="3805238" y="3516313"/>
          <p14:tracePt t="78298" x="3805238" y="3503613"/>
          <p14:tracePt t="78314" x="3805238" y="3490913"/>
          <p14:tracePt t="78321" x="3830638" y="3479800"/>
          <p14:tracePt t="78335" x="3905250" y="3454400"/>
          <p14:tracePt t="78337" x="3979863" y="3429000"/>
          <p14:tracePt t="78352" x="4117975" y="3378200"/>
          <p14:tracePt t="78369" x="4268788" y="3367088"/>
          <p14:tracePt t="78386" x="4430713" y="3367088"/>
          <p14:tracePt t="78402" x="4494213" y="3367088"/>
          <p14:tracePt t="78418" x="4506913" y="3367088"/>
          <p14:tracePt t="78665" x="4518025" y="3354388"/>
          <p14:tracePt t="78673" x="4581525" y="3341688"/>
          <p14:tracePt t="78686" x="4681538" y="3316288"/>
          <p14:tracePt t="78703" x="4932363" y="3278188"/>
          <p14:tracePt t="78705" x="5019675" y="3267075"/>
          <p14:tracePt t="78719" x="5094288" y="3267075"/>
          <p14:tracePt t="78721" x="5157788" y="3254375"/>
          <p14:tracePt t="78737" x="5245100" y="3228975"/>
          <p14:tracePt t="78753" x="5270500" y="3216275"/>
          <p14:tracePt t="78770" x="5281613" y="3216275"/>
          <p14:tracePt t="78786" x="5294313" y="3216275"/>
          <p14:tracePt t="78857" x="5270500" y="3216275"/>
          <p14:tracePt t="78869" x="5207000" y="3216275"/>
          <p14:tracePt t="78873" x="5132388" y="3216275"/>
          <p14:tracePt t="78887" x="5068888" y="3216275"/>
          <p14:tracePt t="78888" x="5019675" y="3216275"/>
          <p14:tracePt t="78904" x="4932363" y="3216275"/>
          <p14:tracePt t="78920" x="4906963" y="3216275"/>
          <p14:tracePt t="78937" x="4843463" y="3216275"/>
          <p14:tracePt t="78953" x="4832350" y="3216275"/>
          <p14:tracePt t="79073" x="4843463" y="3216275"/>
          <p14:tracePt t="79081" x="4868863" y="3216275"/>
          <p14:tracePt t="79089" x="4906963" y="3216275"/>
          <p14:tracePt t="79105" x="5006975" y="3190875"/>
          <p14:tracePt t="79121" x="5106988" y="3165475"/>
          <p14:tracePt t="79138" x="5219700" y="3141663"/>
          <p14:tracePt t="79154" x="5257800" y="3141663"/>
          <p14:tracePt t="79234" x="5245100" y="3141663"/>
          <p14:tracePt t="79241" x="5194300" y="3128963"/>
          <p14:tracePt t="79254" x="5119688" y="3116263"/>
          <p14:tracePt t="79271" x="5045075" y="3103563"/>
          <p14:tracePt t="79273" x="5006975" y="3103563"/>
          <p14:tracePt t="79287" x="4981575" y="3103563"/>
          <p14:tracePt t="79289" x="4956175" y="3103563"/>
          <p14:tracePt t="79305" x="4945063" y="3103563"/>
          <p14:tracePt t="79321" x="4932363" y="3103563"/>
          <p14:tracePt t="79369" x="4956175" y="3103563"/>
          <p14:tracePt t="79377" x="4994275" y="3103563"/>
          <p14:tracePt t="79387" x="5081588" y="3103563"/>
          <p14:tracePt t="79405" x="5319713" y="3103563"/>
          <p14:tracePt t="79421" x="5519738" y="3103563"/>
          <p14:tracePt t="79438" x="5745163" y="3065463"/>
          <p14:tracePt t="79455" x="5983288" y="3041650"/>
          <p14:tracePt t="79457" x="6096000" y="3016250"/>
          <p14:tracePt t="79471" x="6183313" y="2990850"/>
          <p14:tracePt t="79473" x="6270625" y="2978150"/>
          <p14:tracePt t="79489" x="6421438" y="2952750"/>
          <p14:tracePt t="79505" x="6521450" y="2928938"/>
          <p14:tracePt t="79522" x="6584950" y="2928938"/>
          <p14:tracePt t="79538" x="6634163" y="2928938"/>
          <p14:tracePt t="79555" x="6646863" y="2916238"/>
          <p14:tracePt t="79572" x="6659563" y="2916238"/>
          <p14:tracePt t="79588" x="6684963" y="2916238"/>
          <p14:tracePt t="79605" x="6746875" y="2916238"/>
          <p14:tracePt t="79622" x="6834188" y="2916238"/>
          <p14:tracePt t="79638" x="6985000" y="2965450"/>
          <p14:tracePt t="79655" x="7197725" y="3016250"/>
          <p14:tracePt t="79657" x="7323138" y="3054350"/>
          <p14:tracePt t="79673" x="7610475" y="3116263"/>
          <p14:tracePt t="79689" x="7910513" y="3154363"/>
          <p14:tracePt t="79706" x="8261350" y="3190875"/>
          <p14:tracePt t="79722" x="8650288" y="3267075"/>
          <p14:tracePt t="79738" x="9024938" y="3328988"/>
          <p14:tracePt t="79755" x="9275763" y="3367088"/>
          <p14:tracePt t="79772" x="9437688" y="3403600"/>
          <p14:tracePt t="79789" x="9513888" y="3403600"/>
          <p14:tracePt t="79806" x="9537700" y="3429000"/>
          <p14:tracePt t="79985" x="9550400" y="3429000"/>
          <p14:tracePt t="79993" x="9575800" y="3429000"/>
          <p14:tracePt t="80006" x="9601200" y="3429000"/>
          <p14:tracePt t="80023" x="9663113" y="3441700"/>
          <p14:tracePt t="80024" x="9688513" y="3441700"/>
          <p14:tracePt t="80039" x="9713913" y="3441700"/>
          <p14:tracePt t="80041" x="9726613" y="3441700"/>
          <p14:tracePt t="80057" x="9750425" y="3441700"/>
          <p14:tracePt t="80073" x="9763125" y="3441700"/>
          <p14:tracePt t="80097" x="9775825" y="3441700"/>
          <p14:tracePt t="80107" x="9775825" y="3454400"/>
          <p14:tracePt t="80123" x="9801225" y="3454400"/>
          <p14:tracePt t="80140" x="9813925" y="3479800"/>
          <p14:tracePt t="80157" x="9826625" y="3490913"/>
          <p14:tracePt t="80173" x="9839325" y="3503613"/>
          <p14:tracePt t="80190" x="9852025" y="3529013"/>
          <p14:tracePt t="80207" x="9875838" y="3541713"/>
          <p14:tracePt t="80224" x="9875838" y="3554413"/>
          <p14:tracePt t="80225" x="9875838" y="3567113"/>
          <p14:tracePt t="80329" x="9888538" y="3567113"/>
          <p14:tracePt t="80337" x="9901238" y="3567113"/>
          <p14:tracePt t="80345" x="9913938" y="3567113"/>
          <p14:tracePt t="80357" x="9926638" y="3567113"/>
          <p14:tracePt t="80374" x="9939338" y="3579813"/>
          <p14:tracePt t="80521" x="9952038" y="3579813"/>
          <p14:tracePt t="80529" x="9952038" y="3590925"/>
          <p14:tracePt t="80546" x="9963150" y="3603625"/>
          <p14:tracePt t="80562" x="9963150" y="3616325"/>
          <p14:tracePt t="80574" x="9975850" y="3616325"/>
          <p14:tracePt t="80591" x="9975850" y="3629025"/>
          <p14:tracePt t="80593" x="9988550" y="3629025"/>
          <p14:tracePt t="80608" x="10001250" y="3641725"/>
          <p14:tracePt t="80713" x="10001250" y="3654425"/>
          <p14:tracePt t="80721" x="10001250" y="3667125"/>
          <p14:tracePt t="80737" x="10001250" y="3679825"/>
          <p14:tracePt t="80754" x="10001250" y="3692525"/>
          <p14:tracePt t="80770" x="10001250" y="3703638"/>
          <p14:tracePt t="80794" x="10001250" y="3716338"/>
          <p14:tracePt t="80817" x="10001250" y="3729038"/>
          <p14:tracePt t="80842" x="10001250" y="3741738"/>
          <p14:tracePt t="80874" x="10001250" y="3754438"/>
          <p14:tracePt t="80881" x="10001250" y="3767138"/>
          <p14:tracePt t="81041" x="9988550" y="3767138"/>
          <p14:tracePt t="81049" x="9975850" y="3779838"/>
          <p14:tracePt t="81058" x="9952038" y="3792538"/>
          <p14:tracePt t="81075" x="9888538" y="3816350"/>
          <p14:tracePt t="81092" x="9801225" y="3841750"/>
          <p14:tracePt t="81109" x="9763125" y="3854450"/>
          <p14:tracePt t="81126" x="9739313" y="3867150"/>
          <p14:tracePt t="81145" x="9726613" y="3879850"/>
          <p14:tracePt t="81266" x="9713913" y="3879850"/>
          <p14:tracePt t="81273" x="9701213" y="3879850"/>
          <p14:tracePt t="81289" x="9688513" y="3879850"/>
          <p14:tracePt t="81306" x="9675813" y="3879850"/>
          <p14:tracePt t="81313" x="9675813" y="3892550"/>
          <p14:tracePt t="81327" x="9650413" y="3892550"/>
          <p14:tracePt t="81329" x="9637713" y="3905250"/>
          <p14:tracePt t="81344" x="9626600" y="3929063"/>
          <p14:tracePt t="81345" x="9601200" y="3967163"/>
          <p14:tracePt t="81360" x="9588500" y="3992563"/>
          <p14:tracePt t="81377" x="9563100" y="4017963"/>
          <p14:tracePt t="81394" x="9563100" y="4029075"/>
          <p14:tracePt t="81410" x="9550400" y="4029075"/>
          <p14:tracePt t="81474" x="9550400" y="4041775"/>
          <p14:tracePt t="81481" x="9537700" y="4041775"/>
          <p14:tracePt t="81493" x="9525000" y="4054475"/>
          <p14:tracePt t="81510" x="9513888" y="4067175"/>
          <p14:tracePt t="81527" x="9501188" y="4105275"/>
          <p14:tracePt t="81529" x="9488488" y="4117975"/>
          <p14:tracePt t="81544" x="9488488" y="4129088"/>
          <p14:tracePt t="81561" x="9463088" y="4167188"/>
          <p14:tracePt t="81577" x="9437688" y="4205288"/>
          <p14:tracePt t="81594" x="9413875" y="4241800"/>
          <p14:tracePt t="81610" x="9363075" y="4292600"/>
          <p14:tracePt t="81627" x="9324975" y="4354513"/>
          <p14:tracePt t="81644" x="9250363" y="4430713"/>
          <p14:tracePt t="81660" x="9137650" y="4505325"/>
          <p14:tracePt t="81677" x="9012238" y="4592638"/>
          <p14:tracePt t="81694" x="8812213" y="4705350"/>
          <p14:tracePt t="81711" x="8548688" y="4830763"/>
          <p14:tracePt t="81712" x="8412163" y="4892675"/>
          <p14:tracePt t="81729" x="8110538" y="5043488"/>
          <p14:tracePt t="81745" x="7823200" y="5168900"/>
          <p14:tracePt t="81761" x="7510463" y="5256213"/>
          <p14:tracePt t="81778" x="7210425" y="5356225"/>
          <p14:tracePt t="81794" x="6846888" y="5443538"/>
          <p14:tracePt t="81810" x="6408738" y="5530850"/>
          <p14:tracePt t="81828" x="5895975" y="5607050"/>
          <p14:tracePt t="81844" x="5383213" y="5668963"/>
          <p14:tracePt t="81861" x="4968875" y="5732463"/>
          <p14:tracePt t="81877" x="4630738" y="5756275"/>
          <p14:tracePt t="81894" x="4294188" y="5756275"/>
          <p14:tracePt t="81911" x="3930650" y="5756275"/>
          <p14:tracePt t="81913" x="3717925" y="5756275"/>
          <p14:tracePt t="81928" x="3517900" y="5756275"/>
          <p14:tracePt t="81945" x="2967038" y="5756275"/>
          <p14:tracePt t="81962" x="2654300" y="5756275"/>
          <p14:tracePt t="81978" x="2428875" y="5756275"/>
          <p14:tracePt t="81994" x="2290763" y="5756275"/>
          <p14:tracePt t="82011" x="2216150" y="5756275"/>
          <p14:tracePt t="82028" x="2152650" y="5732463"/>
          <p14:tracePt t="82045" x="2090738" y="5719763"/>
          <p14:tracePt t="82062" x="2078038" y="5719763"/>
          <p14:tracePt t="82078" x="2052638" y="5719763"/>
          <p14:tracePt t="82095" x="2039938" y="5719763"/>
          <p14:tracePt t="82112" x="2039938" y="5707063"/>
          <p14:tracePt t="82129" x="2027238" y="5707063"/>
          <p14:tracePt t="82145" x="2014538" y="5707063"/>
          <p14:tracePt t="82162" x="2003425" y="5707063"/>
          <p14:tracePt t="82265" x="2003425" y="5694363"/>
          <p14:tracePt t="82273" x="2003425" y="5681663"/>
          <p14:tracePt t="82289" x="2014538" y="5681663"/>
          <p14:tracePt t="82297" x="2027238" y="5681663"/>
          <p14:tracePt t="82313" x="2052638" y="5668963"/>
          <p14:tracePt t="82330" x="2065338" y="5668963"/>
          <p14:tracePt t="82346" x="2090738" y="5668963"/>
          <p14:tracePt t="82362" x="2103438" y="5656263"/>
          <p14:tracePt t="82379" x="2116138" y="5643563"/>
          <p14:tracePt t="82396" x="2139950" y="5643563"/>
          <p14:tracePt t="82412" x="2152650" y="5630863"/>
          <p14:tracePt t="82429" x="2165350" y="5630863"/>
          <p14:tracePt t="82446" x="2178050" y="5619750"/>
          <p14:tracePt t="82462" x="2190750" y="5619750"/>
          <p14:tracePt t="82464" x="2190750" y="5607050"/>
          <p14:tracePt t="82479" x="2203450" y="5594350"/>
          <p14:tracePt t="82481" x="2216150" y="5594350"/>
          <p14:tracePt t="82497" x="2252663" y="5581650"/>
          <p14:tracePt t="82513" x="2290763" y="5581650"/>
          <p14:tracePt t="82530" x="2339975" y="5568950"/>
          <p14:tracePt t="82546" x="2378075" y="5568950"/>
          <p14:tracePt t="82562" x="2403475" y="5556250"/>
          <p14:tracePt t="82579" x="2428875" y="5543550"/>
          <p14:tracePt t="82596" x="2441575" y="5543550"/>
          <p14:tracePt t="82613" x="2452688" y="5543550"/>
          <p14:tracePt t="82630" x="2465388" y="5543550"/>
          <p14:tracePt t="82646" x="2490788" y="5543550"/>
          <p14:tracePt t="82663" x="2528888" y="5543550"/>
          <p14:tracePt t="82665" x="2554288" y="5543550"/>
          <p14:tracePt t="82680" x="2578100" y="5543550"/>
          <p14:tracePt t="82681" x="2603500" y="5543550"/>
          <p14:tracePt t="82697" x="2703513" y="5543550"/>
          <p14:tracePt t="82714" x="2778125" y="5543550"/>
          <p14:tracePt t="82730" x="2803525" y="5543550"/>
          <p14:tracePt t="82731" x="2828925" y="5543550"/>
          <p14:tracePt t="82746" x="2879725" y="5543550"/>
          <p14:tracePt t="82763" x="2916238" y="5543550"/>
          <p14:tracePt t="82780" x="2954338" y="5543550"/>
          <p14:tracePt t="82797" x="2992438" y="5543550"/>
          <p14:tracePt t="82813" x="3028950" y="5543550"/>
          <p14:tracePt t="82830" x="3067050" y="5543550"/>
          <p14:tracePt t="82847" x="3103563" y="5543550"/>
          <p14:tracePt t="82849" x="3141663" y="5543550"/>
          <p14:tracePt t="82864" x="3179763" y="5543550"/>
          <p14:tracePt t="82865" x="3216275" y="5543550"/>
          <p14:tracePt t="82881" x="3305175" y="5543550"/>
          <p14:tracePt t="82897" x="3367088" y="5543550"/>
          <p14:tracePt t="82914" x="3417888" y="5543550"/>
          <p14:tracePt t="82930" x="3454400" y="5530850"/>
          <p14:tracePt t="82947" x="3505200" y="5530850"/>
          <p14:tracePt t="82964" x="3517900" y="5530850"/>
          <p14:tracePt t="82980" x="3530600" y="5530850"/>
          <p14:tracePt t="82997" x="3541713" y="5530850"/>
          <p14:tracePt t="83014" x="3554413" y="5530850"/>
          <p14:tracePt t="83031" x="3579813" y="5530850"/>
          <p14:tracePt t="83032" x="3592513" y="5530850"/>
          <p14:tracePt t="83049" x="3605213" y="5530850"/>
          <p14:tracePt t="83065" x="3630613" y="5530850"/>
          <p14:tracePt t="83081" x="3667125" y="5530850"/>
          <p14:tracePt t="89809" x="3679825" y="5530850"/>
          <p14:tracePt t="89817" x="3692525" y="5530850"/>
          <p14:tracePt t="89825" x="3705225" y="5530850"/>
          <p14:tracePt t="89833" x="3730625" y="5530850"/>
          <p14:tracePt t="89849" x="3743325" y="5530850"/>
          <p14:tracePt t="144161" x="3743325" y="5543550"/>
          <p14:tracePt t="144169" x="3743325" y="5607050"/>
          <p14:tracePt t="144176" x="3756025" y="5719763"/>
          <p14:tracePt t="144190" x="3792538" y="5894388"/>
          <p14:tracePt t="144192" x="3805238" y="6045200"/>
          <p14:tracePt t="144207" x="3805238" y="6207125"/>
          <p14:tracePt t="144224" x="3805238" y="6257925"/>
          <p14:tracePt t="144240" x="3805238" y="6269038"/>
          <p14:tracePt t="144329" x="3792538" y="6269038"/>
          <p14:tracePt t="144337" x="3743325" y="6269038"/>
          <p14:tracePt t="144345" x="3679825" y="6269038"/>
          <p14:tracePt t="144358" x="3605213" y="6245225"/>
          <p14:tracePt t="144360" x="3554413" y="6219825"/>
          <p14:tracePt t="144374" x="3517900" y="6219825"/>
          <p14:tracePt t="144376" x="3454400" y="6207125"/>
          <p14:tracePt t="144392" x="3392488" y="6181725"/>
          <p14:tracePt t="144408" x="3341688" y="6181725"/>
          <p14:tracePt t="144425" x="3328988" y="6181725"/>
          <p14:tracePt t="144481" x="3341688" y="6169025"/>
          <p14:tracePt t="144489" x="3367088" y="6157913"/>
          <p14:tracePt t="144497" x="3405188" y="6157913"/>
          <p14:tracePt t="144507" x="3454400" y="6157913"/>
          <p14:tracePt t="144524" x="3541713" y="6157913"/>
          <p14:tracePt t="144541" x="3643313" y="6157913"/>
          <p14:tracePt t="144558" x="3779838" y="6157913"/>
          <p14:tracePt t="144575" x="3968750" y="6157913"/>
          <p14:tracePt t="144576" x="4030663" y="6157913"/>
          <p14:tracePt t="144592" x="4130675" y="6157913"/>
          <p14:tracePt t="144609" x="4192588" y="6169025"/>
          <p14:tracePt t="144681" x="4192588" y="6181725"/>
          <p14:tracePt t="144705" x="4192588" y="6194425"/>
          <p14:tracePt t="144721" x="4168775" y="6194425"/>
          <p14:tracePt t="144737" x="4156075" y="6194425"/>
          <p14:tracePt t="144825" x="4156075" y="6219825"/>
          <p14:tracePt t="144833" x="4156075" y="6232525"/>
          <p14:tracePt t="144841" x="4156075" y="6245225"/>
          <p14:tracePt t="144859" x="4168775" y="6257925"/>
          <p14:tracePt t="144875" x="4181475" y="6269038"/>
          <p14:tracePt t="144892" x="4205288" y="6269038"/>
          <p14:tracePt t="144909" x="4230688" y="6269038"/>
          <p14:tracePt t="144925" x="4281488" y="6294438"/>
          <p14:tracePt t="144944" x="4294188" y="6294438"/>
          <p14:tracePt t="145257" x="4294188" y="6307138"/>
          <p14:tracePt t="145272" x="4294188" y="6319838"/>
          <p14:tracePt t="145281" x="4294188" y="6345238"/>
          <p14:tracePt t="145293" x="4294188" y="6357938"/>
          <p14:tracePt t="145310" x="4294188" y="6419850"/>
          <p14:tracePt t="145312" x="4294188" y="6483350"/>
          <p14:tracePt t="145327" x="4281488" y="6532563"/>
          <p14:tracePt t="145328" x="4268788" y="6583363"/>
          <p14:tracePt t="145344" x="4243388" y="6683375"/>
          <p14:tracePt t="145361" x="4230688" y="6745288"/>
          <p14:tracePt t="145377" x="4217988" y="6770688"/>
          <p14:tracePt t="145761" x="4205288" y="6770688"/>
          <p14:tracePt t="145769" x="4192588" y="6770688"/>
          <p14:tracePt t="145785" x="4181475" y="6770688"/>
          <p14:tracePt t="145794" x="4181475" y="6757988"/>
          <p14:tracePt t="145811" x="4156075" y="6745288"/>
          <p14:tracePt t="145828" x="4117975" y="6745288"/>
          <p14:tracePt t="145845" x="4105275" y="6745288"/>
          <p14:tracePt t="145861" x="4056063" y="6732588"/>
          <p14:tracePt t="145878" x="4005263" y="6732588"/>
          <p14:tracePt t="145880" x="3968750" y="6719888"/>
          <p14:tracePt t="145895" x="3930650" y="6719888"/>
          <p14:tracePt t="145896" x="3879850" y="6719888"/>
          <p14:tracePt t="145912" x="3705225" y="6696075"/>
          <p14:tracePt t="145929" x="3505200" y="6696075"/>
          <p14:tracePt t="145945" x="3379788" y="6683375"/>
          <p14:tracePt t="145946" x="3267075" y="6670675"/>
          <p14:tracePt t="145961" x="3067050" y="6645275"/>
          <p14:tracePt t="145978" x="2941638" y="6619875"/>
          <p14:tracePt t="145995" x="2903538" y="6619875"/>
          <p14:tracePt t="146073" x="2916238" y="6619875"/>
          <p14:tracePt t="146080" x="2941638" y="6619875"/>
          <p14:tracePt t="146089" x="2979738" y="6619875"/>
          <p14:tracePt t="146096" x="3028950" y="6619875"/>
          <p14:tracePt t="146112" x="3154363" y="6594475"/>
          <p14:tracePt t="146129" x="3254375" y="6594475"/>
          <p14:tracePt t="146145" x="3317875" y="6594475"/>
          <p14:tracePt t="146162" x="3354388" y="6594475"/>
          <p14:tracePt t="188528" x="3354388" y="6583363"/>
          <p14:tracePt t="188536" x="3341688" y="6545263"/>
          <p14:tracePt t="188545" x="3254375" y="6394450"/>
          <p14:tracePt t="188556" x="3103563" y="6157913"/>
          <p14:tracePt t="188573" x="2628900" y="5643563"/>
          <p14:tracePt t="188589" x="2278063" y="5294313"/>
          <p14:tracePt t="188591" x="2090738" y="5105400"/>
          <p14:tracePt t="188606" x="1852613" y="4868863"/>
          <p14:tracePt t="188622" x="1339850" y="4379913"/>
          <p14:tracePt t="188640" x="838200" y="3741738"/>
          <p14:tracePt t="188657" x="650875" y="3467100"/>
          <p14:tracePt t="188673" x="500063" y="3254375"/>
          <p14:tracePt t="188689" x="338138" y="3041650"/>
          <p14:tracePt t="188707" x="200025" y="2840038"/>
          <p14:tracePt t="188723" x="61913" y="2690813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64816" y="1615964"/>
            <a:ext cx="1159740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Healthcare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32147" y="2000139"/>
            <a:ext cx="1106274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Predictive Analytics: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Function: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Forecast future outcomes.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Tools: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Artificial Intelligence (AI) and Machine Learning (ML).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Benefit: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Enables proactive planning and enhances care quality.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7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529"/>
    </mc:Choice>
    <mc:Fallback xmlns="">
      <p:transition advTm="160529"/>
    </mc:Fallback>
  </mc:AlternateContent>
  <p:extLst>
    <p:ext uri="{3A86A75C-4F4B-4683-9AE1-C65F6400EC91}">
      <p14:laserTraceLst xmlns:p14="http://schemas.microsoft.com/office/powerpoint/2010/main">
        <p14:tracePtLst>
          <p14:tracePt t="199" x="4005263" y="1363663"/>
          <p14:tracePt t="207" x="4030663" y="1376363"/>
          <p14:tracePt t="221" x="4043363" y="1414463"/>
          <p14:tracePt t="222" x="4081463" y="1450975"/>
          <p14:tracePt t="234" x="4168775" y="1539875"/>
          <p14:tracePt t="251" x="4268788" y="1639888"/>
          <p14:tracePt t="269" x="4368800" y="1714500"/>
          <p14:tracePt t="285" x="4456113" y="1776413"/>
          <p14:tracePt t="302" x="4568825" y="1865313"/>
          <p14:tracePt t="319" x="4668838" y="1914525"/>
          <p14:tracePt t="335" x="4732338" y="1939925"/>
          <p14:tracePt t="352" x="4768850" y="1952625"/>
          <p14:tracePt t="354" x="4781550" y="1965325"/>
          <p14:tracePt t="370" x="4806950" y="1965325"/>
          <p14:tracePt t="386" x="4819650" y="1965325"/>
          <p14:tracePt t="403" x="4832350" y="1978025"/>
          <p14:tracePt t="419" x="4843463" y="1978025"/>
          <p14:tracePt t="420" x="4856163" y="1978025"/>
          <p14:tracePt t="435" x="4868863" y="1978025"/>
          <p14:tracePt t="452" x="4881563" y="1978025"/>
          <p14:tracePt t="469" x="4894263" y="1989138"/>
          <p14:tracePt t="486" x="4919663" y="1989138"/>
          <p14:tracePt t="503" x="4968875" y="1989138"/>
          <p14:tracePt t="520" x="5019675" y="2001838"/>
          <p14:tracePt t="522" x="5032375" y="2001838"/>
          <p14:tracePt t="540" x="5068888" y="2001838"/>
          <p14:tracePt t="554" x="5081588" y="2001838"/>
          <p14:tracePt t="568" x="5094288" y="2001838"/>
          <p14:tracePt t="569" x="5094288" y="2014538"/>
          <p14:tracePt t="585" x="5106988" y="2027238"/>
          <p14:tracePt t="602" x="5157788" y="2039938"/>
          <p14:tracePt t="618" x="5232400" y="2078038"/>
          <p14:tracePt t="635" x="5319713" y="2139950"/>
          <p14:tracePt t="652" x="5432425" y="2227263"/>
          <p14:tracePt t="669" x="5507038" y="2278063"/>
          <p14:tracePt t="685" x="5545138" y="2303463"/>
          <p14:tracePt t="702" x="5570538" y="2314575"/>
          <p14:tracePt t="954" x="5595938" y="2327275"/>
          <p14:tracePt t="963" x="5607050" y="2339975"/>
          <p14:tracePt t="971" x="5645150" y="2352675"/>
          <p14:tracePt t="987" x="5732463" y="2378075"/>
          <p14:tracePt t="1004" x="5808663" y="2390775"/>
          <p14:tracePt t="1020" x="5808663" y="2403475"/>
          <p14:tracePt t="1361" x="5821363" y="2403475"/>
          <p14:tracePt t="2161" x="5845175" y="2403475"/>
          <p14:tracePt t="2169" x="5883275" y="2414588"/>
          <p14:tracePt t="2179" x="5932488" y="2439988"/>
          <p14:tracePt t="2189" x="6008688" y="2452688"/>
          <p14:tracePt t="2206" x="6121400" y="2503488"/>
          <p14:tracePt t="2223" x="6208713" y="2516188"/>
          <p14:tracePt t="2239" x="6259513" y="2527300"/>
          <p14:tracePt t="2256" x="6308725" y="2527300"/>
          <p14:tracePt t="2273" x="6346825" y="2540000"/>
          <p14:tracePt t="2273" x="6359525" y="2552700"/>
          <p14:tracePt t="2289" x="6408738" y="2552700"/>
          <p14:tracePt t="2306" x="6421438" y="2552700"/>
          <p14:tracePt t="2322" x="6434138" y="2552700"/>
          <p14:tracePt t="2361" x="6446838" y="2552700"/>
          <p14:tracePt t="2378" x="6459538" y="2552700"/>
          <p14:tracePt t="2394" x="6472238" y="2552700"/>
          <p14:tracePt t="2417" x="6472238" y="2565400"/>
          <p14:tracePt t="2441" x="6483350" y="2565400"/>
          <p14:tracePt t="2449" x="6496050" y="2565400"/>
          <p14:tracePt t="2465" x="6508750" y="2565400"/>
          <p14:tracePt t="2474" x="6546850" y="2565400"/>
          <p14:tracePt t="2490" x="6596063" y="2565400"/>
          <p14:tracePt t="2506" x="6646863" y="2565400"/>
          <p14:tracePt t="2523" x="6684963" y="2565400"/>
          <p14:tracePt t="2540" x="6721475" y="2565400"/>
          <p14:tracePt t="2556" x="6734175" y="2565400"/>
          <p14:tracePt t="2573" x="6746875" y="2565400"/>
          <p14:tracePt t="43746" x="6746875" y="2590800"/>
          <p14:tracePt t="43754" x="6772275" y="2665413"/>
          <p14:tracePt t="43765" x="6797675" y="2765425"/>
          <p14:tracePt t="43782" x="6834188" y="2903538"/>
          <p14:tracePt t="43799" x="6834188" y="2965450"/>
          <p14:tracePt t="43801" x="6834188" y="2990850"/>
          <p14:tracePt t="43816" x="6834188" y="3003550"/>
          <p14:tracePt t="43818" x="6834188" y="3016250"/>
          <p14:tracePt t="43833" x="6834188" y="3054350"/>
          <p14:tracePt t="43866" x="6834188" y="3065463"/>
          <p14:tracePt t="43874" x="6834188" y="3078163"/>
          <p14:tracePt t="45906" x="6797675" y="3078163"/>
          <p14:tracePt t="45914" x="6659563" y="3128963"/>
          <p14:tracePt t="45924" x="6459538" y="3178175"/>
          <p14:tracePt t="45938" x="5783263" y="3367088"/>
          <p14:tracePt t="45955" x="5119688" y="3503613"/>
          <p14:tracePt t="45971" x="4581525" y="3629025"/>
          <p14:tracePt t="45988" x="4281488" y="3679825"/>
          <p14:tracePt t="46005" x="4081463" y="3729038"/>
          <p14:tracePt t="46021" x="3979863" y="3741738"/>
          <p14:tracePt t="46038" x="3905250" y="3754438"/>
          <p14:tracePt t="46055" x="3805238" y="3767138"/>
          <p14:tracePt t="46071" x="3643313" y="3792538"/>
          <p14:tracePt t="46073" x="3579813" y="3803650"/>
          <p14:tracePt t="46089" x="3505200" y="3803650"/>
          <p14:tracePt t="46090" x="3417888" y="3816350"/>
          <p14:tracePt t="46105" x="3267075" y="3829050"/>
          <p14:tracePt t="46122" x="3092450" y="3829050"/>
          <p14:tracePt t="46139" x="2941638" y="3829050"/>
          <p14:tracePt t="46155" x="2790825" y="3829050"/>
          <p14:tracePt t="46171" x="2703513" y="3829050"/>
          <p14:tracePt t="46188" x="2578100" y="3829050"/>
          <p14:tracePt t="46205" x="2490788" y="3829050"/>
          <p14:tracePt t="46222" x="2452688" y="3829050"/>
          <p14:tracePt t="46239" x="2441575" y="3829050"/>
          <p14:tracePt t="46266" x="2428875" y="3829050"/>
          <p14:tracePt t="46290" x="2428875" y="3816350"/>
          <p14:tracePt t="46298" x="2428875" y="3803650"/>
          <p14:tracePt t="46506" x="2416175" y="3803650"/>
          <p14:tracePt t="46523" x="2403475" y="3792538"/>
          <p14:tracePt t="46530" x="2378075" y="3754438"/>
          <p14:tracePt t="46539" x="2352675" y="3716338"/>
          <p14:tracePt t="46556" x="2316163" y="3590925"/>
          <p14:tracePt t="46573" x="2303463" y="3503613"/>
          <p14:tracePt t="46589" x="2303463" y="3429000"/>
          <p14:tracePt t="46606" x="2328863" y="3378200"/>
          <p14:tracePt t="46623" x="2365375" y="3354388"/>
          <p14:tracePt t="46639" x="2390775" y="3328988"/>
          <p14:tracePt t="46641" x="2428875" y="3316288"/>
          <p14:tracePt t="46655" x="2452688" y="3303588"/>
          <p14:tracePt t="46672" x="2478088" y="3303588"/>
          <p14:tracePt t="46673" x="2490788" y="3290888"/>
          <p14:tracePt t="46689" x="2516188" y="3278188"/>
          <p14:tracePt t="46689" x="2528888" y="3278188"/>
          <p14:tracePt t="46705" x="2590800" y="3267075"/>
          <p14:tracePt t="46722" x="2616200" y="3267075"/>
          <p14:tracePt t="46761" x="2628900" y="3267075"/>
          <p14:tracePt t="46769" x="2628900" y="3254375"/>
          <p14:tracePt t="46785" x="2641600" y="3254375"/>
          <p14:tracePt t="46802" x="2654300" y="3254375"/>
          <p14:tracePt t="46818" x="2667000" y="3254375"/>
          <p14:tracePt t="46834" x="2678113" y="3254375"/>
          <p14:tracePt t="46841" x="2690813" y="3254375"/>
          <p14:tracePt t="46858" x="2716213" y="3254375"/>
          <p14:tracePt t="46874" x="2767013" y="3228975"/>
          <p14:tracePt t="46891" x="2841625" y="3228975"/>
          <p14:tracePt t="46907" x="2879725" y="3228975"/>
          <p14:tracePt t="46923" x="2916238" y="3228975"/>
          <p14:tracePt t="46940" x="2967038" y="3228975"/>
          <p14:tracePt t="46957" x="3003550" y="3228975"/>
          <p14:tracePt t="46974" x="3028950" y="3228975"/>
          <p14:tracePt t="46995" x="3041650" y="3228975"/>
          <p14:tracePt t="47114" x="3054350" y="3228975"/>
          <p14:tracePt t="47122" x="3067050" y="3228975"/>
          <p14:tracePt t="47130" x="3079750" y="3228975"/>
          <p14:tracePt t="47141" x="3092450" y="3228975"/>
          <p14:tracePt t="47158" x="3103563" y="3228975"/>
          <p14:tracePt t="47174" x="3116263" y="3228975"/>
          <p14:tracePt t="47191" x="3128963" y="3228975"/>
          <p14:tracePt t="47208" x="3154363" y="3228975"/>
          <p14:tracePt t="47210" x="3167063" y="3228975"/>
          <p14:tracePt t="47225" x="3205163" y="3254375"/>
          <p14:tracePt t="47242" x="3254375" y="3254375"/>
          <p14:tracePt t="47258" x="3267075" y="3254375"/>
          <p14:tracePt t="47275" x="3279775" y="3254375"/>
          <p14:tracePt t="47291" x="3292475" y="3254375"/>
          <p14:tracePt t="47308" x="3305175" y="3254375"/>
          <p14:tracePt t="47325" x="3328988" y="3254375"/>
          <p14:tracePt t="47341" x="3341688" y="3267075"/>
          <p14:tracePt t="49242" x="3367088" y="3267075"/>
          <p14:tracePt t="49250" x="3417888" y="3267075"/>
          <p14:tracePt t="49263" x="3530600" y="3267075"/>
          <p14:tracePt t="49265" x="3679825" y="3267075"/>
          <p14:tracePt t="49280" x="3792538" y="3267075"/>
          <p14:tracePt t="49281" x="3892550" y="3267075"/>
          <p14:tracePt t="49297" x="4081463" y="3267075"/>
          <p14:tracePt t="49314" x="4217988" y="3267075"/>
          <p14:tracePt t="49331" x="4305300" y="3267075"/>
          <p14:tracePt t="49347" x="4368800" y="3267075"/>
          <p14:tracePt t="49363" x="4430713" y="3267075"/>
          <p14:tracePt t="49380" x="4506913" y="3267075"/>
          <p14:tracePt t="49397" x="4594225" y="3267075"/>
          <p14:tracePt t="49414" x="4681538" y="3267075"/>
          <p14:tracePt t="49430" x="4806950" y="3254375"/>
          <p14:tracePt t="49447" x="4932363" y="3254375"/>
          <p14:tracePt t="49449" x="4981575" y="3254375"/>
          <p14:tracePt t="49464" x="5045075" y="3241675"/>
          <p14:tracePt t="49465" x="5106988" y="3228975"/>
          <p14:tracePt t="49481" x="5181600" y="3216275"/>
          <p14:tracePt t="49498" x="5270500" y="3216275"/>
          <p14:tracePt t="49514" x="5357813" y="3190875"/>
          <p14:tracePt t="49531" x="5432425" y="3178175"/>
          <p14:tracePt t="49547" x="5507038" y="3178175"/>
          <p14:tracePt t="49564" x="5583238" y="3178175"/>
          <p14:tracePt t="49581" x="5657850" y="3178175"/>
          <p14:tracePt t="49597" x="5732463" y="3178175"/>
          <p14:tracePt t="49614" x="5832475" y="3178175"/>
          <p14:tracePt t="49630" x="5995988" y="3203575"/>
          <p14:tracePt t="49648" x="6170613" y="3241675"/>
          <p14:tracePt t="49649" x="6221413" y="3241675"/>
          <p14:tracePt t="49665" x="6321425" y="3241675"/>
          <p14:tracePt t="49681" x="6396038" y="3241675"/>
          <p14:tracePt t="49698" x="6459538" y="3241675"/>
          <p14:tracePt t="49715" x="6508750" y="3241675"/>
          <p14:tracePt t="49731" x="6546850" y="3241675"/>
          <p14:tracePt t="49747" x="6559550" y="3241675"/>
          <p14:tracePt t="49764" x="6572250" y="3241675"/>
          <p14:tracePt t="49866" x="6572250" y="3254375"/>
          <p14:tracePt t="49882" x="6572250" y="3267075"/>
          <p14:tracePt t="50098" x="6584950" y="3267075"/>
          <p14:tracePt t="52866" x="6584950" y="3278188"/>
          <p14:tracePt t="52873" x="6572250" y="3290888"/>
          <p14:tracePt t="52882" x="6559550" y="3290888"/>
          <p14:tracePt t="52890" x="6559550" y="3303588"/>
          <p14:tracePt t="52906" x="6521450" y="3328988"/>
          <p14:tracePt t="52923" x="6472238" y="3354388"/>
          <p14:tracePt t="52939" x="6434138" y="3403600"/>
          <p14:tracePt t="52956" x="6346825" y="3490913"/>
          <p14:tracePt t="52973" x="6246813" y="3554413"/>
          <p14:tracePt t="52989" x="6157913" y="3641725"/>
          <p14:tracePt t="53006" x="6045200" y="3729038"/>
          <p14:tracePt t="53023" x="5957888" y="3779838"/>
          <p14:tracePt t="53025" x="5908675" y="3816350"/>
          <p14:tracePt t="53040" x="5857875" y="3854450"/>
          <p14:tracePt t="53041" x="5795963" y="3879850"/>
          <p14:tracePt t="53057" x="5732463" y="3916363"/>
          <p14:tracePt t="53058" x="5657850" y="3954463"/>
          <p14:tracePt t="53074" x="5532438" y="4029075"/>
          <p14:tracePt t="53090" x="5419725" y="4105275"/>
          <p14:tracePt t="53106" x="5332413" y="4141788"/>
          <p14:tracePt t="53123" x="5245100" y="4179888"/>
          <p14:tracePt t="53139" x="5170488" y="4230688"/>
          <p14:tracePt t="53156" x="5081588" y="4254500"/>
          <p14:tracePt t="53173" x="5032375" y="4267200"/>
          <p14:tracePt t="53190" x="4981575" y="4292600"/>
          <p14:tracePt t="53207" x="4919663" y="4305300"/>
          <p14:tracePt t="53223" x="4881563" y="4305300"/>
          <p14:tracePt t="53225" x="4856163" y="4305300"/>
          <p14:tracePt t="53241" x="4843463" y="4305300"/>
          <p14:tracePt t="53258" x="4832350" y="4305300"/>
          <p14:tracePt t="53274" x="4794250" y="4305300"/>
          <p14:tracePt t="53291" x="4732338" y="4330700"/>
          <p14:tracePt t="53307" x="4681538" y="4341813"/>
          <p14:tracePt t="53323" x="4606925" y="4341813"/>
          <p14:tracePt t="53340" x="4481513" y="4354513"/>
          <p14:tracePt t="53357" x="4343400" y="4367213"/>
          <p14:tracePt t="53374" x="4217988" y="4367213"/>
          <p14:tracePt t="53391" x="4105275" y="4367213"/>
          <p14:tracePt t="53407" x="4043363" y="4367213"/>
          <p14:tracePt t="53409" x="4017963" y="4367213"/>
          <p14:tracePt t="53425" x="4005263" y="4367213"/>
          <p14:tracePt t="53426" x="3979863" y="4367213"/>
          <p14:tracePt t="53514" x="3968750" y="4367213"/>
          <p14:tracePt t="53522" x="3956050" y="4367213"/>
          <p14:tracePt t="53530" x="3943350" y="4367213"/>
          <p14:tracePt t="53541" x="3930650" y="4367213"/>
          <p14:tracePt t="53558" x="3892550" y="4367213"/>
          <p14:tracePt t="53574" x="3867150" y="4367213"/>
          <p14:tracePt t="53642" x="3856038" y="4367213"/>
          <p14:tracePt t="53834" x="3843338" y="4367213"/>
          <p14:tracePt t="53842" x="3830638" y="4367213"/>
          <p14:tracePt t="53850" x="3817938" y="4367213"/>
          <p14:tracePt t="53859" x="3805238" y="4367213"/>
          <p14:tracePt t="53875" x="3767138" y="4367213"/>
          <p14:tracePt t="53892" x="3756025" y="4367213"/>
          <p14:tracePt t="53909" x="3743325" y="4367213"/>
          <p14:tracePt t="58754" x="3743325" y="4379913"/>
          <p14:tracePt t="58762" x="3743325" y="4392613"/>
          <p14:tracePt t="58771" x="3717925" y="4405313"/>
          <p14:tracePt t="58788" x="3705225" y="4467225"/>
          <p14:tracePt t="58805" x="3692525" y="4505325"/>
          <p14:tracePt t="58821" x="3692525" y="4554538"/>
          <p14:tracePt t="58838" x="3692525" y="4579938"/>
          <p14:tracePt t="58855" x="3692525" y="4605338"/>
          <p14:tracePt t="58857" x="3692525" y="4618038"/>
          <p14:tracePt t="58873" x="3692525" y="4630738"/>
          <p14:tracePt t="58914" x="3692525" y="4643438"/>
          <p14:tracePt t="58922" x="3692525" y="4656138"/>
          <p14:tracePt t="58946" x="3692525" y="4667250"/>
          <p14:tracePt t="58970" x="3692525" y="4679950"/>
          <p14:tracePt t="59114" x="3692525" y="4705350"/>
          <p14:tracePt t="59123" x="3705225" y="4718050"/>
          <p14:tracePt t="59130" x="3717925" y="4743450"/>
          <p14:tracePt t="59139" x="3717925" y="4756150"/>
          <p14:tracePt t="59155" x="3730625" y="4805363"/>
          <p14:tracePt t="59172" x="3756025" y="4856163"/>
          <p14:tracePt t="59189" x="3767138" y="4905375"/>
          <p14:tracePt t="59206" x="3779838" y="4943475"/>
          <p14:tracePt t="59223" x="3792538" y="4992688"/>
          <p14:tracePt t="59240" x="3792538" y="5018088"/>
          <p14:tracePt t="59241" x="3792538" y="5030788"/>
          <p14:tracePt t="59257" x="3792538" y="5043488"/>
          <p14:tracePt t="59258" x="3792538" y="5056188"/>
          <p14:tracePt t="59273" x="3805238" y="5068888"/>
          <p14:tracePt t="59290" x="3805238" y="5081588"/>
          <p14:tracePt t="59314" x="3805238" y="5092700"/>
          <p14:tracePt t="59338" x="3817938" y="5092700"/>
          <p14:tracePt t="59370" x="3817938" y="5105400"/>
          <p14:tracePt t="59386" x="3830638" y="5105400"/>
          <p14:tracePt t="59394" x="3830638" y="5118100"/>
          <p14:tracePt t="59406" x="3830638" y="5130800"/>
          <p14:tracePt t="59423" x="3843338" y="5130800"/>
          <p14:tracePt t="59425" x="3856038" y="5130800"/>
          <p14:tracePt t="59441" x="3867150" y="5143500"/>
          <p14:tracePt t="59474" x="3879850" y="5143500"/>
          <p14:tracePt t="59490" x="3892550" y="5143500"/>
          <p14:tracePt t="59498" x="3905250" y="5143500"/>
          <p14:tracePt t="59507" x="3905250" y="5156200"/>
          <p14:tracePt t="59602" x="3917950" y="5156200"/>
          <p14:tracePt t="60250" x="3943350" y="5156200"/>
          <p14:tracePt t="60554" x="3956050" y="5156200"/>
          <p14:tracePt t="60561" x="3968750" y="5156200"/>
          <p14:tracePt t="60570" x="3992563" y="5168900"/>
          <p14:tracePt t="60577" x="4005263" y="5168900"/>
          <p14:tracePt t="60593" x="4030663" y="5168900"/>
          <p14:tracePt t="60698" x="4043363" y="5168900"/>
          <p14:tracePt t="60714" x="4056063" y="5181600"/>
          <p14:tracePt t="60786" x="4068763" y="5181600"/>
          <p14:tracePt t="60802" x="4081463" y="5181600"/>
          <p14:tracePt t="60818" x="4092575" y="5181600"/>
          <p14:tracePt t="60890" x="4105275" y="5181600"/>
          <p14:tracePt t="60898" x="4117975" y="5181600"/>
          <p14:tracePt t="60910" x="4130675" y="5181600"/>
          <p14:tracePt t="60927" x="4192588" y="5181600"/>
          <p14:tracePt t="60929" x="4217988" y="5181600"/>
          <p14:tracePt t="60944" x="4256088" y="5181600"/>
          <p14:tracePt t="60945" x="4294188" y="5181600"/>
          <p14:tracePt t="60961" x="4368800" y="5181600"/>
          <p14:tracePt t="60978" x="4406900" y="5181600"/>
          <p14:tracePt t="60979" x="4443413" y="5181600"/>
          <p14:tracePt t="60994" x="4506913" y="5181600"/>
          <p14:tracePt t="61010" x="4530725" y="5181600"/>
          <p14:tracePt t="61027" x="4556125" y="5181600"/>
          <p14:tracePt t="61044" x="4581525" y="5181600"/>
          <p14:tracePt t="61061" x="4619625" y="5181600"/>
          <p14:tracePt t="61077" x="4643438" y="5181600"/>
          <p14:tracePt t="61094" x="4681538" y="5181600"/>
          <p14:tracePt t="61111" x="4694238" y="5181600"/>
          <p14:tracePt t="61128" x="4719638" y="5181600"/>
          <p14:tracePt t="61144" x="4732338" y="5181600"/>
          <p14:tracePt t="61161" x="4756150" y="5181600"/>
          <p14:tracePt t="61178" x="4768850" y="5181600"/>
          <p14:tracePt t="61202" x="4781550" y="5181600"/>
          <p14:tracePt t="61210" x="4794250" y="5181600"/>
          <p14:tracePt t="61234" x="4806950" y="5181600"/>
          <p14:tracePt t="61250" x="4819650" y="5181600"/>
          <p14:tracePt t="61267" x="4832350" y="5181600"/>
          <p14:tracePt t="61299" x="4843463" y="5181600"/>
          <p14:tracePt t="61306" x="4856163" y="5181600"/>
          <p14:tracePt t="61313" x="4868863" y="5181600"/>
          <p14:tracePt t="61329" x="4881563" y="5181600"/>
          <p14:tracePt t="61345" x="4906963" y="5181600"/>
          <p14:tracePt t="61362" x="4932363" y="5181600"/>
          <p14:tracePt t="61379" x="4945063" y="5181600"/>
          <p14:tracePt t="61394" x="4956175" y="5181600"/>
          <p14:tracePt t="61411" x="4968875" y="5181600"/>
          <p14:tracePt t="61428" x="4994275" y="5181600"/>
          <p14:tracePt t="61445" x="5019675" y="5181600"/>
          <p14:tracePt t="61462" x="5032375" y="5181600"/>
          <p14:tracePt t="61479" x="5057775" y="5181600"/>
          <p14:tracePt t="61495" x="5068888" y="5194300"/>
          <p14:tracePt t="61497" x="5068888" y="5205413"/>
          <p14:tracePt t="61511" x="5068888" y="5218113"/>
          <p14:tracePt t="61513" x="5068888" y="5243513"/>
          <p14:tracePt t="61529" x="5006975" y="5281613"/>
          <p14:tracePt t="61545" x="4881563" y="5294313"/>
          <p14:tracePt t="61562" x="4806950" y="5294313"/>
          <p14:tracePt t="61578" x="4768850" y="5294313"/>
          <p14:tracePt t="61681" x="4756150" y="5294313"/>
          <p14:tracePt t="61770" x="4756150" y="5281613"/>
          <p14:tracePt t="61778" x="4756150" y="5268913"/>
          <p14:tracePt t="61794" x="4756150" y="5256213"/>
          <p14:tracePt t="62346" x="4768850" y="5256213"/>
          <p14:tracePt t="62666" x="4781550" y="5243513"/>
          <p14:tracePt t="62674" x="4794250" y="5243513"/>
          <p14:tracePt t="62690" x="4806950" y="5243513"/>
          <p14:tracePt t="62882" x="4819650" y="5243513"/>
          <p14:tracePt t="63114" x="4832350" y="5243513"/>
          <p14:tracePt t="63122" x="4843463" y="5243513"/>
          <p14:tracePt t="63146" x="4856163" y="5243513"/>
          <p14:tracePt t="63171" x="4868863" y="5243513"/>
          <p14:tracePt t="63194" x="4881563" y="5243513"/>
          <p14:tracePt t="63201" x="4894263" y="5243513"/>
          <p14:tracePt t="63210" x="4906963" y="5243513"/>
          <p14:tracePt t="63217" x="4919663" y="5243513"/>
          <p14:tracePt t="63233" x="4945063" y="5230813"/>
          <p14:tracePt t="63250" x="4968875" y="5230813"/>
          <p14:tracePt t="63266" x="5019675" y="5218113"/>
          <p14:tracePt t="63283" x="5057775" y="5205413"/>
          <p14:tracePt t="63300" x="5119688" y="5181600"/>
          <p14:tracePt t="63316" x="5157788" y="5181600"/>
          <p14:tracePt t="63333" x="5170488" y="5168900"/>
          <p14:tracePt t="63350" x="5194300" y="5143500"/>
          <p14:tracePt t="63378" x="5194300" y="5130800"/>
          <p14:tracePt t="63385" x="5194300" y="5118100"/>
          <p14:tracePt t="63400" x="5194300" y="5105400"/>
          <p14:tracePt t="63417" x="5207000" y="5092700"/>
          <p14:tracePt t="63434" x="5207000" y="5081588"/>
          <p14:tracePt t="63450" x="5207000" y="5056188"/>
          <p14:tracePt t="63467" x="5207000" y="5043488"/>
          <p14:tracePt t="63483" x="5207000" y="5030788"/>
          <p14:tracePt t="63538" x="5219700" y="5018088"/>
          <p14:tracePt t="63745" x="5245100" y="5005388"/>
          <p14:tracePt t="63754" x="5294313" y="4992688"/>
          <p14:tracePt t="63768" x="5345113" y="4981575"/>
          <p14:tracePt t="63770" x="5419725" y="4968875"/>
          <p14:tracePt t="63785" x="5519738" y="4956175"/>
          <p14:tracePt t="63801" x="5657850" y="4918075"/>
          <p14:tracePt t="63818" x="5857875" y="4868863"/>
          <p14:tracePt t="63834" x="6057900" y="4792663"/>
          <p14:tracePt t="63851" x="6270625" y="4743450"/>
          <p14:tracePt t="63868" x="6483350" y="4705350"/>
          <p14:tracePt t="63885" x="6634163" y="4679950"/>
          <p14:tracePt t="63901" x="6759575" y="4656138"/>
          <p14:tracePt t="63918" x="6808788" y="4630738"/>
          <p14:tracePt t="63935" x="6846888" y="4630738"/>
          <p14:tracePt t="63937" x="6859588" y="4618038"/>
          <p14:tracePt t="63962" x="6872288" y="4618038"/>
          <p14:tracePt t="64058" x="6884988" y="4618038"/>
          <p14:tracePt t="64082" x="6897688" y="4618038"/>
          <p14:tracePt t="64089" x="6910388" y="4618038"/>
          <p14:tracePt t="64102" x="6934200" y="4618038"/>
          <p14:tracePt t="64119" x="6946900" y="4618038"/>
          <p14:tracePt t="64121" x="6959600" y="4618038"/>
          <p14:tracePt t="64135" x="6972300" y="4605338"/>
          <p14:tracePt t="64137" x="6985000" y="4605338"/>
          <p14:tracePt t="64153" x="6997700" y="4605338"/>
          <p14:tracePt t="64169" x="7010400" y="4605338"/>
          <p14:tracePt t="64186" x="7010400" y="4592638"/>
          <p14:tracePt t="64226" x="7021513" y="4592638"/>
          <p14:tracePt t="64249" x="7034213" y="4592638"/>
          <p14:tracePt t="64282" x="7046913" y="4592638"/>
          <p14:tracePt t="64290" x="7059613" y="4592638"/>
          <p14:tracePt t="64302" x="7072313" y="4592638"/>
          <p14:tracePt t="64319" x="7085013" y="4592638"/>
          <p14:tracePt t="64321" x="7110413" y="4592638"/>
          <p14:tracePt t="64337" x="7123113" y="4592638"/>
          <p14:tracePt t="64353" x="7146925" y="4592638"/>
          <p14:tracePt t="64369" x="7185025" y="4592638"/>
          <p14:tracePt t="64387" x="7223125" y="4579938"/>
          <p14:tracePt t="64402" x="7246938" y="4579938"/>
          <p14:tracePt t="64419" x="7285038" y="4579938"/>
          <p14:tracePt t="64436" x="7310438" y="4567238"/>
          <p14:tracePt t="64453" x="7335838" y="4554538"/>
          <p14:tracePt t="64469" x="7385050" y="4554538"/>
          <p14:tracePt t="64486" x="7435850" y="4543425"/>
          <p14:tracePt t="64503" x="7459663" y="4543425"/>
          <p14:tracePt t="64554" x="7448550" y="4543425"/>
          <p14:tracePt t="64834" x="7459663" y="4530725"/>
          <p14:tracePt t="64842" x="7485063" y="4518025"/>
          <p14:tracePt t="64854" x="7485063" y="4505325"/>
          <p14:tracePt t="64871" x="7523163" y="4467225"/>
          <p14:tracePt t="64888" x="7523163" y="4443413"/>
          <p14:tracePt t="64955" x="7523163" y="4454525"/>
          <p14:tracePt t="64962" x="7523163" y="4467225"/>
          <p14:tracePt t="65002" x="7535863" y="4479925"/>
          <p14:tracePt t="65010" x="7535863" y="4492625"/>
          <p14:tracePt t="65026" x="7561263" y="4492625"/>
          <p14:tracePt t="65038" x="7572375" y="4492625"/>
          <p14:tracePt t="65054" x="7610475" y="4505325"/>
          <p14:tracePt t="65071" x="7623175" y="4505325"/>
          <p14:tracePt t="65073" x="7635875" y="4505325"/>
          <p14:tracePt t="65088" x="7648575" y="4518025"/>
          <p14:tracePt t="65105" x="7661275" y="4518025"/>
          <p14:tracePt t="65130" x="7673975" y="4518025"/>
          <p14:tracePt t="65170" x="7685088" y="4518025"/>
          <p14:tracePt t="65178" x="7697788" y="4518025"/>
          <p14:tracePt t="65194" x="7710488" y="4518025"/>
          <p14:tracePt t="65204" x="7735888" y="4518025"/>
          <p14:tracePt t="65221" x="7773988" y="4518025"/>
          <p14:tracePt t="65238" x="7835900" y="4518025"/>
          <p14:tracePt t="65255" x="7897813" y="4543425"/>
          <p14:tracePt t="65257" x="7923213" y="4543425"/>
          <p14:tracePt t="65272" x="7935913" y="4543425"/>
          <p14:tracePt t="65273" x="7961313" y="4554538"/>
          <p14:tracePt t="65289" x="7999413" y="4567238"/>
          <p14:tracePt t="65305" x="8035925" y="4567238"/>
          <p14:tracePt t="65322" x="8099425" y="4579938"/>
          <p14:tracePt t="65338" x="8248650" y="4605338"/>
          <p14:tracePt t="65355" x="8474075" y="4656138"/>
          <p14:tracePt t="65372" x="8699500" y="4679950"/>
          <p14:tracePt t="65388" x="8886825" y="4705350"/>
          <p14:tracePt t="65405" x="8963025" y="4718050"/>
          <p14:tracePt t="65422" x="8975725" y="4718050"/>
          <p14:tracePt t="65439" x="8986838" y="4718050"/>
          <p14:tracePt t="65456" x="9012238" y="4718050"/>
          <p14:tracePt t="65626" x="9024938" y="4730750"/>
          <p14:tracePt t="65633" x="9037638" y="4730750"/>
          <p14:tracePt t="65641" x="9063038" y="4743450"/>
          <p14:tracePt t="65657" x="9163050" y="4779963"/>
          <p14:tracePt t="65673" x="9288463" y="4830763"/>
          <p14:tracePt t="65690" x="9401175" y="4868863"/>
          <p14:tracePt t="65706" x="9463088" y="4879975"/>
          <p14:tracePt t="65723" x="9501188" y="4892675"/>
          <p14:tracePt t="65739" x="9525000" y="4905375"/>
          <p14:tracePt t="65756" x="9537700" y="4905375"/>
          <p14:tracePt t="65773" x="9550400" y="4905375"/>
          <p14:tracePt t="66018" x="9575800" y="4905375"/>
          <p14:tracePt t="66025" x="9601200" y="4905375"/>
          <p14:tracePt t="66034" x="9637713" y="4905375"/>
          <p14:tracePt t="66041" x="9688513" y="4918075"/>
          <p14:tracePt t="66058" x="9750425" y="4918075"/>
          <p14:tracePt t="66074" x="9813925" y="4918075"/>
          <p14:tracePt t="66090" x="9888538" y="4918075"/>
          <p14:tracePt t="66107" x="9963150" y="4943475"/>
          <p14:tracePt t="66124" x="10039350" y="4943475"/>
          <p14:tracePt t="66140" x="10101263" y="4956175"/>
          <p14:tracePt t="66157" x="10139363" y="4956175"/>
          <p14:tracePt t="66174" x="10164763" y="4956175"/>
          <p14:tracePt t="66191" x="10177463" y="4956175"/>
          <p14:tracePt t="66209" x="10188575" y="4956175"/>
          <p14:tracePt t="66386" x="10201275" y="4956175"/>
          <p14:tracePt t="66393" x="10213975" y="4968875"/>
          <p14:tracePt t="66402" x="10213975" y="4981575"/>
          <p14:tracePt t="66409" x="10226675" y="4981575"/>
          <p14:tracePt t="66425" x="10252075" y="4992688"/>
          <p14:tracePt t="66442" x="10301288" y="5018088"/>
          <p14:tracePt t="66459" x="10352088" y="5030788"/>
          <p14:tracePt t="66475" x="10414000" y="5056188"/>
          <p14:tracePt t="66491" x="10464800" y="5056188"/>
          <p14:tracePt t="66508" x="10502900" y="5056188"/>
          <p14:tracePt t="67114" x="10490200" y="5056188"/>
          <p14:tracePt t="67122" x="10477500" y="5056188"/>
          <p14:tracePt t="67138" x="10464800" y="5056188"/>
          <p14:tracePt t="67145" x="10452100" y="5056188"/>
          <p14:tracePt t="67170" x="10439400" y="5056188"/>
          <p14:tracePt t="67186" x="10426700" y="5056188"/>
          <p14:tracePt t="67194" x="10426700" y="5068888"/>
          <p14:tracePt t="67210" x="10401300" y="5081588"/>
          <p14:tracePt t="67234" x="10390188" y="5081588"/>
          <p14:tracePt t="67250" x="10390188" y="5092700"/>
          <p14:tracePt t="67266" x="10377488" y="5092700"/>
          <p14:tracePt t="67378" x="10364788" y="5092700"/>
          <p14:tracePt t="67386" x="10352088" y="5092700"/>
          <p14:tracePt t="67395" x="10339388" y="5092700"/>
          <p14:tracePt t="67410" x="10313988" y="5092700"/>
          <p14:tracePt t="67560" x="10301288" y="5092700"/>
          <p14:tracePt t="67568" x="10288588" y="5092700"/>
          <p14:tracePt t="67577" x="10277475" y="5092700"/>
          <p14:tracePt t="67593" x="10252075" y="5092700"/>
          <p14:tracePt t="67610" x="10239375" y="5092700"/>
          <p14:tracePt t="67626" x="10226675" y="5092700"/>
          <p14:tracePt t="67649" x="10213975" y="5092700"/>
          <p14:tracePt t="67660" x="10201275" y="5092700"/>
          <p14:tracePt t="67676" x="10188575" y="5092700"/>
          <p14:tracePt t="67706" x="10177463" y="5092700"/>
          <p14:tracePt t="68113" x="10152063" y="5092700"/>
          <p14:tracePt t="68122" x="10139363" y="5092700"/>
          <p14:tracePt t="68130" x="10126663" y="5092700"/>
          <p14:tracePt t="68146" x="10088563" y="5092700"/>
          <p14:tracePt t="68162" x="10064750" y="5092700"/>
          <p14:tracePt t="68179" x="10026650" y="5092700"/>
          <p14:tracePt t="68195" x="9975850" y="5092700"/>
          <p14:tracePt t="68212" x="9952038" y="5092700"/>
          <p14:tracePt t="68229" x="9939338" y="5092700"/>
          <p14:tracePt t="68250" x="9926638" y="5092700"/>
          <p14:tracePt t="68530" x="9913938" y="5092700"/>
          <p14:tracePt t="68545" x="9901238" y="5092700"/>
          <p14:tracePt t="68553" x="9888538" y="5092700"/>
          <p14:tracePt t="68563" x="9875838" y="5092700"/>
          <p14:tracePt t="68826" x="9863138" y="5092700"/>
          <p14:tracePt t="68842" x="9852025" y="5092700"/>
          <p14:tracePt t="68874" x="9839325" y="5092700"/>
          <p14:tracePt t="68897" x="9826625" y="5105400"/>
          <p14:tracePt t="70466" x="9813925" y="5105400"/>
          <p14:tracePt t="70474" x="9801225" y="5105400"/>
          <p14:tracePt t="70485" x="9775825" y="5105400"/>
          <p14:tracePt t="70502" x="9726613" y="5105400"/>
          <p14:tracePt t="70519" x="9650413" y="5105400"/>
          <p14:tracePt t="70521" x="9637713" y="5105400"/>
          <p14:tracePt t="70535" x="9613900" y="5105400"/>
          <p14:tracePt t="70537" x="9588500" y="5105400"/>
          <p14:tracePt t="70553" x="9550400" y="5105400"/>
          <p14:tracePt t="70569" x="9525000" y="5105400"/>
          <p14:tracePt t="70586" x="9488488" y="5105400"/>
          <p14:tracePt t="70602" x="9437688" y="5105400"/>
          <p14:tracePt t="70619" x="9375775" y="5118100"/>
          <p14:tracePt t="70635" x="9324975" y="5118100"/>
          <p14:tracePt t="70651" x="9250363" y="5130800"/>
          <p14:tracePt t="70668" x="9088438" y="5156200"/>
          <p14:tracePt t="70685" x="8924925" y="5181600"/>
          <p14:tracePt t="70702" x="8763000" y="5205413"/>
          <p14:tracePt t="70718" x="8674100" y="5230813"/>
          <p14:tracePt t="70737" x="8574088" y="5243513"/>
          <p14:tracePt t="70753" x="8537575" y="5256213"/>
          <p14:tracePt t="70769" x="8486775" y="5256213"/>
          <p14:tracePt t="70787" x="8448675" y="5268913"/>
          <p14:tracePt t="70802" x="8399463" y="5294313"/>
          <p14:tracePt t="70819" x="8361363" y="5294313"/>
          <p14:tracePt t="70836" x="8312150" y="5305425"/>
          <p14:tracePt t="70853" x="8261350" y="5318125"/>
          <p14:tracePt t="70869" x="8186738" y="5330825"/>
          <p14:tracePt t="70886" x="8110538" y="5330825"/>
          <p14:tracePt t="70903" x="8035925" y="5343525"/>
          <p14:tracePt t="70905" x="7999413" y="5343525"/>
          <p14:tracePt t="70920" x="7948613" y="5343525"/>
          <p14:tracePt t="70921" x="7910513" y="5343525"/>
          <p14:tracePt t="70937" x="7861300" y="5343525"/>
          <p14:tracePt t="70954" x="7823200" y="5343525"/>
          <p14:tracePt t="70970" x="7810500" y="5343525"/>
          <p14:tracePt t="70971" x="7785100" y="5343525"/>
          <p14:tracePt t="70986" x="7761288" y="5343525"/>
          <p14:tracePt t="71003" x="7735888" y="5343525"/>
          <p14:tracePt t="71020" x="7723188" y="5343525"/>
          <p14:tracePt t="72066" x="7710488" y="5343525"/>
          <p14:tracePt t="72073" x="7685088" y="5343525"/>
          <p14:tracePt t="72081" x="7648575" y="5330825"/>
          <p14:tracePt t="72090" x="7623175" y="5305425"/>
          <p14:tracePt t="72106" x="7585075" y="5305425"/>
          <p14:tracePt t="72123" x="7561263" y="5305425"/>
          <p14:tracePt t="72194" x="7561263" y="5294313"/>
          <p14:tracePt t="72209" x="7561263" y="5281613"/>
          <p14:tracePt t="72218" x="7548563" y="5268913"/>
          <p14:tracePt t="72225" x="7548563" y="5256213"/>
          <p14:tracePt t="72240" x="7535863" y="5243513"/>
          <p14:tracePt t="72242" x="7523163" y="5218113"/>
          <p14:tracePt t="72257" x="7497763" y="5181600"/>
          <p14:tracePt t="72273" x="7485063" y="5143500"/>
          <p14:tracePt t="72290" x="7448550" y="5105400"/>
          <p14:tracePt t="72306" x="7397750" y="5056188"/>
          <p14:tracePt t="72323" x="7348538" y="4992688"/>
          <p14:tracePt t="72340" x="7285038" y="4918075"/>
          <p14:tracePt t="72357" x="7197725" y="4843463"/>
          <p14:tracePt t="72373" x="7123113" y="4768850"/>
          <p14:tracePt t="72390" x="7046913" y="4705350"/>
          <p14:tracePt t="72407" x="6972300" y="4656138"/>
          <p14:tracePt t="72409" x="6921500" y="4630738"/>
          <p14:tracePt t="72423" x="6897688" y="4618038"/>
          <p14:tracePt t="72425" x="6884988" y="4592638"/>
          <p14:tracePt t="72441" x="6821488" y="4554538"/>
          <p14:tracePt t="72458" x="6772275" y="4518025"/>
          <p14:tracePt t="72474" x="6721475" y="4479925"/>
          <p14:tracePt t="72490" x="6684963" y="4443413"/>
          <p14:tracePt t="72507" x="6672263" y="4430713"/>
          <p14:tracePt t="72524" x="6659563" y="4418013"/>
          <p14:tracePt t="72541" x="6659563" y="4405313"/>
          <p14:tracePt t="72557" x="6646863" y="4367213"/>
          <p14:tracePt t="72574" x="6621463" y="4341813"/>
          <p14:tracePt t="72591" x="6596063" y="4279900"/>
          <p14:tracePt t="72593" x="6584950" y="4267200"/>
          <p14:tracePt t="72608" x="6584950" y="4241800"/>
          <p14:tracePt t="72609" x="6572250" y="4217988"/>
          <p14:tracePt t="72624" x="6559550" y="4205288"/>
          <p14:tracePt t="72625" x="6559550" y="4192588"/>
          <p14:tracePt t="72641" x="6534150" y="4167188"/>
          <p14:tracePt t="72658" x="6534150" y="4129088"/>
          <p14:tracePt t="72674" x="6521450" y="4105275"/>
          <p14:tracePt t="72690" x="6508750" y="4067175"/>
          <p14:tracePt t="72708" x="6496050" y="4029075"/>
          <p14:tracePt t="72724" x="6483350" y="3992563"/>
          <p14:tracePt t="72741" x="6459538" y="3941763"/>
          <p14:tracePt t="72758" x="6459538" y="3905250"/>
          <p14:tracePt t="72774" x="6434138" y="3892550"/>
          <p14:tracePt t="74522" x="6434138" y="3929063"/>
          <p14:tracePt t="74530" x="6434138" y="3954463"/>
          <p14:tracePt t="74538" x="6434138" y="3979863"/>
          <p14:tracePt t="74547" x="6434138" y="4005263"/>
          <p14:tracePt t="74562" x="6434138" y="4041775"/>
          <p14:tracePt t="74579" x="6434138" y="4054475"/>
          <p14:tracePt t="74596" x="6434138" y="4079875"/>
          <p14:tracePt t="74612" x="6446838" y="4117975"/>
          <p14:tracePt t="74633" x="6446838" y="4129088"/>
          <p14:tracePt t="74762" x="6459538" y="4141788"/>
          <p14:tracePt t="74770" x="6459538" y="4154488"/>
          <p14:tracePt t="74786" x="6472238" y="4167188"/>
          <p14:tracePt t="74802" x="6472238" y="4179888"/>
          <p14:tracePt t="75058" x="6483350" y="4179888"/>
          <p14:tracePt t="75065" x="6483350" y="4205288"/>
          <p14:tracePt t="75074" x="6483350" y="4217988"/>
          <p14:tracePt t="75081" x="6496050" y="4217988"/>
          <p14:tracePt t="75098" x="6496050" y="4241800"/>
          <p14:tracePt t="75115" x="6508750" y="4254500"/>
          <p14:tracePt t="75131" x="6508750" y="4267200"/>
          <p14:tracePt t="75162" x="6508750" y="4279900"/>
          <p14:tracePt t="75281" x="6521450" y="4279900"/>
          <p14:tracePt t="75290" x="6534150" y="4279900"/>
          <p14:tracePt t="75299" x="6559550" y="4279900"/>
          <p14:tracePt t="75315" x="6634163" y="4292600"/>
          <p14:tracePt t="75331" x="6708775" y="4305300"/>
          <p14:tracePt t="75348" x="6784975" y="4305300"/>
          <p14:tracePt t="75364" x="6884988" y="4318000"/>
          <p14:tracePt t="75381" x="6959600" y="4318000"/>
          <p14:tracePt t="75398" x="7034213" y="4318000"/>
          <p14:tracePt t="75415" x="7110413" y="4318000"/>
          <p14:tracePt t="75417" x="7159625" y="4318000"/>
          <p14:tracePt t="75432" x="7235825" y="4318000"/>
          <p14:tracePt t="75433" x="7323138" y="4318000"/>
          <p14:tracePt t="75449" x="7585075" y="4318000"/>
          <p14:tracePt t="75465" x="7974013" y="4318000"/>
          <p14:tracePt t="75482" x="8312150" y="4318000"/>
          <p14:tracePt t="75498" x="8474075" y="4318000"/>
          <p14:tracePt t="75499" x="8624888" y="4318000"/>
          <p14:tracePt t="75515" x="8799513" y="4318000"/>
          <p14:tracePt t="75532" x="8886825" y="4318000"/>
          <p14:tracePt t="75548" x="8937625" y="4318000"/>
          <p14:tracePt t="75565" x="8999538" y="4318000"/>
          <p14:tracePt t="75582" x="9037638" y="4318000"/>
          <p14:tracePt t="75599" x="9050338" y="4318000"/>
          <p14:tracePt t="75600" x="9063038" y="4318000"/>
          <p14:tracePt t="75617" x="9075738" y="4318000"/>
          <p14:tracePt t="75631" x="9088438" y="4318000"/>
          <p14:tracePt t="75649" x="9137650" y="4318000"/>
          <p14:tracePt t="75666" x="9175750" y="4330700"/>
          <p14:tracePt t="75681" x="9199563" y="4341813"/>
          <p14:tracePt t="75699" x="9212263" y="4341813"/>
          <p14:tracePt t="75722" x="9224963" y="4341813"/>
          <p14:tracePt t="75732" x="9237663" y="4341813"/>
          <p14:tracePt t="75754" x="9250363" y="4341813"/>
          <p14:tracePt t="75770" x="9263063" y="4341813"/>
          <p14:tracePt t="75794" x="9275763" y="4341813"/>
          <p14:tracePt t="75801" x="9288463" y="4341813"/>
          <p14:tracePt t="75817" x="9312275" y="4354513"/>
          <p14:tracePt t="75833" x="9324975" y="4379913"/>
          <p14:tracePt t="75850" x="9363075" y="4405313"/>
          <p14:tracePt t="75866" x="9375775" y="4430713"/>
          <p14:tracePt t="75882" x="9388475" y="4443413"/>
          <p14:tracePt t="75899" x="9388475" y="4454525"/>
          <p14:tracePt t="75916" x="9401175" y="4467225"/>
          <p14:tracePt t="75933" x="9413875" y="4479925"/>
          <p14:tracePt t="75949" x="9413875" y="4505325"/>
          <p14:tracePt t="75966" x="9424988" y="4518025"/>
          <p14:tracePt t="75983" x="9437688" y="4530725"/>
          <p14:tracePt t="75984" x="9437688" y="4543425"/>
          <p14:tracePt t="76000" x="9437688" y="4554538"/>
          <p14:tracePt t="76001" x="9437688" y="4567238"/>
          <p14:tracePt t="76017" x="9463088" y="4567238"/>
          <p14:tracePt t="76034" x="9463088" y="4579938"/>
          <p14:tracePt t="76074" x="9475788" y="4592638"/>
          <p14:tracePt t="76218" x="9501188" y="4592638"/>
          <p14:tracePt t="76226" x="9513888" y="4592638"/>
          <p14:tracePt t="76241" x="9525000" y="4605338"/>
          <p14:tracePt t="76251" x="9537700" y="4605338"/>
          <p14:tracePt t="76267" x="9563100" y="4605338"/>
          <p14:tracePt t="76283" x="9588500" y="4618038"/>
          <p14:tracePt t="76300" x="9601200" y="4618038"/>
          <p14:tracePt t="76317" x="9613900" y="4618038"/>
          <p14:tracePt t="76334" x="9626600" y="4618038"/>
          <p14:tracePt t="76458" x="9637713" y="4618038"/>
          <p14:tracePt t="76466" x="9650413" y="4618038"/>
          <p14:tracePt t="76474" x="9663113" y="4618038"/>
          <p14:tracePt t="76530" x="9675813" y="4618038"/>
          <p14:tracePt t="76546" x="9688513" y="4618038"/>
          <p14:tracePt t="76553" x="9701213" y="4618038"/>
          <p14:tracePt t="76569" x="9713913" y="4618038"/>
          <p14:tracePt t="77066" x="9726613" y="4618038"/>
          <p14:tracePt t="77410" x="9739313" y="4618038"/>
          <p14:tracePt t="77434" x="9750425" y="4618038"/>
          <p14:tracePt t="77450" x="9763125" y="4618038"/>
          <p14:tracePt t="77466" x="9775825" y="4618038"/>
          <p14:tracePt t="77473" x="9788525" y="4605338"/>
          <p14:tracePt t="77487" x="9801225" y="4605338"/>
          <p14:tracePt t="77504" x="9813925" y="4605338"/>
          <p14:tracePt t="77521" x="9826625" y="4605338"/>
          <p14:tracePt t="77538" x="9839325" y="4605338"/>
          <p14:tracePt t="77562" x="9852025" y="4605338"/>
          <p14:tracePt t="77586" x="9863138" y="4605338"/>
          <p14:tracePt t="78002" x="9875838" y="4605338"/>
          <p14:tracePt t="78009" x="9888538" y="4618038"/>
          <p14:tracePt t="78026" x="9888538" y="4630738"/>
          <p14:tracePt t="78038" x="9901238" y="4630738"/>
          <p14:tracePt t="78055" x="9913938" y="4656138"/>
          <p14:tracePt t="78057" x="9926638" y="4679950"/>
          <p14:tracePt t="78073" x="9926638" y="4692650"/>
          <p14:tracePt t="78088" x="9939338" y="4705350"/>
          <p14:tracePt t="78106" x="9939338" y="4718050"/>
          <p14:tracePt t="78122" x="9939338" y="4756150"/>
          <p14:tracePt t="78138" x="9939338" y="4768850"/>
          <p14:tracePt t="78155" x="9939338" y="4792663"/>
          <p14:tracePt t="78172" x="9939338" y="4830763"/>
          <p14:tracePt t="78188" x="9939338" y="4843463"/>
          <p14:tracePt t="78205" x="9939338" y="4868863"/>
          <p14:tracePt t="78222" x="9939338" y="4905375"/>
          <p14:tracePt t="78239" x="9939338" y="4943475"/>
          <p14:tracePt t="78240" x="9939338" y="4956175"/>
          <p14:tracePt t="78256" x="9926638" y="4968875"/>
          <p14:tracePt t="78257" x="9926638" y="4992688"/>
          <p14:tracePt t="78273" x="9888538" y="5030788"/>
          <p14:tracePt t="78290" x="9875838" y="5043488"/>
          <p14:tracePt t="78306" x="9863138" y="5056188"/>
          <p14:tracePt t="78322" x="9852025" y="5081588"/>
          <p14:tracePt t="78338" x="9839325" y="5092700"/>
          <p14:tracePt t="78356" x="9826625" y="5118100"/>
          <p14:tracePt t="78373" x="9826625" y="5130800"/>
          <p14:tracePt t="78389" x="9813925" y="5143500"/>
          <p14:tracePt t="78405" x="9813925" y="5168900"/>
          <p14:tracePt t="78422" x="9801225" y="5181600"/>
          <p14:tracePt t="78425" x="9801225" y="5194300"/>
          <p14:tracePt t="78439" x="9801225" y="5205413"/>
          <p14:tracePt t="78457" x="9788525" y="5205413"/>
          <p14:tracePt t="78473" x="9788525" y="5218113"/>
          <p14:tracePt t="78490" x="9775825" y="5218113"/>
          <p14:tracePt t="78506" x="9775825" y="5230813"/>
          <p14:tracePt t="78522" x="9763125" y="5230813"/>
          <p14:tracePt t="78540" x="9750425" y="5230813"/>
          <p14:tracePt t="78556" x="9750425" y="5256213"/>
          <p14:tracePt t="85129" x="9750425" y="5268913"/>
          <p14:tracePt t="85137" x="9750425" y="5294313"/>
          <p14:tracePt t="85146" x="9750425" y="5330825"/>
          <p14:tracePt t="85157" x="9750425" y="5381625"/>
          <p14:tracePt t="85174" x="9739313" y="5443538"/>
          <p14:tracePt t="85190" x="9726613" y="5468938"/>
          <p14:tracePt t="85207" x="9726613" y="5507038"/>
          <p14:tracePt t="85209" x="9726613" y="5518150"/>
          <p14:tracePt t="122897" x="9713913" y="5518150"/>
          <p14:tracePt t="122906" x="9675813" y="5518150"/>
          <p14:tracePt t="122915" x="9626600" y="5530850"/>
          <p14:tracePt t="122923" x="9575800" y="5543550"/>
          <p14:tracePt t="122938" x="9413875" y="5568950"/>
          <p14:tracePt t="122954" x="9263063" y="5607050"/>
          <p14:tracePt t="122971" x="9112250" y="5643563"/>
          <p14:tracePt t="122988" x="9024938" y="5656263"/>
          <p14:tracePt t="123005" x="8963025" y="5656263"/>
          <p14:tracePt t="123021" x="8924925" y="5668963"/>
          <p14:tracePt t="123038" x="8899525" y="5668963"/>
          <p14:tracePt t="123040" x="8899525" y="5681663"/>
          <p14:tracePt t="123057" x="8874125" y="56816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Introduction to AI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7" y="998776"/>
            <a:ext cx="3537679" cy="4811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94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40"/>
    </mc:Choice>
    <mc:Fallback xmlns="">
      <p:transition spd="slow" advTm="4654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4" y="69544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Introduction to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5" y="2389207"/>
            <a:ext cx="10672997" cy="323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What is AI?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Definition: </a:t>
            </a:r>
            <a:r>
              <a:rPr lang="en-US" sz="2400" dirty="0">
                <a:latin typeface="Alexandria"/>
              </a:rPr>
              <a:t>Machines mimicking human decision-making.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Quote from Andrew Ng: </a:t>
            </a:r>
            <a:r>
              <a:rPr lang="en-US" sz="2400" dirty="0">
                <a:latin typeface="Alexandria"/>
              </a:rPr>
              <a:t>"AI can perform tasks humans decide in &lt;1 second."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Donald Knuth’s perspective: </a:t>
            </a:r>
            <a:r>
              <a:rPr lang="en-US" sz="2400" dirty="0">
                <a:latin typeface="Alexandria"/>
              </a:rPr>
              <a:t>AI excels at "thinking" tasks but struggles with reflexive actions (e.g., catching a ball).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1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225"/>
    </mc:Choice>
    <mc:Fallback xmlns="">
      <p:transition advTm="241225"/>
    </mc:Fallback>
  </mc:AlternateContent>
  <p:extLst>
    <p:ext uri="{3A86A75C-4F4B-4683-9AE1-C65F6400EC91}">
      <p14:laserTraceLst xmlns:p14="http://schemas.microsoft.com/office/powerpoint/2010/main">
        <p14:tracePtLst>
          <p14:tracePt t="2800" x="8874125" y="5656263"/>
          <p14:tracePt t="2808" x="8863013" y="5481638"/>
          <p14:tracePt t="2821" x="8824913" y="5156200"/>
          <p14:tracePt t="2823" x="8799513" y="4543425"/>
          <p14:tracePt t="2838" x="8799513" y="3829050"/>
          <p14:tracePt t="2839" x="8799513" y="3116263"/>
          <p14:tracePt t="2855" x="8799513" y="1689100"/>
          <p14:tracePt t="2872" x="8799513" y="412750"/>
          <p14:tracePt t="3184" x="8537575" y="50800"/>
          <p14:tracePt t="3192" x="8537575" y="487363"/>
          <p14:tracePt t="3205" x="8512175" y="938213"/>
          <p14:tracePt t="3207" x="8424863" y="1363663"/>
          <p14:tracePt t="3222" x="8348663" y="1739900"/>
          <p14:tracePt t="3224" x="8286750" y="2101850"/>
          <p14:tracePt t="3239" x="8235950" y="2565400"/>
          <p14:tracePt t="3256" x="8235950" y="2903538"/>
          <p14:tracePt t="3273" x="8235950" y="3165475"/>
          <p14:tracePt t="3289" x="8286750" y="3328988"/>
          <p14:tracePt t="3305" x="8374063" y="3454400"/>
          <p14:tracePt t="3322" x="8412163" y="3516313"/>
          <p14:tracePt t="3339" x="8435975" y="3554413"/>
          <p14:tracePt t="3356" x="8435975" y="3567113"/>
          <p14:tracePt t="3416" x="8424863" y="3579813"/>
          <p14:tracePt t="3423" x="8412163" y="3579813"/>
          <p14:tracePt t="3432" x="8386763" y="3590925"/>
          <p14:tracePt t="3440" x="8335963" y="3616325"/>
          <p14:tracePt t="3457" x="8261350" y="3629025"/>
          <p14:tracePt t="3473" x="8161338" y="3641725"/>
          <p14:tracePt t="3490" x="8035925" y="3641725"/>
          <p14:tracePt t="3506" x="7848600" y="3641725"/>
          <p14:tracePt t="3523" x="7623175" y="3590925"/>
          <p14:tracePt t="3539" x="7372350" y="3490913"/>
          <p14:tracePt t="3556" x="7172325" y="3416300"/>
          <p14:tracePt t="3573" x="7010400" y="3341688"/>
          <p14:tracePt t="3576" x="6921500" y="3290888"/>
          <p14:tracePt t="3590" x="6834188" y="3228975"/>
          <p14:tracePt t="3591" x="6734175" y="3141663"/>
          <p14:tracePt t="3607" x="6546850" y="2952750"/>
          <p14:tracePt t="3624" x="6383338" y="2678113"/>
          <p14:tracePt t="3640" x="6259513" y="2427288"/>
          <p14:tracePt t="3656" x="6234113" y="2252663"/>
          <p14:tracePt t="3673" x="6234113" y="2089150"/>
          <p14:tracePt t="3690" x="6259513" y="1978025"/>
          <p14:tracePt t="3707" x="6308725" y="1876425"/>
          <p14:tracePt t="3723" x="6308725" y="1839913"/>
          <p14:tracePt t="3740" x="6308725" y="1801813"/>
          <p14:tracePt t="3757" x="6321425" y="1789113"/>
          <p14:tracePt t="3773" x="6321425" y="1776413"/>
          <p14:tracePt t="12352" x="6321425" y="1789113"/>
          <p14:tracePt t="12360" x="6321425" y="1814513"/>
          <p14:tracePt t="12369" x="6321425" y="1839913"/>
          <p14:tracePt t="12379" x="6321425" y="1865313"/>
          <p14:tracePt t="12396" x="6308725" y="1927225"/>
          <p14:tracePt t="12413" x="6283325" y="2001838"/>
          <p14:tracePt t="12429" x="6283325" y="2078038"/>
          <p14:tracePt t="12431" x="6283325" y="2114550"/>
          <p14:tracePt t="12447" x="6283325" y="2152650"/>
          <p14:tracePt t="12448" x="6283325" y="2178050"/>
          <p14:tracePt t="12463" x="6283325" y="2227263"/>
          <p14:tracePt t="12480" x="6283325" y="2265363"/>
          <p14:tracePt t="12496" x="6283325" y="2303463"/>
          <p14:tracePt t="12512" x="6283325" y="2327275"/>
          <p14:tracePt t="12529" x="6283325" y="2339975"/>
          <p14:tracePt t="12560" x="6283325" y="2352675"/>
          <p14:tracePt t="12568" x="6283325" y="2365375"/>
          <p14:tracePt t="12584" x="6283325" y="2378075"/>
          <p14:tracePt t="25904" x="6308725" y="2378075"/>
          <p14:tracePt t="25912" x="6396038" y="2390775"/>
          <p14:tracePt t="25920" x="6546850" y="2403475"/>
          <p14:tracePt t="25931" x="6708775" y="2414588"/>
          <p14:tracePt t="25948" x="7085013" y="2452688"/>
          <p14:tracePt t="25965" x="7448550" y="2452688"/>
          <p14:tracePt t="25982" x="7810500" y="2452688"/>
          <p14:tracePt t="25983" x="7961313" y="2452688"/>
          <p14:tracePt t="25999" x="8199438" y="2452688"/>
          <p14:tracePt t="26015" x="8312150" y="2452688"/>
          <p14:tracePt t="26032" x="8399463" y="2452688"/>
          <p14:tracePt t="26048" x="8461375" y="2427288"/>
          <p14:tracePt t="26049" x="8512175" y="2414588"/>
          <p14:tracePt t="26065" x="8599488" y="2403475"/>
          <p14:tracePt t="26082" x="8624888" y="2403475"/>
          <p14:tracePt t="26098" x="8650288" y="2403475"/>
          <p14:tracePt t="26152" x="8661400" y="2403475"/>
          <p14:tracePt t="26440" x="8674100" y="2403475"/>
          <p14:tracePt t="26448" x="8699500" y="2403475"/>
          <p14:tracePt t="26456" x="8763000" y="2403475"/>
          <p14:tracePt t="26466" x="8863013" y="2403475"/>
          <p14:tracePt t="26483" x="9088438" y="2403475"/>
          <p14:tracePt t="26500" x="9337675" y="2403475"/>
          <p14:tracePt t="26516" x="9613900" y="2414588"/>
          <p14:tracePt t="26533" x="9888538" y="2414588"/>
          <p14:tracePt t="26535" x="10001250" y="2427288"/>
          <p14:tracePt t="26550" x="10075863" y="2439988"/>
          <p14:tracePt t="26551" x="10139363" y="2439988"/>
          <p14:tracePt t="26567" x="10201275" y="2452688"/>
          <p14:tracePt t="26656" x="10213975" y="2452688"/>
          <p14:tracePt t="26663" x="10226675" y="2465388"/>
          <p14:tracePt t="26672" x="10252075" y="2478088"/>
          <p14:tracePt t="26683" x="10288588" y="2503488"/>
          <p14:tracePt t="26700" x="10390188" y="2540000"/>
          <p14:tracePt t="26717" x="10464800" y="2565400"/>
          <p14:tracePt t="26733" x="10502900" y="2603500"/>
          <p14:tracePt t="26735" x="10526713" y="2616200"/>
          <p14:tracePt t="26751" x="10564813" y="2640013"/>
          <p14:tracePt t="26767" x="10590213" y="2665413"/>
          <p14:tracePt t="26784" x="10614025" y="2690813"/>
          <p14:tracePt t="26800" x="10639425" y="2703513"/>
          <p14:tracePt t="26817" x="10677525" y="2716213"/>
          <p14:tracePt t="26833" x="10690225" y="2728913"/>
          <p14:tracePt t="26850" x="10702925" y="2728913"/>
          <p14:tracePt t="26867" x="10702925" y="2740025"/>
          <p14:tracePt t="26884" x="10715625" y="2740025"/>
          <p14:tracePt t="26944" x="10715625" y="2752725"/>
          <p14:tracePt t="26959" x="10715625" y="2765425"/>
          <p14:tracePt t="26968" x="10715625" y="2778125"/>
          <p14:tracePt t="26975" x="10715625" y="2790825"/>
          <p14:tracePt t="26985" x="10715625" y="2816225"/>
          <p14:tracePt t="27000" x="10715625" y="2840038"/>
          <p14:tracePt t="27017" x="10715625" y="2878138"/>
          <p14:tracePt t="27034" x="10715625" y="2903538"/>
          <p14:tracePt t="27051" x="10702925" y="2941638"/>
          <p14:tracePt t="27067" x="10702925" y="2978150"/>
          <p14:tracePt t="32264" x="10690225" y="2990850"/>
          <p14:tracePt t="32272" x="10652125" y="3003550"/>
          <p14:tracePt t="32281" x="10614025" y="3041650"/>
          <p14:tracePt t="32298" x="10526713" y="3103563"/>
          <p14:tracePt t="32315" x="10439400" y="3154363"/>
          <p14:tracePt t="32331" x="10377488" y="3190875"/>
          <p14:tracePt t="32348" x="10313988" y="3228975"/>
          <p14:tracePt t="32365" x="10264775" y="3254375"/>
          <p14:tracePt t="32381" x="10226675" y="3267075"/>
          <p14:tracePt t="32383" x="10201275" y="3278188"/>
          <p14:tracePt t="32399" x="10164763" y="3290888"/>
          <p14:tracePt t="32400" x="10152063" y="3303588"/>
          <p14:tracePt t="32415" x="10088563" y="3341688"/>
          <p14:tracePt t="32432" x="10039350" y="3367088"/>
          <p14:tracePt t="32448" x="10001250" y="3378200"/>
          <p14:tracePt t="32465" x="10001250" y="3390900"/>
          <p14:tracePt t="32968" x="10001250" y="3378200"/>
          <p14:tracePt t="32976" x="10001250" y="3367088"/>
          <p14:tracePt t="32984" x="10001250" y="3328988"/>
          <p14:tracePt t="33000" x="10001250" y="3278188"/>
          <p14:tracePt t="33017" x="10013950" y="3203575"/>
          <p14:tracePt t="33033" x="10039350" y="3154363"/>
          <p14:tracePt t="33049" x="10064750" y="3090863"/>
          <p14:tracePt t="33067" x="10101263" y="3028950"/>
          <p14:tracePt t="33083" x="10113963" y="2965450"/>
          <p14:tracePt t="33100" x="10139363" y="2941638"/>
          <p14:tracePt t="33117" x="10139363" y="2878138"/>
          <p14:tracePt t="33119" x="10164763" y="2865438"/>
          <p14:tracePt t="33134" x="10164763" y="2840038"/>
          <p14:tracePt t="33135" x="10177463" y="2828925"/>
          <p14:tracePt t="33151" x="10213975" y="2778125"/>
          <p14:tracePt t="33167" x="10252075" y="2716213"/>
          <p14:tracePt t="33184" x="10277475" y="2678113"/>
          <p14:tracePt t="33200" x="10301288" y="2652713"/>
          <p14:tracePt t="33217" x="10313988" y="2627313"/>
          <p14:tracePt t="33234" x="10326688" y="2627313"/>
          <p14:tracePt t="33250" x="10339388" y="2616200"/>
          <p14:tracePt t="33267" x="10352088" y="2616200"/>
          <p14:tracePt t="33284" x="10364788" y="2616200"/>
          <p14:tracePt t="33300" x="10390188" y="2603500"/>
          <p14:tracePt t="33317" x="10390188" y="2590800"/>
          <p14:tracePt t="33319" x="10390188" y="2578100"/>
          <p14:tracePt t="33335" x="10401300" y="2578100"/>
          <p14:tracePt t="33351" x="10414000" y="2565400"/>
          <p14:tracePt t="33368" x="10439400" y="2552700"/>
          <p14:tracePt t="33385" x="10452100" y="2552700"/>
          <p14:tracePt t="33400" x="10477500" y="2540000"/>
          <p14:tracePt t="33417" x="10490200" y="2540000"/>
          <p14:tracePt t="33440" x="10502900" y="2540000"/>
          <p14:tracePt t="34056" x="10490200" y="2540000"/>
          <p14:tracePt t="34064" x="10477500" y="2540000"/>
          <p14:tracePt t="34071" x="10439400" y="2552700"/>
          <p14:tracePt t="34087" x="10414000" y="2565400"/>
          <p14:tracePt t="34088" x="10390188" y="2590800"/>
          <p14:tracePt t="34103" x="10339388" y="2603500"/>
          <p14:tracePt t="34119" x="10252075" y="2627313"/>
          <p14:tracePt t="34136" x="10152063" y="2640013"/>
          <p14:tracePt t="34153" x="10064750" y="2640013"/>
          <p14:tracePt t="34169" x="10001250" y="2640013"/>
          <p14:tracePt t="34186" x="9939338" y="2640013"/>
          <p14:tracePt t="34203" x="9875838" y="2640013"/>
          <p14:tracePt t="34219" x="9839325" y="2640013"/>
          <p14:tracePt t="34236" x="9775825" y="2627313"/>
          <p14:tracePt t="34253" x="9701213" y="2616200"/>
          <p14:tracePt t="34255" x="9663113" y="2603500"/>
          <p14:tracePt t="34270" x="9613900" y="2590800"/>
          <p14:tracePt t="34272" x="9575800" y="2590800"/>
          <p14:tracePt t="34287" x="9513888" y="2578100"/>
          <p14:tracePt t="34303" x="9437688" y="2552700"/>
          <p14:tracePt t="34320" x="9337675" y="2540000"/>
          <p14:tracePt t="34336" x="9312275" y="2540000"/>
          <p14:tracePt t="34353" x="9301163" y="2540000"/>
          <p14:tracePt t="34392" x="9275763" y="2540000"/>
          <p14:tracePt t="34400" x="9250363" y="2540000"/>
          <p14:tracePt t="34408" x="9212263" y="2540000"/>
          <p14:tracePt t="34420" x="9175750" y="2578100"/>
          <p14:tracePt t="34437" x="9124950" y="2652713"/>
          <p14:tracePt t="34439" x="9112250" y="2690813"/>
          <p14:tracePt t="34454" x="9099550" y="2728913"/>
          <p14:tracePt t="34455" x="9088438" y="2752725"/>
          <p14:tracePt t="34471" x="9088438" y="2778125"/>
          <p14:tracePt t="34488" x="9088438" y="2790825"/>
          <p14:tracePt t="34504" x="9075738" y="2803525"/>
          <p14:tracePt t="34520" x="9063038" y="2803525"/>
          <p14:tracePt t="75151" x="9063038" y="2816225"/>
          <p14:tracePt t="75160" x="9063038" y="2828925"/>
          <p14:tracePt t="75168" x="9063038" y="2840038"/>
          <p14:tracePt t="75176" x="9063038" y="2852738"/>
          <p14:tracePt t="75193" x="9063038" y="2903538"/>
          <p14:tracePt t="75210" x="9063038" y="2928938"/>
          <p14:tracePt t="75227" x="9063038" y="2952750"/>
          <p14:tracePt t="75243" x="9063038" y="2965450"/>
          <p14:tracePt t="75260" x="9063038" y="2990850"/>
          <p14:tracePt t="75277" x="9063038" y="3003550"/>
          <p14:tracePt t="75278" x="9063038" y="3016250"/>
          <p14:tracePt t="75293" x="9075738" y="3028950"/>
          <p14:tracePt t="75295" x="9075738" y="3041650"/>
          <p14:tracePt t="75311" x="9075738" y="3054350"/>
          <p14:tracePt t="75327" x="9075738" y="3065463"/>
          <p14:tracePt t="75351" x="9088438" y="3078163"/>
          <p14:tracePt t="75360" x="9099550" y="3078163"/>
          <p14:tracePt t="75423" x="9099550" y="3090863"/>
          <p14:tracePt t="75431" x="9099550" y="3103563"/>
          <p14:tracePt t="75444" x="9099550" y="3116263"/>
          <p14:tracePt t="75461" x="9099550" y="3154363"/>
          <p14:tracePt t="75463" x="9099550" y="3165475"/>
          <p14:tracePt t="75477" x="9099550" y="3178175"/>
          <p14:tracePt t="75479" x="9112250" y="3190875"/>
          <p14:tracePt t="75494" x="9112250" y="3216275"/>
          <p14:tracePt t="75510" x="9137650" y="3267075"/>
          <p14:tracePt t="75512" x="9163050" y="3303588"/>
          <p14:tracePt t="75528" x="9224963" y="3403600"/>
          <p14:tracePt t="75544" x="9312275" y="3554413"/>
          <p14:tracePt t="75561" x="9388475" y="3692525"/>
          <p14:tracePt t="75577" x="9437688" y="3767138"/>
          <p14:tracePt t="75594" x="9475788" y="3803650"/>
          <p14:tracePt t="75611" x="9488488" y="3816350"/>
          <p14:tracePt t="75628" x="9501188" y="3816350"/>
          <p14:tracePt t="75815" x="9513888" y="3816350"/>
          <p14:tracePt t="75831" x="9525000" y="3816350"/>
          <p14:tracePt t="75839" x="9525000" y="3829050"/>
          <p14:tracePt t="75846" x="9525000" y="3841750"/>
          <p14:tracePt t="75862" x="9550400" y="3841750"/>
          <p14:tracePt t="75879" x="9563100" y="3841750"/>
          <p14:tracePt t="75904" x="9575800" y="3854450"/>
          <p14:tracePt t="76015" x="9575800" y="3841750"/>
          <p14:tracePt t="76023" x="9575800" y="3803650"/>
          <p14:tracePt t="76031" x="9575800" y="3741738"/>
          <p14:tracePt t="76046" x="9525000" y="3667125"/>
          <p14:tracePt t="76047" x="9475788" y="3603625"/>
          <p14:tracePt t="76063" x="9413875" y="3541713"/>
          <p14:tracePt t="76080" x="9413875" y="3503613"/>
          <p14:tracePt t="76199" x="9401175" y="3503613"/>
          <p14:tracePt t="76207" x="9388475" y="3479800"/>
          <p14:tracePt t="76215" x="9375775" y="3416300"/>
          <p14:tracePt t="76230" x="9375775" y="3316288"/>
          <p14:tracePt t="76231" x="9375775" y="3203575"/>
          <p14:tracePt t="76247" x="9401175" y="3041650"/>
          <p14:tracePt t="76263" x="9413875" y="2990850"/>
          <p14:tracePt t="76280" x="9413875" y="2965450"/>
          <p14:tracePt t="76296" x="9424988" y="2952750"/>
          <p14:tracePt t="76319" x="9437688" y="2952750"/>
          <p14:tracePt t="76336" x="9450388" y="2952750"/>
          <p14:tracePt t="76352" x="9463088" y="2952750"/>
          <p14:tracePt t="76375" x="9475788" y="2952750"/>
          <p14:tracePt t="76471" x="9475788" y="2965450"/>
          <p14:tracePt t="76487" x="9475788" y="2978150"/>
          <p14:tracePt t="76495" x="9475788" y="2990850"/>
          <p14:tracePt t="76519" x="9475788" y="3003550"/>
          <p14:tracePt t="76536" x="9475788" y="3016250"/>
          <p14:tracePt t="76543" x="9475788" y="3041650"/>
          <p14:tracePt t="76552" x="9475788" y="3054350"/>
          <p14:tracePt t="76564" x="9475788" y="3065463"/>
          <p14:tracePt t="76580" x="9475788" y="3103563"/>
          <p14:tracePt t="76597" x="9475788" y="3154363"/>
          <p14:tracePt t="76598" x="9488488" y="3178175"/>
          <p14:tracePt t="76614" x="9501188" y="3241675"/>
          <p14:tracePt t="76631" x="9513888" y="3303588"/>
          <p14:tracePt t="76647" x="9537700" y="3367088"/>
          <p14:tracePt t="76664" x="9563100" y="3429000"/>
          <p14:tracePt t="76680" x="9588500" y="3503613"/>
          <p14:tracePt t="76697" x="9613900" y="3579813"/>
          <p14:tracePt t="76714" x="9637713" y="3629025"/>
          <p14:tracePt t="76731" x="9637713" y="3679825"/>
          <p14:tracePt t="76747" x="9650413" y="3729038"/>
          <p14:tracePt t="76764" x="9675813" y="3803650"/>
          <p14:tracePt t="76781" x="9750425" y="3892550"/>
          <p14:tracePt t="76782" x="9763125" y="3929063"/>
          <p14:tracePt t="76798" x="9801225" y="3992563"/>
          <p14:tracePt t="76799" x="9852025" y="4029075"/>
          <p14:tracePt t="76815" x="9913938" y="4079875"/>
          <p14:tracePt t="76831" x="9963150" y="4117975"/>
          <p14:tracePt t="76848" x="10001250" y="4141788"/>
          <p14:tracePt t="76864" x="10026650" y="4141788"/>
          <p14:tracePt t="76887" x="10039350" y="4141788"/>
          <p14:tracePt t="76897" x="10039350" y="4154488"/>
          <p14:tracePt t="76914" x="10052050" y="4154488"/>
          <p14:tracePt t="76959" x="10064750" y="4154488"/>
          <p14:tracePt t="76967" x="10075863" y="4154488"/>
          <p14:tracePt t="76975" x="10088563" y="4154488"/>
          <p14:tracePt t="76983" x="10113963" y="4154488"/>
          <p14:tracePt t="76998" x="10139363" y="4167188"/>
          <p14:tracePt t="77015" x="10164763" y="4167188"/>
          <p14:tracePt t="80543" x="10152063" y="4179888"/>
          <p14:tracePt t="80551" x="10075863" y="4205288"/>
          <p14:tracePt t="80559" x="9926638" y="4241800"/>
          <p14:tracePt t="80574" x="9525000" y="4341813"/>
          <p14:tracePt t="80591" x="9163050" y="4405313"/>
          <p14:tracePt t="80608" x="8824913" y="4443413"/>
          <p14:tracePt t="80624" x="8424863" y="4443413"/>
          <p14:tracePt t="80640" x="7810500" y="4443413"/>
          <p14:tracePt t="80657" x="7348538" y="4443413"/>
          <p14:tracePt t="80674" x="7072313" y="4443413"/>
          <p14:tracePt t="80691" x="6834188" y="4443413"/>
          <p14:tracePt t="80707" x="6634163" y="4443413"/>
          <p14:tracePt t="80724" x="6434138" y="4443413"/>
          <p14:tracePt t="80726" x="6334125" y="4443413"/>
          <p14:tracePt t="80741" x="6234113" y="4418013"/>
          <p14:tracePt t="80743" x="6146800" y="4405313"/>
          <p14:tracePt t="80758" x="5995988" y="4379913"/>
          <p14:tracePt t="80775" x="5908675" y="4379913"/>
          <p14:tracePt t="80792" x="5845175" y="4367213"/>
          <p14:tracePt t="80808" x="5757863" y="4341813"/>
          <p14:tracePt t="80824" x="5657850" y="4330700"/>
          <p14:tracePt t="80841" x="5557838" y="4292600"/>
          <p14:tracePt t="80858" x="5383213" y="4267200"/>
          <p14:tracePt t="80875" x="5245100" y="4254500"/>
          <p14:tracePt t="80891" x="5119688" y="4254500"/>
          <p14:tracePt t="80909" x="5068888" y="4254500"/>
          <p14:tracePt t="80910" x="5045075" y="4254500"/>
          <p14:tracePt t="80925" x="5019675" y="4254500"/>
          <p14:tracePt t="80927" x="4994275" y="4254500"/>
          <p14:tracePt t="80941" x="4956175" y="4254500"/>
          <p14:tracePt t="80959" x="4868863" y="4241800"/>
          <p14:tracePt t="80975" x="4819650" y="4241800"/>
          <p14:tracePt t="80991" x="4794250" y="4241800"/>
          <p14:tracePt t="81008" x="4756150" y="4241800"/>
          <p14:tracePt t="81039" x="4743450" y="4241800"/>
          <p14:tracePt t="81335" x="4756150" y="4241800"/>
          <p14:tracePt t="81343" x="4781550" y="4254500"/>
          <p14:tracePt t="81351" x="4819650" y="4267200"/>
          <p14:tracePt t="81360" x="4856163" y="4267200"/>
          <p14:tracePt t="81376" x="4906963" y="4305300"/>
          <p14:tracePt t="81392" x="4956175" y="4341813"/>
          <p14:tracePt t="81409" x="4981575" y="4367213"/>
          <p14:tracePt t="102351" x="5006975" y="4354513"/>
          <p14:tracePt t="102359" x="5019675" y="4354513"/>
          <p14:tracePt t="102367" x="5032375" y="4354513"/>
          <p14:tracePt t="102743" x="5045075" y="4354513"/>
          <p14:tracePt t="102750" x="5094288" y="4392613"/>
          <p14:tracePt t="102759" x="5170488" y="4430713"/>
          <p14:tracePt t="102766" x="5232400" y="4454525"/>
          <p14:tracePt t="102782" x="5345113" y="4479925"/>
          <p14:tracePt t="102799" x="5532438" y="4479925"/>
          <p14:tracePt t="102816" x="5795963" y="4479925"/>
          <p14:tracePt t="102832" x="6057900" y="4479925"/>
          <p14:tracePt t="102848" x="6246813" y="4479925"/>
          <p14:tracePt t="102865" x="6308725" y="4479925"/>
          <p14:tracePt t="102959" x="6321425" y="4479925"/>
          <p14:tracePt t="102975" x="6334125" y="4479925"/>
          <p14:tracePt t="102983" x="6346825" y="4479925"/>
          <p14:tracePt t="102991" x="6359525" y="4479925"/>
          <p14:tracePt t="103000" x="6383338" y="4492625"/>
          <p14:tracePt t="103015" x="6408738" y="4505325"/>
          <p14:tracePt t="103032" x="6421438" y="4505325"/>
          <p14:tracePt t="103049" x="6446838" y="4518025"/>
          <p14:tracePt t="103079" x="6459538" y="4518025"/>
          <p14:tracePt t="103087" x="6472238" y="4530725"/>
          <p14:tracePt t="103099" x="6483350" y="4543425"/>
          <p14:tracePt t="103116" x="6546850" y="4554538"/>
          <p14:tracePt t="103118" x="6572250" y="4567238"/>
          <p14:tracePt t="103133" x="6584950" y="4579938"/>
          <p14:tracePt t="103134" x="6596063" y="4579938"/>
          <p14:tracePt t="132647" x="6621463" y="4579938"/>
          <p14:tracePt t="132654" x="6672263" y="4579938"/>
          <p14:tracePt t="132662" x="6746875" y="4579938"/>
          <p14:tracePt t="132677" x="6846888" y="4579938"/>
          <p14:tracePt t="132678" x="6946900" y="4579938"/>
          <p14:tracePt t="132694" x="7134225" y="4579938"/>
          <p14:tracePt t="132710" x="7472363" y="4579938"/>
          <p14:tracePt t="132727" x="7974013" y="4579938"/>
          <p14:tracePt t="132743" x="8486775" y="4579938"/>
          <p14:tracePt t="132760" x="8874125" y="4579938"/>
          <p14:tracePt t="132777" x="9199563" y="4579938"/>
          <p14:tracePt t="132793" x="9513888" y="4579938"/>
          <p14:tracePt t="132810" x="9750425" y="4579938"/>
          <p14:tracePt t="132827" x="9863138" y="4579938"/>
          <p14:tracePt t="132843" x="9939338" y="4579938"/>
          <p14:tracePt t="132846" x="9952038" y="4579938"/>
          <p14:tracePt t="132860" x="9963150" y="4530725"/>
          <p14:tracePt t="132862" x="9963150" y="4454525"/>
          <p14:tracePt t="132878" x="9939338" y="4354513"/>
          <p14:tracePt t="132879" x="9826625" y="4230688"/>
          <p14:tracePt t="132894" x="9513888" y="3992563"/>
          <p14:tracePt t="132911" x="9337675" y="3829050"/>
          <p14:tracePt t="132927" x="9288463" y="3792538"/>
          <p14:tracePt t="132998" x="9288463" y="3767138"/>
          <p14:tracePt t="133007" x="9288463" y="3754438"/>
          <p14:tracePt t="133015" x="9275763" y="3729038"/>
          <p14:tracePt t="133027" x="9263063" y="3692525"/>
          <p14:tracePt t="133029" x="9250363" y="3667125"/>
          <p14:tracePt t="133044" x="9237663" y="3667125"/>
          <p14:tracePt t="133046" x="9237663" y="3654425"/>
          <p14:tracePt t="133062" x="9237663" y="3641725"/>
          <p14:tracePt t="133078" x="9237663" y="3629025"/>
          <p14:tracePt t="133095" x="9237663" y="3616325"/>
          <p14:tracePt t="133206" x="9237663" y="3629025"/>
          <p14:tracePt t="133214" x="9237663" y="3667125"/>
          <p14:tracePt t="133222" x="9224963" y="3716338"/>
          <p14:tracePt t="133230" x="9224963" y="3754438"/>
          <p14:tracePt t="133245" x="9212263" y="3792538"/>
          <p14:tracePt t="133247" x="9199563" y="3841750"/>
          <p14:tracePt t="133262" x="9199563" y="3941763"/>
          <p14:tracePt t="133279" x="9175750" y="4054475"/>
          <p14:tracePt t="133295" x="9175750" y="4192588"/>
          <p14:tracePt t="133311" x="9175750" y="4379913"/>
          <p14:tracePt t="133328" x="9175750" y="4592638"/>
          <p14:tracePt t="133344" x="9199563" y="4868863"/>
          <p14:tracePt t="133362" x="9263063" y="5156200"/>
          <p14:tracePt t="133378" x="9337675" y="5456238"/>
          <p14:tracePt t="133395" x="9475788" y="5768975"/>
          <p14:tracePt t="133412" x="9575800" y="5981700"/>
          <p14:tracePt t="133413" x="9637713" y="6069013"/>
          <p14:tracePt t="133428" x="9701213" y="6132513"/>
          <p14:tracePt t="133430" x="9739313" y="6194425"/>
          <p14:tracePt t="133446" x="9788525" y="6245225"/>
          <p14:tracePt t="133462" x="9788525" y="6257925"/>
          <p14:tracePt t="133566" x="9801225" y="6257925"/>
          <p14:tracePt t="133583" x="9813925" y="6257925"/>
          <p14:tracePt t="133590" x="9852025" y="6257925"/>
          <p14:tracePt t="133598" x="9863138" y="6257925"/>
          <p14:tracePt t="133612" x="9888538" y="6257925"/>
          <p14:tracePt t="133614" x="9913938" y="6257925"/>
          <p14:tracePt t="133630" x="9988550" y="6257925"/>
          <p14:tracePt t="133646" x="10052050" y="6257925"/>
          <p14:tracePt t="133663" x="10101263" y="6257925"/>
          <p14:tracePt t="133679" x="10126663" y="6245225"/>
          <p14:tracePt t="133695" x="10152063" y="6232525"/>
          <p14:tracePt t="133712" x="10164763" y="6232525"/>
          <p14:tracePt t="133729" x="10177463" y="6232525"/>
          <p14:tracePt t="133746" x="10188575" y="6232525"/>
          <p14:tracePt t="143735" x="10201275" y="6232525"/>
          <p14:tracePt t="143742" x="10239375" y="6194425"/>
          <p14:tracePt t="143755" x="10301288" y="6132513"/>
          <p14:tracePt t="143757" x="10377488" y="6056313"/>
          <p14:tracePt t="143772" x="10439400" y="6007100"/>
          <p14:tracePt t="143774" x="10490200" y="5981700"/>
          <p14:tracePt t="143789" x="10577513" y="5894388"/>
          <p14:tracePt t="143806" x="10626725" y="5843588"/>
          <p14:tracePt t="143822" x="10652125" y="5819775"/>
          <p14:tracePt t="169813" x="10602913" y="5819775"/>
          <p14:tracePt t="169821" x="10452100" y="5894388"/>
          <p14:tracePt t="169829" x="10152063" y="5994400"/>
          <p14:tracePt t="169839" x="9739313" y="6157913"/>
          <p14:tracePt t="169855" x="9163050" y="6319838"/>
          <p14:tracePt t="169872" x="8937625" y="6381750"/>
          <p14:tracePt t="169889" x="8837613" y="6381750"/>
          <p14:tracePt t="169905" x="8799513" y="6381750"/>
          <p14:tracePt t="169922" x="8763000" y="6407150"/>
          <p14:tracePt t="169939" x="8737600" y="6407150"/>
          <p14:tracePt t="169955" x="8661400" y="6419850"/>
          <p14:tracePt t="169972" x="8499475" y="6419850"/>
          <p14:tracePt t="169989" x="8386763" y="6432550"/>
          <p14:tracePt t="169989" x="8312150" y="6445250"/>
          <p14:tracePt t="170006" x="8123238" y="6457950"/>
          <p14:tracePt t="170022" x="7874000" y="6470650"/>
          <p14:tracePt t="170039" x="7623175" y="6470650"/>
          <p14:tracePt t="170056" x="7385050" y="6470650"/>
          <p14:tracePt t="170072" x="7197725" y="6470650"/>
          <p14:tracePt t="170090" x="7059613" y="6470650"/>
          <p14:tracePt t="170106" x="6946900" y="6470650"/>
          <p14:tracePt t="170123" x="6834188" y="6470650"/>
          <p14:tracePt t="170140" x="6772275" y="6470650"/>
          <p14:tracePt t="170140" x="6746875" y="6470650"/>
          <p14:tracePt t="170157" x="6721475" y="6470650"/>
          <p14:tracePt t="170173" x="6696075" y="6457950"/>
          <p14:tracePt t="170189" x="6659563" y="6457950"/>
          <p14:tracePt t="170207" x="6621463" y="6457950"/>
          <p14:tracePt t="170224" x="6584950" y="6457950"/>
          <p14:tracePt t="170241" x="6546850" y="6457950"/>
          <p14:tracePt t="170258" x="6472238" y="6457950"/>
          <p14:tracePt t="170274" x="6359525" y="6457950"/>
          <p14:tracePt t="170291" x="6221413" y="6457950"/>
          <p14:tracePt t="170308" x="6057900" y="6457950"/>
          <p14:tracePt t="170309" x="5970588" y="6457950"/>
          <p14:tracePt t="170325" x="5770563" y="6445250"/>
          <p14:tracePt t="170342" x="5619750" y="6432550"/>
          <p14:tracePt t="170358" x="5445125" y="6394450"/>
          <p14:tracePt t="170375" x="5270500" y="6370638"/>
          <p14:tracePt t="170391" x="5094288" y="6345238"/>
          <p14:tracePt t="170408" x="4968875" y="6332538"/>
          <p14:tracePt t="170425" x="4868863" y="6332538"/>
          <p14:tracePt t="170442" x="4781550" y="6332538"/>
          <p14:tracePt t="170458" x="4719638" y="6332538"/>
          <p14:tracePt t="170475" x="4643438" y="6332538"/>
          <p14:tracePt t="170477" x="4619625" y="6332538"/>
          <p14:tracePt t="170492" x="4594225" y="6332538"/>
          <p14:tracePt t="170493" x="4568825" y="6332538"/>
          <p14:tracePt t="170509" x="4556125" y="6332538"/>
          <p14:tracePt t="170510" x="4543425" y="6332538"/>
          <p14:tracePt t="170726" x="4543425" y="6319838"/>
          <p14:tracePt t="170743" x="4556125" y="6319838"/>
          <p14:tracePt t="170750" x="4581525" y="6319838"/>
          <p14:tracePt t="240318" x="4619625" y="6307138"/>
          <p14:tracePt t="240324" x="4756150" y="6245225"/>
          <p14:tracePt t="240341" x="5645150" y="5881688"/>
          <p14:tracePt t="240357" x="7034213" y="5243513"/>
          <p14:tracePt t="240374" x="7761288" y="4868863"/>
          <p14:tracePt t="240376" x="8424863" y="4518025"/>
          <p14:tracePt t="240390" x="9601200" y="3841750"/>
          <p14:tracePt t="240407" x="10288588" y="3467100"/>
          <p14:tracePt t="240424" x="10614025" y="3278188"/>
          <p14:tracePt t="240441" x="10752138" y="3190875"/>
          <p14:tracePt t="240457" x="10752138" y="3154363"/>
          <p14:tracePt t="240474" x="10577513" y="3078163"/>
          <p14:tracePt t="240491" x="9863138" y="2740025"/>
          <p14:tracePt t="240508" x="7348538" y="1652588"/>
          <p14:tracePt t="240525" x="5432425" y="863600"/>
          <p14:tracePt t="240542" x="3617913" y="15081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2" y="268963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AI Categories: </a:t>
            </a: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Methods &amp; Applications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3" y="2032617"/>
            <a:ext cx="10672997" cy="4394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AI Methods: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Expert Systems: </a:t>
            </a:r>
            <a:r>
              <a:rPr lang="en-US" sz="2400" dirty="0">
                <a:latin typeface="Alexandria"/>
              </a:rPr>
              <a:t>Rule-based logic (e.g., early diagnostic tools). Ex.: </a:t>
            </a:r>
            <a:r>
              <a:rPr lang="en-US" sz="2400" i="1" dirty="0">
                <a:latin typeface="Alexandria"/>
              </a:rPr>
              <a:t>If</a:t>
            </a:r>
            <a:r>
              <a:rPr lang="en-US" sz="2400" dirty="0">
                <a:latin typeface="Alexandria"/>
              </a:rPr>
              <a:t> the patient has a high fever </a:t>
            </a:r>
            <a:r>
              <a:rPr lang="en-US" sz="2400" b="1" dirty="0">
                <a:latin typeface="Alexandria"/>
              </a:rPr>
              <a:t>and</a:t>
            </a:r>
            <a:r>
              <a:rPr lang="en-US" sz="2400" dirty="0">
                <a:latin typeface="Alexandria"/>
              </a:rPr>
              <a:t> positive blood culture, suggest antibiotics for bacterial infection.</a:t>
            </a:r>
            <a:endParaRPr lang="en-US" sz="2400" b="1" dirty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Machine Learning: </a:t>
            </a:r>
            <a:r>
              <a:rPr lang="en-US" sz="2400" dirty="0">
                <a:latin typeface="Alexandria"/>
              </a:rPr>
              <a:t>Learns from patterns in data (e.g., predicting readmission).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Neural Networks: </a:t>
            </a:r>
            <a:r>
              <a:rPr lang="en-US" sz="2400" dirty="0">
                <a:latin typeface="Alexandria"/>
              </a:rPr>
              <a:t>Mimics brain structure to solve complex tasks (e.g., image recognition).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29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4791"/>
    </mc:Choice>
    <mc:Fallback xmlns="">
      <p:transition advTm="334791"/>
    </mc:Fallback>
  </mc:AlternateContent>
  <p:extLst>
    <p:ext uri="{3A86A75C-4F4B-4683-9AE1-C65F6400EC91}">
      <p14:laserTraceLst xmlns:p14="http://schemas.microsoft.com/office/powerpoint/2010/main">
        <p14:tracePtLst>
          <p14:tracePt t="259" x="3956050" y="2778125"/>
          <p14:tracePt t="267" x="3979863" y="2778125"/>
          <p14:tracePt t="282" x="4030663" y="2778125"/>
          <p14:tracePt t="299" x="4168775" y="2752725"/>
          <p14:tracePt t="315" x="4230688" y="2740025"/>
          <p14:tracePt t="332" x="4256088" y="2728913"/>
          <p14:tracePt t="333" x="4281488" y="2716213"/>
          <p14:tracePt t="348" x="4330700" y="2690813"/>
          <p14:tracePt t="365" x="4368800" y="2665413"/>
          <p14:tracePt t="382" x="4406900" y="2652713"/>
          <p14:tracePt t="398" x="4430713" y="2616200"/>
          <p14:tracePt t="415" x="4468813" y="2590800"/>
          <p14:tracePt t="432" x="4481513" y="2565400"/>
          <p14:tracePt t="434" x="4506913" y="2565400"/>
          <p14:tracePt t="448" x="4506913" y="2552700"/>
          <p14:tracePt t="466" x="4518025" y="2540000"/>
          <p14:tracePt t="611" x="4530725" y="2527300"/>
          <p14:tracePt t="627" x="4543425" y="2516188"/>
          <p14:tracePt t="635" x="4556125" y="2503488"/>
          <p14:tracePt t="649" x="4581525" y="2490788"/>
          <p14:tracePt t="666" x="4630738" y="2465388"/>
          <p14:tracePt t="683" x="4668838" y="2439988"/>
          <p14:tracePt t="700" x="4732338" y="2414588"/>
          <p14:tracePt t="716" x="4806950" y="2390775"/>
          <p14:tracePt t="733" x="4906963" y="2352675"/>
          <p14:tracePt t="749" x="5006975" y="2339975"/>
          <p14:tracePt t="766" x="5132388" y="2303463"/>
          <p14:tracePt t="783" x="5270500" y="2265363"/>
          <p14:tracePt t="799" x="5394325" y="2227263"/>
          <p14:tracePt t="816" x="5545138" y="2190750"/>
          <p14:tracePt t="834" x="5783263" y="2114550"/>
          <p14:tracePt t="849" x="5883275" y="2089150"/>
          <p14:tracePt t="867" x="6234113" y="2014538"/>
          <p14:tracePt t="884" x="6521450" y="1965325"/>
          <p14:tracePt t="900" x="6759575" y="1876425"/>
          <p14:tracePt t="916" x="7010400" y="1839913"/>
          <p14:tracePt t="933" x="7223125" y="1801813"/>
          <p14:tracePt t="953" x="7372350" y="1776413"/>
          <p14:tracePt t="955" x="7423150" y="1765300"/>
          <p14:tracePt t="967" x="7472363" y="1752600"/>
          <p14:tracePt t="984" x="7535863" y="1739900"/>
          <p14:tracePt t="1000" x="7561263" y="1727200"/>
          <p14:tracePt t="1227" x="7572375" y="1727200"/>
          <p14:tracePt t="1243" x="7585075" y="1727200"/>
          <p14:tracePt t="1252" x="7597775" y="1727200"/>
          <p14:tracePt t="1259" x="7610475" y="1727200"/>
          <p14:tracePt t="1268" x="7635875" y="1727200"/>
          <p14:tracePt t="1284" x="7710488" y="1727200"/>
          <p14:tracePt t="1300" x="7823200" y="1752600"/>
          <p14:tracePt t="1318" x="7935913" y="1776413"/>
          <p14:tracePt t="1334" x="8061325" y="1814513"/>
          <p14:tracePt t="1351" x="8186738" y="1876425"/>
          <p14:tracePt t="1368" x="8261350" y="1927225"/>
          <p14:tracePt t="1384" x="8299450" y="1965325"/>
          <p14:tracePt t="1386" x="8299450" y="1978025"/>
          <p14:tracePt t="1401" x="8312150" y="2001838"/>
          <p14:tracePt t="1403" x="8324850" y="2014538"/>
          <p14:tracePt t="1419" x="8348663" y="2027238"/>
          <p14:tracePt t="1436" x="8348663" y="2039938"/>
          <p14:tracePt t="1452" x="8348663" y="2052638"/>
          <p14:tracePt t="1523" x="8361363" y="2052638"/>
          <p14:tracePt t="1555" x="8374063" y="2052638"/>
          <p14:tracePt t="13779" x="8361363" y="2065338"/>
          <p14:tracePt t="13787" x="8324850" y="2089150"/>
          <p14:tracePt t="13800" x="8274050" y="2114550"/>
          <p14:tracePt t="13802" x="8235950" y="2139950"/>
          <p14:tracePt t="13816" x="8212138" y="2152650"/>
          <p14:tracePt t="13834" x="8161338" y="2165350"/>
          <p14:tracePt t="13851" x="8148638" y="2178050"/>
          <p14:tracePt t="15811" x="8135938" y="2178050"/>
          <p14:tracePt t="15819" x="8123238" y="2178050"/>
          <p14:tracePt t="15828" x="8110538" y="2178050"/>
          <p14:tracePt t="15839" x="8110538" y="2190750"/>
          <p14:tracePt t="15856" x="8099425" y="2190750"/>
          <p14:tracePt t="17427" x="8086725" y="2190750"/>
          <p14:tracePt t="17435" x="8061325" y="2190750"/>
          <p14:tracePt t="17444" x="8023225" y="2190750"/>
          <p14:tracePt t="17460" x="7874000" y="2190750"/>
          <p14:tracePt t="17476" x="7735888" y="2178050"/>
          <p14:tracePt t="17493" x="7648575" y="2152650"/>
          <p14:tracePt t="17510" x="7597775" y="2139950"/>
          <p14:tracePt t="17526" x="7585075" y="2139950"/>
          <p14:tracePt t="17543" x="7572375" y="2139950"/>
          <p14:tracePt t="17560" x="7561263" y="2127250"/>
          <p14:tracePt t="17587" x="7548563" y="2127250"/>
          <p14:tracePt t="17603" x="7535863" y="2127250"/>
          <p14:tracePt t="17619" x="7523163" y="2127250"/>
          <p14:tracePt t="17635" x="7510463" y="2127250"/>
          <p14:tracePt t="17645" x="7510463" y="2114550"/>
          <p14:tracePt t="17660" x="7485063" y="2114550"/>
          <p14:tracePt t="17677" x="7472363" y="2114550"/>
          <p14:tracePt t="17694" x="7459663" y="2114550"/>
          <p14:tracePt t="17723" x="7448550" y="2114550"/>
          <p14:tracePt t="17763" x="7435850" y="2114550"/>
          <p14:tracePt t="17803" x="7423150" y="2114550"/>
          <p14:tracePt t="17818" x="7410450" y="2114550"/>
          <p14:tracePt t="17843" x="7397750" y="2114550"/>
          <p14:tracePt t="19299" x="7385050" y="2114550"/>
          <p14:tracePt t="19307" x="7372350" y="2114550"/>
          <p14:tracePt t="19315" x="7359650" y="2114550"/>
          <p14:tracePt t="19332" x="7323138" y="2114550"/>
          <p14:tracePt t="19348" x="7272338" y="2114550"/>
          <p14:tracePt t="19364" x="7259638" y="2114550"/>
          <p14:tracePt t="19382" x="7246938" y="2114550"/>
          <p14:tracePt t="19627" x="7235825" y="2114550"/>
          <p14:tracePt t="27299" x="7223125" y="2114550"/>
          <p14:tracePt t="27306" x="7197725" y="2114550"/>
          <p14:tracePt t="27319" x="7172325" y="2127250"/>
          <p14:tracePt t="27336" x="7110413" y="2139950"/>
          <p14:tracePt t="27352" x="7059613" y="2152650"/>
          <p14:tracePt t="27354" x="7046913" y="2165350"/>
          <p14:tracePt t="27370" x="7010400" y="2165350"/>
          <p14:tracePt t="27395" x="6997700" y="2165350"/>
          <p14:tracePt t="27404" x="6997700" y="2178050"/>
          <p14:tracePt t="28403" x="6985000" y="2178050"/>
          <p14:tracePt t="28411" x="6972300" y="2178050"/>
          <p14:tracePt t="28422" x="6959600" y="2178050"/>
          <p14:tracePt t="28438" x="6946900" y="2201863"/>
          <p14:tracePt t="28455" x="6921500" y="2214563"/>
          <p14:tracePt t="28472" x="6897688" y="2239963"/>
          <p14:tracePt t="28489" x="6884988" y="2252663"/>
          <p14:tracePt t="28506" x="6872288" y="2252663"/>
          <p14:tracePt t="28523" x="6859588" y="2278063"/>
          <p14:tracePt t="28659" x="6846888" y="2278063"/>
          <p14:tracePt t="28674" x="6834188" y="2278063"/>
          <p14:tracePt t="28683" x="6821488" y="2278063"/>
          <p14:tracePt t="28690" x="6808788" y="2278063"/>
          <p14:tracePt t="28707" x="6784975" y="2278063"/>
          <p14:tracePt t="28723" x="6746875" y="2290763"/>
          <p14:tracePt t="28739" x="6708775" y="2290763"/>
          <p14:tracePt t="28755" x="6672263" y="2303463"/>
          <p14:tracePt t="28772" x="6621463" y="2327275"/>
          <p14:tracePt t="28789" x="6521450" y="2327275"/>
          <p14:tracePt t="28806" x="6246813" y="2339975"/>
          <p14:tracePt t="28822" x="5645150" y="2339975"/>
          <p14:tracePt t="28839" x="4630738" y="2190750"/>
          <p14:tracePt t="28856" x="3705225" y="2065338"/>
          <p14:tracePt t="28858" x="3454400" y="2027238"/>
          <p14:tracePt t="28874" x="3317875" y="2001838"/>
          <p14:tracePt t="28875" x="3241675" y="1989138"/>
          <p14:tracePt t="28889" x="3205163" y="1989138"/>
          <p14:tracePt t="28907" x="3167063" y="1965325"/>
          <p14:tracePt t="28924" x="3154363" y="1965325"/>
          <p14:tracePt t="36323" x="3167063" y="1965325"/>
          <p14:tracePt t="36331" x="3216275" y="1939925"/>
          <p14:tracePt t="36342" x="3279775" y="1914525"/>
          <p14:tracePt t="36359" x="3367088" y="1876425"/>
          <p14:tracePt t="36376" x="3429000" y="1839913"/>
          <p14:tracePt t="36378" x="3454400" y="1814513"/>
          <p14:tracePt t="36393" x="3479800" y="1814513"/>
          <p14:tracePt t="36394" x="3492500" y="1814513"/>
          <p14:tracePt t="36410" x="3517900" y="1801813"/>
          <p14:tracePt t="36426" x="3541713" y="1789113"/>
          <p14:tracePt t="36444" x="3554413" y="1789113"/>
          <p14:tracePt t="36467" x="3567113" y="1776413"/>
          <p14:tracePt t="41795" x="3579813" y="1776413"/>
          <p14:tracePt t="41803" x="3605213" y="1789113"/>
          <p14:tracePt t="41811" x="3654425" y="1814513"/>
          <p14:tracePt t="41823" x="3717925" y="1839913"/>
          <p14:tracePt t="41840" x="3817938" y="1876425"/>
          <p14:tracePt t="41842" x="3867150" y="1901825"/>
          <p14:tracePt t="41858" x="3930650" y="1927225"/>
          <p14:tracePt t="41874" x="3992563" y="1952625"/>
          <p14:tracePt t="41891" x="4017963" y="1952625"/>
          <p14:tracePt t="41907" x="4043363" y="1965325"/>
          <p14:tracePt t="41923" x="4068763" y="1965325"/>
          <p14:tracePt t="41940" x="4081463" y="1965325"/>
          <p14:tracePt t="41957" x="4092575" y="1965325"/>
          <p14:tracePt t="41973" x="4105275" y="1965325"/>
          <p14:tracePt t="41991" x="4143375" y="1965325"/>
          <p14:tracePt t="42007" x="4181475" y="1965325"/>
          <p14:tracePt t="42024" x="4243388" y="1952625"/>
          <p14:tracePt t="42026" x="4281488" y="1952625"/>
          <p14:tracePt t="42041" x="4318000" y="1939925"/>
          <p14:tracePt t="42042" x="4343400" y="1927225"/>
          <p14:tracePt t="42058" x="4394200" y="1914525"/>
          <p14:tracePt t="42074" x="4456113" y="1889125"/>
          <p14:tracePt t="42091" x="4506913" y="1852613"/>
          <p14:tracePt t="42107" x="4568825" y="1814513"/>
          <p14:tracePt t="42124" x="4619625" y="1776413"/>
          <p14:tracePt t="42141" x="4656138" y="1752600"/>
          <p14:tracePt t="42158" x="4694238" y="1714500"/>
          <p14:tracePt t="42174" x="4719638" y="1701800"/>
          <p14:tracePt t="42191" x="4756150" y="1676400"/>
          <p14:tracePt t="42208" x="4819650" y="1652588"/>
          <p14:tracePt t="42210" x="4843463" y="1639888"/>
          <p14:tracePt t="42225" x="4868863" y="1614488"/>
          <p14:tracePt t="42226" x="4906963" y="1589088"/>
          <p14:tracePt t="42242" x="4994275" y="1527175"/>
          <p14:tracePt t="42258" x="5094288" y="1463675"/>
          <p14:tracePt t="42275" x="5181600" y="1427163"/>
          <p14:tracePt t="42291" x="5270500" y="1376363"/>
          <p14:tracePt t="42308" x="5345113" y="1339850"/>
          <p14:tracePt t="42324" x="5394325" y="1314450"/>
          <p14:tracePt t="42341" x="5445125" y="1301750"/>
          <p14:tracePt t="42358" x="5483225" y="1289050"/>
          <p14:tracePt t="42375" x="5507038" y="1276350"/>
          <p14:tracePt t="42392" x="5545138" y="1263650"/>
          <p14:tracePt t="42408" x="5583238" y="1250950"/>
          <p14:tracePt t="42410" x="5595938" y="1250950"/>
          <p14:tracePt t="42426" x="5645150" y="1250950"/>
          <p14:tracePt t="42442" x="5708650" y="1227138"/>
          <p14:tracePt t="42459" x="5770563" y="1227138"/>
          <p14:tracePt t="42475" x="5870575" y="1201738"/>
          <p14:tracePt t="42492" x="5957888" y="1201738"/>
          <p14:tracePt t="42508" x="6021388" y="1201738"/>
          <p14:tracePt t="42525" x="6034088" y="1201738"/>
          <p14:tracePt t="42542" x="6045200" y="1201738"/>
          <p14:tracePt t="42559" x="6057900" y="1201738"/>
          <p14:tracePt t="42586" x="6070600" y="1201738"/>
          <p14:tracePt t="42594" x="6096000" y="1201738"/>
          <p14:tracePt t="42610" x="6108700" y="1201738"/>
          <p14:tracePt t="42626" x="6134100" y="1214438"/>
          <p14:tracePt t="42643" x="6183313" y="1276350"/>
          <p14:tracePt t="42659" x="6246813" y="1401763"/>
          <p14:tracePt t="42675" x="6296025" y="1514475"/>
          <p14:tracePt t="42692" x="6321425" y="1601788"/>
          <p14:tracePt t="42709" x="6321425" y="1652588"/>
          <p14:tracePt t="42726" x="6308725" y="1652588"/>
          <p14:tracePt t="42915" x="6296025" y="1652588"/>
          <p14:tracePt t="42922" x="6283325" y="1652588"/>
          <p14:tracePt t="42931" x="6270625" y="1652588"/>
          <p14:tracePt t="42943" x="6246813" y="1652588"/>
          <p14:tracePt t="42959" x="6157913" y="1652588"/>
          <p14:tracePt t="42976" x="6057900" y="1652588"/>
          <p14:tracePt t="42978" x="6021388" y="1652588"/>
          <p14:tracePt t="42994" x="5983288" y="1676400"/>
          <p14:tracePt t="43010" x="5932488" y="1689100"/>
          <p14:tracePt t="43027" x="5921375" y="1689100"/>
          <p14:tracePt t="43059" x="5895975" y="1701800"/>
          <p14:tracePt t="43067" x="5883275" y="1701800"/>
          <p14:tracePt t="43076" x="5870575" y="1701800"/>
          <p14:tracePt t="43347" x="5883275" y="1701800"/>
          <p14:tracePt t="43355" x="5908675" y="1701800"/>
          <p14:tracePt t="43362" x="5921375" y="1689100"/>
          <p14:tracePt t="43378" x="5957888" y="1689100"/>
          <p14:tracePt t="43395" x="5983288" y="1663700"/>
          <p14:tracePt t="43411" x="6008688" y="1663700"/>
          <p14:tracePt t="43427" x="6034088" y="1652588"/>
          <p14:tracePt t="43444" x="6070600" y="1639888"/>
          <p14:tracePt t="43461" x="6096000" y="1639888"/>
          <p14:tracePt t="43478" x="6134100" y="1627188"/>
          <p14:tracePt t="43494" x="6146800" y="1627188"/>
          <p14:tracePt t="43511" x="6157913" y="1627188"/>
          <p14:tracePt t="43528" x="6170613" y="1627188"/>
          <p14:tracePt t="47675" x="6157913" y="1627188"/>
          <p14:tracePt t="47683" x="6108700" y="1627188"/>
          <p14:tracePt t="47690" x="6021388" y="1652588"/>
          <p14:tracePt t="47706" x="5783263" y="1739900"/>
          <p14:tracePt t="47723" x="5632450" y="1801813"/>
          <p14:tracePt t="47739" x="5532438" y="1827213"/>
          <p14:tracePt t="47755" x="5495925" y="1852613"/>
          <p14:tracePt t="47772" x="5445125" y="1865313"/>
          <p14:tracePt t="47789" x="5419725" y="1876425"/>
          <p14:tracePt t="47805" x="5407025" y="1889125"/>
          <p14:tracePt t="47822" x="5383213" y="1901825"/>
          <p14:tracePt t="47839" x="5370513" y="1914525"/>
          <p14:tracePt t="47855" x="5345113" y="1914525"/>
          <p14:tracePt t="47872" x="5332413" y="1927225"/>
          <p14:tracePt t="47874" x="5319713" y="1939925"/>
          <p14:tracePt t="47890" x="5294313" y="1952625"/>
          <p14:tracePt t="47906" x="5281613" y="1965325"/>
          <p14:tracePt t="47923" x="5257800" y="1989138"/>
          <p14:tracePt t="47940" x="5232400" y="2014538"/>
          <p14:tracePt t="47956" x="5207000" y="2027238"/>
          <p14:tracePt t="47973" x="5194300" y="2065338"/>
          <p14:tracePt t="47989" x="5170488" y="2089150"/>
          <p14:tracePt t="48006" x="5157788" y="2101850"/>
          <p14:tracePt t="48023" x="5145088" y="2101850"/>
          <p14:tracePt t="48040" x="5145088" y="2114550"/>
          <p14:tracePt t="48074" x="5132388" y="2114550"/>
          <p14:tracePt t="48083" x="5132388" y="2127250"/>
          <p14:tracePt t="48091" x="5132388" y="2139950"/>
          <p14:tracePt t="48107" x="5119688" y="2139950"/>
          <p14:tracePt t="48123" x="5106988" y="2152650"/>
          <p14:tracePt t="48147" x="5094288" y="2165350"/>
          <p14:tracePt t="48171" x="5081588" y="2178050"/>
          <p14:tracePt t="48179" x="5081588" y="2190750"/>
          <p14:tracePt t="48190" x="5057775" y="2190750"/>
          <p14:tracePt t="48207" x="5045075" y="2201863"/>
          <p14:tracePt t="48223" x="5006975" y="2239963"/>
          <p14:tracePt t="48240" x="4981575" y="2265363"/>
          <p14:tracePt t="48242" x="4981575" y="2278063"/>
          <p14:tracePt t="48257" x="4968875" y="2303463"/>
          <p14:tracePt t="48258" x="4956175" y="2303463"/>
          <p14:tracePt t="48274" x="4919663" y="2339975"/>
          <p14:tracePt t="48291" x="4881563" y="2378075"/>
          <p14:tracePt t="48307" x="4843463" y="2403475"/>
          <p14:tracePt t="48323" x="4819650" y="2403475"/>
          <p14:tracePt t="48340" x="4806950" y="2414588"/>
          <p14:tracePt t="48357" x="4781550" y="2414588"/>
          <p14:tracePt t="48374" x="4768850" y="2427288"/>
          <p14:tracePt t="48391" x="4732338" y="2427288"/>
          <p14:tracePt t="48407" x="4694238" y="2452688"/>
          <p14:tracePt t="48424" x="4668838" y="2465388"/>
          <p14:tracePt t="48426" x="4643438" y="2478088"/>
          <p14:tracePt t="48441" x="4619625" y="2490788"/>
          <p14:tracePt t="48442" x="4594225" y="2516188"/>
          <p14:tracePt t="48458" x="4568825" y="2527300"/>
          <p14:tracePt t="48459" x="4518025" y="2552700"/>
          <p14:tracePt t="48475" x="4430713" y="2616200"/>
          <p14:tracePt t="48491" x="4356100" y="2678113"/>
          <p14:tracePt t="48507" x="4281488" y="2740025"/>
          <p14:tracePt t="48524" x="4230688" y="2790825"/>
          <p14:tracePt t="48541" x="4192588" y="2840038"/>
          <p14:tracePt t="48557" x="4168775" y="2852738"/>
          <p14:tracePt t="48574" x="4168775" y="2865438"/>
          <p14:tracePt t="48591" x="4143375" y="2878138"/>
          <p14:tracePt t="48626" x="4130675" y="2890838"/>
          <p14:tracePt t="48667" x="4130675" y="2903538"/>
          <p14:tracePt t="48675" x="4117975" y="2903538"/>
          <p14:tracePt t="48707" x="4117975" y="2916238"/>
          <p14:tracePt t="48715" x="4105275" y="2916238"/>
          <p14:tracePt t="48739" x="4092575" y="2916238"/>
          <p14:tracePt t="48755" x="4081463" y="2916238"/>
          <p14:tracePt t="48763" x="4068763" y="2916238"/>
          <p14:tracePt t="48775" x="4056063" y="2916238"/>
          <p14:tracePt t="48792" x="4005263" y="2916238"/>
          <p14:tracePt t="48793" x="3968750" y="2928938"/>
          <p14:tracePt t="48808" x="3905250" y="2941638"/>
          <p14:tracePt t="48810" x="3867150" y="2941638"/>
          <p14:tracePt t="48826" x="3792538" y="2941638"/>
          <p14:tracePt t="48842" x="3679825" y="2941638"/>
          <p14:tracePt t="48858" x="3541713" y="2941638"/>
          <p14:tracePt t="48875" x="3405188" y="2941638"/>
          <p14:tracePt t="48891" x="3305175" y="2941638"/>
          <p14:tracePt t="48908" x="3205163" y="2941638"/>
          <p14:tracePt t="48925" x="3128963" y="2941638"/>
          <p14:tracePt t="48942" x="3067050" y="2941638"/>
          <p14:tracePt t="48958" x="3041650" y="2941638"/>
          <p14:tracePt t="48975" x="3028950" y="2941638"/>
          <p14:tracePt t="48992" x="3016250" y="2941638"/>
          <p14:tracePt t="48994" x="3003550" y="2941638"/>
          <p14:tracePt t="49010" x="2992438" y="2941638"/>
          <p14:tracePt t="49026" x="2967038" y="2941638"/>
          <p14:tracePt t="49043" x="2928938" y="2941638"/>
          <p14:tracePt t="49059" x="2890838" y="2941638"/>
          <p14:tracePt t="49075" x="2854325" y="2941638"/>
          <p14:tracePt t="49092" x="2816225" y="2941638"/>
          <p14:tracePt t="49109" x="2790825" y="2941638"/>
          <p14:tracePt t="49126" x="2767013" y="2941638"/>
          <p14:tracePt t="49164" x="2754313" y="2941638"/>
          <p14:tracePt t="49171" x="2754313" y="2928938"/>
          <p14:tracePt t="49178" x="2741613" y="2916238"/>
          <p14:tracePt t="49194" x="2728913" y="2916238"/>
          <p14:tracePt t="49210" x="2703513" y="2916238"/>
          <p14:tracePt t="49226" x="2678113" y="2916238"/>
          <p14:tracePt t="49243" x="2667000" y="2916238"/>
          <p14:tracePt t="49259" x="2641600" y="2916238"/>
          <p14:tracePt t="49283" x="2628900" y="2916238"/>
          <p14:tracePt t="49347" x="2628900" y="2903538"/>
          <p14:tracePt t="49362" x="2641600" y="2903538"/>
          <p14:tracePt t="49371" x="2667000" y="2903538"/>
          <p14:tracePt t="49378" x="2716213" y="2903538"/>
          <p14:tracePt t="49394" x="2803525" y="2903538"/>
          <p14:tracePt t="49410" x="2879725" y="2903538"/>
          <p14:tracePt t="49427" x="2941638" y="2903538"/>
          <p14:tracePt t="49443" x="2992438" y="2890838"/>
          <p14:tracePt t="49460" x="3041650" y="2890838"/>
          <p14:tracePt t="49477" x="3103563" y="2865438"/>
          <p14:tracePt t="49493" x="3179763" y="2865438"/>
          <p14:tracePt t="49510" x="3228975" y="2865438"/>
          <p14:tracePt t="49527" x="3267075" y="2852738"/>
          <p14:tracePt t="49543" x="3305175" y="2852738"/>
          <p14:tracePt t="49560" x="3341688" y="2852738"/>
          <p14:tracePt t="49562" x="3367088" y="2840038"/>
          <p14:tracePt t="49577" x="3392488" y="2828925"/>
          <p14:tracePt t="49578" x="3417888" y="2828925"/>
          <p14:tracePt t="49594" x="3505200" y="2828925"/>
          <p14:tracePt t="49611" x="3617913" y="2816225"/>
          <p14:tracePt t="49627" x="3717925" y="2790825"/>
          <p14:tracePt t="49643" x="3830638" y="2778125"/>
          <p14:tracePt t="49660" x="3917950" y="2765425"/>
          <p14:tracePt t="49677" x="4043363" y="2740025"/>
          <p14:tracePt t="49694" x="4192588" y="2703513"/>
          <p14:tracePt t="49711" x="4343400" y="2678113"/>
          <p14:tracePt t="49727" x="4506913" y="2652713"/>
          <p14:tracePt t="49744" x="4594225" y="2627313"/>
          <p14:tracePt t="49746" x="4630738" y="2627313"/>
          <p14:tracePt t="49761" x="4656138" y="2627313"/>
          <p14:tracePt t="49762" x="4668838" y="2627313"/>
          <p14:tracePt t="49778" x="4694238" y="2627313"/>
          <p14:tracePt t="49795" x="4706938" y="2627313"/>
          <p14:tracePt t="49812" x="4706938" y="2616200"/>
          <p14:tracePt t="49827" x="4719638" y="2616200"/>
          <p14:tracePt t="49844" x="4743450" y="2616200"/>
          <p14:tracePt t="49861" x="4781550" y="2616200"/>
          <p14:tracePt t="49878" x="4806950" y="2603500"/>
          <p14:tracePt t="49894" x="4832350" y="2603500"/>
          <p14:tracePt t="49911" x="4843463" y="2603500"/>
          <p14:tracePt t="49928" x="4856163" y="2603500"/>
          <p14:tracePt t="49930" x="4868863" y="2603500"/>
          <p14:tracePt t="49995" x="4881563" y="2603500"/>
          <p14:tracePt t="50027" x="4894263" y="2603500"/>
          <p14:tracePt t="50051" x="4906963" y="2603500"/>
          <p14:tracePt t="50075" x="4919663" y="2603500"/>
          <p14:tracePt t="50099" x="4932363" y="2603500"/>
          <p14:tracePt t="50114" x="4945063" y="2590800"/>
          <p14:tracePt t="50130" x="4956175" y="2590800"/>
          <p14:tracePt t="50139" x="4968875" y="2590800"/>
          <p14:tracePt t="50146" x="4981575" y="2590800"/>
          <p14:tracePt t="50162" x="5019675" y="2565400"/>
          <p14:tracePt t="50179" x="5068888" y="2565400"/>
          <p14:tracePt t="50195" x="5119688" y="2552700"/>
          <p14:tracePt t="50211" x="5181600" y="2527300"/>
          <p14:tracePt t="50229" x="5207000" y="2527300"/>
          <p14:tracePt t="50283" x="5219700" y="2527300"/>
          <p14:tracePt t="50298" x="5232400" y="2527300"/>
          <p14:tracePt t="50307" x="5245100" y="2527300"/>
          <p14:tracePt t="50314" x="5257800" y="2516188"/>
          <p14:tracePt t="50330" x="5294313" y="2516188"/>
          <p14:tracePt t="50346" x="5319713" y="2503488"/>
          <p14:tracePt t="50363" x="5345113" y="2490788"/>
          <p14:tracePt t="50379" x="5357813" y="2490788"/>
          <p14:tracePt t="50395" x="5370513" y="2490788"/>
          <p14:tracePt t="54578" x="5332413" y="2490788"/>
          <p14:tracePt t="54587" x="5281613" y="2503488"/>
          <p14:tracePt t="54594" x="5219700" y="2527300"/>
          <p14:tracePt t="54607" x="5170488" y="2552700"/>
          <p14:tracePt t="54623" x="5119688" y="2565400"/>
          <p14:tracePt t="54640" x="5094288" y="2578100"/>
          <p14:tracePt t="54642" x="5081588" y="2590800"/>
          <p14:tracePt t="54755" x="5068888" y="2590800"/>
          <p14:tracePt t="54762" x="5068888" y="2603500"/>
          <p14:tracePt t="54773" x="5057775" y="2616200"/>
          <p14:tracePt t="54790" x="5045075" y="2652713"/>
          <p14:tracePt t="54807" x="5006975" y="2678113"/>
          <p14:tracePt t="54824" x="4994275" y="2703513"/>
          <p14:tracePt t="54825" x="4981575" y="2716213"/>
          <p14:tracePt t="54841" x="4956175" y="2728913"/>
          <p14:tracePt t="54843" x="4956175" y="2752725"/>
          <p14:tracePt t="54858" x="4932363" y="2765425"/>
          <p14:tracePt t="54875" x="4906963" y="2790825"/>
          <p14:tracePt t="54892" x="4894263" y="2816225"/>
          <p14:tracePt t="54907" x="4856163" y="2828925"/>
          <p14:tracePt t="54924" x="4843463" y="2852738"/>
          <p14:tracePt t="54941" x="4819650" y="2865438"/>
          <p14:tracePt t="54957" x="4781550" y="2878138"/>
          <p14:tracePt t="54974" x="4732338" y="2903538"/>
          <p14:tracePt t="54991" x="4681538" y="2928938"/>
          <p14:tracePt t="55008" x="4619625" y="2952750"/>
          <p14:tracePt t="55010" x="4581525" y="2965450"/>
          <p14:tracePt t="55024" x="4543425" y="2990850"/>
          <p14:tracePt t="55026" x="4494213" y="3028950"/>
          <p14:tracePt t="55042" x="4406900" y="3054350"/>
          <p14:tracePt t="55058" x="4343400" y="3078163"/>
          <p14:tracePt t="55075" x="4281488" y="3116263"/>
          <p14:tracePt t="55091" x="4230688" y="3128963"/>
          <p14:tracePt t="55108" x="4143375" y="3165475"/>
          <p14:tracePt t="55125" x="4081463" y="3178175"/>
          <p14:tracePt t="55142" x="4005263" y="3203575"/>
          <p14:tracePt t="55158" x="3943350" y="3228975"/>
          <p14:tracePt t="55175" x="3843338" y="3254375"/>
          <p14:tracePt t="55191" x="3730625" y="3290888"/>
          <p14:tracePt t="55208" x="3605213" y="3316288"/>
          <p14:tracePt t="55210" x="3567113" y="3341688"/>
          <p14:tracePt t="55225" x="3505200" y="3354388"/>
          <p14:tracePt t="55242" x="3441700" y="3367088"/>
          <p14:tracePt t="55259" x="3417888" y="3367088"/>
          <p14:tracePt t="55276" x="3405188" y="3367088"/>
          <p14:tracePt t="55291" x="3392488" y="3367088"/>
          <p14:tracePt t="56618" x="3417888" y="3367088"/>
          <p14:tracePt t="56627" x="3467100" y="3341688"/>
          <p14:tracePt t="56635" x="3541713" y="3316288"/>
          <p14:tracePt t="56645" x="3617913" y="3278188"/>
          <p14:tracePt t="56662" x="3792538" y="3216275"/>
          <p14:tracePt t="56678" x="4081463" y="3078163"/>
          <p14:tracePt t="56696" x="4330700" y="2965450"/>
          <p14:tracePt t="56697" x="4406900" y="2928938"/>
          <p14:tracePt t="56713" x="4443413" y="2903538"/>
          <p14:tracePt t="56714" x="4494213" y="2865438"/>
          <p14:tracePt t="56728" x="4518025" y="2840038"/>
          <p14:tracePt t="56730" x="4530725" y="2828925"/>
          <p14:tracePt t="56746" x="4556125" y="2790825"/>
          <p14:tracePt t="56763" x="4581525" y="2752725"/>
          <p14:tracePt t="56780" x="4594225" y="2740025"/>
          <p14:tracePt t="56795" x="4606925" y="2703513"/>
          <p14:tracePt t="56812" x="4630738" y="2678113"/>
          <p14:tracePt t="56829" x="4656138" y="2665413"/>
          <p14:tracePt t="56846" x="4668838" y="2652713"/>
          <p14:tracePt t="56862" x="4681538" y="2640013"/>
          <p14:tracePt t="56899" x="4694238" y="2640013"/>
          <p14:tracePt t="56906" x="4706938" y="2640013"/>
          <p14:tracePt t="56930" x="4719638" y="2640013"/>
          <p14:tracePt t="56947" x="4732338" y="2640013"/>
          <p14:tracePt t="57066" x="4732338" y="2627313"/>
          <p14:tracePt t="57090" x="4732338" y="2616200"/>
          <p14:tracePt t="57858" x="4756150" y="2603500"/>
          <p14:tracePt t="57866" x="4832350" y="2565400"/>
          <p14:tracePt t="57874" x="4919663" y="2527300"/>
          <p14:tracePt t="57883" x="5006975" y="2490788"/>
          <p14:tracePt t="57899" x="5207000" y="2414588"/>
          <p14:tracePt t="57915" x="5270500" y="2378075"/>
          <p14:tracePt t="57916" x="5332413" y="2352675"/>
          <p14:tracePt t="57933" x="5407025" y="2327275"/>
          <p14:tracePt t="57948" x="5470525" y="2303463"/>
          <p14:tracePt t="57965" x="5519738" y="2278063"/>
          <p14:tracePt t="57982" x="5570538" y="2265363"/>
          <p14:tracePt t="57999" x="5595938" y="2265363"/>
          <p14:tracePt t="58016" x="5632450" y="2252663"/>
          <p14:tracePt t="58032" x="5645150" y="2252663"/>
          <p14:tracePt t="58050" x="5670550" y="2252663"/>
          <p14:tracePt t="58066" x="5670550" y="2239963"/>
          <p14:tracePt t="58082" x="5683250" y="2239963"/>
          <p14:tracePt t="82346" x="5695950" y="2227263"/>
          <p14:tracePt t="82354" x="5719763" y="2214563"/>
          <p14:tracePt t="82363" x="5757863" y="2178050"/>
          <p14:tracePt t="82379" x="5845175" y="2114550"/>
          <p14:tracePt t="82396" x="5932488" y="2052638"/>
          <p14:tracePt t="82412" x="5995988" y="2001838"/>
          <p14:tracePt t="82429" x="6021388" y="1989138"/>
          <p14:tracePt t="82446" x="6034088" y="1978025"/>
          <p14:tracePt t="82546" x="6045200" y="1978025"/>
          <p14:tracePt t="82554" x="6057900" y="1978025"/>
          <p14:tracePt t="82563" x="6083300" y="1965325"/>
          <p14:tracePt t="82579" x="6108700" y="1965325"/>
          <p14:tracePt t="82596" x="6121400" y="1952625"/>
          <p14:tracePt t="82613" x="6146800" y="1952625"/>
          <p14:tracePt t="82630" x="6157913" y="1952625"/>
          <p14:tracePt t="82647" x="6170613" y="1952625"/>
          <p14:tracePt t="82826" x="6183313" y="1952625"/>
          <p14:tracePt t="82834" x="6208713" y="1952625"/>
          <p14:tracePt t="82847" x="6259513" y="1952625"/>
          <p14:tracePt t="82864" x="6396038" y="1952625"/>
          <p14:tracePt t="82865" x="6472238" y="1965325"/>
          <p14:tracePt t="82881" x="6534150" y="1965325"/>
          <p14:tracePt t="82898" x="6572250" y="1978025"/>
          <p14:tracePt t="82914" x="6596063" y="1989138"/>
          <p14:tracePt t="82931" x="6608763" y="1989138"/>
          <p14:tracePt t="89114" x="6596063" y="2001838"/>
          <p14:tracePt t="89122" x="6559550" y="2027238"/>
          <p14:tracePt t="89131" x="6496050" y="2039938"/>
          <p14:tracePt t="89147" x="6421438" y="2052638"/>
          <p14:tracePt t="89163" x="6359525" y="2078038"/>
          <p14:tracePt t="89180" x="6346825" y="2078038"/>
          <p14:tracePt t="89197" x="6308725" y="2089150"/>
          <p14:tracePt t="89213" x="6296025" y="2089150"/>
          <p14:tracePt t="89230" x="6283325" y="2101850"/>
          <p14:tracePt t="89247" x="6270625" y="2101850"/>
          <p14:tracePt t="89249" x="6259513" y="2101850"/>
          <p14:tracePt t="89265" x="6246813" y="2101850"/>
          <p14:tracePt t="89282" x="6221413" y="2114550"/>
          <p14:tracePt t="89307" x="6208713" y="2114550"/>
          <p14:tracePt t="89410" x="6208713" y="2127250"/>
          <p14:tracePt t="89418" x="6208713" y="2139950"/>
          <p14:tracePt t="89431" x="6196013" y="2165350"/>
          <p14:tracePt t="89448" x="6183313" y="2239963"/>
          <p14:tracePt t="89449" x="6170613" y="2278063"/>
          <p14:tracePt t="89464" x="6170613" y="2339975"/>
          <p14:tracePt t="89466" x="6157913" y="2390775"/>
          <p14:tracePt t="89482" x="6146800" y="2503488"/>
          <p14:tracePt t="89498" x="6121400" y="2578100"/>
          <p14:tracePt t="89514" x="6121400" y="2652713"/>
          <p14:tracePt t="89531" x="6108700" y="2690813"/>
          <p14:tracePt t="89547" x="6108700" y="2752725"/>
          <p14:tracePt t="89564" x="6083300" y="2816225"/>
          <p14:tracePt t="89581" x="6057900" y="2890838"/>
          <p14:tracePt t="89598" x="5995988" y="3028950"/>
          <p14:tracePt t="89615" x="5921375" y="3165475"/>
          <p14:tracePt t="89631" x="5832475" y="3290888"/>
          <p14:tracePt t="89633" x="5795963" y="3354388"/>
          <p14:tracePt t="89648" x="5770563" y="3390900"/>
          <p14:tracePt t="89650" x="5745163" y="3429000"/>
          <p14:tracePt t="89665" x="5683250" y="3516313"/>
          <p14:tracePt t="89682" x="5657850" y="3603625"/>
          <p14:tracePt t="89699" x="5632450" y="3654425"/>
          <p14:tracePt t="89715" x="5583238" y="3716338"/>
          <p14:tracePt t="89731" x="5507038" y="3767138"/>
          <p14:tracePt t="89748" x="5432425" y="3816350"/>
          <p14:tracePt t="89765" x="5357813" y="3841750"/>
          <p14:tracePt t="89782" x="5281613" y="3867150"/>
          <p14:tracePt t="89799" x="5194300" y="3905250"/>
          <p14:tracePt t="89815" x="5119688" y="3916363"/>
          <p14:tracePt t="89832" x="4994275" y="3941763"/>
          <p14:tracePt t="89834" x="4932363" y="3954463"/>
          <p14:tracePt t="89849" x="4719638" y="3992563"/>
          <p14:tracePt t="89866" x="4456113" y="4054475"/>
          <p14:tracePt t="89883" x="4192588" y="4079875"/>
          <p14:tracePt t="89899" x="4005263" y="4117975"/>
          <p14:tracePt t="89915" x="3892550" y="4117975"/>
          <p14:tracePt t="89932" x="3843338" y="4129088"/>
          <p14:tracePt t="89949" x="3817938" y="4129088"/>
          <p14:tracePt t="89965" x="3805238" y="4129088"/>
          <p14:tracePt t="90362" x="3830638" y="4129088"/>
          <p14:tracePt t="90370" x="3867150" y="4129088"/>
          <p14:tracePt t="90383" x="3892550" y="4129088"/>
          <p14:tracePt t="90385" x="3905250" y="4129088"/>
          <p14:tracePt t="90401" x="3930650" y="4129088"/>
          <p14:tracePt t="90402" x="3956050" y="4129088"/>
          <p14:tracePt t="90417" x="4030663" y="4117975"/>
          <p14:tracePt t="90434" x="4068763" y="4105275"/>
          <p14:tracePt t="90451" x="4105275" y="4105275"/>
          <p14:tracePt t="90467" x="4156075" y="4092575"/>
          <p14:tracePt t="90483" x="4205288" y="4092575"/>
          <p14:tracePt t="90500" x="4243388" y="4092575"/>
          <p14:tracePt t="90516" x="4294188" y="4092575"/>
          <p14:tracePt t="90534" x="4330700" y="4092575"/>
          <p14:tracePt t="90551" x="4406900" y="4092575"/>
          <p14:tracePt t="90567" x="4468813" y="4092575"/>
          <p14:tracePt t="90569" x="4494213" y="4092575"/>
          <p14:tracePt t="90584" x="4506913" y="4092575"/>
          <p14:tracePt t="90658" x="4518025" y="4079875"/>
          <p14:tracePt t="90674" x="4543425" y="4067175"/>
          <p14:tracePt t="90682" x="4556125" y="4054475"/>
          <p14:tracePt t="90691" x="4568825" y="4054475"/>
          <p14:tracePt t="90701" x="4581525" y="4054475"/>
          <p14:tracePt t="90717" x="4594225" y="4054475"/>
          <p14:tracePt t="90734" x="4606925" y="4041775"/>
          <p14:tracePt t="90751" x="4619625" y="4041775"/>
          <p14:tracePt t="90753" x="4630738" y="4029075"/>
          <p14:tracePt t="90768" x="4643438" y="4029075"/>
          <p14:tracePt t="90769" x="4656138" y="4029075"/>
          <p14:tracePt t="90785" x="4694238" y="4029075"/>
          <p14:tracePt t="90802" x="4719638" y="4029075"/>
          <p14:tracePt t="90819" x="4732338" y="4029075"/>
          <p14:tracePt t="90842" x="4743450" y="4029075"/>
          <p14:tracePt t="90858" x="4756150" y="4017963"/>
          <p14:tracePt t="90868" x="4768850" y="4017963"/>
          <p14:tracePt t="90885" x="4781550" y="4017963"/>
          <p14:tracePt t="90901" x="4806950" y="4017963"/>
          <p14:tracePt t="90917" x="4832350" y="4005263"/>
          <p14:tracePt t="90935" x="4843463" y="4005263"/>
          <p14:tracePt t="90952" x="4856163" y="4005263"/>
          <p14:tracePt t="94106" x="4881563" y="4005263"/>
          <p14:tracePt t="94114" x="4894263" y="4005263"/>
          <p14:tracePt t="94130" x="4906963" y="4005263"/>
          <p14:tracePt t="94143" x="4919663" y="4005263"/>
          <p14:tracePt t="94145" x="4932363" y="4005263"/>
          <p14:tracePt t="94160" x="4945063" y="4005263"/>
          <p14:tracePt t="94162" x="4968875" y="4005263"/>
          <p14:tracePt t="94177" x="4994275" y="4017963"/>
          <p14:tracePt t="94194" x="5006975" y="4017963"/>
          <p14:tracePt t="94210" x="5019675" y="4017963"/>
          <p14:tracePt t="94226" x="5032375" y="4017963"/>
          <p14:tracePt t="94227" x="5045075" y="4017963"/>
          <p14:tracePt t="94243" x="5068888" y="4017963"/>
          <p14:tracePt t="94260" x="5106988" y="4017963"/>
          <p14:tracePt t="94277" x="5119688" y="4029075"/>
          <p14:tracePt t="94294" x="5157788" y="4029075"/>
          <p14:tracePt t="94310" x="5181600" y="4029075"/>
          <p14:tracePt t="94327" x="5207000" y="4029075"/>
          <p14:tracePt t="94354" x="5219700" y="4029075"/>
          <p14:tracePt t="94610" x="5245100" y="4029075"/>
          <p14:tracePt t="94618" x="5257800" y="4029075"/>
          <p14:tracePt t="94635" x="5270500" y="4029075"/>
          <p14:tracePt t="99866" x="5281613" y="4029075"/>
          <p14:tracePt t="99875" x="5357813" y="4029075"/>
          <p14:tracePt t="99882" x="5632450" y="3954463"/>
          <p14:tracePt t="99891" x="6170613" y="3841750"/>
          <p14:tracePt t="99908" x="7297738" y="3629025"/>
          <p14:tracePt t="99925" x="7723188" y="3579813"/>
          <p14:tracePt t="99943" x="7797800" y="3567113"/>
          <p14:tracePt t="99945" x="7835900" y="3567113"/>
          <p14:tracePt t="99958" x="7861300" y="3554413"/>
          <p14:tracePt t="99975" x="7886700" y="3554413"/>
          <p14:tracePt t="100106" x="7874000" y="3554413"/>
          <p14:tracePt t="100114" x="7823200" y="3554413"/>
          <p14:tracePt t="100125" x="7748588" y="3590925"/>
          <p14:tracePt t="100142" x="7572375" y="3641725"/>
          <p14:tracePt t="100159" x="7397750" y="3692525"/>
          <p14:tracePt t="100161" x="7335838" y="3716338"/>
          <p14:tracePt t="100176" x="7297738" y="3741738"/>
          <p14:tracePt t="100177" x="7259638" y="3754438"/>
          <p14:tracePt t="100192" x="7223125" y="3754438"/>
          <p14:tracePt t="100194" x="7172325" y="3779838"/>
          <p14:tracePt t="100210" x="7097713" y="3816350"/>
          <p14:tracePt t="100226" x="7046913" y="3829050"/>
          <p14:tracePt t="100243" x="7021513" y="3841750"/>
          <p14:tracePt t="100259" x="7010400" y="3841750"/>
          <p14:tracePt t="100276" x="6985000" y="3854450"/>
          <p14:tracePt t="100293" x="6985000" y="3867150"/>
          <p14:tracePt t="100331" x="6972300" y="3867150"/>
          <p14:tracePt t="100346" x="6959600" y="3867150"/>
          <p14:tracePt t="100354" x="6959600" y="3879850"/>
          <p14:tracePt t="100370" x="6959600" y="3892550"/>
          <p14:tracePt t="100377" x="6946900" y="3892550"/>
          <p14:tracePt t="100393" x="6934200" y="3892550"/>
          <p14:tracePt t="100427" x="6934200" y="3905250"/>
          <p14:tracePt t="100434" x="6934200" y="3916363"/>
          <p14:tracePt t="100450" x="6921500" y="3929063"/>
          <p14:tracePt t="100474" x="6910388" y="3929063"/>
          <p14:tracePt t="100490" x="6910388" y="3941763"/>
          <p14:tracePt t="100522" x="6897688" y="3941763"/>
          <p14:tracePt t="100762" x="6884988" y="3954463"/>
          <p14:tracePt t="100770" x="6872288" y="3967163"/>
          <p14:tracePt t="100778" x="6834188" y="3967163"/>
          <p14:tracePt t="100794" x="6784975" y="3967163"/>
          <p14:tracePt t="100795" x="6746875" y="3979863"/>
          <p14:tracePt t="100810" x="6708775" y="3992563"/>
          <p14:tracePt t="100811" x="6672263" y="4005263"/>
          <p14:tracePt t="100827" x="6559550" y="4029075"/>
          <p14:tracePt t="100844" x="6434138" y="4041775"/>
          <p14:tracePt t="100861" x="6321425" y="4067175"/>
          <p14:tracePt t="100877" x="6234113" y="4092575"/>
          <p14:tracePt t="100894" x="6170613" y="4092575"/>
          <p14:tracePt t="100911" x="6121400" y="4105275"/>
          <p14:tracePt t="100928" x="6070600" y="4117975"/>
          <p14:tracePt t="100929" x="6057900" y="4129088"/>
          <p14:tracePt t="100945" x="6045200" y="4129088"/>
          <p14:tracePt t="103018" x="6034088" y="4129088"/>
          <p14:tracePt t="103026" x="6008688" y="4129088"/>
          <p14:tracePt t="103034" x="5983288" y="4129088"/>
          <p14:tracePt t="103050" x="5945188" y="4129088"/>
          <p14:tracePt t="103066" x="5932488" y="4141788"/>
          <p14:tracePt t="103083" x="5908675" y="4141788"/>
          <p14:tracePt t="103099" x="5870575" y="4154488"/>
          <p14:tracePt t="103117" x="5832475" y="4154488"/>
          <p14:tracePt t="103133" x="5757863" y="4154488"/>
          <p14:tracePt t="103150" x="5695950" y="4154488"/>
          <p14:tracePt t="103167" x="5657850" y="4154488"/>
          <p14:tracePt t="103183" x="5645150" y="4154488"/>
          <p14:tracePt t="103185" x="5632450" y="4154488"/>
          <p14:tracePt t="103202" x="5619750" y="4154488"/>
          <p14:tracePt t="103217" x="5595938" y="4154488"/>
          <p14:tracePt t="103234" x="5557838" y="4154488"/>
          <p14:tracePt t="103251" x="5507038" y="4154488"/>
          <p14:tracePt t="103267" x="5457825" y="4154488"/>
          <p14:tracePt t="103283" x="5419725" y="4154488"/>
          <p14:tracePt t="103300" x="5357813" y="4154488"/>
          <p14:tracePt t="103317" x="5294313" y="4154488"/>
          <p14:tracePt t="103334" x="5270500" y="4154488"/>
          <p14:tracePt t="103351" x="5207000" y="4154488"/>
          <p14:tracePt t="103367" x="5157788" y="4154488"/>
          <p14:tracePt t="103369" x="5132388" y="4154488"/>
          <p14:tracePt t="103384" x="5106988" y="4154488"/>
          <p14:tracePt t="103386" x="5081588" y="4154488"/>
          <p14:tracePt t="103401" x="5057775" y="4154488"/>
          <p14:tracePt t="103418" x="4994275" y="4129088"/>
          <p14:tracePt t="103435" x="4981575" y="4117975"/>
          <p14:tracePt t="103451" x="4932363" y="4105275"/>
          <p14:tracePt t="103467" x="4894263" y="4079875"/>
          <p14:tracePt t="103484" x="4856163" y="4054475"/>
          <p14:tracePt t="103501" x="4806950" y="4017963"/>
          <p14:tracePt t="103518" x="4768850" y="4005263"/>
          <p14:tracePt t="103534" x="4756150" y="3967163"/>
          <p14:tracePt t="103551" x="4719638" y="3916363"/>
          <p14:tracePt t="103553" x="4706938" y="3892550"/>
          <p14:tracePt t="103568" x="4706938" y="3879850"/>
          <p14:tracePt t="103569" x="4681538" y="3854450"/>
          <p14:tracePt t="103585" x="4656138" y="3803650"/>
          <p14:tracePt t="103602" x="4643438" y="3767138"/>
          <p14:tracePt t="103618" x="4630738" y="3741738"/>
          <p14:tracePt t="103634" x="4619625" y="3729038"/>
          <p14:tracePt t="103651" x="4606925" y="3703638"/>
          <p14:tracePt t="103668" x="4606925" y="3692525"/>
          <p14:tracePt t="103685" x="4606925" y="3679825"/>
          <p14:tracePt t="103701" x="4594225" y="3679825"/>
          <p14:tracePt t="103718" x="4594225" y="3654425"/>
          <p14:tracePt t="103738" x="4594225" y="3641725"/>
          <p14:tracePt t="103752" x="4581525" y="3641725"/>
          <p14:tracePt t="103754" x="4581525" y="3629025"/>
          <p14:tracePt t="103778" x="4568825" y="3616325"/>
          <p14:tracePt t="103786" x="4568825" y="3603625"/>
          <p14:tracePt t="103818" x="4568825" y="3590925"/>
          <p14:tracePt t="103834" x="4556125" y="3590925"/>
          <p14:tracePt t="103850" x="4556125" y="3579813"/>
          <p14:tracePt t="103866" x="4543425" y="3579813"/>
          <p14:tracePt t="104218" x="4568825" y="3579813"/>
          <p14:tracePt t="104226" x="4606925" y="3579813"/>
          <p14:tracePt t="104236" x="4619625" y="3579813"/>
          <p14:tracePt t="104252" x="4656138" y="3579813"/>
          <p14:tracePt t="104270" x="4732338" y="3579813"/>
          <p14:tracePt t="104286" x="4806950" y="3579813"/>
          <p14:tracePt t="104303" x="4881563" y="3579813"/>
          <p14:tracePt t="104320" x="4968875" y="3590925"/>
          <p14:tracePt t="104321" x="5006975" y="3603625"/>
          <p14:tracePt t="104337" x="5068888" y="3603625"/>
          <p14:tracePt t="104354" x="5170488" y="3603625"/>
          <p14:tracePt t="104370" x="5307013" y="3603625"/>
          <p14:tracePt t="104386" x="5432425" y="3616325"/>
          <p14:tracePt t="104403" x="5545138" y="3629025"/>
          <p14:tracePt t="104420" x="5670550" y="3629025"/>
          <p14:tracePt t="104437" x="5770563" y="3629025"/>
          <p14:tracePt t="104453" x="5845175" y="3629025"/>
          <p14:tracePt t="104470" x="5895975" y="3629025"/>
          <p14:tracePt t="104487" x="5983288" y="3629025"/>
          <p14:tracePt t="104489" x="6021388" y="3629025"/>
          <p14:tracePt t="104503" x="6057900" y="3629025"/>
          <p14:tracePt t="104505" x="6108700" y="3629025"/>
          <p14:tracePt t="104521" x="6183313" y="3629025"/>
          <p14:tracePt t="104537" x="6283325" y="3629025"/>
          <p14:tracePt t="104554" x="6321425" y="3629025"/>
          <p14:tracePt t="104555" x="6370638" y="3629025"/>
          <p14:tracePt t="104571" x="6483350" y="3629025"/>
          <p14:tracePt t="104587" x="6559550" y="3629025"/>
          <p14:tracePt t="104603" x="6608763" y="3629025"/>
          <p14:tracePt t="104621" x="6646863" y="3629025"/>
          <p14:tracePt t="104637" x="6659563" y="3641725"/>
          <p14:tracePt t="104658" x="6672263" y="3641725"/>
          <p14:tracePt t="104671" x="6684963" y="3654425"/>
          <p14:tracePt t="104689" x="6684963" y="3667125"/>
          <p14:tracePt t="104704" x="6696075" y="3667125"/>
          <p14:tracePt t="104721" x="6696075" y="3679825"/>
          <p14:tracePt t="104738" x="6696075" y="3692525"/>
          <p14:tracePt t="104762" x="6696075" y="3703638"/>
          <p14:tracePt t="104833" x="6696075" y="3716338"/>
          <p14:tracePt t="104849" x="6696075" y="3741738"/>
          <p14:tracePt t="104858" x="6696075" y="3754438"/>
          <p14:tracePt t="104865" x="6696075" y="3767138"/>
          <p14:tracePt t="104874" x="6696075" y="3779838"/>
          <p14:tracePt t="104888" x="6684963" y="3803650"/>
          <p14:tracePt t="104890" x="6684963" y="3816350"/>
          <p14:tracePt t="104905" x="6684963" y="3854450"/>
          <p14:tracePt t="104906" x="6672263" y="3892550"/>
          <p14:tracePt t="104922" x="6672263" y="3954463"/>
          <p14:tracePt t="104938" x="6672263" y="4005263"/>
          <p14:tracePt t="104954" x="6672263" y="4029075"/>
          <p14:tracePt t="104971" x="6708775" y="4105275"/>
          <p14:tracePt t="104988" x="6746875" y="4154488"/>
          <p14:tracePt t="105004" x="6834188" y="4205288"/>
          <p14:tracePt t="105022" x="6910388" y="4230688"/>
          <p14:tracePt t="105038" x="6985000" y="4267200"/>
          <p14:tracePt t="105055" x="7034213" y="4267200"/>
          <p14:tracePt t="105072" x="7097713" y="4292600"/>
          <p14:tracePt t="105073" x="7134225" y="4292600"/>
          <p14:tracePt t="105089" x="7210425" y="4305300"/>
          <p14:tracePt t="105106" x="7223125" y="4318000"/>
          <p14:tracePt t="105123" x="7223125" y="4330700"/>
          <p14:tracePt t="105139" x="7223125" y="4354513"/>
          <p14:tracePt t="105155" x="7210425" y="4367213"/>
          <p14:tracePt t="105172" x="7197725" y="4379913"/>
          <p14:tracePt t="105346" x="7197725" y="4367213"/>
          <p14:tracePt t="105363" x="7197725" y="4354513"/>
          <p14:tracePt t="105379" x="7197725" y="4341813"/>
          <p14:tracePt t="105386" x="7197725" y="4330700"/>
          <p14:tracePt t="105506" x="7197725" y="4318000"/>
          <p14:tracePt t="105523" x="7197725" y="4305300"/>
          <p14:tracePt t="105538" x="7197725" y="4292600"/>
          <p14:tracePt t="105546" x="7197725" y="4279900"/>
          <p14:tracePt t="105563" x="7197725" y="4267200"/>
          <p14:tracePt t="105578" x="7197725" y="4254500"/>
          <p14:tracePt t="105590" x="7197725" y="4241800"/>
          <p14:tracePt t="105606" x="7197725" y="4230688"/>
          <p14:tracePt t="105626" x="7197725" y="4217988"/>
          <p14:tracePt t="105641" x="7197725" y="4205288"/>
          <p14:tracePt t="105666" x="7197725" y="4192588"/>
          <p14:tracePt t="105691" x="7185025" y="4179888"/>
          <p14:tracePt t="105698" x="7172325" y="4179888"/>
          <p14:tracePt t="105707" x="7146925" y="4179888"/>
          <p14:tracePt t="105723" x="7097713" y="4167188"/>
          <p14:tracePt t="105740" x="7072313" y="4154488"/>
          <p14:tracePt t="105756" x="7059613" y="4154488"/>
          <p14:tracePt t="108746" x="7046913" y="4154488"/>
          <p14:tracePt t="108762" x="7034213" y="4141788"/>
          <p14:tracePt t="108770" x="6985000" y="4117975"/>
          <p14:tracePt t="108780" x="6959600" y="4092575"/>
          <p14:tracePt t="108797" x="6921500" y="4067175"/>
          <p14:tracePt t="108813" x="6872288" y="4054475"/>
          <p14:tracePt t="108830" x="6834188" y="4029075"/>
          <p14:tracePt t="108847" x="6784975" y="4029075"/>
          <p14:tracePt t="108863" x="6721475" y="4017963"/>
          <p14:tracePt t="108864" x="6684963" y="4005263"/>
          <p14:tracePt t="108881" x="6534150" y="3979863"/>
          <p14:tracePt t="108899" x="6321425" y="3929063"/>
          <p14:tracePt t="108914" x="6045200" y="3879850"/>
          <p14:tracePt t="108931" x="5745163" y="3841750"/>
          <p14:tracePt t="108948" x="5457825" y="3767138"/>
          <p14:tracePt t="108965" x="5219700" y="3729038"/>
          <p14:tracePt t="108982" x="5045075" y="3703638"/>
          <p14:tracePt t="108999" x="4906963" y="3679825"/>
          <p14:tracePt t="109015" x="4832350" y="3667125"/>
          <p14:tracePt t="109032" x="4819650" y="3667125"/>
          <p14:tracePt t="109048" x="4806950" y="3667125"/>
          <p14:tracePt t="109064" x="4794250" y="3667125"/>
          <p14:tracePt t="109434" x="4781550" y="3667125"/>
          <p14:tracePt t="109442" x="4756150" y="3679825"/>
          <p14:tracePt t="109458" x="4743450" y="3692525"/>
          <p14:tracePt t="109490" x="4756150" y="3692525"/>
          <p14:tracePt t="109498" x="4756150" y="3703638"/>
          <p14:tracePt t="109506" x="4768850" y="3703638"/>
          <p14:tracePt t="109516" x="4768850" y="3716338"/>
          <p14:tracePt t="109533" x="4768850" y="3729038"/>
          <p14:tracePt t="109730" x="4743450" y="3729038"/>
          <p14:tracePt t="109738" x="4719638" y="3729038"/>
          <p14:tracePt t="109751" x="4706938" y="3729038"/>
          <p14:tracePt t="109767" x="4668838" y="3729038"/>
          <p14:tracePt t="109784" x="4656138" y="3729038"/>
          <p14:tracePt t="109801" x="4643438" y="3729038"/>
          <p14:tracePt t="109817" x="4606925" y="3729038"/>
          <p14:tracePt t="109835" x="4581525" y="3729038"/>
          <p14:tracePt t="109851" x="4556125" y="3729038"/>
          <p14:tracePt t="109867" x="4506913" y="3729038"/>
          <p14:tracePt t="109884" x="4430713" y="3729038"/>
          <p14:tracePt t="109901" x="4356100" y="3729038"/>
          <p14:tracePt t="109917" x="4256088" y="3729038"/>
          <p14:tracePt t="109935" x="4130675" y="3692525"/>
          <p14:tracePt t="109951" x="3992563" y="3654425"/>
          <p14:tracePt t="109968" x="3856038" y="3616325"/>
          <p14:tracePt t="109970" x="3817938" y="3616325"/>
          <p14:tracePt t="109985" x="3756025" y="3590925"/>
          <p14:tracePt t="110002" x="3717925" y="3579813"/>
          <p14:tracePt t="110018" x="3692525" y="3567113"/>
          <p14:tracePt t="110035" x="3679825" y="3567113"/>
          <p14:tracePt t="110114" x="3679825" y="3554413"/>
          <p14:tracePt t="110130" x="3654425" y="3541713"/>
          <p14:tracePt t="110138" x="3643313" y="3529013"/>
          <p14:tracePt t="110152" x="3630613" y="3503613"/>
          <p14:tracePt t="110153" x="3617913" y="3503613"/>
          <p14:tracePt t="110169" x="3592513" y="3490913"/>
          <p14:tracePt t="110185" x="3579813" y="3467100"/>
          <p14:tracePt t="110202" x="3554413" y="3454400"/>
          <p14:tracePt t="110218" x="3530600" y="3429000"/>
          <p14:tracePt t="110242" x="3517900" y="3416300"/>
          <p14:tracePt t="110306" x="3517900" y="3403600"/>
          <p14:tracePt t="110314" x="3517900" y="3390900"/>
          <p14:tracePt t="110338" x="3517900" y="3378200"/>
          <p14:tracePt t="110346" x="3517900" y="3367088"/>
          <p14:tracePt t="110434" x="3517900" y="3354388"/>
          <p14:tracePt t="110522" x="3541713" y="3354388"/>
          <p14:tracePt t="110530" x="3567113" y="3354388"/>
          <p14:tracePt t="110537" x="3605213" y="3354388"/>
          <p14:tracePt t="110553" x="3730625" y="3390900"/>
          <p14:tracePt t="110570" x="3892550" y="3467100"/>
          <p14:tracePt t="110586" x="4105275" y="3541713"/>
          <p14:tracePt t="110603" x="4343400" y="3654425"/>
          <p14:tracePt t="110619" x="4630738" y="3779838"/>
          <p14:tracePt t="110636" x="4956175" y="3854450"/>
          <p14:tracePt t="110653" x="5270500" y="3954463"/>
          <p14:tracePt t="110670" x="5583238" y="4029075"/>
          <p14:tracePt t="110686" x="5895975" y="4105275"/>
          <p14:tracePt t="110703" x="6146800" y="4167188"/>
          <p14:tracePt t="110705" x="6246813" y="4179888"/>
          <p14:tracePt t="110719" x="6346825" y="4192588"/>
          <p14:tracePt t="110721" x="6459538" y="4217988"/>
          <p14:tracePt t="110737" x="6608763" y="4241800"/>
          <p14:tracePt t="110754" x="6708775" y="4254500"/>
          <p14:tracePt t="110770" x="6734175" y="4254500"/>
          <p14:tracePt t="110810" x="6746875" y="4254500"/>
          <p14:tracePt t="110834" x="6759575" y="4267200"/>
          <p14:tracePt t="110850" x="6772275" y="4267200"/>
          <p14:tracePt t="110858" x="6784975" y="4267200"/>
          <p14:tracePt t="110870" x="6808788" y="4267200"/>
          <p14:tracePt t="110887" x="6834188" y="4267200"/>
          <p14:tracePt t="110889" x="6846888" y="4267200"/>
          <p14:tracePt t="110904" x="6872288" y="4267200"/>
          <p14:tracePt t="110905" x="6884988" y="4267200"/>
          <p14:tracePt t="110920" x="6897688" y="4267200"/>
          <p14:tracePt t="110937" x="6959600" y="4254500"/>
          <p14:tracePt t="110954" x="7010400" y="4230688"/>
          <p14:tracePt t="110970" x="7034213" y="4230688"/>
          <p14:tracePt t="110971" x="7059613" y="4217988"/>
          <p14:tracePt t="110987" x="7097713" y="4192588"/>
          <p14:tracePt t="111004" x="7146925" y="4192588"/>
          <p14:tracePt t="111020" x="7185025" y="4167188"/>
          <p14:tracePt t="111037" x="7197725" y="4167188"/>
          <p14:tracePt t="111054" x="7210425" y="4167188"/>
          <p14:tracePt t="111071" x="7223125" y="4167188"/>
          <p14:tracePt t="111088" x="7246938" y="4154488"/>
          <p14:tracePt t="111105" x="7259638" y="4154488"/>
          <p14:tracePt t="111121" x="7272338" y="4154488"/>
          <p14:tracePt t="111138" x="7297738" y="4154488"/>
          <p14:tracePt t="111156" x="7297738" y="4141788"/>
          <p14:tracePt t="111171" x="7310438" y="4141788"/>
          <p14:tracePt t="111187" x="7323138" y="4141788"/>
          <p14:tracePt t="111204" x="7348538" y="4141788"/>
          <p14:tracePt t="111221" x="7359650" y="4129088"/>
          <p14:tracePt t="111238" x="7385050" y="4129088"/>
          <p14:tracePt t="111255" x="7410450" y="4129088"/>
          <p14:tracePt t="111271" x="7435850" y="4129088"/>
          <p14:tracePt t="111273" x="7459663" y="4129088"/>
          <p14:tracePt t="111288" x="7485063" y="4129088"/>
          <p14:tracePt t="111290" x="7510463" y="4129088"/>
          <p14:tracePt t="111305" x="7572375" y="4129088"/>
          <p14:tracePt t="111322" x="7610475" y="4129088"/>
          <p14:tracePt t="111338" x="7635875" y="4129088"/>
          <p14:tracePt t="111354" x="7648575" y="4129088"/>
          <p14:tracePt t="111378" x="7661275" y="4129088"/>
          <p14:tracePt t="111395" x="7673975" y="4129088"/>
          <p14:tracePt t="111405" x="7673975" y="4141788"/>
          <p14:tracePt t="111421" x="7697788" y="4154488"/>
          <p14:tracePt t="111438" x="7710488" y="4217988"/>
          <p14:tracePt t="111455" x="7710488" y="4279900"/>
          <p14:tracePt t="111457" x="7673975" y="4318000"/>
          <p14:tracePt t="111471" x="7597775" y="4354513"/>
          <p14:tracePt t="111489" x="7397750" y="4405313"/>
          <p14:tracePt t="111506" x="7359650" y="4430713"/>
          <p14:tracePt t="112146" x="7359650" y="4418013"/>
          <p14:tracePt t="112154" x="7359650" y="4405313"/>
          <p14:tracePt t="112162" x="7372350" y="4405313"/>
          <p14:tracePt t="112173" x="7385050" y="4392613"/>
          <p14:tracePt t="112190" x="7397750" y="4367213"/>
          <p14:tracePt t="112207" x="7423150" y="4354513"/>
          <p14:tracePt t="112209" x="7435850" y="4341813"/>
          <p14:tracePt t="112224" x="7448550" y="4330700"/>
          <p14:tracePt t="112225" x="7448550" y="4305300"/>
          <p14:tracePt t="112241" x="7472363" y="4279900"/>
          <p14:tracePt t="112257" x="7485063" y="4254500"/>
          <p14:tracePt t="112275" x="7485063" y="4241800"/>
          <p14:tracePt t="112418" x="7485063" y="4230688"/>
          <p14:tracePt t="112433" x="7497763" y="4230688"/>
          <p14:tracePt t="112442" x="7497763" y="4217988"/>
          <p14:tracePt t="112450" x="7497763" y="4205288"/>
          <p14:tracePt t="112458" x="7510463" y="4205288"/>
          <p14:tracePt t="112474" x="7523163" y="4192588"/>
          <p14:tracePt t="112491" x="7523163" y="4179888"/>
          <p14:tracePt t="112833" x="7510463" y="4167188"/>
          <p14:tracePt t="112843" x="7459663" y="4141788"/>
          <p14:tracePt t="112850" x="7372350" y="4105275"/>
          <p14:tracePt t="112859" x="7246938" y="4067175"/>
          <p14:tracePt t="112875" x="6959600" y="4005263"/>
          <p14:tracePt t="112892" x="6596063" y="3929063"/>
          <p14:tracePt t="112909" x="6296025" y="3854450"/>
          <p14:tracePt t="112914" x="6183313" y="3829050"/>
          <p14:tracePt t="112925" x="6070600" y="3803650"/>
          <p14:tracePt t="112942" x="5883275" y="3767138"/>
          <p14:tracePt t="112959" x="5708650" y="3729038"/>
          <p14:tracePt t="112975" x="5532438" y="3692525"/>
          <p14:tracePt t="112977" x="5470525" y="3679825"/>
          <p14:tracePt t="112993" x="5345113" y="3654425"/>
          <p14:tracePt t="113010" x="5245100" y="3629025"/>
          <p14:tracePt t="113026" x="5181600" y="3603625"/>
          <p14:tracePt t="113042" x="5119688" y="3579813"/>
          <p14:tracePt t="113059" x="5057775" y="3567113"/>
          <p14:tracePt t="113082" x="5045075" y="3567113"/>
          <p14:tracePt t="113092" x="5032375" y="3554413"/>
          <p14:tracePt t="113110" x="5019675" y="3554413"/>
          <p14:tracePt t="113126" x="5006975" y="3554413"/>
          <p14:tracePt t="113142" x="4981575" y="3541713"/>
          <p14:tracePt t="113160" x="4945063" y="3541713"/>
          <p14:tracePt t="113161" x="4919663" y="3529013"/>
          <p14:tracePt t="113176" x="4894263" y="3516313"/>
          <p14:tracePt t="113177" x="4843463" y="3503613"/>
          <p14:tracePt t="113193" x="4768850" y="3479800"/>
          <p14:tracePt t="113210" x="4743450" y="3467100"/>
          <p14:tracePt t="113226" x="4681538" y="3454400"/>
          <p14:tracePt t="113243" x="4568825" y="3416300"/>
          <p14:tracePt t="113259" x="4356100" y="3378200"/>
          <p14:tracePt t="113276" x="4043363" y="3328988"/>
          <p14:tracePt t="113293" x="3730625" y="3278188"/>
          <p14:tracePt t="113310" x="3441700" y="3216275"/>
          <p14:tracePt t="113327" x="3228975" y="3178175"/>
          <p14:tracePt t="113343" x="3141663" y="3165475"/>
          <p14:tracePt t="113345" x="3116263" y="3154363"/>
          <p14:tracePt t="113361" x="3103563" y="3141663"/>
          <p14:tracePt t="113377" x="3092450" y="3141663"/>
          <p14:tracePt t="113393" x="3079750" y="3141663"/>
          <p14:tracePt t="113466" x="3067050" y="3141663"/>
          <p14:tracePt t="113474" x="3041650" y="3141663"/>
          <p14:tracePt t="113482" x="2992438" y="3141663"/>
          <p14:tracePt t="113494" x="2941638" y="3141663"/>
          <p14:tracePt t="113510" x="2841625" y="3141663"/>
          <p14:tracePt t="113527" x="2754313" y="3141663"/>
          <p14:tracePt t="113544" x="2703513" y="3141663"/>
          <p14:tracePt t="113546" x="2678113" y="3141663"/>
          <p14:tracePt t="113561" x="2667000" y="3141663"/>
          <p14:tracePt t="113714" x="2703513" y="3141663"/>
          <p14:tracePt t="113722" x="2728913" y="3141663"/>
          <p14:tracePt t="113729" x="2754313" y="3154363"/>
          <p14:tracePt t="113744" x="2778125" y="3154363"/>
          <p14:tracePt t="113762" x="2841625" y="3165475"/>
          <p14:tracePt t="113778" x="2854325" y="3165475"/>
          <p14:tracePt t="113794" x="2867025" y="3165475"/>
          <p14:tracePt t="113811" x="2879725" y="3165475"/>
          <p14:tracePt t="113827" x="2890838" y="3165475"/>
          <p14:tracePt t="113850" x="2903538" y="3178175"/>
          <p14:tracePt t="113861" x="2916238" y="3178175"/>
          <p14:tracePt t="113877" x="2928938" y="3178175"/>
          <p14:tracePt t="114026" x="2954338" y="3190875"/>
          <p14:tracePt t="114033" x="3016250" y="3228975"/>
          <p14:tracePt t="114045" x="3116263" y="3278188"/>
          <p14:tracePt t="114062" x="3392488" y="3429000"/>
          <p14:tracePt t="114078" x="3654425" y="3567113"/>
          <p14:tracePt t="114095" x="3843338" y="3667125"/>
          <p14:tracePt t="114097" x="3892550" y="3692525"/>
          <p14:tracePt t="114112" x="3956050" y="3716338"/>
          <p14:tracePt t="114114" x="4005263" y="3754438"/>
          <p14:tracePt t="114129" x="4105275" y="3803650"/>
          <p14:tracePt t="114146" x="4181475" y="3841750"/>
          <p14:tracePt t="114162" x="4217988" y="3854450"/>
          <p14:tracePt t="114178" x="4230688" y="3854450"/>
          <p14:tracePt t="114180" x="4243388" y="3854450"/>
          <p14:tracePt t="114202" x="4256088" y="3854450"/>
          <p14:tracePt t="114218" x="4268788" y="3854450"/>
          <p14:tracePt t="114229" x="4281488" y="3854450"/>
          <p14:tracePt t="114246" x="4305300" y="3867150"/>
          <p14:tracePt t="114262" x="4330700" y="3867150"/>
          <p14:tracePt t="114279" x="4381500" y="3867150"/>
          <p14:tracePt t="114281" x="4406900" y="3867150"/>
          <p14:tracePt t="114296" x="4418013" y="3867150"/>
          <p14:tracePt t="114297" x="4430713" y="3867150"/>
          <p14:tracePt t="114313" x="4456113" y="3867150"/>
          <p14:tracePt t="114330" x="4468813" y="3867150"/>
          <p14:tracePt t="114498" x="4481513" y="3867150"/>
          <p14:tracePt t="114506" x="4494213" y="3867150"/>
          <p14:tracePt t="114530" x="4506913" y="3867150"/>
          <p14:tracePt t="114538" x="4530725" y="3867150"/>
          <p14:tracePt t="114554" x="4543425" y="3867150"/>
          <p14:tracePt t="114563" x="4556125" y="3867150"/>
          <p14:tracePt t="114579" x="4594225" y="3867150"/>
          <p14:tracePt t="114597" x="4630738" y="3867150"/>
          <p14:tracePt t="114613" x="4681538" y="3867150"/>
          <p14:tracePt t="114632" x="4743450" y="3867150"/>
          <p14:tracePt t="114634" x="4781550" y="3867150"/>
          <p14:tracePt t="114647" x="4819650" y="3867150"/>
          <p14:tracePt t="114664" x="4868863" y="3867150"/>
          <p14:tracePt t="114665" x="4906963" y="3867150"/>
          <p14:tracePt t="114681" x="4956175" y="3879850"/>
          <p14:tracePt t="114697" x="5006975" y="3892550"/>
          <p14:tracePt t="114714" x="5032375" y="3892550"/>
          <p14:tracePt t="114731" x="5068888" y="3892550"/>
          <p14:tracePt t="114747" x="5094288" y="3892550"/>
          <p14:tracePt t="114763" x="5132388" y="3892550"/>
          <p14:tracePt t="114780" x="5181600" y="3892550"/>
          <p14:tracePt t="114797" x="5232400" y="3892550"/>
          <p14:tracePt t="114813" x="5270500" y="3892550"/>
          <p14:tracePt t="114831" x="5307013" y="3892550"/>
          <p14:tracePt t="114833" x="5332413" y="3892550"/>
          <p14:tracePt t="114847" x="5370513" y="3892550"/>
          <p14:tracePt t="114849" x="5383213" y="3892550"/>
          <p14:tracePt t="114864" x="5394325" y="3892550"/>
          <p14:tracePt t="114866" x="5419725" y="3892550"/>
          <p14:tracePt t="114881" x="5470525" y="3892550"/>
          <p14:tracePt t="114898" x="5507038" y="3892550"/>
          <p14:tracePt t="114915" x="5519738" y="3892550"/>
          <p14:tracePt t="114931" x="5545138" y="3892550"/>
          <p14:tracePt t="114947" x="5570538" y="3892550"/>
          <p14:tracePt t="114964" x="5607050" y="3892550"/>
          <p14:tracePt t="114981" x="5657850" y="3892550"/>
          <p14:tracePt t="114998" x="5719763" y="3892550"/>
          <p14:tracePt t="115014" x="5795963" y="3905250"/>
          <p14:tracePt t="115032" x="5895975" y="3905250"/>
          <p14:tracePt t="115033" x="5945188" y="3905250"/>
          <p14:tracePt t="115048" x="6008688" y="3905250"/>
          <p14:tracePt t="115050" x="6045200" y="3905250"/>
          <p14:tracePt t="115065" x="6146800" y="3916363"/>
          <p14:tracePt t="115081" x="6234113" y="3929063"/>
          <p14:tracePt t="115098" x="6296025" y="3929063"/>
          <p14:tracePt t="115115" x="6359525" y="3929063"/>
          <p14:tracePt t="115131" x="6421438" y="3929063"/>
          <p14:tracePt t="115148" x="6459538" y="3929063"/>
          <p14:tracePt t="115165" x="6496050" y="3929063"/>
          <p14:tracePt t="115181" x="6534150" y="3929063"/>
          <p14:tracePt t="115198" x="6572250" y="3929063"/>
          <p14:tracePt t="115215" x="6584950" y="3929063"/>
          <p14:tracePt t="115232" x="6596063" y="3929063"/>
          <p14:tracePt t="115233" x="6608763" y="3929063"/>
          <p14:tracePt t="115249" x="6646863" y="3929063"/>
          <p14:tracePt t="115265" x="6696075" y="3929063"/>
          <p14:tracePt t="115282" x="6746875" y="3929063"/>
          <p14:tracePt t="115298" x="6797675" y="3929063"/>
          <p14:tracePt t="115315" x="6821488" y="3941763"/>
          <p14:tracePt t="115338" x="6834188" y="3941763"/>
          <p14:tracePt t="115355" x="6846888" y="3941763"/>
          <p14:tracePt t="115365" x="6859588" y="3941763"/>
          <p14:tracePt t="115382" x="6897688" y="3941763"/>
          <p14:tracePt t="115399" x="6934200" y="3941763"/>
          <p14:tracePt t="115416" x="6946900" y="3954463"/>
          <p14:tracePt t="115746" x="6959600" y="3954463"/>
          <p14:tracePt t="115753" x="6972300" y="3954463"/>
          <p14:tracePt t="115766" x="6985000" y="3967163"/>
          <p14:tracePt t="115782" x="7059613" y="3979863"/>
          <p14:tracePt t="115800" x="7110413" y="4005263"/>
          <p14:tracePt t="115801" x="7134225" y="4017963"/>
          <p14:tracePt t="115816" x="7159625" y="4029075"/>
          <p14:tracePt t="115833" x="7235825" y="4054475"/>
          <p14:tracePt t="115850" x="7285038" y="4079875"/>
          <p14:tracePt t="115866" x="7323138" y="4079875"/>
          <p14:tracePt t="115883" x="7335838" y="4079875"/>
          <p14:tracePt t="116202" x="7348538" y="4092575"/>
          <p14:tracePt t="116210" x="7372350" y="4105275"/>
          <p14:tracePt t="116218" x="7410450" y="4117975"/>
          <p14:tracePt t="116234" x="7572375" y="4179888"/>
          <p14:tracePt t="116251" x="7785100" y="4205288"/>
          <p14:tracePt t="116267" x="8061325" y="4241800"/>
          <p14:tracePt t="116284" x="8223250" y="4267200"/>
          <p14:tracePt t="116300" x="8274050" y="4267200"/>
          <p14:tracePt t="116318" x="8286750" y="4267200"/>
          <p14:tracePt t="116335" x="8299450" y="4267200"/>
          <p14:tracePt t="116450" x="8312150" y="4267200"/>
          <p14:tracePt t="116458" x="8335963" y="4267200"/>
          <p14:tracePt t="116468" x="8348663" y="4267200"/>
          <p14:tracePt t="116484" x="8374063" y="4267200"/>
          <p14:tracePt t="116506" x="8386763" y="4267200"/>
          <p14:tracePt t="116518" x="8412163" y="4267200"/>
          <p14:tracePt t="116535" x="8424863" y="4267200"/>
          <p14:tracePt t="116553" x="8448675" y="4267200"/>
          <p14:tracePt t="116569" x="8486775" y="4254500"/>
          <p14:tracePt t="116586" x="8512175" y="4241800"/>
          <p14:tracePt t="116602" x="8537575" y="4241800"/>
          <p14:tracePt t="116619" x="8561388" y="4230688"/>
          <p14:tracePt t="116635" x="8599488" y="4217988"/>
          <p14:tracePt t="116651" x="8624888" y="4217988"/>
          <p14:tracePt t="116669" x="8661400" y="4217988"/>
          <p14:tracePt t="116685" x="8686800" y="4217988"/>
          <p14:tracePt t="116702" x="8712200" y="4205288"/>
          <p14:tracePt t="116719" x="8737600" y="4205288"/>
          <p14:tracePt t="116721" x="8750300" y="4205288"/>
          <p14:tracePt t="116736" x="8774113" y="4205288"/>
          <p14:tracePt t="116737" x="8786813" y="4192588"/>
          <p14:tracePt t="116752" x="8799513" y="4192588"/>
          <p14:tracePt t="116754" x="8824913" y="4192588"/>
          <p14:tracePt t="116769" x="8850313" y="4179888"/>
          <p14:tracePt t="116786" x="8899525" y="4167188"/>
          <p14:tracePt t="116802" x="8937625" y="4167188"/>
          <p14:tracePt t="116818" x="8986838" y="4167188"/>
          <p14:tracePt t="116835" x="9037638" y="4167188"/>
          <p14:tracePt t="116852" x="9099550" y="4167188"/>
          <p14:tracePt t="116869" x="9150350" y="4154488"/>
          <p14:tracePt t="116886" x="9188450" y="4154488"/>
          <p14:tracePt t="116903" x="9212263" y="4154488"/>
          <p14:tracePt t="116920" x="9224963" y="4154488"/>
          <p14:tracePt t="116921" x="9237663" y="4154488"/>
          <p14:tracePt t="116936" x="9250363" y="4154488"/>
          <p14:tracePt t="116954" x="9275763" y="4154488"/>
          <p14:tracePt t="116970" x="9301163" y="4154488"/>
          <p14:tracePt t="116986" x="9324975" y="4154488"/>
          <p14:tracePt t="117003" x="9350375" y="4154488"/>
          <p14:tracePt t="117019" x="9388475" y="4154488"/>
          <p14:tracePt t="117036" x="9401175" y="4154488"/>
          <p14:tracePt t="117053" x="9424988" y="4154488"/>
          <p14:tracePt t="117070" x="9450388" y="4154488"/>
          <p14:tracePt t="117086" x="9463088" y="4154488"/>
          <p14:tracePt t="117103" x="9488488" y="4154488"/>
          <p14:tracePt t="117120" x="9501188" y="4154488"/>
          <p14:tracePt t="117137" x="9513888" y="4154488"/>
          <p14:tracePt t="117154" x="9525000" y="4154488"/>
          <p14:tracePt t="117171" x="9537700" y="4154488"/>
          <p14:tracePt t="117186" x="9550400" y="4154488"/>
          <p14:tracePt t="117203" x="9563100" y="4154488"/>
          <p14:tracePt t="117220" x="9575800" y="4154488"/>
          <p14:tracePt t="117266" x="9588500" y="4154488"/>
          <p14:tracePt t="117273" x="9601200" y="4154488"/>
          <p14:tracePt t="117393" x="9601200" y="4141788"/>
          <p14:tracePt t="117811" x="9588500" y="4141788"/>
          <p14:tracePt t="117826" x="9575800" y="4141788"/>
          <p14:tracePt t="117850" x="9563100" y="4141788"/>
          <p14:tracePt t="117890" x="9550400" y="4141788"/>
          <p14:tracePt t="117906" x="9537700" y="4141788"/>
          <p14:tracePt t="117923" x="9525000" y="4141788"/>
          <p14:tracePt t="117930" x="9525000" y="4129088"/>
          <p14:tracePt t="117940" x="9513888" y="4129088"/>
          <p14:tracePt t="117954" x="9475788" y="4129088"/>
          <p14:tracePt t="117972" x="9424988" y="4129088"/>
          <p14:tracePt t="117988" x="9350375" y="4129088"/>
          <p14:tracePt t="118005" x="9275763" y="4129088"/>
          <p14:tracePt t="118022" x="9188450" y="4129088"/>
          <p14:tracePt t="118039" x="9075738" y="4141788"/>
          <p14:tracePt t="118055" x="8886825" y="4167188"/>
          <p14:tracePt t="118057" x="8799513" y="4167188"/>
          <p14:tracePt t="118072" x="8712200" y="4179888"/>
          <p14:tracePt t="118074" x="8612188" y="4192588"/>
          <p14:tracePt t="118089" x="8435975" y="4217988"/>
          <p14:tracePt t="118105" x="8299450" y="4230688"/>
          <p14:tracePt t="118121" x="8212138" y="4230688"/>
          <p14:tracePt t="118138" x="8186738" y="4254500"/>
          <p14:tracePt t="118154" x="8161338" y="4254500"/>
          <p14:tracePt t="118171" x="8135938" y="4267200"/>
          <p14:tracePt t="118188" x="8035925" y="4279900"/>
          <p14:tracePt t="118205" x="7861300" y="4318000"/>
          <p14:tracePt t="118223" x="7585075" y="4354513"/>
          <p14:tracePt t="118225" x="7435850" y="4367213"/>
          <p14:tracePt t="118240" x="7272338" y="4379913"/>
          <p14:tracePt t="118241" x="7123113" y="4379913"/>
          <p14:tracePt t="118257" x="6884988" y="4379913"/>
          <p14:tracePt t="118273" x="6646863" y="4379913"/>
          <p14:tracePt t="118290" x="6383338" y="4379913"/>
          <p14:tracePt t="118306" x="6134100" y="4379913"/>
          <p14:tracePt t="118322" x="5932488" y="4379913"/>
          <p14:tracePt t="118339" x="5821363" y="4379913"/>
          <p14:tracePt t="118357" x="5757863" y="4379913"/>
          <p14:tracePt t="118373" x="5708650" y="4379913"/>
          <p14:tracePt t="118389" x="5683250" y="4379913"/>
          <p14:tracePt t="118406" x="5632450" y="4379913"/>
          <p14:tracePt t="118423" x="5595938" y="4379913"/>
          <p14:tracePt t="118425" x="5570538" y="4379913"/>
          <p14:tracePt t="118440" x="5557838" y="4379913"/>
          <p14:tracePt t="118457" x="5532438" y="4379913"/>
          <p14:tracePt t="118474" x="5519738" y="4379913"/>
          <p14:tracePt t="118490" x="5495925" y="4379913"/>
          <p14:tracePt t="118506" x="5457825" y="4379913"/>
          <p14:tracePt t="118523" x="5445125" y="4367213"/>
          <p14:tracePt t="118540" x="5419725" y="4367213"/>
          <p14:tracePt t="118557" x="5370513" y="4354513"/>
          <p14:tracePt t="118574" x="5281613" y="4341813"/>
          <p14:tracePt t="118590" x="5170488" y="4305300"/>
          <p14:tracePt t="118607" x="5045075" y="4279900"/>
          <p14:tracePt t="118609" x="4994275" y="4279900"/>
          <p14:tracePt t="118624" x="4956175" y="4279900"/>
          <p14:tracePt t="118626" x="4919663" y="4267200"/>
          <p14:tracePt t="118640" x="4881563" y="4267200"/>
          <p14:tracePt t="118642" x="4843463" y="4267200"/>
          <p14:tracePt t="118658" x="4743450" y="4241800"/>
          <p14:tracePt t="118674" x="4694238" y="4217988"/>
          <p14:tracePt t="118690" x="4681538" y="4217988"/>
          <p14:tracePt t="118691" x="4656138" y="4205288"/>
          <p14:tracePt t="118707" x="4643438" y="4205288"/>
          <p14:tracePt t="119106" x="4656138" y="4192588"/>
          <p14:tracePt t="119122" x="4668838" y="4192588"/>
          <p14:tracePt t="119138" x="4681538" y="4192588"/>
          <p14:tracePt t="119146" x="4694238" y="4192588"/>
          <p14:tracePt t="119161" x="4706938" y="4192588"/>
          <p14:tracePt t="119177" x="4719638" y="4192588"/>
          <p14:tracePt t="119193" x="4732338" y="4192588"/>
          <p14:tracePt t="119208" x="4743450" y="4192588"/>
          <p14:tracePt t="119234" x="4756150" y="4192588"/>
          <p14:tracePt t="119259" x="4768850" y="4192588"/>
          <p14:tracePt t="119298" x="4781550" y="4192588"/>
          <p14:tracePt t="162601" x="4781550" y="4205288"/>
          <p14:tracePt t="162609" x="4781550" y="4230688"/>
          <p14:tracePt t="162622" x="4781550" y="4267200"/>
          <p14:tracePt t="162639" x="4794250" y="4341813"/>
          <p14:tracePt t="162640" x="4806950" y="4367213"/>
          <p14:tracePt t="162655" x="4806950" y="4392613"/>
          <p14:tracePt t="162657" x="4806950" y="4418013"/>
          <p14:tracePt t="162673" x="4806950" y="4467225"/>
          <p14:tracePt t="162689" x="4806950" y="4505325"/>
          <p14:tracePt t="162706" x="4819650" y="4518025"/>
          <p14:tracePt t="162722" x="4856163" y="4530725"/>
          <p14:tracePt t="162738" x="4881563" y="4543425"/>
          <p14:tracePt t="162755" x="4906963" y="4567238"/>
          <p14:tracePt t="162772" x="4919663" y="4579938"/>
          <p14:tracePt t="162789" x="4945063" y="4579938"/>
          <p14:tracePt t="162805" x="4945063" y="4592638"/>
          <p14:tracePt t="162822" x="4945063" y="4605338"/>
          <p14:tracePt t="162873" x="4956175" y="4605338"/>
          <p14:tracePt t="162881" x="4956175" y="4618038"/>
          <p14:tracePt t="162897" x="4956175" y="4630738"/>
          <p14:tracePt t="162913" x="4956175" y="4643438"/>
          <p14:tracePt t="162930" x="4956175" y="4656138"/>
          <p14:tracePt t="162939" x="4956175" y="4667250"/>
          <p14:tracePt t="162956" x="4968875" y="4718050"/>
          <p14:tracePt t="162973" x="5019675" y="4818063"/>
          <p14:tracePt t="162989" x="5170488" y="5018088"/>
          <p14:tracePt t="163006" x="5407025" y="5205413"/>
          <p14:tracePt t="163008" x="5545138" y="5305425"/>
          <p14:tracePt t="163023" x="5683250" y="5394325"/>
          <p14:tracePt t="163025" x="5808663" y="5456238"/>
          <p14:tracePt t="163040" x="5970588" y="5507038"/>
          <p14:tracePt t="163057" x="6057900" y="5530850"/>
          <p14:tracePt t="163074" x="6070600" y="5530850"/>
          <p14:tracePt t="163193" x="6083300" y="5530850"/>
          <p14:tracePt t="163201" x="6083300" y="5518150"/>
          <p14:tracePt t="163217" x="6096000" y="5518150"/>
          <p14:tracePt t="163224" x="6096000" y="5507038"/>
          <p14:tracePt t="163241" x="6108700" y="5494338"/>
          <p14:tracePt t="163257" x="6146800" y="5494338"/>
          <p14:tracePt t="163274" x="6170613" y="5468938"/>
          <p14:tracePt t="163290" x="6234113" y="5456238"/>
          <p14:tracePt t="163307" x="6259513" y="5443538"/>
          <p14:tracePt t="163323" x="6321425" y="5430838"/>
          <p14:tracePt t="163340" x="6359525" y="5418138"/>
          <p14:tracePt t="163357" x="6408738" y="5394325"/>
          <p14:tracePt t="163374" x="6459538" y="5368925"/>
          <p14:tracePt t="163391" x="6472238" y="5343525"/>
          <p14:tracePt t="163392" x="6483350" y="5343525"/>
          <p14:tracePt t="163545" x="6496050" y="5330825"/>
          <p14:tracePt t="163553" x="6508750" y="5330825"/>
          <p14:tracePt t="163561" x="6521450" y="5330825"/>
          <p14:tracePt t="163585" x="6534150" y="5318125"/>
          <p14:tracePt t="163592" x="6546850" y="5305425"/>
          <p14:tracePt t="181585" x="6521450" y="5318125"/>
          <p14:tracePt t="181593" x="6472238" y="5343525"/>
          <p14:tracePt t="181605" x="6408738" y="5368925"/>
          <p14:tracePt t="181621" x="6283325" y="5418138"/>
          <p14:tracePt t="181638" x="6134100" y="5456238"/>
          <p14:tracePt t="181655" x="6008688" y="5507038"/>
          <p14:tracePt t="181656" x="5970588" y="5518150"/>
          <p14:tracePt t="181672" x="5895975" y="5530850"/>
          <p14:tracePt t="181689" x="5832475" y="5530850"/>
          <p14:tracePt t="181705" x="5795963" y="5530850"/>
          <p14:tracePt t="181722" x="5770563" y="5530850"/>
          <p14:tracePt t="181738" x="5745163" y="5518150"/>
          <p14:tracePt t="181755" x="5745163" y="5507038"/>
          <p14:tracePt t="181771" x="5719763" y="5507038"/>
          <p14:tracePt t="182625" x="5708650" y="5494338"/>
          <p14:tracePt t="182633" x="5683250" y="5481638"/>
          <p14:tracePt t="182649" x="5670550" y="5468938"/>
          <p14:tracePt t="182658" x="5657850" y="5468938"/>
          <p14:tracePt t="182674" x="5632450" y="5443538"/>
          <p14:tracePt t="182690" x="5619750" y="5430838"/>
          <p14:tracePt t="182708" x="5607050" y="5418138"/>
          <p14:tracePt t="182724" x="5595938" y="5407025"/>
          <p14:tracePt t="182741" x="5570538" y="5394325"/>
          <p14:tracePt t="182757" x="5557838" y="5381625"/>
          <p14:tracePt t="182785" x="5545138" y="5381625"/>
          <p14:tracePt t="228352" x="5545138" y="5394325"/>
          <p14:tracePt t="228360" x="5570538" y="5430838"/>
          <p14:tracePt t="228368" x="5619750" y="5468938"/>
          <p14:tracePt t="228377" x="5683250" y="5518150"/>
          <p14:tracePt t="228393" x="5832475" y="5630863"/>
          <p14:tracePt t="228410" x="6034088" y="5832475"/>
          <p14:tracePt t="228427" x="6283325" y="6019800"/>
          <p14:tracePt t="228443" x="6483350" y="6169025"/>
          <p14:tracePt t="228460" x="6572250" y="6219825"/>
          <p14:tracePt t="228477" x="6584950" y="6232525"/>
          <p14:tracePt t="333991" x="6559550" y="6181725"/>
          <p14:tracePt t="333999" x="6421438" y="5945188"/>
          <p14:tracePt t="334007" x="6108700" y="5418138"/>
          <p14:tracePt t="334019" x="5607050" y="4667250"/>
          <p14:tracePt t="334036" x="4406900" y="3228975"/>
          <p14:tracePt t="334052" x="3292475" y="1852613"/>
          <p14:tracePt t="334054" x="2879725" y="1214438"/>
          <p14:tracePt t="334069" x="2565400" y="650875"/>
          <p14:tracePt t="334071" x="2352675" y="1873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2" y="268963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AI Categories: </a:t>
            </a: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Methods &amp; Applications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3" y="2211872"/>
            <a:ext cx="1067299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AI Applications: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Natural Language Processing (NLP): </a:t>
            </a:r>
            <a:r>
              <a:rPr lang="en-US" sz="2400" dirty="0">
                <a:latin typeface="Alexandria"/>
              </a:rPr>
              <a:t>enables computers to understand, interpret, and generate human language.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Robotics: </a:t>
            </a:r>
            <a:r>
              <a:rPr lang="en-US" sz="2400" dirty="0">
                <a:latin typeface="Alexandria"/>
              </a:rPr>
              <a:t>combines mechanical systems with AI algorithms to perform tasks with physical movement and environmental interaction.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Predictive Analytics: </a:t>
            </a:r>
            <a:r>
              <a:rPr lang="en-US" sz="2400" dirty="0">
                <a:latin typeface="Alexandria"/>
              </a:rPr>
              <a:t>Uses statistical models and machine learning to forecast future outcomes based on historical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29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548"/>
    </mc:Choice>
    <mc:Fallback xmlns="">
      <p:transition advTm="96548"/>
    </mc:Fallback>
  </mc:AlternateContent>
  <p:extLst>
    <p:ext uri="{3A86A75C-4F4B-4683-9AE1-C65F6400EC91}">
      <p14:laserTraceLst xmlns:p14="http://schemas.microsoft.com/office/powerpoint/2010/main">
        <p14:tracePtLst>
          <p14:tracePt t="227" x="3067050" y="2327275"/>
          <p14:tracePt t="235" x="3092450" y="2339975"/>
          <p14:tracePt t="243" x="3128963" y="2378075"/>
          <p14:tracePt t="255" x="3205163" y="2414588"/>
          <p14:tracePt t="272" x="3405188" y="2478088"/>
          <p14:tracePt t="289" x="3630613" y="2527300"/>
          <p14:tracePt t="305" x="3867150" y="2603500"/>
          <p14:tracePt t="306" x="4005263" y="2652713"/>
          <p14:tracePt t="322" x="4381500" y="2728913"/>
          <p14:tracePt t="339" x="4643438" y="2765425"/>
          <p14:tracePt t="355" x="4856163" y="2803525"/>
          <p14:tracePt t="372" x="4968875" y="2816225"/>
          <p14:tracePt t="389" x="5119688" y="2840038"/>
          <p14:tracePt t="406" x="5232400" y="2852738"/>
          <p14:tracePt t="424" x="5432425" y="2852738"/>
          <p14:tracePt t="440" x="5657850" y="2852738"/>
          <p14:tracePt t="457" x="6096000" y="2852738"/>
          <p14:tracePt t="474" x="6459538" y="2878138"/>
          <p14:tracePt t="491" x="6934200" y="2878138"/>
          <p14:tracePt t="507" x="7172325" y="2878138"/>
          <p14:tracePt t="524" x="7323138" y="2878138"/>
          <p14:tracePt t="540" x="7548563" y="2878138"/>
          <p14:tracePt t="557" x="7810500" y="2878138"/>
          <p14:tracePt t="574" x="8199438" y="2878138"/>
          <p14:tracePt t="591" x="8524875" y="2878138"/>
          <p14:tracePt t="607" x="8912225" y="2878138"/>
          <p14:tracePt t="624" x="9263063" y="2890838"/>
          <p14:tracePt t="640" x="9739313" y="2928938"/>
          <p14:tracePt t="658" x="10364788" y="2941638"/>
          <p14:tracePt t="659" x="10839450" y="2941638"/>
          <p14:tracePt t="675" x="11728450" y="2941638"/>
          <p14:tracePt t="3964" x="11991975" y="3716338"/>
          <p14:tracePt t="3972" x="11879263" y="3692525"/>
          <p14:tracePt t="3983" x="11815763" y="3679825"/>
          <p14:tracePt t="4000" x="11804650" y="3667125"/>
          <p14:tracePt t="4084" x="11804650" y="3654425"/>
          <p14:tracePt t="4452" x="11815763" y="3654425"/>
          <p14:tracePt t="4500" x="11841163" y="3641725"/>
          <p14:tracePt t="4516" x="11841163" y="3616325"/>
          <p14:tracePt t="4524" x="11841163" y="3554413"/>
          <p14:tracePt t="4534" x="11841163" y="3503613"/>
          <p14:tracePt t="4551" x="11841163" y="3367088"/>
          <p14:tracePt t="4568" x="11841163" y="3216275"/>
          <p14:tracePt t="4585" x="11841163" y="3028950"/>
          <p14:tracePt t="4587" x="11828463" y="2952750"/>
          <p14:tracePt t="4601" x="11804650" y="2903538"/>
          <p14:tracePt t="4603" x="11804650" y="2840038"/>
          <p14:tracePt t="4619" x="11766550" y="2752725"/>
          <p14:tracePt t="4634" x="11741150" y="2728913"/>
          <p14:tracePt t="4652" x="11715750" y="2652713"/>
          <p14:tracePt t="4668" x="11715750" y="2640013"/>
          <p14:tracePt t="18524" x="11703050" y="2640013"/>
          <p14:tracePt t="18531" x="11679238" y="2640013"/>
          <p14:tracePt t="18538" x="11653838" y="2627313"/>
          <p14:tracePt t="18555" x="11603038" y="2603500"/>
          <p14:tracePt t="18571" x="11566525" y="2590800"/>
          <p14:tracePt t="18588" x="11541125" y="2578100"/>
          <p14:tracePt t="18604" x="11490325" y="2578100"/>
          <p14:tracePt t="18621" x="11479213" y="2578100"/>
          <p14:tracePt t="18638" x="11466513" y="2578100"/>
          <p14:tracePt t="18654" x="11428413" y="2578100"/>
          <p14:tracePt t="18671" x="11390313" y="2578100"/>
          <p14:tracePt t="18688" x="11341100" y="2578100"/>
          <p14:tracePt t="18704" x="11315700" y="2603500"/>
          <p14:tracePt t="18721" x="11277600" y="2627313"/>
          <p14:tracePt t="18723" x="11241088" y="2627313"/>
          <p14:tracePt t="18739" x="11177588" y="2678113"/>
          <p14:tracePt t="18755" x="11090275" y="2728913"/>
          <p14:tracePt t="18772" x="10977563" y="2790825"/>
          <p14:tracePt t="18788" x="10877550" y="2852738"/>
          <p14:tracePt t="18804" x="10777538" y="2903538"/>
          <p14:tracePt t="18821" x="10702925" y="2941638"/>
          <p14:tracePt t="18838" x="10652125" y="2990850"/>
          <p14:tracePt t="18855" x="10577513" y="3041650"/>
          <p14:tracePt t="18872" x="10502900" y="3090863"/>
          <p14:tracePt t="18888" x="10426700" y="3154363"/>
          <p14:tracePt t="18890" x="10364788" y="3190875"/>
          <p14:tracePt t="18905" x="10352088" y="3203575"/>
          <p14:tracePt t="18907" x="10301288" y="3241675"/>
          <p14:tracePt t="18923" x="10213975" y="3290888"/>
          <p14:tracePt t="18939" x="10152063" y="3354388"/>
          <p14:tracePt t="18956" x="10101263" y="3378200"/>
          <p14:tracePt t="18957" x="10075863" y="3378200"/>
          <p14:tracePt t="18972" x="9988550" y="3429000"/>
          <p14:tracePt t="18988" x="9875838" y="3467100"/>
          <p14:tracePt t="19005" x="9763125" y="3503613"/>
          <p14:tracePt t="19022" x="9626600" y="3567113"/>
          <p14:tracePt t="19039" x="9488488" y="3603625"/>
          <p14:tracePt t="19056" x="9388475" y="3629025"/>
          <p14:tracePt t="19072" x="9337675" y="3654425"/>
          <p14:tracePt t="19089" x="9288463" y="3667125"/>
          <p14:tracePt t="19091" x="9250363" y="3679825"/>
          <p14:tracePt t="19106" x="9237663" y="3679825"/>
          <p14:tracePt t="19107" x="9199563" y="3692525"/>
          <p14:tracePt t="19121" x="9188450" y="3692525"/>
          <p14:tracePt t="19122" x="9163050" y="3692525"/>
          <p14:tracePt t="19138" x="9124950" y="3692525"/>
          <p14:tracePt t="19155" x="9075738" y="3703638"/>
          <p14:tracePt t="19171" x="9024938" y="3703638"/>
          <p14:tracePt t="19188" x="8975725" y="3729038"/>
          <p14:tracePt t="19206" x="8912225" y="3729038"/>
          <p14:tracePt t="19223" x="8886825" y="3729038"/>
          <p14:tracePt t="19239" x="8850313" y="3729038"/>
          <p14:tracePt t="19256" x="8837613" y="3729038"/>
          <p14:tracePt t="19273" x="8812213" y="3754438"/>
          <p14:tracePt t="19275" x="8799513" y="3754438"/>
          <p14:tracePt t="19290" x="8774113" y="3754438"/>
          <p14:tracePt t="19306" x="8724900" y="3754438"/>
          <p14:tracePt t="19323" x="8674100" y="3754438"/>
          <p14:tracePt t="19340" x="8624888" y="3754438"/>
          <p14:tracePt t="19357" x="8612188" y="3754438"/>
          <p14:tracePt t="19373" x="8586788" y="3741738"/>
          <p14:tracePt t="19390" x="8548688" y="3741738"/>
          <p14:tracePt t="19406" x="8512175" y="3729038"/>
          <p14:tracePt t="19423" x="8474075" y="3729038"/>
          <p14:tracePt t="19440" x="8448675" y="3729038"/>
          <p14:tracePt t="19457" x="8424863" y="3729038"/>
          <p14:tracePt t="19473" x="8412163" y="3729038"/>
          <p14:tracePt t="19611" x="8424863" y="3716338"/>
          <p14:tracePt t="20347" x="8448675" y="3741738"/>
          <p14:tracePt t="32404" x="8461375" y="3741738"/>
          <p14:tracePt t="32411" x="8486775" y="3741738"/>
          <p14:tracePt t="32427" x="8512175" y="3741738"/>
          <p14:tracePt t="32440" x="8537575" y="3741738"/>
          <p14:tracePt t="32547" x="8548688" y="3741738"/>
          <p14:tracePt t="32571" x="8561388" y="3741738"/>
          <p14:tracePt t="32596" x="8574088" y="3741738"/>
          <p14:tracePt t="32603" x="8586788" y="3741738"/>
          <p14:tracePt t="32628" x="8586788" y="3754438"/>
          <p14:tracePt t="32779" x="8586788" y="3767138"/>
          <p14:tracePt t="32803" x="8586788" y="3779838"/>
          <p14:tracePt t="32827" x="8586788" y="3792538"/>
          <p14:tracePt t="32842" x="8586788" y="3803650"/>
          <p14:tracePt t="32859" x="8586788" y="3816350"/>
          <p14:tracePt t="32867" x="8586788" y="3829050"/>
          <p14:tracePt t="32883" x="8586788" y="3841750"/>
          <p14:tracePt t="32894" x="8586788" y="3867150"/>
          <p14:tracePt t="32908" x="8586788" y="3892550"/>
          <p14:tracePt t="32925" x="8586788" y="3916363"/>
          <p14:tracePt t="32942" x="8586788" y="3941763"/>
          <p14:tracePt t="32958" x="8586788" y="3967163"/>
          <p14:tracePt t="32987" x="8586788" y="3979863"/>
          <p14:tracePt t="32995" x="8586788" y="4005263"/>
          <p14:tracePt t="33083" x="8586788" y="4017963"/>
          <p14:tracePt t="33115" x="8599488" y="4017963"/>
          <p14:tracePt t="33123" x="8612188" y="4041775"/>
          <p14:tracePt t="33132" x="8624888" y="4041775"/>
          <p14:tracePt t="33148" x="8650288" y="4041775"/>
          <p14:tracePt t="33159" x="8661400" y="4041775"/>
          <p14:tracePt t="33176" x="8699500" y="4041775"/>
          <p14:tracePt t="33192" x="8750300" y="4041775"/>
          <p14:tracePt t="33209" x="8850313" y="4067175"/>
          <p14:tracePt t="33211" x="8912225" y="4079875"/>
          <p14:tracePt t="33226" x="9099550" y="4105275"/>
          <p14:tracePt t="33243" x="9263063" y="4117975"/>
          <p14:tracePt t="33260" x="9650413" y="4117975"/>
          <p14:tracePt t="33276" x="9975850" y="4141788"/>
          <p14:tracePt t="33292" x="10201275" y="4141788"/>
          <p14:tracePt t="33309" x="10401300" y="4141788"/>
          <p14:tracePt t="33326" x="10514013" y="4105275"/>
          <p14:tracePt t="33343" x="10564813" y="4092575"/>
          <p14:tracePt t="33363" x="10564813" y="4079875"/>
          <p14:tracePt t="33427" x="10552113" y="4079875"/>
          <p14:tracePt t="33435" x="10539413" y="4079875"/>
          <p14:tracePt t="33907" x="10539413" y="4067175"/>
          <p14:tracePt t="33931" x="10564813" y="4067175"/>
          <p14:tracePt t="33947" x="10577513" y="4067175"/>
          <p14:tracePt t="33955" x="10614025" y="4029075"/>
          <p14:tracePt t="33971" x="10626725" y="4029075"/>
          <p14:tracePt t="33979" x="10639425" y="4029075"/>
          <p14:tracePt t="33995" x="10652125" y="4029075"/>
          <p14:tracePt t="34571" x="10677525" y="4029075"/>
          <p14:tracePt t="34596" x="10690225" y="4029075"/>
          <p14:tracePt t="34603" x="10702925" y="4029075"/>
          <p14:tracePt t="37923" x="10726738" y="4029075"/>
          <p14:tracePt t="37931" x="10739438" y="4029075"/>
          <p14:tracePt t="37939" x="10777538" y="4017963"/>
          <p14:tracePt t="37955" x="10952163" y="3967163"/>
          <p14:tracePt t="37972" x="11228388" y="3879850"/>
          <p14:tracePt t="37988" x="12066588" y="3654425"/>
          <p14:tracePt t="38899" x="11941175" y="4592638"/>
          <p14:tracePt t="38910" x="11753850" y="4705350"/>
          <p14:tracePt t="38924" x="11515725" y="4868863"/>
          <p14:tracePt t="38941" x="11366500" y="4981575"/>
          <p14:tracePt t="38957" x="11266488" y="5056188"/>
          <p14:tracePt t="38974" x="11177588" y="5105400"/>
          <p14:tracePt t="38991" x="11153775" y="5118100"/>
          <p14:tracePt t="39008" x="11141075" y="5118100"/>
          <p14:tracePt t="39024" x="11141075" y="5130800"/>
          <p14:tracePt t="39107" x="11128375" y="5130800"/>
          <p14:tracePt t="39123" x="11102975" y="5143500"/>
          <p14:tracePt t="39139" x="11090275" y="5143500"/>
          <p14:tracePt t="39148" x="11064875" y="5143500"/>
          <p14:tracePt t="39157" x="11041063" y="5143500"/>
          <p14:tracePt t="39175" x="11002963" y="5168900"/>
          <p14:tracePt t="39191" x="10964863" y="5168900"/>
          <p14:tracePt t="39208" x="10952163" y="5168900"/>
          <p14:tracePt t="39283" x="10952163" y="5156200"/>
          <p14:tracePt t="39292" x="10939463" y="5143500"/>
          <p14:tracePt t="39299" x="10939463" y="5130800"/>
          <p14:tracePt t="39308" x="10939463" y="5092700"/>
          <p14:tracePt t="39325" x="10915650" y="5030788"/>
          <p14:tracePt t="39342" x="10890250" y="4956175"/>
          <p14:tracePt t="39358" x="10864850" y="4843463"/>
          <p14:tracePt t="39375" x="10839450" y="4756150"/>
          <p14:tracePt t="39392" x="10790238" y="4656138"/>
          <p14:tracePt t="39409" x="10790238" y="4579938"/>
          <p14:tracePt t="39410" x="10790238" y="4543425"/>
          <p14:tracePt t="39426" x="10790238" y="4479925"/>
          <p14:tracePt t="39442" x="10790238" y="4418013"/>
          <p14:tracePt t="39459" x="10764838" y="4354513"/>
          <p14:tracePt t="39476" x="10764838" y="4305300"/>
          <p14:tracePt t="39492" x="10764838" y="4254500"/>
          <p14:tracePt t="39509" x="10764838" y="4205288"/>
          <p14:tracePt t="39525" x="10764838" y="4154488"/>
          <p14:tracePt t="39542" x="10764838" y="4129088"/>
          <p14:tracePt t="39564" x="10764838" y="4117975"/>
          <p14:tracePt t="39579" x="10764838" y="4105275"/>
          <p14:tracePt t="39592" x="10764838" y="4092575"/>
          <p14:tracePt t="39609" x="10764838" y="4079875"/>
          <p14:tracePt t="39626" x="10764838" y="4029075"/>
          <p14:tracePt t="39643" x="10764838" y="3979863"/>
          <p14:tracePt t="39660" x="10726738" y="3905250"/>
          <p14:tracePt t="39675" x="10690225" y="3792538"/>
          <p14:tracePt t="39692" x="10677525" y="3703638"/>
          <p14:tracePt t="39709" x="10639425" y="3616325"/>
          <p14:tracePt t="39726" x="10626725" y="3516313"/>
          <p14:tracePt t="39743" x="10614025" y="3367088"/>
          <p14:tracePt t="39760" x="10590213" y="3228975"/>
          <p14:tracePt t="39776" x="10577513" y="3116263"/>
          <p14:tracePt t="39793" x="10564813" y="3054350"/>
          <p14:tracePt t="39795" x="10564813" y="3041650"/>
          <p14:tracePt t="39810" x="10552113" y="3016250"/>
          <p14:tracePt t="39827" x="10552113" y="3003550"/>
          <p14:tracePt t="45075" x="10477500" y="3016250"/>
          <p14:tracePt t="45083" x="10339388" y="3078163"/>
          <p14:tracePt t="45091" x="9839325" y="3267075"/>
          <p14:tracePt t="45107" x="8661400" y="3603625"/>
          <p14:tracePt t="45124" x="7886700" y="3929063"/>
          <p14:tracePt t="45140" x="7523163" y="4079875"/>
          <p14:tracePt t="45157" x="7410450" y="4129088"/>
          <p14:tracePt t="45174" x="7285038" y="4205288"/>
          <p14:tracePt t="45190" x="7197725" y="4254500"/>
          <p14:tracePt t="45207" x="7085013" y="4292600"/>
          <p14:tracePt t="45224" x="7021513" y="4318000"/>
          <p14:tracePt t="45240" x="6997700" y="4318000"/>
          <p14:tracePt t="45242" x="6985000" y="4330700"/>
          <p14:tracePt t="45291" x="6972300" y="4330700"/>
          <p14:tracePt t="45308" x="6959600" y="4330700"/>
          <p14:tracePt t="45315" x="6946900" y="4330700"/>
          <p14:tracePt t="45324" x="6910388" y="4367213"/>
          <p14:tracePt t="45340" x="6784975" y="4405313"/>
          <p14:tracePt t="45357" x="6596063" y="4505325"/>
          <p14:tracePt t="45374" x="6483350" y="4554538"/>
          <p14:tracePt t="45391" x="6408738" y="4605338"/>
          <p14:tracePt t="45408" x="6370638" y="4618038"/>
          <p14:tracePt t="45424" x="6359525" y="4618038"/>
          <p14:tracePt t="45442" x="6346825" y="4618038"/>
          <p14:tracePt t="45458" x="6334125" y="4630738"/>
          <p14:tracePt t="45475" x="6321425" y="4630738"/>
          <p14:tracePt t="45492" x="6270625" y="4630738"/>
          <p14:tracePt t="45508" x="6208713" y="4630738"/>
          <p14:tracePt t="45524" x="6134100" y="4630738"/>
          <p14:tracePt t="45541" x="6070600" y="4630738"/>
          <p14:tracePt t="45558" x="6021388" y="4630738"/>
          <p14:tracePt t="45575" x="5970588" y="4630738"/>
          <p14:tracePt t="45591" x="5908675" y="4630738"/>
          <p14:tracePt t="45608" x="5857875" y="4605338"/>
          <p14:tracePt t="45610" x="5845175" y="4605338"/>
          <p14:tracePt t="45625" x="5808663" y="4605338"/>
          <p14:tracePt t="45642" x="5770563" y="4592638"/>
          <p14:tracePt t="45659" x="5757863" y="4592638"/>
          <p14:tracePt t="45674" x="5732463" y="4579938"/>
          <p14:tracePt t="45691" x="5719763" y="4579938"/>
          <p14:tracePt t="45708" x="5708650" y="4567238"/>
          <p14:tracePt t="45731" x="5695950" y="4567238"/>
          <p14:tracePt t="45748" x="5683250" y="4567238"/>
          <p14:tracePt t="45764" x="5670550" y="4567238"/>
          <p14:tracePt t="45775" x="5657850" y="4567238"/>
          <p14:tracePt t="45792" x="5619750" y="4567238"/>
          <p14:tracePt t="45809" x="5570538" y="4567238"/>
          <p14:tracePt t="45810" x="5532438" y="4543425"/>
          <p14:tracePt t="45826" x="5432425" y="4543425"/>
          <p14:tracePt t="45843" x="5357813" y="4543425"/>
          <p14:tracePt t="45859" x="5281613" y="4543425"/>
          <p14:tracePt t="45875" x="5232400" y="4543425"/>
          <p14:tracePt t="45892" x="5207000" y="4543425"/>
          <p14:tracePt t="46035" x="5194300" y="4543425"/>
          <p14:tracePt t="46051" x="5181600" y="4543425"/>
          <p14:tracePt t="46060" x="5157788" y="4543425"/>
          <p14:tracePt t="46075" x="5132388" y="4543425"/>
          <p14:tracePt t="46083" x="5119688" y="4543425"/>
          <p14:tracePt t="46092" x="5106988" y="4543425"/>
          <p14:tracePt t="46109" x="5068888" y="4543425"/>
          <p14:tracePt t="46126" x="5045075" y="4543425"/>
          <p14:tracePt t="46291" x="5045075" y="4530725"/>
          <p14:tracePt t="46307" x="5057775" y="4518025"/>
          <p14:tracePt t="46316" x="5068888" y="4518025"/>
          <p14:tracePt t="46355" x="5081588" y="4518025"/>
          <p14:tracePt t="46403" x="5094288" y="4518025"/>
          <p14:tracePt t="46603" x="5106988" y="4518025"/>
          <p14:tracePt t="46699" x="5119688" y="4518025"/>
          <p14:tracePt t="47067" x="5132388" y="4518025"/>
          <p14:tracePt t="47275" x="5145088" y="4518025"/>
          <p14:tracePt t="47300" x="5157788" y="4518025"/>
          <p14:tracePt t="47307" x="5170488" y="4530725"/>
          <p14:tracePt t="47379" x="5181600" y="4530725"/>
          <p14:tracePt t="47387" x="5181600" y="4543425"/>
          <p14:tracePt t="47435" x="5194300" y="4543425"/>
          <p14:tracePt t="47475" x="5207000" y="4543425"/>
          <p14:tracePt t="47483" x="5219700" y="4543425"/>
          <p14:tracePt t="47491" x="5245100" y="4543425"/>
          <p14:tracePt t="47499" x="5257800" y="4554538"/>
          <p14:tracePt t="47513" x="5270500" y="4554538"/>
          <p14:tracePt t="47515" x="5294313" y="4554538"/>
          <p14:tracePt t="47530" x="5345113" y="4592638"/>
          <p14:tracePt t="47547" x="5419725" y="4618038"/>
          <p14:tracePt t="47564" x="5507038" y="4643438"/>
          <p14:tracePt t="47580" x="5595938" y="4667250"/>
          <p14:tracePt t="47596" x="5683250" y="4705350"/>
          <p14:tracePt t="47613" x="5770563" y="4718050"/>
          <p14:tracePt t="47630" x="5821363" y="4730750"/>
          <p14:tracePt t="47646" x="5832475" y="4743450"/>
          <p14:tracePt t="47664" x="5870575" y="4743450"/>
          <p14:tracePt t="47683" x="5895975" y="4743450"/>
          <p14:tracePt t="47707" x="5908675" y="4743450"/>
          <p14:tracePt t="47723" x="5921375" y="4743450"/>
          <p14:tracePt t="47731" x="5932488" y="4743450"/>
          <p14:tracePt t="47747" x="5983288" y="4743450"/>
          <p14:tracePt t="47764" x="6021388" y="4743450"/>
          <p14:tracePt t="47780" x="6096000" y="4743450"/>
          <p14:tracePt t="47797" x="6183313" y="4743450"/>
          <p14:tracePt t="47814" x="6321425" y="4743450"/>
          <p14:tracePt t="47831" x="6483350" y="4743450"/>
          <p14:tracePt t="47847" x="6684963" y="4743450"/>
          <p14:tracePt t="47864" x="6859588" y="4768850"/>
          <p14:tracePt t="47881" x="7010400" y="4779963"/>
          <p14:tracePt t="47882" x="7097713" y="4805363"/>
          <p14:tracePt t="47898" x="7259638" y="4805363"/>
          <p14:tracePt t="47915" x="7359650" y="4805363"/>
          <p14:tracePt t="47932" x="7448550" y="4805363"/>
          <p14:tracePt t="47947" x="7459663" y="4805363"/>
          <p14:tracePt t="47949" x="7472363" y="4805363"/>
          <p14:tracePt t="47964" x="7497763" y="4805363"/>
          <p14:tracePt t="47981" x="7510463" y="4805363"/>
          <p14:tracePt t="47998" x="7523163" y="4805363"/>
          <p14:tracePt t="48015" x="7548563" y="4805363"/>
          <p14:tracePt t="48036" x="7561263" y="4805363"/>
          <p14:tracePt t="48051" x="7572375" y="4805363"/>
          <p14:tracePt t="48064" x="7585075" y="4805363"/>
          <p14:tracePt t="48066" x="7597775" y="4805363"/>
          <p14:tracePt t="48082" x="7610475" y="4805363"/>
          <p14:tracePt t="48098" x="7661275" y="4792663"/>
          <p14:tracePt t="48115" x="7673975" y="4779963"/>
          <p14:tracePt t="48132" x="7697788" y="4779963"/>
          <p14:tracePt t="48148" x="7723188" y="4768850"/>
          <p14:tracePt t="48195" x="7735888" y="4756150"/>
          <p14:tracePt t="48267" x="7735888" y="4743450"/>
          <p14:tracePt t="48282" x="7710488" y="4743450"/>
          <p14:tracePt t="48291" x="7685088" y="4743450"/>
          <p14:tracePt t="48299" x="7648575" y="4743450"/>
          <p14:tracePt t="48316" x="7585075" y="4718050"/>
          <p14:tracePt t="48332" x="7497763" y="4718050"/>
          <p14:tracePt t="48348" x="7410450" y="4718050"/>
          <p14:tracePt t="48365" x="7335838" y="4718050"/>
          <p14:tracePt t="48382" x="7285038" y="4718050"/>
          <p14:tracePt t="48399" x="7259638" y="4718050"/>
          <p14:tracePt t="48416" x="7246938" y="4718050"/>
          <p14:tracePt t="48475" x="7235825" y="4705350"/>
          <p14:tracePt t="48515" x="7246938" y="4692650"/>
          <p14:tracePt t="48523" x="7259638" y="4679950"/>
          <p14:tracePt t="48532" x="7272338" y="4679950"/>
          <p14:tracePt t="48549" x="7348538" y="4656138"/>
          <p14:tracePt t="48565" x="7423150" y="4630738"/>
          <p14:tracePt t="48583" x="7448550" y="4630738"/>
          <p14:tracePt t="48599" x="7459663" y="4630738"/>
          <p14:tracePt t="48635" x="7472363" y="4618038"/>
          <p14:tracePt t="48747" x="7472363" y="4592638"/>
          <p14:tracePt t="48947" x="7485063" y="4592638"/>
          <p14:tracePt t="48972" x="7497763" y="4592638"/>
          <p14:tracePt t="49011" x="7523163" y="4592638"/>
          <p14:tracePt t="49427" x="7535863" y="4605338"/>
          <p14:tracePt t="50067" x="7548563" y="4605338"/>
          <p14:tracePt t="50115" x="7561263" y="4605338"/>
          <p14:tracePt t="50147" x="7572375" y="4605338"/>
          <p14:tracePt t="50171" x="7585075" y="4605338"/>
          <p14:tracePt t="50179" x="7597775" y="4605338"/>
          <p14:tracePt t="50195" x="7610475" y="4605338"/>
          <p14:tracePt t="50204" x="7623175" y="4605338"/>
          <p14:tracePt t="50227" x="7648575" y="4605338"/>
          <p14:tracePt t="50283" x="7661275" y="4605338"/>
          <p14:tracePt t="50308" x="7685088" y="4605338"/>
          <p14:tracePt t="50331" x="7697788" y="4605338"/>
          <p14:tracePt t="50338" x="7710488" y="4605338"/>
          <p14:tracePt t="50354" x="7723188" y="4605338"/>
          <p14:tracePt t="50371" x="7735888" y="4605338"/>
          <p14:tracePt t="50403" x="7761288" y="4605338"/>
          <p14:tracePt t="50428" x="7773988" y="4605338"/>
          <p14:tracePt t="50444" x="7785100" y="4605338"/>
          <p14:tracePt t="50451" x="7797800" y="4605338"/>
          <p14:tracePt t="50467" x="7810500" y="4605338"/>
          <p14:tracePt t="50476" x="7823200" y="4605338"/>
          <p14:tracePt t="50539" x="7835900" y="4605338"/>
          <p14:tracePt t="51051" x="7848600" y="4605338"/>
          <p14:tracePt t="51595" x="7861300" y="4592638"/>
          <p14:tracePt t="51739" x="7874000" y="4592638"/>
          <p14:tracePt t="51771" x="7886700" y="4605338"/>
          <p14:tracePt t="51796" x="7897813" y="4605338"/>
          <p14:tracePt t="51811" x="7910513" y="4605338"/>
          <p14:tracePt t="51819" x="7910513" y="4618038"/>
          <p14:tracePt t="51826" x="7923213" y="4630738"/>
          <p14:tracePt t="51842" x="7935913" y="4630738"/>
          <p14:tracePt t="51858" x="7948613" y="4643438"/>
          <p14:tracePt t="51875" x="7948613" y="4656138"/>
          <p14:tracePt t="51892" x="7974013" y="4667250"/>
          <p14:tracePt t="51908" x="7986713" y="4692650"/>
          <p14:tracePt t="51924" x="7999413" y="4730750"/>
          <p14:tracePt t="51941" x="8048625" y="4756150"/>
          <p14:tracePt t="51958" x="8086725" y="4779963"/>
          <p14:tracePt t="51975" x="8110538" y="4805363"/>
          <p14:tracePt t="51992" x="8135938" y="4818063"/>
          <p14:tracePt t="52008" x="8135938" y="4830763"/>
          <p14:tracePt t="52179" x="8148638" y="4843463"/>
          <p14:tracePt t="52195" x="8161338" y="4856163"/>
          <p14:tracePt t="52203" x="8186738" y="4856163"/>
          <p14:tracePt t="52210" x="8199438" y="4879975"/>
          <p14:tracePt t="52226" x="8223250" y="4905375"/>
          <p14:tracePt t="52243" x="8286750" y="4956175"/>
          <p14:tracePt t="52259" x="8312150" y="4956175"/>
          <p14:tracePt t="52275" x="8335963" y="4981575"/>
          <p14:tracePt t="52292" x="8374063" y="5030788"/>
          <p14:tracePt t="52309" x="8386763" y="5030788"/>
          <p14:tracePt t="52325" x="8386763" y="5043488"/>
          <p14:tracePt t="52342" x="8399463" y="5043488"/>
          <p14:tracePt t="52515" x="8386763" y="5043488"/>
          <p14:tracePt t="52627" x="8386763" y="5030788"/>
          <p14:tracePt t="52636" x="8412163" y="5005388"/>
          <p14:tracePt t="52643" x="8424863" y="5005388"/>
          <p14:tracePt t="52659" x="8512175" y="4968875"/>
          <p14:tracePt t="52675" x="8599488" y="4943475"/>
          <p14:tracePt t="52692" x="8686800" y="4905375"/>
          <p14:tracePt t="52709" x="8763000" y="4868863"/>
          <p14:tracePt t="52726" x="8799513" y="4868863"/>
          <p14:tracePt t="52743" x="8812213" y="4856163"/>
          <p14:tracePt t="52759" x="8824913" y="4856163"/>
          <p14:tracePt t="52776" x="8837613" y="4856163"/>
          <p14:tracePt t="53443" x="8837613" y="4843463"/>
          <p14:tracePt t="53468" x="8850313" y="4843463"/>
          <p14:tracePt t="53475" x="8874125" y="4843463"/>
          <p14:tracePt t="53484" x="8886825" y="4843463"/>
          <p14:tracePt t="53495" x="8899525" y="4843463"/>
          <p14:tracePt t="53512" x="8912225" y="4843463"/>
          <p14:tracePt t="53529" x="8924925" y="4843463"/>
          <p14:tracePt t="53530" x="8937625" y="4843463"/>
          <p14:tracePt t="53546" x="8950325" y="4843463"/>
          <p14:tracePt t="53563" x="8975725" y="4843463"/>
          <p14:tracePt t="53579" x="9012238" y="4843463"/>
          <p14:tracePt t="53595" x="9075738" y="4843463"/>
          <p14:tracePt t="53612" x="9137650" y="4843463"/>
          <p14:tracePt t="53629" x="9212263" y="4843463"/>
          <p14:tracePt t="53645" x="9250363" y="4830763"/>
          <p14:tracePt t="53662" x="9263063" y="4830763"/>
          <p14:tracePt t="53684" x="9275763" y="4830763"/>
          <p14:tracePt t="55667" x="9288463" y="4818063"/>
          <p14:tracePt t="55723" x="9301163" y="4805363"/>
          <p14:tracePt t="55731" x="9312275" y="4805363"/>
          <p14:tracePt t="55739" x="9312275" y="4792663"/>
          <p14:tracePt t="55751" x="9337675" y="4779963"/>
          <p14:tracePt t="55768" x="9337675" y="4768850"/>
          <p14:tracePt t="55785" x="9350375" y="4743450"/>
          <p14:tracePt t="55786" x="9363075" y="4743450"/>
          <p14:tracePt t="55802" x="9401175" y="4705350"/>
          <p14:tracePt t="55818" x="9437688" y="4679950"/>
          <p14:tracePt t="55835" x="9475788" y="4656138"/>
          <p14:tracePt t="55851" x="9525000" y="4605338"/>
          <p14:tracePt t="55868" x="9563100" y="4605338"/>
          <p14:tracePt t="55885" x="9601200" y="4579938"/>
          <p14:tracePt t="55907" x="9613900" y="4579938"/>
          <p14:tracePt t="55918" x="9637713" y="4567238"/>
          <p14:tracePt t="55935" x="9650413" y="4554538"/>
          <p14:tracePt t="56035" x="9663113" y="4554538"/>
          <p14:tracePt t="56187" x="9663113" y="4567238"/>
          <p14:tracePt t="56211" x="9663113" y="4579938"/>
          <p14:tracePt t="56220" x="9663113" y="4592638"/>
          <p14:tracePt t="56227" x="9663113" y="4605338"/>
          <p14:tracePt t="56243" x="9663113" y="4618038"/>
          <p14:tracePt t="56259" x="9663113" y="4630738"/>
          <p14:tracePt t="56269" x="9663113" y="4643438"/>
          <p14:tracePt t="56539" x="9650413" y="4643438"/>
          <p14:tracePt t="59283" x="9650413" y="4656138"/>
          <p14:tracePt t="59291" x="9637713" y="4656138"/>
          <p14:tracePt t="59347" x="9626600" y="4667250"/>
          <p14:tracePt t="59371" x="9588500" y="4679950"/>
          <p14:tracePt t="59378" x="9575800" y="4679950"/>
          <p14:tracePt t="59387" x="9550400" y="4692650"/>
          <p14:tracePt t="59395" x="9525000" y="4705350"/>
          <p14:tracePt t="59411" x="9388475" y="4718050"/>
          <p14:tracePt t="59427" x="9212263" y="4779963"/>
          <p14:tracePt t="59444" x="9012238" y="4830763"/>
          <p14:tracePt t="59461" x="8763000" y="4879975"/>
          <p14:tracePt t="59478" x="8524875" y="4918075"/>
          <p14:tracePt t="59494" x="8399463" y="4943475"/>
          <p14:tracePt t="59511" x="8324850" y="4968875"/>
          <p14:tracePt t="59528" x="8261350" y="4981575"/>
          <p14:tracePt t="59544" x="8161338" y="5005388"/>
          <p14:tracePt t="59546" x="8123238" y="5005388"/>
          <p14:tracePt t="59562" x="8074025" y="5005388"/>
          <p14:tracePt t="59578" x="8023225" y="5005388"/>
          <p14:tracePt t="59595" x="7897813" y="5005388"/>
          <p14:tracePt t="59612" x="7748588" y="5030788"/>
          <p14:tracePt t="59628" x="7610475" y="5030788"/>
          <p14:tracePt t="59645" x="7472363" y="5030788"/>
          <p14:tracePt t="59662" x="7335838" y="5030788"/>
          <p14:tracePt t="59678" x="7210425" y="5030788"/>
          <p14:tracePt t="59695" x="7110413" y="5030788"/>
          <p14:tracePt t="59711" x="7034213" y="5030788"/>
          <p14:tracePt t="59728" x="6972300" y="5043488"/>
          <p14:tracePt t="59730" x="6959600" y="5043488"/>
          <p14:tracePt t="59745" x="6946900" y="5043488"/>
          <p14:tracePt t="59747" x="6934200" y="5043488"/>
          <p14:tracePt t="59762" x="6921500" y="5043488"/>
          <p14:tracePt t="59779" x="6910388" y="5043488"/>
          <p14:tracePt t="59867" x="6897688" y="5043488"/>
          <p14:tracePt t="59971" x="6884988" y="5043488"/>
          <p14:tracePt t="60315" x="6897688" y="5043488"/>
          <p14:tracePt t="60330" x="6910388" y="5043488"/>
          <p14:tracePt t="60515" x="6934200" y="5043488"/>
          <p14:tracePt t="60723" x="6959600" y="5043488"/>
          <p14:tracePt t="61578" x="6972300" y="5043488"/>
          <p14:tracePt t="61594" x="6985000" y="5043488"/>
          <p14:tracePt t="61626" x="6997700" y="5043488"/>
          <p14:tracePt t="61682" x="7010400" y="5043488"/>
          <p14:tracePt t="61698" x="7010400" y="5056188"/>
          <p14:tracePt t="61730" x="6997700" y="5081588"/>
          <p14:tracePt t="61738" x="6985000" y="5081588"/>
          <p14:tracePt t="61755" x="6972300" y="5092700"/>
          <p14:tracePt t="61779" x="6959600" y="5092700"/>
          <p14:tracePt t="61787" x="6959600" y="5105400"/>
          <p14:tracePt t="61800" x="6946900" y="5118100"/>
          <p14:tracePt t="61817" x="6946900" y="5130800"/>
          <p14:tracePt t="61834" x="6921500" y="5156200"/>
          <p14:tracePt t="61851" x="6910388" y="5181600"/>
          <p14:tracePt t="61867" x="6897688" y="5205413"/>
          <p14:tracePt t="61884" x="6872288" y="5230813"/>
          <p14:tracePt t="61900" x="6859588" y="5256213"/>
          <p14:tracePt t="61917" x="6859588" y="5281613"/>
          <p14:tracePt t="61934" x="6859588" y="5294313"/>
          <p14:tracePt t="61950" x="6859588" y="5318125"/>
          <p14:tracePt t="61967" x="6859588" y="5330825"/>
          <p14:tracePt t="61984" x="6884988" y="5381625"/>
          <p14:tracePt t="61999" x="6985000" y="5430838"/>
          <p14:tracePt t="62016" x="7185025" y="5507038"/>
          <p14:tracePt t="62017" x="7297738" y="5530850"/>
          <p14:tracePt t="62033" x="7572375" y="5568950"/>
          <p14:tracePt t="62050" x="7948613" y="5594350"/>
          <p14:tracePt t="62066" x="8223250" y="5643563"/>
          <p14:tracePt t="62083" x="8461375" y="5681663"/>
          <p14:tracePt t="62100" x="8650288" y="5694363"/>
          <p14:tracePt t="62117" x="8750300" y="5719763"/>
          <p14:tracePt t="62134" x="8799513" y="5719763"/>
          <p14:tracePt t="62150" x="8812213" y="5719763"/>
          <p14:tracePt t="62299" x="8799513" y="5719763"/>
          <p14:tracePt t="62323" x="8786813" y="5719763"/>
          <p14:tracePt t="62347" x="8774113" y="5707063"/>
          <p14:tracePt t="62371" x="8763000" y="5694363"/>
          <p14:tracePt t="62379" x="8750300" y="5694363"/>
          <p14:tracePt t="62411" x="8750300" y="5681663"/>
          <p14:tracePt t="83971" x="8750300" y="5707063"/>
          <p14:tracePt t="83987" x="8724900" y="5707063"/>
          <p14:tracePt t="83994" x="8699500" y="5707063"/>
          <p14:tracePt t="84010" x="8674100" y="5707063"/>
          <p14:tracePt t="84025" x="8650288" y="5732463"/>
          <p14:tracePt t="84042" x="8624888" y="5732463"/>
          <p14:tracePt t="84066" x="8612188" y="5732463"/>
          <p14:tracePt t="84083" x="8599488" y="5732463"/>
          <p14:tracePt t="84091" x="8574088" y="5756275"/>
          <p14:tracePt t="84108" x="8548688" y="5768975"/>
          <p14:tracePt t="84125" x="8524875" y="5781675"/>
          <p14:tracePt t="84142" x="8512175" y="5794375"/>
          <p14:tracePt t="84159" x="8499475" y="5794375"/>
          <p14:tracePt t="85075" x="8512175" y="5794375"/>
          <p14:tracePt t="87290" x="8499475" y="5794375"/>
          <p14:tracePt t="87299" x="8486775" y="5794375"/>
          <p14:tracePt t="87307" x="8448675" y="5807075"/>
          <p14:tracePt t="87317" x="8412163" y="5807075"/>
          <p14:tracePt t="87334" x="8312150" y="5832475"/>
          <p14:tracePt t="87350" x="8212138" y="5843588"/>
          <p14:tracePt t="87367" x="8086725" y="5843588"/>
          <p14:tracePt t="87384" x="7961313" y="5843588"/>
          <p14:tracePt t="87386" x="7897813" y="5843588"/>
          <p14:tracePt t="87401" x="7810500" y="5843588"/>
          <p14:tracePt t="87402" x="7761288" y="5843588"/>
          <p14:tracePt t="87418" x="7610475" y="5843588"/>
          <p14:tracePt t="87435" x="7448550" y="5843588"/>
          <p14:tracePt t="87451" x="7272338" y="5843588"/>
          <p14:tracePt t="87467" x="7123113" y="5843588"/>
          <p14:tracePt t="87484" x="6985000" y="5819775"/>
          <p14:tracePt t="87501" x="6884988" y="5807075"/>
          <p14:tracePt t="87517" x="6797675" y="5807075"/>
          <p14:tracePt t="87534" x="6721475" y="5807075"/>
          <p14:tracePt t="87551" x="6608763" y="5807075"/>
          <p14:tracePt t="87568" x="6396038" y="5807075"/>
          <p14:tracePt t="87570" x="6334125" y="5807075"/>
          <p14:tracePt t="87584" x="6234113" y="5819775"/>
          <p14:tracePt t="87586" x="6146800" y="5832475"/>
          <p14:tracePt t="87602" x="5970588" y="5856288"/>
          <p14:tracePt t="87618" x="5845175" y="5881688"/>
          <p14:tracePt t="87635" x="5719763" y="5894388"/>
          <p14:tracePt t="87651" x="5595938" y="5919788"/>
          <p14:tracePt t="87667" x="5470525" y="5945188"/>
          <p14:tracePt t="87684" x="5383213" y="5981700"/>
          <p14:tracePt t="87701" x="5294313" y="6007100"/>
          <p14:tracePt t="87718" x="5207000" y="6056313"/>
          <p14:tracePt t="87734" x="5119688" y="6081713"/>
          <p14:tracePt t="87752" x="4968875" y="6157913"/>
          <p14:tracePt t="87754" x="4894263" y="6194425"/>
          <p14:tracePt t="87768" x="4819650" y="6232525"/>
          <p14:tracePt t="87770" x="4768850" y="6232525"/>
          <p14:tracePt t="87786" x="4656138" y="6307138"/>
          <p14:tracePt t="87802" x="4568825" y="6332538"/>
          <p14:tracePt t="87819" x="4494213" y="6357938"/>
          <p14:tracePt t="87835" x="4418013" y="6394450"/>
          <p14:tracePt t="87851" x="4394200" y="6407150"/>
          <p14:tracePt t="87868" x="4368800" y="6407150"/>
          <p14:tracePt t="87885" x="4356100" y="6407150"/>
          <p14:tracePt t="87987" x="4368800" y="6407150"/>
          <p14:tracePt t="87994" x="4394200" y="6407150"/>
          <p14:tracePt t="90338" x="4418013" y="6407150"/>
          <p14:tracePt t="90347" x="4468813" y="6407150"/>
          <p14:tracePt t="90358" x="4494213" y="6407150"/>
          <p14:tracePt t="90375" x="4543425" y="6394450"/>
          <p14:tracePt t="90626" x="4556125" y="6394450"/>
          <p14:tracePt t="90723" x="4568825" y="6394450"/>
          <p14:tracePt t="90762" x="4568825" y="6381750"/>
          <p14:tracePt t="90778" x="4581525" y="6370638"/>
          <p14:tracePt t="90794" x="4581525" y="6357938"/>
          <p14:tracePt t="90802" x="4594225" y="6345238"/>
          <p14:tracePt t="90810" x="4606925" y="6319838"/>
          <p14:tracePt t="90834" x="4606925" y="6307138"/>
          <p14:tracePt t="90843" x="4619625" y="6307138"/>
          <p14:tracePt t="90859" x="4619625" y="6294438"/>
          <p14:tracePt t="90891" x="4630738" y="6281738"/>
          <p14:tracePt t="90979" x="4630738" y="6269038"/>
          <p14:tracePt t="90986" x="4643438" y="6269038"/>
          <p14:tracePt t="91002" x="4656138" y="6269038"/>
          <p14:tracePt t="91010" x="4656138" y="6257925"/>
          <p14:tracePt t="91027" x="4694238" y="6257925"/>
          <p14:tracePt t="91043" x="4743450" y="6232525"/>
          <p14:tracePt t="91060" x="4794250" y="6219825"/>
          <p14:tracePt t="91077" x="4856163" y="6207125"/>
          <p14:tracePt t="91094" x="4894263" y="6194425"/>
          <p14:tracePt t="91110" x="4932363" y="6194425"/>
          <p14:tracePt t="91127" x="4956175" y="6181725"/>
          <p14:tracePt t="91144" x="4968875" y="6181725"/>
          <p14:tracePt t="91162" x="4994275" y="618172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0" y="588964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AI vs. Human Capabilities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4606" y="1998377"/>
            <a:ext cx="1100278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AI Strengths: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Solves complex equations quickly </a:t>
            </a:r>
            <a:r>
              <a:rPr lang="en-US" sz="2800" dirty="0">
                <a:latin typeface="Alexandria"/>
              </a:rPr>
              <a:t>(e.g., differential equations).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Analyzes massive datasets </a:t>
            </a:r>
            <a:r>
              <a:rPr lang="en-US" sz="2800" dirty="0">
                <a:latin typeface="Alexandria"/>
              </a:rPr>
              <a:t>(e.g., retinal scan analysis for heart disease prediction).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latin typeface="Alexandria"/>
              </a:rPr>
              <a:t>Operates 24/7 without fatigue </a:t>
            </a:r>
            <a:r>
              <a:rPr lang="en-US" sz="2800" dirty="0">
                <a:latin typeface="Alexandria"/>
              </a:rPr>
              <a:t>(e.g., RPA in insurance claims follow-up).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90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457"/>
    </mc:Choice>
    <mc:Fallback xmlns="">
      <p:transition advTm="185457"/>
    </mc:Fallback>
  </mc:AlternateContent>
  <p:extLst>
    <p:ext uri="{3A86A75C-4F4B-4683-9AE1-C65F6400EC91}">
      <p14:laserTraceLst xmlns:p14="http://schemas.microsoft.com/office/powerpoint/2010/main">
        <p14:tracePtLst>
          <p14:tracePt t="24291" x="4994275" y="6169025"/>
          <p14:tracePt t="24356" x="5006975" y="6157913"/>
          <p14:tracePt t="24419" x="5145088" y="6132513"/>
          <p14:tracePt t="24428" x="5557838" y="5807075"/>
          <p14:tracePt t="24439" x="6170613" y="5381625"/>
          <p14:tracePt t="24456" x="7372350" y="4705350"/>
          <p14:tracePt t="24472" x="7823200" y="4379913"/>
          <p14:tracePt t="24489" x="7935913" y="4267200"/>
          <p14:tracePt t="24491" x="7935913" y="4241800"/>
          <p14:tracePt t="24506" x="7935913" y="4217988"/>
          <p14:tracePt t="24556" x="7935913" y="4192588"/>
          <p14:tracePt t="24564" x="7935913" y="4117975"/>
          <p14:tracePt t="24572" x="7935913" y="3992563"/>
          <p14:tracePt t="24589" x="7974013" y="3467100"/>
          <p14:tracePt t="24606" x="8010525" y="3190875"/>
          <p14:tracePt t="24622" x="8023225" y="3054350"/>
          <p14:tracePt t="24639" x="8048625" y="2890838"/>
          <p14:tracePt t="24656" x="8048625" y="2816225"/>
          <p14:tracePt t="24673" x="8035925" y="2728913"/>
          <p14:tracePt t="24675" x="8023225" y="2703513"/>
          <p14:tracePt t="24690" x="7999413" y="2665413"/>
          <p14:tracePt t="24691" x="7974013" y="2640013"/>
          <p14:tracePt t="24707" x="7961313" y="2627313"/>
          <p14:tracePt t="24724" x="7948613" y="2616200"/>
          <p14:tracePt t="25011" x="7948613" y="2627313"/>
          <p14:tracePt t="25076" x="7948613" y="2640013"/>
          <p14:tracePt t="25083" x="7986713" y="2640013"/>
          <p14:tracePt t="25091" x="8023225" y="2627313"/>
          <p14:tracePt t="25107" x="8061325" y="2616200"/>
          <p14:tracePt t="25124" x="8074025" y="2590800"/>
          <p14:tracePt t="25148" x="8086725" y="2578100"/>
          <p14:tracePt t="25235" x="8110538" y="2565400"/>
          <p14:tracePt t="25819" x="8123238" y="2565400"/>
          <p14:tracePt t="25843" x="8135938" y="2565400"/>
          <p14:tracePt t="25851" x="8148638" y="2565400"/>
          <p14:tracePt t="25867" x="8161338" y="2565400"/>
          <p14:tracePt t="25878" x="8174038" y="2565400"/>
          <p14:tracePt t="25892" x="8212138" y="2552700"/>
          <p14:tracePt t="25909" x="8299450" y="2527300"/>
          <p14:tracePt t="25926" x="8424863" y="2478088"/>
          <p14:tracePt t="25943" x="8537575" y="2465388"/>
          <p14:tracePt t="25960" x="8661400" y="2403475"/>
          <p14:tracePt t="25976" x="8763000" y="2365375"/>
          <p14:tracePt t="25993" x="8812213" y="2339975"/>
          <p14:tracePt t="25995" x="8837613" y="2327275"/>
          <p14:tracePt t="26010" x="8874125" y="2314575"/>
          <p14:tracePt t="26011" x="8899525" y="2303463"/>
          <p14:tracePt t="26027" x="8937625" y="2290763"/>
          <p14:tracePt t="26044" x="8986838" y="2252663"/>
          <p14:tracePt t="26060" x="9024938" y="2239963"/>
          <p14:tracePt t="26076" x="9050338" y="2227263"/>
          <p14:tracePt t="26093" x="9088438" y="2201863"/>
          <p14:tracePt t="26110" x="9099550" y="2201863"/>
          <p14:tracePt t="26179" x="9112250" y="2201863"/>
          <p14:tracePt t="35339" x="9088438" y="2201863"/>
          <p14:tracePt t="35347" x="9037638" y="2201863"/>
          <p14:tracePt t="35356" x="8937625" y="2201863"/>
          <p14:tracePt t="35367" x="8850313" y="2227263"/>
          <p14:tracePt t="35384" x="8674100" y="2278063"/>
          <p14:tracePt t="35401" x="8624888" y="2303463"/>
          <p14:tracePt t="35419" x="8612188" y="2303463"/>
          <p14:tracePt t="35483" x="8599488" y="2314575"/>
          <p14:tracePt t="66099" x="8599488" y="2327275"/>
          <p14:tracePt t="66203" x="8599488" y="2339975"/>
          <p14:tracePt t="66211" x="8561388" y="2390775"/>
          <p14:tracePt t="66219" x="8474075" y="2452688"/>
          <p14:tracePt t="66231" x="8374063" y="2565400"/>
          <p14:tracePt t="66248" x="8148638" y="2840038"/>
          <p14:tracePt t="66265" x="7986713" y="3116263"/>
          <p14:tracePt t="66266" x="7948613" y="3203575"/>
          <p14:tracePt t="66282" x="7874000" y="3367088"/>
          <p14:tracePt t="66299" x="7848600" y="3541713"/>
          <p14:tracePt t="66315" x="7848600" y="3703638"/>
          <p14:tracePt t="66331" x="7861300" y="3829050"/>
          <p14:tracePt t="66348" x="7897813" y="3929063"/>
          <p14:tracePt t="66364" x="7986713" y="4041775"/>
          <p14:tracePt t="66381" x="8061325" y="4141788"/>
          <p14:tracePt t="66398" x="8086725" y="4192588"/>
          <p14:tracePt t="66415" x="8110538" y="4230688"/>
          <p14:tracePt t="66443" x="8123238" y="4230688"/>
          <p14:tracePt t="66459" x="8135938" y="4241800"/>
          <p14:tracePt t="66643" x="8148638" y="4241800"/>
          <p14:tracePt t="66683" x="8148638" y="4217988"/>
          <p14:tracePt t="66716" x="8148638" y="4192588"/>
          <p14:tracePt t="66731" x="8148638" y="4179888"/>
          <p14:tracePt t="66747" x="8148638" y="4167188"/>
          <p14:tracePt t="66763" x="8148638" y="4154488"/>
          <p14:tracePt t="66779" x="8148638" y="4141788"/>
          <p14:tracePt t="66875" x="8148638" y="4129088"/>
          <p14:tracePt t="67795" x="8148638" y="4117975"/>
          <p14:tracePt t="67891" x="8135938" y="4117975"/>
          <p14:tracePt t="68155" x="8135938" y="4129088"/>
          <p14:tracePt t="68835" x="8135938" y="4141788"/>
          <p14:tracePt t="69451" x="8135938" y="4154488"/>
          <p14:tracePt t="69499" x="8148638" y="4154488"/>
          <p14:tracePt t="69643" x="8161338" y="4154488"/>
          <p14:tracePt t="130066" x="8161338" y="4167188"/>
          <p14:tracePt t="130074" x="8161338" y="4179888"/>
          <p14:tracePt t="130082" x="8161338" y="4192588"/>
          <p14:tracePt t="130098" x="8161338" y="4254500"/>
          <p14:tracePt t="130115" x="8161338" y="4330700"/>
          <p14:tracePt t="130131" x="8223250" y="4418013"/>
          <p14:tracePt t="130148" x="8299450" y="4467225"/>
          <p14:tracePt t="130164" x="8348663" y="4492625"/>
          <p14:tracePt t="130188" x="8361363" y="4492625"/>
          <p14:tracePt t="130202" x="8374063" y="4492625"/>
          <p14:tracePt t="130226" x="8399463" y="4492625"/>
          <p14:tracePt t="130266" x="8412163" y="4492625"/>
          <p14:tracePt t="138042" x="8412163" y="4454525"/>
          <p14:tracePt t="138050" x="8412163" y="4379913"/>
          <p14:tracePt t="138059" x="8348663" y="4267200"/>
          <p14:tracePt t="138068" x="8274050" y="4067175"/>
          <p14:tracePt t="138085" x="7923213" y="3529013"/>
          <p14:tracePt t="138102" x="7623175" y="3165475"/>
          <p14:tracePt t="138119" x="7585075" y="2941638"/>
          <p14:tracePt t="138135" x="7597775" y="2765425"/>
          <p14:tracePt t="138137" x="7597775" y="2728913"/>
          <p14:tracePt t="138152" x="7610475" y="2690813"/>
          <p14:tracePt t="138154" x="7685088" y="2665413"/>
          <p14:tracePt t="138169" x="7948613" y="2616200"/>
          <p14:tracePt t="138186" x="8174038" y="2552700"/>
          <p14:tracePt t="138203" x="8312150" y="2516188"/>
          <p14:tracePt t="138219" x="8335963" y="2516188"/>
          <p14:tracePt t="138586" x="8335963" y="2527300"/>
          <p14:tracePt t="138610" x="8335963" y="2540000"/>
          <p14:tracePt t="138618" x="8324850" y="2552700"/>
          <p14:tracePt t="138627" x="8324850" y="2565400"/>
          <p14:tracePt t="138637" x="8324850" y="2590800"/>
          <p14:tracePt t="138653" x="8299450" y="2627313"/>
          <p14:tracePt t="138670" x="8286750" y="2716213"/>
          <p14:tracePt t="138687" x="8212138" y="2878138"/>
          <p14:tracePt t="138703" x="8099425" y="3103563"/>
          <p14:tracePt t="138705" x="8061325" y="3203575"/>
          <p14:tracePt t="138721" x="8010525" y="3316288"/>
          <p14:tracePt t="138722" x="7923213" y="3441700"/>
          <p14:tracePt t="138737" x="7810500" y="3641725"/>
          <p14:tracePt t="138754" x="7685088" y="3867150"/>
          <p14:tracePt t="138771" x="7510463" y="4067175"/>
          <p14:tracePt t="138787" x="7323138" y="4292600"/>
          <p14:tracePt t="138803" x="7085013" y="4543425"/>
          <p14:tracePt t="138820" x="6684963" y="4818063"/>
          <p14:tracePt t="138837" x="6283325" y="5068888"/>
          <p14:tracePt t="138854" x="5857875" y="5294313"/>
          <p14:tracePt t="138871" x="5394325" y="5556250"/>
          <p14:tracePt t="138887" x="5068888" y="5732463"/>
          <p14:tracePt t="138889" x="4919663" y="5807075"/>
          <p14:tracePt t="138904" x="4794250" y="5856288"/>
          <p14:tracePt t="138906" x="4668838" y="5919788"/>
          <p14:tracePt t="138921" x="4418013" y="6019800"/>
          <p14:tracePt t="138938" x="4081463" y="6145213"/>
          <p14:tracePt t="138955" x="3843338" y="6219825"/>
          <p14:tracePt t="138971" x="3705225" y="6245225"/>
          <p14:tracePt t="138987" x="3654425" y="6245225"/>
          <p14:tracePt t="139050" x="3643313" y="6245225"/>
          <p14:tracePt t="139170" x="3643313" y="6219825"/>
          <p14:tracePt t="139210" x="3643313" y="6207125"/>
          <p14:tracePt t="139490" x="3643313" y="6194425"/>
          <p14:tracePt t="139506" x="3643313" y="6181725"/>
          <p14:tracePt t="139523" x="3643313" y="6169025"/>
          <p14:tracePt t="139530" x="3643313" y="6145213"/>
          <p14:tracePt t="139539" x="3667125" y="6132513"/>
          <p14:tracePt t="139555" x="3667125" y="6107113"/>
          <p14:tracePt t="139572" x="3667125" y="6069013"/>
          <p14:tracePt t="139589" x="3667125" y="6056313"/>
          <p14:tracePt t="139666" x="3667125" y="6032500"/>
          <p14:tracePt t="139690" x="3692525" y="6019800"/>
          <p14:tracePt t="139707" x="3705225" y="6007100"/>
          <p14:tracePt t="139714" x="3717925" y="6007100"/>
          <p14:tracePt t="139746" x="3730625" y="6007100"/>
          <p14:tracePt t="183202" x="3843338" y="6007100"/>
          <p14:tracePt t="183209" x="4117975" y="5881688"/>
          <p14:tracePt t="183219" x="4481513" y="5694363"/>
          <p14:tracePt t="183236" x="5257800" y="5368925"/>
          <p14:tracePt t="183253" x="6321425" y="4805363"/>
          <p14:tracePt t="183270" x="7710488" y="4079875"/>
          <p14:tracePt t="183287" x="9601200" y="3267075"/>
          <p14:tracePt t="183303" x="10977563" y="2652713"/>
          <p14:tracePt t="183305" x="11441113" y="2439988"/>
          <p14:tracePt t="183321" x="11615738" y="2365375"/>
          <p14:tracePt t="183378" x="11603038" y="2352675"/>
          <p14:tracePt t="183402" x="11591925" y="2352675"/>
          <p14:tracePt t="183426" x="11579225" y="2352675"/>
          <p14:tracePt t="183449" x="11566525" y="2352675"/>
          <p14:tracePt t="183458" x="11553825" y="2365375"/>
          <p14:tracePt t="183470" x="11553825" y="2378075"/>
          <p14:tracePt t="183487" x="11515725" y="2439988"/>
          <p14:tracePt t="183489" x="11490325" y="2478088"/>
          <p14:tracePt t="183504" x="11490325" y="2516188"/>
          <p14:tracePt t="183505" x="11453813" y="2578100"/>
          <p14:tracePt t="183521" x="11390313" y="2752725"/>
          <p14:tracePt t="183537" x="11328400" y="2990850"/>
          <p14:tracePt t="183554" x="11253788" y="3216275"/>
          <p14:tracePt t="183570" x="11164888" y="3467100"/>
          <p14:tracePt t="183587" x="11090275" y="3729038"/>
          <p14:tracePt t="183604" x="11028363" y="3941763"/>
          <p14:tracePt t="183621" x="10977563" y="4105275"/>
          <p14:tracePt t="183637" x="10915650" y="4279900"/>
          <p14:tracePt t="183654" x="10877550" y="4379913"/>
          <p14:tracePt t="183670" x="10864850" y="4492625"/>
          <p14:tracePt t="183688" x="10864850" y="4554538"/>
          <p14:tracePt t="183705" x="10864850" y="4605338"/>
          <p14:tracePt t="183721" x="10864850" y="4643438"/>
          <p14:tracePt t="183738" x="10864850" y="4679950"/>
          <p14:tracePt t="183754" x="10877550" y="4718050"/>
          <p14:tracePt t="183771" x="10877550" y="4756150"/>
          <p14:tracePt t="183788" x="10890250" y="4779963"/>
          <p14:tracePt t="183805" x="10890250" y="4856163"/>
          <p14:tracePt t="183821" x="10902950" y="4943475"/>
          <p14:tracePt t="183838" x="10928350" y="5056188"/>
          <p14:tracePt t="183855" x="10964863" y="5143500"/>
          <p14:tracePt t="183857" x="11002963" y="5194300"/>
          <p14:tracePt t="183871" x="11002963" y="5218113"/>
          <p14:tracePt t="183873" x="11015663" y="5256213"/>
          <p14:tracePt t="183889" x="11028363" y="5318125"/>
          <p14:tracePt t="183906" x="11052175" y="5418138"/>
          <p14:tracePt t="183922" x="11077575" y="5518150"/>
          <p14:tracePt t="183938" x="11090275" y="5568950"/>
          <p14:tracePt t="183955" x="11115675" y="5619750"/>
          <p14:tracePt t="183971" x="11115675" y="5630863"/>
          <p14:tracePt t="183988" x="11115675" y="5643563"/>
          <p14:tracePt t="184005" x="11115675" y="5656263"/>
          <p14:tracePt t="184297" x="11115675" y="56435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0" y="588964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AI vs. Human Capabilities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4606" y="2100325"/>
            <a:ext cx="8843636" cy="329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Human Strengths: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Reflexive actions </a:t>
            </a:r>
            <a:r>
              <a:rPr lang="en-US" sz="2400" dirty="0">
                <a:latin typeface="Alexandria"/>
              </a:rPr>
              <a:t>(e.g., catching a ball, complex motor skills).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Emotional intelligence &amp; ethics </a:t>
            </a:r>
            <a:r>
              <a:rPr lang="en-US" sz="2400" dirty="0">
                <a:latin typeface="Alexandria"/>
              </a:rPr>
              <a:t>(e.g., palliative care, nuanced patient needs).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Nuanced pattern recognition: </a:t>
            </a:r>
            <a:r>
              <a:rPr lang="en-US" sz="2400" b="1" i="1" dirty="0">
                <a:solidFill>
                  <a:srgbClr val="00AEEF"/>
                </a:solidFill>
                <a:latin typeface="Alexandria"/>
              </a:rPr>
              <a:t>"Chihuahua or Muffin" </a:t>
            </a:r>
            <a:r>
              <a:rPr lang="en-US" sz="2400" dirty="0">
                <a:latin typeface="Alexandria"/>
              </a:rPr>
              <a:t>problem illustrates AI struggles with visual ambiguity.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242" y="2234385"/>
            <a:ext cx="2555750" cy="364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0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2156"/>
    </mc:Choice>
    <mc:Fallback xmlns="">
      <p:transition advTm="232156"/>
    </mc:Fallback>
  </mc:AlternateContent>
  <p:extLst>
    <p:ext uri="{3A86A75C-4F4B-4683-9AE1-C65F6400EC91}">
      <p14:laserTraceLst xmlns:p14="http://schemas.microsoft.com/office/powerpoint/2010/main">
        <p14:tracePtLst>
          <p14:tracePt t="7024" x="11052175" y="5643563"/>
          <p14:tracePt t="7032" x="10952163" y="5681663"/>
          <p14:tracePt t="7044" x="10890250" y="5707063"/>
          <p14:tracePt t="7060" x="10702925" y="5732463"/>
          <p14:tracePt t="7077" x="10602913" y="5756275"/>
          <p14:tracePt t="7079" x="10577513" y="5756275"/>
          <p14:tracePt t="7094" x="10539413" y="5768975"/>
          <p14:tracePt t="7095" x="10502900" y="5768975"/>
          <p14:tracePt t="7111" x="10464800" y="5781675"/>
          <p14:tracePt t="7128" x="10426700" y="5781675"/>
          <p14:tracePt t="7145" x="10390188" y="5781675"/>
          <p14:tracePt t="7161" x="10339388" y="5781675"/>
          <p14:tracePt t="7177" x="10288588" y="5781675"/>
          <p14:tracePt t="7194" x="10213975" y="5756275"/>
          <p14:tracePt t="7211" x="10152063" y="5719763"/>
          <p14:tracePt t="7227" x="10039350" y="5681663"/>
          <p14:tracePt t="7244" x="9913938" y="5607050"/>
          <p14:tracePt t="7261" x="9750425" y="5507038"/>
          <p14:tracePt t="7278" x="9663113" y="5430838"/>
          <p14:tracePt t="7279" x="9626600" y="5394325"/>
          <p14:tracePt t="7295" x="9475788" y="5294313"/>
          <p14:tracePt t="7311" x="9301163" y="5205413"/>
          <p14:tracePt t="7328" x="9212263" y="5156200"/>
          <p14:tracePt t="7345" x="9137650" y="5130800"/>
          <p14:tracePt t="7361" x="9099550" y="5092700"/>
          <p14:tracePt t="7378" x="9088438" y="5081588"/>
          <p14:tracePt t="7395" x="9088438" y="5043488"/>
          <p14:tracePt t="7411" x="9075738" y="4981575"/>
          <p14:tracePt t="7428" x="9063038" y="4905375"/>
          <p14:tracePt t="7445" x="9024938" y="4779963"/>
          <p14:tracePt t="7462" x="8986838" y="4692650"/>
          <p14:tracePt t="7463" x="8975725" y="4643438"/>
          <p14:tracePt t="7479" x="8950325" y="4605338"/>
          <p14:tracePt t="7495" x="8950325" y="4592638"/>
          <p14:tracePt t="7512" x="8937625" y="4579938"/>
          <p14:tracePt t="7672" x="8937625" y="4554538"/>
          <p14:tracePt t="7679" x="8950325" y="4554538"/>
          <p14:tracePt t="8167" x="8963025" y="4554538"/>
          <p14:tracePt t="38295" x="8963025" y="4579938"/>
          <p14:tracePt t="38303" x="8912225" y="4618038"/>
          <p14:tracePt t="38311" x="8850313" y="4705350"/>
          <p14:tracePt t="38324" x="8774113" y="4768850"/>
          <p14:tracePt t="38341" x="8674100" y="4830763"/>
          <p14:tracePt t="38342" x="8637588" y="4856163"/>
          <p14:tracePt t="38358" x="8612188" y="4879975"/>
          <p14:tracePt t="38359" x="8586788" y="4918075"/>
          <p14:tracePt t="38375" x="8548688" y="4956175"/>
          <p14:tracePt t="38391" x="8499475" y="5005388"/>
          <p14:tracePt t="38408" x="8474075" y="5005388"/>
          <p14:tracePt t="38424" x="8448675" y="5030788"/>
          <p14:tracePt t="38441" x="8399463" y="5056188"/>
          <p14:tracePt t="38458" x="8374063" y="5081588"/>
          <p14:tracePt t="38475" x="8348663" y="5105400"/>
          <p14:tracePt t="38492" x="8324850" y="5105400"/>
          <p14:tracePt t="38552" x="8312150" y="5118100"/>
          <p14:tracePt t="38672" x="8324850" y="5105400"/>
          <p14:tracePt t="38679" x="8348663" y="5092700"/>
          <p14:tracePt t="38693" x="8361363" y="5092700"/>
          <p14:tracePt t="39128" x="8374063" y="5081588"/>
          <p14:tracePt t="39264" x="8386763" y="5081588"/>
          <p14:tracePt t="39272" x="8386763" y="5068888"/>
          <p14:tracePt t="39288" x="8386763" y="5056188"/>
          <p14:tracePt t="39311" x="8386763" y="5043488"/>
          <p14:tracePt t="39328" x="8399463" y="5030788"/>
          <p14:tracePt t="39535" x="8399463" y="5018088"/>
          <p14:tracePt t="39576" x="8412163" y="5018088"/>
          <p14:tracePt t="39592" x="8424863" y="5018088"/>
          <p14:tracePt t="39616" x="8435975" y="5018088"/>
          <p14:tracePt t="39631" x="8461375" y="5018088"/>
          <p14:tracePt t="39647" x="8486775" y="5005388"/>
          <p14:tracePt t="39656" x="8499475" y="5005388"/>
          <p14:tracePt t="39672" x="8512175" y="4992688"/>
          <p14:tracePt t="39679" x="8548688" y="4981575"/>
          <p14:tracePt t="39696" x="8574088" y="4968875"/>
          <p14:tracePt t="39713" x="8586788" y="4956175"/>
          <p14:tracePt t="39729" x="8612188" y="4943475"/>
          <p14:tracePt t="39745" x="8637588" y="4930775"/>
          <p14:tracePt t="39763" x="8650288" y="4918075"/>
          <p14:tracePt t="39904" x="8661400" y="4918075"/>
          <p14:tracePt t="39936" x="8661400" y="4905375"/>
          <p14:tracePt t="39968" x="8661400" y="4892675"/>
          <p14:tracePt t="39992" x="8674100" y="4879975"/>
          <p14:tracePt t="43423" x="8661400" y="4879975"/>
          <p14:tracePt t="43439" x="8650288" y="4879975"/>
          <p14:tracePt t="43463" x="8637588" y="4879975"/>
          <p14:tracePt t="43473" x="8612188" y="4892675"/>
          <p14:tracePt t="43488" x="8586788" y="4905375"/>
          <p14:tracePt t="43496" x="8561388" y="4918075"/>
          <p14:tracePt t="43505" x="8548688" y="4918075"/>
          <p14:tracePt t="43522" x="8512175" y="4918075"/>
          <p14:tracePt t="43539" x="8461375" y="4943475"/>
          <p14:tracePt t="43555" x="8448675" y="4943475"/>
          <p14:tracePt t="43572" x="8435975" y="4943475"/>
          <p14:tracePt t="43600" x="8424863" y="4956175"/>
          <p14:tracePt t="43616" x="8412163" y="4956175"/>
          <p14:tracePt t="43679" x="8399463" y="4956175"/>
          <p14:tracePt t="43736" x="8374063" y="4968875"/>
          <p14:tracePt t="43784" x="8348663" y="4981575"/>
          <p14:tracePt t="44144" x="8335963" y="4992688"/>
          <p14:tracePt t="44184" x="8324850" y="4992688"/>
          <p14:tracePt t="44200" x="8312150" y="5005388"/>
          <p14:tracePt t="44208" x="8286750" y="5018088"/>
          <p14:tracePt t="44215" x="8286750" y="5030788"/>
          <p14:tracePt t="44225" x="8261350" y="5030788"/>
          <p14:tracePt t="44240" x="8235950" y="5043488"/>
          <p14:tracePt t="44257" x="8223250" y="5043488"/>
          <p14:tracePt t="44274" x="8223250" y="5056188"/>
          <p14:tracePt t="44291" x="8199438" y="5056188"/>
          <p14:tracePt t="44327" x="8186738" y="5056188"/>
          <p14:tracePt t="44352" x="8174038" y="5056188"/>
          <p14:tracePt t="47112" x="8186738" y="5056188"/>
          <p14:tracePt t="47119" x="8199438" y="5056188"/>
          <p14:tracePt t="47132" x="8212138" y="5056188"/>
          <p14:tracePt t="47935" x="8212138" y="5068888"/>
          <p14:tracePt t="48000" x="8212138" y="5081588"/>
          <p14:tracePt t="48040" x="8212138" y="5092700"/>
          <p14:tracePt t="48080" x="8212138" y="5105400"/>
          <p14:tracePt t="48104" x="8212138" y="5130800"/>
          <p14:tracePt t="48112" x="8212138" y="5156200"/>
          <p14:tracePt t="48119" x="8212138" y="5205413"/>
          <p14:tracePt t="48135" x="8212138" y="5268913"/>
          <p14:tracePt t="48151" x="8212138" y="5318125"/>
          <p14:tracePt t="48168" x="8212138" y="5368925"/>
          <p14:tracePt t="48184" x="8212138" y="5407025"/>
          <p14:tracePt t="48201" x="8212138" y="5418138"/>
          <p14:tracePt t="48218" x="8212138" y="5430838"/>
          <p14:tracePt t="48504" x="8199438" y="5430838"/>
          <p14:tracePt t="48512" x="8199438" y="5418138"/>
          <p14:tracePt t="48519" x="8174038" y="5407025"/>
          <p14:tracePt t="48544" x="8148638" y="5394325"/>
          <p14:tracePt t="48559" x="8135938" y="5394325"/>
          <p14:tracePt t="48568" x="8135938" y="5381625"/>
          <p14:tracePt t="48585" x="8123238" y="5368925"/>
          <p14:tracePt t="48602" x="8086725" y="5318125"/>
          <p14:tracePt t="48619" x="7999413" y="5230813"/>
          <p14:tracePt t="48635" x="7874000" y="5092700"/>
          <p14:tracePt t="48652" x="7748588" y="4943475"/>
          <p14:tracePt t="48669" x="7635875" y="4818063"/>
          <p14:tracePt t="48670" x="7597775" y="4768850"/>
          <p14:tracePt t="48686" x="7572375" y="4730750"/>
          <p14:tracePt t="48688" x="7561263" y="4718050"/>
          <p14:tracePt t="48703" x="7548563" y="4692650"/>
          <p14:tracePt t="48720" x="7535863" y="4667250"/>
          <p14:tracePt t="48736" x="7523163" y="4667250"/>
          <p14:tracePt t="48752" x="7523163" y="4656138"/>
          <p14:tracePt t="48769" x="7510463" y="4630738"/>
          <p14:tracePt t="48786" x="7497763" y="4630738"/>
          <p14:tracePt t="48803" x="7485063" y="4605338"/>
          <p14:tracePt t="48819" x="7485063" y="4592638"/>
          <p14:tracePt t="48848" x="7485063" y="4579938"/>
          <p14:tracePt t="48864" x="7472363" y="4567238"/>
          <p14:tracePt t="48887" x="7472363" y="4554538"/>
          <p14:tracePt t="48911" x="7472363" y="4543425"/>
          <p14:tracePt t="48960" x="7472363" y="4518025"/>
          <p14:tracePt t="48984" x="7472363" y="4505325"/>
          <p14:tracePt t="49000" x="7472363" y="4479925"/>
          <p14:tracePt t="49024" x="7485063" y="4467225"/>
          <p14:tracePt t="49032" x="7497763" y="4454525"/>
          <p14:tracePt t="49047" x="7497763" y="4443413"/>
          <p14:tracePt t="49080" x="7497763" y="4430713"/>
          <p14:tracePt t="49095" x="7510463" y="4418013"/>
          <p14:tracePt t="100583" x="7535863" y="4418013"/>
          <p14:tracePt t="100599" x="7585075" y="4418013"/>
          <p14:tracePt t="100606" x="7648575" y="4418013"/>
          <p14:tracePt t="100622" x="7735888" y="4418013"/>
          <p14:tracePt t="100623" x="7748588" y="4418013"/>
          <p14:tracePt t="100839" x="7748588" y="4430713"/>
          <p14:tracePt t="100855" x="7735888" y="4443413"/>
          <p14:tracePt t="100863" x="7723188" y="4454525"/>
          <p14:tracePt t="100872" x="7710488" y="4467225"/>
          <p14:tracePt t="100959" x="7710488" y="4454525"/>
          <p14:tracePt t="100967" x="7710488" y="4430713"/>
          <p14:tracePt t="100975" x="7710488" y="4392613"/>
          <p14:tracePt t="100989" x="7710488" y="4367213"/>
          <p14:tracePt t="100990" x="7710488" y="4318000"/>
          <p14:tracePt t="101006" x="7710488" y="4254500"/>
          <p14:tracePt t="101023" x="7710488" y="4205288"/>
          <p14:tracePt t="101039" x="7710488" y="4179888"/>
          <p14:tracePt t="101055" x="7710488" y="4167188"/>
          <p14:tracePt t="101095" x="7710488" y="4154488"/>
          <p14:tracePt t="101103" x="7710488" y="4141788"/>
          <p14:tracePt t="107255" x="7697788" y="4141788"/>
          <p14:tracePt t="141718" x="7710488" y="4141788"/>
          <p14:tracePt t="141743" x="7723188" y="4141788"/>
          <p14:tracePt t="141750" x="7735888" y="4141788"/>
          <p14:tracePt t="141767" x="7748588" y="4141788"/>
          <p14:tracePt t="141783" x="7773988" y="4141788"/>
          <p14:tracePt t="141795" x="7797800" y="4141788"/>
          <p14:tracePt t="141812" x="7823200" y="4141788"/>
          <p14:tracePt t="141814" x="7835900" y="4141788"/>
          <p14:tracePt t="141829" x="7848600" y="4141788"/>
          <p14:tracePt t="141831" x="7874000" y="4141788"/>
          <p14:tracePt t="141846" x="7886700" y="4141788"/>
          <p14:tracePt t="141862" x="7923213" y="4141788"/>
          <p14:tracePt t="141879" x="7935913" y="4141788"/>
          <p14:tracePt t="141895" x="7986713" y="4117975"/>
          <p14:tracePt t="141912" x="8023225" y="4092575"/>
          <p14:tracePt t="141930" x="8074025" y="4067175"/>
          <p14:tracePt t="141945" x="8086725" y="4041775"/>
          <p14:tracePt t="141962" x="8110538" y="4029075"/>
          <p14:tracePt t="141979" x="8123238" y="4029075"/>
          <p14:tracePt t="141998" x="8135938" y="4017963"/>
          <p14:tracePt t="142013" x="8148638" y="4005263"/>
          <p14:tracePt t="142030" x="8174038" y="3992563"/>
          <p14:tracePt t="142046" x="8199438" y="3967163"/>
          <p14:tracePt t="142063" x="8212138" y="3954463"/>
          <p14:tracePt t="142079" x="8248650" y="3929063"/>
          <p14:tracePt t="142096" x="8261350" y="3929063"/>
          <p14:tracePt t="142119" x="8261350" y="3916363"/>
          <p14:tracePt t="142134" x="8286750" y="3916363"/>
          <p14:tracePt t="142294" x="8286750" y="3905250"/>
          <p14:tracePt t="170702" x="8274050" y="3929063"/>
          <p14:tracePt t="170710" x="8274050" y="3941763"/>
          <p14:tracePt t="170727" x="8261350" y="3954463"/>
          <p14:tracePt t="170743" x="8261350" y="3967163"/>
          <p14:tracePt t="170754" x="8261350" y="3992563"/>
          <p14:tracePt t="170771" x="8248650" y="4005263"/>
          <p14:tracePt t="170788" x="8235950" y="4029075"/>
          <p14:tracePt t="170789" x="8235950" y="4041775"/>
          <p14:tracePt t="170805" x="8235950" y="4054475"/>
          <p14:tracePt t="170821" x="8223250" y="4054475"/>
          <p14:tracePt t="170846" x="8223250" y="4079875"/>
          <p14:tracePt t="170862" x="8212138" y="4092575"/>
          <p14:tracePt t="170886" x="8212138" y="4105275"/>
          <p14:tracePt t="170910" x="8199438" y="4129088"/>
          <p14:tracePt t="170927" x="8199438" y="4141788"/>
          <p14:tracePt t="170934" x="8199438" y="4154488"/>
          <p14:tracePt t="170942" x="8186738" y="4167188"/>
          <p14:tracePt t="170954" x="8186738" y="4179888"/>
          <p14:tracePt t="170971" x="8186738" y="4192588"/>
          <p14:tracePt t="170988" x="8174038" y="4205288"/>
          <p14:tracePt t="170990" x="8174038" y="4217988"/>
          <p14:tracePt t="171006" x="8174038" y="4241800"/>
          <p14:tracePt t="171030" x="8161338" y="4254500"/>
          <p14:tracePt t="171055" x="8161338" y="4267200"/>
          <p14:tracePt t="171150" x="8174038" y="4267200"/>
          <p14:tracePt t="171166" x="8186738" y="4267200"/>
          <p14:tracePt t="171366" x="8199438" y="4267200"/>
          <p14:tracePt t="171373" x="8212138" y="4267200"/>
          <p14:tracePt t="171382" x="8235950" y="4267200"/>
          <p14:tracePt t="171390" x="8261350" y="4267200"/>
          <p14:tracePt t="171406" x="8299450" y="4267200"/>
          <p14:tracePt t="171423" x="8312150" y="4267200"/>
          <p14:tracePt t="171439" x="8335963" y="4267200"/>
          <p14:tracePt t="171455" x="8361363" y="4279900"/>
          <p14:tracePt t="171473" x="8374063" y="4292600"/>
          <p14:tracePt t="171489" x="8386763" y="4318000"/>
          <p14:tracePt t="171506" x="8386763" y="4330700"/>
          <p14:tracePt t="171523" x="8386763" y="4341813"/>
          <p14:tracePt t="171566" x="8386763" y="4354513"/>
          <p14:tracePt t="171623" x="8386763" y="4367213"/>
          <p14:tracePt t="171646" x="8386763" y="4379913"/>
          <p14:tracePt t="171654" x="8386763" y="4392613"/>
          <p14:tracePt t="171670" x="8386763" y="4418013"/>
          <p14:tracePt t="171679" x="8386763" y="4454525"/>
          <p14:tracePt t="171690" x="8386763" y="4467225"/>
          <p14:tracePt t="171706" x="8386763" y="4518025"/>
          <p14:tracePt t="171723" x="8386763" y="4592638"/>
          <p14:tracePt t="171726" x="8386763" y="4643438"/>
          <p14:tracePt t="171740" x="8386763" y="4692650"/>
          <p14:tracePt t="171742" x="8386763" y="4730750"/>
          <p14:tracePt t="171757" x="8361363" y="4818063"/>
          <p14:tracePt t="171774" x="8348663" y="4868863"/>
          <p14:tracePt t="171791" x="8324850" y="4892675"/>
          <p14:tracePt t="171807" x="8312150" y="4918075"/>
          <p14:tracePt t="171823" x="8299450" y="4930775"/>
          <p14:tracePt t="171840" x="8274050" y="4943475"/>
          <p14:tracePt t="171857" x="8223250" y="4981575"/>
          <p14:tracePt t="171874" x="8148638" y="5005388"/>
          <p14:tracePt t="171890" x="8086725" y="5030788"/>
          <p14:tracePt t="171897" x="8048625" y="5056188"/>
          <p14:tracePt t="171907" x="8023225" y="5068888"/>
          <p14:tracePt t="171909" x="7986713" y="5081588"/>
          <p14:tracePt t="171926" x="7897813" y="5092700"/>
          <p14:tracePt t="171941" x="7848600" y="5118100"/>
          <p14:tracePt t="171958" x="7835900" y="5118100"/>
          <p14:tracePt t="172022" x="7823200" y="5130800"/>
          <p14:tracePt t="172430" x="7835900" y="5118100"/>
          <p14:tracePt t="172438" x="7848600" y="5118100"/>
          <p14:tracePt t="172454" x="7861300" y="5105400"/>
          <p14:tracePt t="172462" x="7874000" y="5105400"/>
          <p14:tracePt t="172478" x="7897813" y="5092700"/>
          <p14:tracePt t="172493" x="7910513" y="5081588"/>
          <p14:tracePt t="172509" x="7935913" y="5068888"/>
          <p14:tracePt t="172526" x="7948613" y="5056188"/>
          <p14:tracePt t="172550" x="7961313" y="5056188"/>
          <p14:tracePt t="172678" x="7974013" y="5056188"/>
          <p14:tracePt t="172686" x="8010525" y="5018088"/>
          <p14:tracePt t="172693" x="8110538" y="4981575"/>
          <p14:tracePt t="172710" x="8286750" y="4905375"/>
          <p14:tracePt t="172727" x="8399463" y="4818063"/>
          <p14:tracePt t="172742" x="8486775" y="4743450"/>
          <p14:tracePt t="172759" x="8574088" y="4679950"/>
          <p14:tracePt t="172776" x="8624888" y="4643438"/>
          <p14:tracePt t="172793" x="8661400" y="4592638"/>
          <p14:tracePt t="172810" x="8712200" y="4543425"/>
          <p14:tracePt t="172827" x="8724900" y="4518025"/>
          <p14:tracePt t="172843" x="8737600" y="4505325"/>
          <p14:tracePt t="172878" x="8737600" y="4492625"/>
          <p14:tracePt t="172928" x="8737600" y="4479925"/>
          <p14:tracePt t="172934" x="8737600" y="4467225"/>
          <p14:tracePt t="172950" x="8737600" y="4454525"/>
          <p14:tracePt t="172959" x="8737600" y="4443413"/>
          <p14:tracePt t="172983" x="8737600" y="4430713"/>
          <p14:tracePt t="172999" x="8737600" y="4418013"/>
          <p14:tracePt t="173010" x="8737600" y="4405313"/>
          <p14:tracePt t="173030" x="8737600" y="4392613"/>
          <p14:tracePt t="173043" x="8737600" y="4379913"/>
          <p14:tracePt t="173118" x="8737600" y="4367213"/>
          <p14:tracePt t="173134" x="8724900" y="4367213"/>
          <p14:tracePt t="173150" x="8712200" y="4367213"/>
          <p14:tracePt t="173158" x="8699500" y="4367213"/>
          <p14:tracePt t="173174" x="8686800" y="4367213"/>
          <p14:tracePt t="173294" x="8674100" y="4354513"/>
          <p14:tracePt t="173630" x="8686800" y="4354513"/>
          <p14:tracePt t="173638" x="8699500" y="4330700"/>
          <p14:tracePt t="173654" x="8699500" y="4318000"/>
          <p14:tracePt t="173663" x="8712200" y="4305300"/>
          <p14:tracePt t="173686" x="8712200" y="4292600"/>
          <p14:tracePt t="173695" x="8724900" y="4279900"/>
          <p14:tracePt t="173719" x="8724900" y="4267200"/>
          <p14:tracePt t="173758" x="8737600" y="4254500"/>
          <p14:tracePt t="173766" x="8737600" y="4241800"/>
          <p14:tracePt t="173779" x="8774113" y="4205288"/>
          <p14:tracePt t="173795" x="8837613" y="4105275"/>
          <p14:tracePt t="173797" x="8912225" y="4017963"/>
          <p14:tracePt t="173812" x="8975725" y="3954463"/>
          <p14:tracePt t="173814" x="9050338" y="3892550"/>
          <p14:tracePt t="173829" x="9237663" y="3741738"/>
          <p14:tracePt t="173846" x="9488488" y="3579813"/>
          <p14:tracePt t="173863" x="9750425" y="3467100"/>
          <p14:tracePt t="173879" x="10126663" y="3328988"/>
          <p14:tracePt t="173895" x="10377488" y="3216275"/>
          <p14:tracePt t="173912" x="10477500" y="3178175"/>
          <p14:tracePt t="173930" x="10590213" y="3165475"/>
          <p14:tracePt t="173946" x="10602913" y="3154363"/>
          <p14:tracePt t="173962" x="10614025" y="3154363"/>
          <p14:tracePt t="174022" x="10626725" y="3154363"/>
          <p14:tracePt t="174030" x="10626725" y="3178175"/>
          <p14:tracePt t="174038" x="10626725" y="3216275"/>
          <p14:tracePt t="174047" x="10626725" y="3254375"/>
          <p14:tracePt t="174062" x="10602913" y="3328988"/>
          <p14:tracePt t="174079" x="10602913" y="3429000"/>
          <p14:tracePt t="174096" x="10564813" y="3579813"/>
          <p14:tracePt t="174113" x="10552113" y="3716338"/>
          <p14:tracePt t="174130" x="10452100" y="3841750"/>
          <p14:tracePt t="174146" x="10414000" y="3941763"/>
          <p14:tracePt t="174163" x="10377488" y="4005263"/>
          <p14:tracePt t="174165" x="10364788" y="4017963"/>
          <p14:tracePt t="174180" x="10352088" y="4029075"/>
          <p14:tracePt t="174181" x="10339388" y="4041775"/>
          <p14:tracePt t="174197" x="10301288" y="4067175"/>
          <p14:tracePt t="174214" x="10277475" y="4067175"/>
          <p14:tracePt t="174230" x="10252075" y="4067175"/>
          <p14:tracePt t="174247" x="10226675" y="4067175"/>
          <p14:tracePt t="174263" x="10213975" y="3992563"/>
          <p14:tracePt t="174280" x="10213975" y="3803650"/>
          <p14:tracePt t="174297" x="10264775" y="3567113"/>
          <p14:tracePt t="174313" x="10377488" y="3403600"/>
          <p14:tracePt t="174330" x="10490200" y="3303588"/>
          <p14:tracePt t="174347" x="10602913" y="3216275"/>
          <p14:tracePt t="174363" x="10639425" y="3203575"/>
          <p14:tracePt t="174365" x="10652125" y="3203575"/>
          <p14:tracePt t="174381" x="10664825" y="3203575"/>
          <p14:tracePt t="174431" x="10664825" y="3228975"/>
          <p14:tracePt t="174438" x="10664825" y="3254375"/>
          <p14:tracePt t="174447" x="10664825" y="3290888"/>
          <p14:tracePt t="174463" x="10664825" y="3341688"/>
          <p14:tracePt t="174480" x="10664825" y="3429000"/>
          <p14:tracePt t="174497" x="10664825" y="3454400"/>
          <p14:tracePt t="174514" x="10652125" y="3490913"/>
          <p14:tracePt t="174531" x="10552113" y="3516313"/>
          <p14:tracePt t="174547" x="10464800" y="3516313"/>
          <p14:tracePt t="174549" x="10426700" y="3516313"/>
          <p14:tracePt t="174564" x="10401300" y="3516313"/>
          <p14:tracePt t="174565" x="10390188" y="3516313"/>
          <p14:tracePt t="174590" x="10377488" y="3516313"/>
          <p14:tracePt t="174598" x="10377488" y="3503613"/>
          <p14:tracePt t="174615" x="10377488" y="3490913"/>
          <p14:tracePt t="174631" x="10377488" y="3454400"/>
          <p14:tracePt t="174632" x="10390188" y="3441700"/>
          <p14:tracePt t="174647" x="10490200" y="3390900"/>
          <p14:tracePt t="174663" x="10590213" y="3378200"/>
          <p14:tracePt t="174680" x="10677525" y="3354388"/>
          <p14:tracePt t="174698" x="10715625" y="3354388"/>
          <p14:tracePt t="174714" x="10726738" y="3354388"/>
          <p14:tracePt t="174742" x="10739438" y="3354388"/>
          <p14:tracePt t="174782" x="10739438" y="3378200"/>
          <p14:tracePt t="174790" x="10715625" y="3378200"/>
          <p14:tracePt t="174799" x="10702925" y="3390900"/>
          <p14:tracePt t="174814" x="10626725" y="3416300"/>
          <p14:tracePt t="174831" x="10602913" y="3416300"/>
          <p14:tracePt t="174847" x="10590213" y="3429000"/>
          <p14:tracePt t="174942" x="10577513" y="3441700"/>
          <p14:tracePt t="174950" x="10564813" y="3454400"/>
          <p14:tracePt t="174958" x="10552113" y="3454400"/>
          <p14:tracePt t="174966" x="10552113" y="3467100"/>
          <p14:tracePt t="174982" x="10514013" y="3490913"/>
          <p14:tracePt t="174999" x="10452100" y="3529013"/>
          <p14:tracePt t="175015" x="10364788" y="3567113"/>
          <p14:tracePt t="175032" x="10252075" y="3616325"/>
          <p14:tracePt t="175049" x="10013950" y="3703638"/>
          <p14:tracePt t="175065" x="9750425" y="3779838"/>
          <p14:tracePt t="175082" x="9413875" y="3879850"/>
          <p14:tracePt t="175099" x="9212263" y="3954463"/>
          <p14:tracePt t="175115" x="8986838" y="4041775"/>
          <p14:tracePt t="175117" x="8899525" y="4079875"/>
          <p14:tracePt t="175132" x="8774113" y="4117975"/>
          <p14:tracePt t="175149" x="8435975" y="4217988"/>
          <p14:tracePt t="175166" x="8135938" y="4318000"/>
          <p14:tracePt t="175183" x="7923213" y="4392613"/>
          <p14:tracePt t="175199" x="7797800" y="4467225"/>
          <p14:tracePt t="175215" x="7697788" y="4530725"/>
          <p14:tracePt t="175233" x="7548563" y="4592638"/>
          <p14:tracePt t="175249" x="7435850" y="4643438"/>
          <p14:tracePt t="175266" x="7359650" y="4667250"/>
          <p14:tracePt t="175283" x="7285038" y="4679950"/>
          <p14:tracePt t="175299" x="7210425" y="4692650"/>
          <p14:tracePt t="175301" x="7159625" y="4705350"/>
          <p14:tracePt t="175316" x="7134225" y="4705350"/>
          <p14:tracePt t="175318" x="7097713" y="4705350"/>
          <p14:tracePt t="175332" x="7072313" y="4718050"/>
          <p14:tracePt t="175350" x="6946900" y="4718050"/>
          <p14:tracePt t="175366" x="6859588" y="4718050"/>
          <p14:tracePt t="175383" x="6808788" y="4718050"/>
          <p14:tracePt t="175399" x="6759575" y="4718050"/>
          <p14:tracePt t="175416" x="6708775" y="4743450"/>
          <p14:tracePt t="175433" x="6684963" y="4756150"/>
          <p14:tracePt t="175450" x="6608763" y="4779963"/>
          <p14:tracePt t="175466" x="6572250" y="4805363"/>
          <p14:tracePt t="175483" x="6559550" y="4805363"/>
          <p14:tracePt t="175534" x="6546850" y="4818063"/>
          <p14:tracePt t="175542" x="6534150" y="4818063"/>
          <p14:tracePt t="175567" x="6534150" y="4830763"/>
          <p14:tracePt t="175574" x="6521450" y="4830763"/>
          <p14:tracePt t="175583" x="6496050" y="4843463"/>
          <p14:tracePt t="175600" x="6472238" y="4856163"/>
          <p14:tracePt t="175617" x="6421438" y="4868863"/>
          <p14:tracePt t="175633" x="6359525" y="4905375"/>
          <p14:tracePt t="175650" x="6270625" y="4918075"/>
          <p14:tracePt t="175667" x="6183313" y="4943475"/>
          <p14:tracePt t="175684" x="6096000" y="4968875"/>
          <p14:tracePt t="175685" x="6070600" y="4968875"/>
          <p14:tracePt t="175701" x="6021388" y="4992688"/>
          <p14:tracePt t="175702" x="6008688" y="5005388"/>
          <p14:tracePt t="175718" x="5970588" y="5005388"/>
          <p14:tracePt t="175735" x="5932488" y="5005388"/>
          <p14:tracePt t="175751" x="5908675" y="5018088"/>
          <p14:tracePt t="175767" x="5895975" y="5018088"/>
          <p14:tracePt t="175814" x="5883275" y="5018088"/>
          <p14:tracePt t="175839" x="5870575" y="5018088"/>
          <p14:tracePt t="175862" x="5845175" y="5030788"/>
          <p14:tracePt t="175870" x="5832475" y="5030788"/>
          <p14:tracePt t="175878" x="5821363" y="5030788"/>
          <p14:tracePt t="175894" x="5808663" y="5030788"/>
          <p14:tracePt t="175910" x="5795963" y="5030788"/>
          <p14:tracePt t="175942" x="5783263" y="5030788"/>
          <p14:tracePt t="175982" x="5770563" y="5030788"/>
          <p14:tracePt t="175990" x="5757863" y="5030788"/>
          <p14:tracePt t="176014" x="5745163" y="5030788"/>
          <p14:tracePt t="176326" x="5757863" y="5030788"/>
          <p14:tracePt t="176542" x="5770563" y="5030788"/>
          <p14:tracePt t="176574" x="5783263" y="5018088"/>
          <p14:tracePt t="176591" x="5783263" y="5005388"/>
          <p14:tracePt t="176598" x="5795963" y="5005388"/>
          <p14:tracePt t="176606" x="5808663" y="4992688"/>
          <p14:tracePt t="176638" x="5821363" y="4981575"/>
          <p14:tracePt t="176646" x="5832475" y="4968875"/>
          <p14:tracePt t="176686" x="5845175" y="4956175"/>
          <p14:tracePt t="177078" x="5857875" y="4956175"/>
          <p14:tracePt t="178574" x="5870575" y="4956175"/>
          <p14:tracePt t="178582" x="5883275" y="4956175"/>
          <p14:tracePt t="179606" x="5895975" y="4956175"/>
          <p14:tracePt t="180262" x="5908675" y="4956175"/>
          <p14:tracePt t="180310" x="5908675" y="4968875"/>
          <p14:tracePt t="180358" x="5908675" y="4981575"/>
          <p14:tracePt t="180366" x="5921375" y="4981575"/>
          <p14:tracePt t="180390" x="5921375" y="4992688"/>
          <p14:tracePt t="180397" x="5932488" y="4992688"/>
          <p14:tracePt t="180413" x="5932488" y="5005388"/>
          <p14:tracePt t="180429" x="5945188" y="5018088"/>
          <p14:tracePt t="180446" x="5983288" y="5043488"/>
          <p14:tracePt t="180463" x="6008688" y="5056188"/>
          <p14:tracePt t="180479" x="6057900" y="5081588"/>
          <p14:tracePt t="180496" x="6108700" y="5105400"/>
          <p14:tracePt t="180513" x="6146800" y="5105400"/>
          <p14:tracePt t="180529" x="6196013" y="5105400"/>
          <p14:tracePt t="180546" x="6259513" y="5130800"/>
          <p14:tracePt t="180563" x="6270625" y="5130800"/>
          <p14:tracePt t="180565" x="6283325" y="5130800"/>
          <p14:tracePt t="180582" x="6296025" y="5130800"/>
          <p14:tracePt t="180654" x="6308725" y="5130800"/>
          <p14:tracePt t="180694" x="6308725" y="5118100"/>
          <p14:tracePt t="180702" x="6308725" y="5105400"/>
          <p14:tracePt t="180719" x="6308725" y="5092700"/>
          <p14:tracePt t="180730" x="6308725" y="5081588"/>
          <p14:tracePt t="180747" x="6308725" y="5056188"/>
          <p14:tracePt t="180763" x="6334125" y="5030788"/>
          <p14:tracePt t="180765" x="6359525" y="4992688"/>
          <p14:tracePt t="180781" x="6370638" y="4981575"/>
          <p14:tracePt t="180797" x="6408738" y="4943475"/>
          <p14:tracePt t="180814" x="6421438" y="4943475"/>
          <p14:tracePt t="180831" x="6434138" y="4930775"/>
          <p14:tracePt t="180847" x="6434138" y="4918075"/>
          <p14:tracePt t="180863" x="6459538" y="4905375"/>
          <p14:tracePt t="180880" x="6459538" y="4892675"/>
          <p14:tracePt t="180897" x="6483350" y="4879975"/>
          <p14:tracePt t="180914" x="6521450" y="4868863"/>
          <p14:tracePt t="180930" x="6559550" y="4856163"/>
          <p14:tracePt t="180947" x="6596063" y="4843463"/>
          <p14:tracePt t="180949" x="6646863" y="4843463"/>
          <p14:tracePt t="180965" x="6721475" y="4818063"/>
          <p14:tracePt t="180981" x="6834188" y="4792663"/>
          <p14:tracePt t="180998" x="6946900" y="4779963"/>
          <p14:tracePt t="181014" x="7146925" y="4743450"/>
          <p14:tracePt t="181031" x="7323138" y="4679950"/>
          <p14:tracePt t="181047" x="7497763" y="4643438"/>
          <p14:tracePt t="181064" x="7685088" y="4605338"/>
          <p14:tracePt t="181081" x="7823200" y="4592638"/>
          <p14:tracePt t="181098" x="7974013" y="4554538"/>
          <p14:tracePt t="181114" x="8110538" y="4518025"/>
          <p14:tracePt t="181131" x="8235950" y="4467225"/>
          <p14:tracePt t="181133" x="8324850" y="4430713"/>
          <p14:tracePt t="181148" x="8412163" y="4392613"/>
          <p14:tracePt t="181149" x="8524875" y="4354513"/>
          <p14:tracePt t="181165" x="8712200" y="4267200"/>
          <p14:tracePt t="181182" x="8863013" y="4205288"/>
          <p14:tracePt t="181198" x="9037638" y="4117975"/>
          <p14:tracePt t="181214" x="9212263" y="4017963"/>
          <p14:tracePt t="181231" x="9424988" y="3892550"/>
          <p14:tracePt t="181248" x="9575800" y="3803650"/>
          <p14:tracePt t="181264" x="9688513" y="3703638"/>
          <p14:tracePt t="181282" x="9813925" y="3616325"/>
          <p14:tracePt t="181298" x="9888538" y="3541713"/>
          <p14:tracePt t="181315" x="9926638" y="3490913"/>
          <p14:tracePt t="181332" x="9963150" y="3441700"/>
          <p14:tracePt t="181333" x="9963150" y="3429000"/>
          <p14:tracePt t="181349" x="9975850" y="3403600"/>
          <p14:tracePt t="181365" x="9988550" y="3378200"/>
          <p14:tracePt t="181382" x="9988550" y="3367088"/>
          <p14:tracePt t="181398" x="10013950" y="3328988"/>
          <p14:tracePt t="181415" x="10039350" y="3290888"/>
          <p14:tracePt t="181432" x="10064750" y="3254375"/>
          <p14:tracePt t="181449" x="10113963" y="3190875"/>
          <p14:tracePt t="181465" x="10152063" y="3141663"/>
          <p14:tracePt t="181482" x="10177463" y="3090863"/>
          <p14:tracePt t="181499" x="10188575" y="3065463"/>
          <p14:tracePt t="181515" x="10201275" y="3028950"/>
          <p14:tracePt t="181517" x="10226675" y="3003550"/>
          <p14:tracePt t="181533" x="10226675" y="2990850"/>
          <p14:tracePt t="181549" x="10252075" y="2941638"/>
          <p14:tracePt t="181566" x="10288588" y="2903538"/>
          <p14:tracePt t="181583" x="10301288" y="2878138"/>
          <p14:tracePt t="181599" x="10326688" y="2852738"/>
          <p14:tracePt t="181615" x="10352088" y="2828925"/>
          <p14:tracePt t="181632" x="10364788" y="2816225"/>
          <p14:tracePt t="181649" x="10377488" y="2803525"/>
          <p14:tracePt t="181666" x="10401300" y="2790825"/>
          <p14:tracePt t="181683" x="10414000" y="2790825"/>
          <p14:tracePt t="181699" x="10464800" y="2790825"/>
          <p14:tracePt t="181716" x="10490200" y="2790825"/>
          <p14:tracePt t="181717" x="10502900" y="2790825"/>
          <p14:tracePt t="181733" x="10526713" y="2790825"/>
          <p14:tracePt t="181750" x="10577513" y="2790825"/>
          <p14:tracePt t="181766" x="10614025" y="2790825"/>
          <p14:tracePt t="181782" x="10639425" y="2790825"/>
          <p14:tracePt t="181799" x="10664825" y="2790825"/>
          <p14:tracePt t="181816" x="10715625" y="2803525"/>
          <p14:tracePt t="181833" x="10764838" y="2840038"/>
          <p14:tracePt t="181850" x="10802938" y="2903538"/>
          <p14:tracePt t="181866" x="10890250" y="2978150"/>
          <p14:tracePt t="181883" x="10977563" y="3041650"/>
          <p14:tracePt t="181885" x="11041063" y="3078163"/>
          <p14:tracePt t="181900" x="11090275" y="3116263"/>
          <p14:tracePt t="181901" x="11141075" y="3165475"/>
          <p14:tracePt t="181917" x="11215688" y="3216275"/>
          <p14:tracePt t="181934" x="11266488" y="3267075"/>
          <p14:tracePt t="181950" x="11303000" y="3303588"/>
          <p14:tracePt t="181967" x="11341100" y="3367088"/>
          <p14:tracePt t="181983" x="11377613" y="3441700"/>
          <p14:tracePt t="182000" x="11403013" y="3529013"/>
          <p14:tracePt t="182017" x="11428413" y="3616325"/>
          <p14:tracePt t="182034" x="11441113" y="3703638"/>
          <p14:tracePt t="182050" x="11441113" y="3792538"/>
          <p14:tracePt t="182067" x="11441113" y="3879850"/>
          <p14:tracePt t="182069" x="11441113" y="3905250"/>
          <p14:tracePt t="182084" x="11441113" y="3941763"/>
          <p14:tracePt t="182085" x="11441113" y="3967163"/>
          <p14:tracePt t="182101" x="11441113" y="4029075"/>
          <p14:tracePt t="182117" x="11441113" y="4092575"/>
          <p14:tracePt t="182134" x="11441113" y="4167188"/>
          <p14:tracePt t="182150" x="11441113" y="4254500"/>
          <p14:tracePt t="182167" x="11441113" y="4330700"/>
          <p14:tracePt t="182183" x="11415713" y="4430713"/>
          <p14:tracePt t="182201" x="11366500" y="4543425"/>
          <p14:tracePt t="182217" x="11328400" y="4618038"/>
          <p14:tracePt t="182234" x="11277600" y="4692650"/>
          <p14:tracePt t="182251" x="11241088" y="4768850"/>
          <p14:tracePt t="182267" x="11202988" y="4818063"/>
          <p14:tracePt t="182269" x="11190288" y="4830763"/>
          <p14:tracePt t="182284" x="11153775" y="4856163"/>
          <p14:tracePt t="182286" x="11128375" y="4892675"/>
          <p14:tracePt t="182301" x="11077575" y="4918075"/>
          <p14:tracePt t="182318" x="10990263" y="4981575"/>
          <p14:tracePt t="182334" x="10915650" y="5030788"/>
          <p14:tracePt t="182351" x="10839450" y="5068888"/>
          <p14:tracePt t="182367" x="10752138" y="5105400"/>
          <p14:tracePt t="182384" x="10664825" y="5118100"/>
          <p14:tracePt t="182401" x="10452100" y="5156200"/>
          <p14:tracePt t="182418" x="10264775" y="5181600"/>
          <p14:tracePt t="182434" x="10152063" y="5181600"/>
          <p14:tracePt t="182451" x="10113963" y="5181600"/>
          <p14:tracePt t="182453" x="10101263" y="5181600"/>
          <p14:tracePt t="182469" x="10075863" y="5181600"/>
          <p14:tracePt t="182485" x="10052050" y="5168900"/>
          <p14:tracePt t="182502" x="10026650" y="5143500"/>
          <p14:tracePt t="182526" x="10026650" y="5130800"/>
          <p14:tracePt t="182534" x="10026650" y="5118100"/>
          <p14:tracePt t="182551" x="10026650" y="5105400"/>
          <p14:tracePt t="182568" x="10013950" y="5081588"/>
          <p14:tracePt t="182614" x="10013950" y="5068888"/>
          <p14:tracePt t="182629" x="10013950" y="5056188"/>
          <p14:tracePt t="182637" x="10013950" y="5043488"/>
          <p14:tracePt t="182652" x="10013950" y="5030788"/>
          <p14:tracePt t="182654" x="10013950" y="5018088"/>
          <p14:tracePt t="182669" x="10013950" y="5005388"/>
          <p14:tracePt t="182685" x="10013950" y="4992688"/>
          <p14:tracePt t="182702" x="10013950" y="4968875"/>
          <p14:tracePt t="182719" x="10013950" y="4943475"/>
          <p14:tracePt t="182735" x="10013950" y="4930775"/>
          <p14:tracePt t="182752" x="10013950" y="4892675"/>
          <p14:tracePt t="182769" x="10013950" y="4868863"/>
          <p14:tracePt t="182785" x="10013950" y="4856163"/>
          <p14:tracePt t="182802" x="10013950" y="4830763"/>
          <p14:tracePt t="182819" x="10052050" y="4792663"/>
          <p14:tracePt t="182835" x="10064750" y="4768850"/>
          <p14:tracePt t="182837" x="10064750" y="4756150"/>
          <p14:tracePt t="182852" x="10088563" y="4743450"/>
          <p14:tracePt t="182854" x="10088563" y="4730750"/>
          <p14:tracePt t="182870" x="10101263" y="4718050"/>
          <p14:tracePt t="182886" x="10113963" y="4705350"/>
          <p14:tracePt t="182903" x="10126663" y="4705350"/>
          <p14:tracePt t="182919" x="10139363" y="4679950"/>
          <p14:tracePt t="182950" x="10164763" y="4667250"/>
          <p14:tracePt t="182966" x="10188575" y="4630738"/>
          <p14:tracePt t="182974" x="10213975" y="4618038"/>
          <p14:tracePt t="182990" x="10264775" y="4618038"/>
          <p14:tracePt t="183003" x="10288588" y="4605338"/>
          <p14:tracePt t="183019" x="10339388" y="4579938"/>
          <p14:tracePt t="183021" x="10364788" y="4567238"/>
          <p14:tracePt t="183037" x="10390188" y="4567238"/>
          <p14:tracePt t="183053" x="10401300" y="4567238"/>
          <p14:tracePt t="183070" x="10414000" y="4554538"/>
          <p14:tracePt t="183150" x="10426700" y="4554538"/>
          <p14:tracePt t="183230" x="10439400" y="4554538"/>
          <p14:tracePt t="183246" x="10452100" y="4554538"/>
          <p14:tracePt t="183254" x="10464800" y="4554538"/>
          <p14:tracePt t="183262" x="10477500" y="4554538"/>
          <p14:tracePt t="183271" x="10490200" y="4554538"/>
          <p14:tracePt t="183287" x="10502900" y="4554538"/>
          <p14:tracePt t="183303" x="10590213" y="4518025"/>
          <p14:tracePt t="183320" x="10726738" y="4479925"/>
          <p14:tracePt t="183337" x="10964863" y="4443413"/>
          <p14:tracePt t="183354" x="11241088" y="4392613"/>
          <p14:tracePt t="183370" x="11466513" y="4318000"/>
          <p14:tracePt t="183387" x="11553825" y="4292600"/>
          <p14:tracePt t="183389" x="11566525" y="4279900"/>
          <p14:tracePt t="183405" x="11579225" y="4279900"/>
          <p14:tracePt t="183550" x="11553825" y="4279900"/>
          <p14:tracePt t="183558" x="11528425" y="4279900"/>
          <p14:tracePt t="183571" x="11503025" y="4279900"/>
          <p14:tracePt t="183587" x="11490325" y="4279900"/>
          <p14:tracePt t="183589" x="11466513" y="4279900"/>
          <p14:tracePt t="183614" x="11441113" y="4279900"/>
          <p14:tracePt t="183710" x="11441113" y="4267200"/>
          <p14:tracePt t="183726" x="11428413" y="4254500"/>
          <p14:tracePt t="183734" x="11428413" y="4241800"/>
          <p14:tracePt t="183742" x="11428413" y="4230688"/>
          <p14:tracePt t="183755" x="11428413" y="4205288"/>
          <p14:tracePt t="183772" x="11403013" y="4154488"/>
          <p14:tracePt t="183773" x="11403013" y="4141788"/>
          <p14:tracePt t="183789" x="11377613" y="4092575"/>
          <p14:tracePt t="183790" x="11377613" y="4054475"/>
          <p14:tracePt t="183805" x="11315700" y="3916363"/>
          <p14:tracePt t="183822" x="11266488" y="3829050"/>
          <p14:tracePt t="183839" x="11215688" y="3729038"/>
          <p14:tracePt t="183854" x="11177588" y="3629025"/>
          <p14:tracePt t="183871" x="11153775" y="3567113"/>
          <p14:tracePt t="183888" x="11141075" y="3503613"/>
          <p14:tracePt t="183905" x="11115675" y="3479800"/>
          <p14:tracePt t="183922" x="11102975" y="3454400"/>
          <p14:tracePt t="183938" x="11090275" y="3454400"/>
          <p14:tracePt t="184006" x="11077575" y="3454400"/>
          <p14:tracePt t="184014" x="11052175" y="3454400"/>
          <p14:tracePt t="184023" x="11028363" y="3454400"/>
          <p14:tracePt t="184039" x="10977563" y="3479800"/>
          <p14:tracePt t="184055" x="10939463" y="3490913"/>
          <p14:tracePt t="184072" x="10915650" y="3516313"/>
          <p14:tracePt t="184089" x="10890250" y="3541713"/>
          <p14:tracePt t="184105" x="10890250" y="3579813"/>
          <p14:tracePt t="184126" x="10890250" y="3590925"/>
          <p14:tracePt t="184139" x="10890250" y="3603625"/>
          <p14:tracePt t="184190" x="10902950" y="3603625"/>
          <p14:tracePt t="184214" x="10928350" y="3603625"/>
          <p14:tracePt t="184254" x="10939463" y="3603625"/>
          <p14:tracePt t="184358" x="10915650" y="3616325"/>
          <p14:tracePt t="184366" x="10915650" y="3629025"/>
          <p14:tracePt t="184374" x="10915650" y="3641725"/>
          <p14:tracePt t="184406" x="10915650" y="3667125"/>
          <p14:tracePt t="184486" x="10928350" y="3667125"/>
          <p14:tracePt t="184502" x="10939463" y="3667125"/>
          <p14:tracePt t="184510" x="10952163" y="3667125"/>
          <p14:tracePt t="184525" x="10964863" y="3667125"/>
          <p14:tracePt t="184550" x="10977563" y="3654425"/>
          <p14:tracePt t="184606" x="10990263" y="3654425"/>
          <p14:tracePt t="184614" x="11015663" y="3654425"/>
          <p14:tracePt t="184623" x="11028363" y="3667125"/>
          <p14:tracePt t="184640" x="11102975" y="3741738"/>
          <p14:tracePt t="184657" x="11141075" y="3792538"/>
          <p14:tracePt t="184674" x="11164888" y="3829050"/>
          <p14:tracePt t="184690" x="11177588" y="3867150"/>
          <p14:tracePt t="184707" x="11190288" y="3879850"/>
          <p14:tracePt t="184774" x="11164888" y="3879850"/>
          <p14:tracePt t="184782" x="11141075" y="3879850"/>
          <p14:tracePt t="184791" x="11102975" y="3879850"/>
          <p14:tracePt t="184807" x="11090275" y="3879850"/>
          <p14:tracePt t="184824" x="11064875" y="3879850"/>
          <p14:tracePt t="184841" x="11052175" y="3879850"/>
          <p14:tracePt t="184857" x="11028363" y="3803650"/>
          <p14:tracePt t="184874" x="11028363" y="3767138"/>
          <p14:tracePt t="184891" x="11028363" y="3729038"/>
          <p14:tracePt t="184908" x="11028363" y="3716338"/>
          <p14:tracePt t="184942" x="11028363" y="3703638"/>
          <p14:tracePt t="184966" x="11041063" y="3703638"/>
          <p14:tracePt t="184982" x="11064875" y="3703638"/>
          <p14:tracePt t="184990" x="11090275" y="3703638"/>
          <p14:tracePt t="185006" x="11102975" y="3703638"/>
          <p14:tracePt t="185022" x="11115675" y="3716338"/>
          <p14:tracePt t="185038" x="11115675" y="3729038"/>
          <p14:tracePt t="185046" x="11115675" y="3741738"/>
          <p14:tracePt t="185058" x="11115675" y="3767138"/>
          <p14:tracePt t="185075" x="11115675" y="3792538"/>
          <p14:tracePt t="185092" x="11115675" y="3803650"/>
          <p14:tracePt t="185093" x="11115675" y="3816350"/>
          <p14:tracePt t="185414" x="11102975" y="3829050"/>
          <p14:tracePt t="185446" x="11102975" y="3841750"/>
          <p14:tracePt t="185462" x="11102975" y="3854450"/>
          <p14:tracePt t="185470" x="11102975" y="3867150"/>
          <p14:tracePt t="185486" x="11102975" y="3879850"/>
          <p14:tracePt t="185510" x="11115675" y="3892550"/>
          <p14:tracePt t="185534" x="11128375" y="3892550"/>
          <p14:tracePt t="185550" x="11141075" y="3916363"/>
          <p14:tracePt t="185582" x="11153775" y="3929063"/>
          <p14:tracePt t="185590" x="11164888" y="3929063"/>
          <p14:tracePt t="185599" x="11190288" y="3941763"/>
          <p14:tracePt t="185614" x="11215688" y="3941763"/>
          <p14:tracePt t="185626" x="11253788" y="3954463"/>
          <p14:tracePt t="185642" x="11341100" y="3954463"/>
          <p14:tracePt t="185660" x="11453813" y="3954463"/>
          <p14:tracePt t="185661" x="11515725" y="3954463"/>
          <p14:tracePt t="185677" x="11566525" y="3954463"/>
          <p14:tracePt t="185694" x="11628438" y="3916363"/>
          <p14:tracePt t="185710" x="11679238" y="3879850"/>
          <p14:tracePt t="185726" x="11728450" y="3829050"/>
          <p14:tracePt t="185743" x="11766550" y="3816350"/>
          <p14:tracePt t="185760" x="11804650" y="3779838"/>
          <p14:tracePt t="185783" x="11815763" y="3767138"/>
          <p14:tracePt t="185862" x="11815763" y="3754438"/>
          <p14:tracePt t="185870" x="11815763" y="3741738"/>
          <p14:tracePt t="185886" x="11791950" y="3741738"/>
          <p14:tracePt t="185894" x="11779250" y="3741738"/>
          <p14:tracePt t="185911" x="11753850" y="3741738"/>
          <p14:tracePt t="185927" x="11741150" y="3741738"/>
          <p14:tracePt t="185943" x="11728450" y="3741738"/>
          <p14:tracePt t="185960" x="11728450" y="3779838"/>
          <p14:tracePt t="185977" x="11728450" y="3816350"/>
          <p14:tracePt t="185994" x="11728450" y="3829050"/>
          <p14:tracePt t="186030" x="11741150" y="3829050"/>
          <p14:tracePt t="186038" x="11753850" y="3803650"/>
          <p14:tracePt t="186045" x="11791950" y="3754438"/>
          <p14:tracePt t="186061" x="11804650" y="3616325"/>
          <p14:tracePt t="186078" x="11815763" y="3467100"/>
          <p14:tracePt t="186095" x="11815763" y="3367088"/>
          <p14:tracePt t="186111" x="11815763" y="3354388"/>
          <p14:tracePt t="186158" x="11815763" y="3367088"/>
          <p14:tracePt t="186166" x="11815763" y="3378200"/>
          <p14:tracePt t="186178" x="11804650" y="3403600"/>
          <p14:tracePt t="186194" x="11804650" y="3441700"/>
          <p14:tracePt t="186211" x="11804650" y="3454400"/>
          <p14:tracePt t="186213" x="11804650" y="3467100"/>
          <p14:tracePt t="186438" x="11804650" y="3479800"/>
          <p14:tracePt t="186494" x="11791950" y="3479800"/>
          <p14:tracePt t="186502" x="11779250" y="3479800"/>
          <p14:tracePt t="186518" x="11766550" y="3479800"/>
          <p14:tracePt t="186528" x="11753850" y="3467100"/>
          <p14:tracePt t="186545" x="11741150" y="3441700"/>
          <p14:tracePt t="186562" x="11741150" y="3416300"/>
          <p14:tracePt t="186579" x="11728450" y="3403600"/>
          <p14:tracePt t="186630" x="11728450" y="3390900"/>
          <p14:tracePt t="186638" x="11766550" y="3416300"/>
          <p14:tracePt t="186646" x="11815763" y="3441700"/>
          <p14:tracePt t="186663" x="11917363" y="3554413"/>
          <p14:tracePt t="186679" x="12041188" y="3703638"/>
          <p14:tracePt t="186695" x="12066588" y="3792538"/>
          <p14:tracePt t="186712" x="12091988" y="3854450"/>
          <p14:tracePt t="186728" x="12091988" y="3905250"/>
          <p14:tracePt t="186746" x="12091988" y="3916363"/>
          <p14:tracePt t="186762" x="12091988" y="3929063"/>
          <p14:tracePt t="186798" x="12066588" y="3929063"/>
          <p14:tracePt t="186805" x="12028488" y="3905250"/>
          <p14:tracePt t="186813" x="11991975" y="3879850"/>
          <p14:tracePt t="186830" x="11928475" y="3816350"/>
          <p14:tracePt t="186846" x="11891963" y="3779838"/>
          <p14:tracePt t="186863" x="11853863" y="3741738"/>
          <p14:tracePt t="186879" x="11841163" y="3716338"/>
          <p14:tracePt t="186896" x="11841163" y="3703638"/>
          <p14:tracePt t="186913" x="11841163" y="3692525"/>
          <p14:tracePt t="186930" x="11841163" y="3679825"/>
          <p14:tracePt t="187134" x="11828463" y="3679825"/>
          <p14:tracePt t="187158" x="11815763" y="3679825"/>
          <p14:tracePt t="187165" x="11804650" y="3679825"/>
          <p14:tracePt t="187190" x="11779250" y="3679825"/>
          <p14:tracePt t="187206" x="11753850" y="3679825"/>
          <p14:tracePt t="187214" x="11728450" y="3692525"/>
          <p14:tracePt t="187222" x="11703050" y="3692525"/>
          <p14:tracePt t="187231" x="11679238" y="3692525"/>
          <p14:tracePt t="187247" x="11628438" y="3692525"/>
          <p14:tracePt t="187263" x="11553825" y="3692525"/>
          <p14:tracePt t="187280" x="11541125" y="3692525"/>
          <p14:tracePt t="187297" x="11528425" y="3692525"/>
          <p14:tracePt t="187398" x="11515725" y="3692525"/>
          <p14:tracePt t="187438" x="11503025" y="3692525"/>
          <p14:tracePt t="187454" x="11490325" y="3692525"/>
          <p14:tracePt t="187462" x="11479213" y="3692525"/>
          <p14:tracePt t="187471" x="11466513" y="3692525"/>
          <p14:tracePt t="187481" x="11453813" y="3692525"/>
          <p14:tracePt t="187498" x="11403013" y="3692525"/>
          <p14:tracePt t="187514" x="11341100" y="3692525"/>
          <p14:tracePt t="187531" x="11277600" y="3692525"/>
          <p14:tracePt t="187533" x="11228388" y="3692525"/>
          <p14:tracePt t="187548" x="11190288" y="3692525"/>
          <p14:tracePt t="187549" x="11141075" y="3692525"/>
          <p14:tracePt t="187565" x="11077575" y="3692525"/>
          <p14:tracePt t="187582" x="10990263" y="3692525"/>
          <p14:tracePt t="187598" x="10952163" y="3692525"/>
          <p14:tracePt t="187615" x="10915650" y="3692525"/>
          <p14:tracePt t="187631" x="10902950" y="3716338"/>
          <p14:tracePt t="187750" x="10915650" y="3716338"/>
          <p14:tracePt t="187758" x="10928350" y="3716338"/>
          <p14:tracePt t="187766" x="10952163" y="3716338"/>
          <p14:tracePt t="187782" x="11002963" y="3716338"/>
          <p14:tracePt t="187798" x="11090275" y="3716338"/>
          <p14:tracePt t="187815" x="11164888" y="3716338"/>
          <p14:tracePt t="187832" x="11253788" y="3716338"/>
          <p14:tracePt t="187849" x="11328400" y="3716338"/>
          <p14:tracePt t="187865" x="11341100" y="3716338"/>
          <p14:tracePt t="187882" x="11353800" y="3716338"/>
          <p14:tracePt t="187926" x="11353800" y="3703638"/>
          <p14:tracePt t="187973" x="11353800" y="3692525"/>
          <p14:tracePt t="187982" x="11353800" y="3667125"/>
          <p14:tracePt t="187989" x="11328400" y="3654425"/>
          <p14:tracePt t="187997" x="11303000" y="3641725"/>
          <p14:tracePt t="188014" x="11228388" y="3590925"/>
          <p14:tracePt t="188031" x="11202988" y="3567113"/>
          <p14:tracePt t="188070" x="11202988" y="3541713"/>
          <p14:tracePt t="188077" x="11202988" y="3529013"/>
          <p14:tracePt t="188125" x="11202988" y="3516313"/>
          <p14:tracePt t="188132" x="11228388" y="3516313"/>
          <p14:tracePt t="188141" x="11277600" y="3516313"/>
          <p14:tracePt t="188149" x="11315700" y="3516313"/>
          <p14:tracePt t="188165" x="11415713" y="3579813"/>
          <p14:tracePt t="188181" x="11503025" y="3667125"/>
          <p14:tracePt t="188198" x="11579225" y="3741738"/>
          <p14:tracePt t="188215" x="11615738" y="3792538"/>
          <p14:tracePt t="188232" x="11641138" y="3841750"/>
          <p14:tracePt t="188249" x="11641138" y="3879850"/>
          <p14:tracePt t="188265" x="11641138" y="3892550"/>
          <p14:tracePt t="188283" x="11641138" y="3905250"/>
          <p14:tracePt t="188300" x="11641138" y="3929063"/>
          <p14:tracePt t="188301" x="11603038" y="3929063"/>
          <p14:tracePt t="188316" x="11591925" y="3929063"/>
          <p14:tracePt t="188333" x="11441113" y="3929063"/>
          <p14:tracePt t="188350" x="11403013" y="3929063"/>
          <p14:tracePt t="188367" x="11403013" y="3905250"/>
          <p14:tracePt t="188383" x="11403013" y="3841750"/>
          <p14:tracePt t="188400" x="11403013" y="3716338"/>
          <p14:tracePt t="188417" x="11453813" y="3641725"/>
          <p14:tracePt t="188434" x="11503025" y="3579813"/>
          <p14:tracePt t="188450" x="11541125" y="3554413"/>
          <p14:tracePt t="188467" x="11566525" y="3554413"/>
          <p14:tracePt t="188574" x="11566525" y="3567113"/>
          <p14:tracePt t="188606" x="11528425" y="3590925"/>
          <p14:tracePt t="188614" x="11479213" y="3590925"/>
          <p14:tracePt t="188623" x="11441113" y="3590925"/>
          <p14:tracePt t="188634" x="11377613" y="3590925"/>
          <p14:tracePt t="188650" x="11202988" y="3603625"/>
          <p14:tracePt t="188667" x="11064875" y="3603625"/>
          <p14:tracePt t="188684" x="10902950" y="3603625"/>
          <p14:tracePt t="188685" x="10815638" y="3603625"/>
          <p14:tracePt t="188701" x="10577513" y="3603625"/>
          <p14:tracePt t="188717" x="10452100" y="3603625"/>
          <p14:tracePt t="188734" x="10439400" y="3603625"/>
          <p14:tracePt t="188758" x="10439400" y="3616325"/>
          <p14:tracePt t="188775" x="10439400" y="3629025"/>
          <p14:tracePt t="188783" x="10439400" y="3641725"/>
          <p14:tracePt t="188801" x="10439400" y="3654425"/>
          <p14:tracePt t="188817" x="10439400" y="3703638"/>
          <p14:tracePt t="188833" x="10452100" y="3754438"/>
          <p14:tracePt t="188850" x="10477500" y="3792538"/>
          <p14:tracePt t="188866" x="10514013" y="3829050"/>
          <p14:tracePt t="188883" x="10526713" y="3854450"/>
          <p14:tracePt t="188900" x="10577513" y="3867150"/>
          <p14:tracePt t="188901" x="10602913" y="3879850"/>
          <p14:tracePt t="188917" x="10664825" y="3892550"/>
          <p14:tracePt t="188933" x="10726738" y="3892550"/>
          <p14:tracePt t="188950" x="10752138" y="3892550"/>
          <p14:tracePt t="188967" x="10802938" y="3892550"/>
          <p14:tracePt t="188984" x="10839450" y="3892550"/>
          <p14:tracePt t="189001" x="10864850" y="3892550"/>
          <p14:tracePt t="189017" x="10902950" y="3854450"/>
          <p14:tracePt t="189034" x="10939463" y="3803650"/>
          <p14:tracePt t="189051" x="10964863" y="3741738"/>
          <p14:tracePt t="189067" x="10990263" y="3692525"/>
          <p14:tracePt t="189068" x="10990263" y="3667125"/>
          <p14:tracePt t="189084" x="11015663" y="3590925"/>
          <p14:tracePt t="189109" x="11015663" y="3579813"/>
          <p14:tracePt t="189117" x="11015663" y="3567113"/>
          <p14:tracePt t="189134" x="11002963" y="3567113"/>
          <p14:tracePt t="189151" x="10990263" y="3554413"/>
          <p14:tracePt t="189168" x="10939463" y="3554413"/>
          <p14:tracePt t="189185" x="10890250" y="3554413"/>
          <p14:tracePt t="189202" x="10828338" y="3554413"/>
          <p14:tracePt t="189219" x="10790238" y="3590925"/>
          <p14:tracePt t="189236" x="10777538" y="3629025"/>
          <p14:tracePt t="189237" x="10764838" y="3641725"/>
          <p14:tracePt t="189253" x="10764838" y="3654425"/>
          <p14:tracePt t="189677" x="10764838" y="3667125"/>
          <p14:tracePt t="189702" x="10752138" y="3679825"/>
          <p14:tracePt t="189718" x="10739438" y="3692525"/>
          <p14:tracePt t="189726" x="10726738" y="3703638"/>
          <p14:tracePt t="189737" x="10715625" y="3716338"/>
          <p14:tracePt t="189758" x="10690225" y="3741738"/>
          <p14:tracePt t="189774" x="10677525" y="3767138"/>
          <p14:tracePt t="189787" x="10664825" y="3767138"/>
          <p14:tracePt t="189789" x="10652125" y="3767138"/>
          <p14:tracePt t="189804" x="10652125" y="3779838"/>
          <p14:tracePt t="189805" x="10639425" y="3779838"/>
          <p14:tracePt t="189821" x="10614025" y="3792538"/>
          <p14:tracePt t="189846" x="10602913" y="3803650"/>
          <p14:tracePt t="189862" x="10590213" y="3803650"/>
          <p14:tracePt t="189878" x="10577513" y="3803650"/>
          <p14:tracePt t="189895" x="10564813" y="3803650"/>
          <p14:tracePt t="189910" x="10552113" y="3803650"/>
          <p14:tracePt t="189921" x="10539413" y="3803650"/>
          <p14:tracePt t="189937" x="10526713" y="3803650"/>
          <p14:tracePt t="189954" x="10502900" y="3803650"/>
          <p14:tracePt t="189973" x="10490200" y="3803650"/>
          <p14:tracePt t="189988" x="10477500" y="3803650"/>
          <p14:tracePt t="189989" x="10452100" y="3803650"/>
          <p14:tracePt t="190005" x="10426700" y="3803650"/>
          <p14:tracePt t="190021" x="10414000" y="3803650"/>
          <p14:tracePt t="190038" x="10390188" y="3803650"/>
          <p14:tracePt t="190055" x="10364788" y="3803650"/>
          <p14:tracePt t="190078" x="10339388" y="3803650"/>
          <p14:tracePt t="190094" x="10326688" y="3792538"/>
          <p14:tracePt t="190111" x="10313988" y="3792538"/>
          <p14:tracePt t="190126" x="10288588" y="3792538"/>
          <p14:tracePt t="190142" x="10277475" y="3792538"/>
          <p14:tracePt t="190158" x="10264775" y="3792538"/>
          <p14:tracePt t="190173" x="10252075" y="3792538"/>
          <p14:tracePt t="190230" x="10239375" y="3792538"/>
          <p14:tracePt t="190254" x="10226675" y="3792538"/>
          <p14:tracePt t="190310" x="10213975" y="3792538"/>
          <p14:tracePt t="190318" x="10201275" y="3792538"/>
          <p14:tracePt t="190334" x="10188575" y="3792538"/>
          <p14:tracePt t="190350" x="10177463" y="3792538"/>
          <p14:tracePt t="190374" x="10164763" y="3792538"/>
          <p14:tracePt t="190382" x="10152063" y="3792538"/>
          <p14:tracePt t="190414" x="10139363" y="3792538"/>
          <p14:tracePt t="190438" x="10126663" y="3792538"/>
          <p14:tracePt t="190454" x="10113963" y="3792538"/>
          <p14:tracePt t="190462" x="10101263" y="3803650"/>
          <p14:tracePt t="190486" x="10088563" y="3803650"/>
          <p14:tracePt t="190502" x="10075863" y="3803650"/>
          <p14:tracePt t="190510" x="10064750" y="3816350"/>
          <p14:tracePt t="190526" x="10052050" y="3816350"/>
          <p14:tracePt t="190550" x="10026650" y="3816350"/>
          <p14:tracePt t="190573" x="10013950" y="3816350"/>
          <p14:tracePt t="190581" x="10001250" y="3816350"/>
          <p14:tracePt t="190590" x="10001250" y="3829050"/>
          <p14:tracePt t="190606" x="9988550" y="3829050"/>
          <p14:tracePt t="190622" x="9975850" y="3829050"/>
          <p14:tracePt t="190639" x="9963150" y="3829050"/>
          <p14:tracePt t="190656" x="9952038" y="3829050"/>
          <p14:tracePt t="190673" x="9939338" y="3841750"/>
          <p14:tracePt t="190690" x="9926638" y="3841750"/>
          <p14:tracePt t="190790" x="9913938" y="3841750"/>
          <p14:tracePt t="190822" x="9901238" y="3841750"/>
          <p14:tracePt t="190830" x="9875838" y="3841750"/>
          <p14:tracePt t="190839" x="9852025" y="3841750"/>
          <p14:tracePt t="190856" x="9801225" y="3841750"/>
          <p14:tracePt t="190873" x="9726613" y="3803650"/>
          <p14:tracePt t="190890" x="9675813" y="3792538"/>
          <p14:tracePt t="190896" x="9663113" y="3779838"/>
          <p14:tracePt t="190907" x="9637713" y="3779838"/>
          <p14:tracePt t="190924" x="9637713" y="3767138"/>
          <p14:tracePt t="190990" x="9637713" y="3741738"/>
          <p14:tracePt t="191030" x="9650413" y="3716338"/>
          <p14:tracePt t="191046" x="9663113" y="3716338"/>
          <p14:tracePt t="191054" x="9675813" y="3703638"/>
          <p14:tracePt t="191150" x="9688513" y="3692525"/>
          <p14:tracePt t="191222" x="9688513" y="3667125"/>
          <p14:tracePt t="191230" x="9688513" y="3641725"/>
          <p14:tracePt t="191241" x="9688513" y="3616325"/>
          <p14:tracePt t="191258" x="9688513" y="3590925"/>
          <p14:tracePt t="191274" x="9688513" y="3567113"/>
          <p14:tracePt t="191291" x="9688513" y="3554413"/>
          <p14:tracePt t="191308" x="9688513" y="3541713"/>
          <p14:tracePt t="191325" x="9688513" y="3516313"/>
          <p14:tracePt t="191750" x="9701213" y="3516313"/>
          <p14:tracePt t="191759" x="9750425" y="3516313"/>
          <p14:tracePt t="191766" x="9801225" y="3516313"/>
          <p14:tracePt t="191775" x="9888538" y="3516313"/>
          <p14:tracePt t="191792" x="10039350" y="3516313"/>
          <p14:tracePt t="191809" x="10126663" y="3503613"/>
          <p14:tracePt t="191826" x="10201275" y="3454400"/>
          <p14:tracePt t="191842" x="10239375" y="3416300"/>
          <p14:tracePt t="191859" x="10264775" y="3390900"/>
          <p14:tracePt t="191876" x="10277475" y="3390900"/>
          <p14:tracePt t="191918" x="10277475" y="3378200"/>
          <p14:tracePt t="191935" x="10264775" y="3378200"/>
          <p14:tracePt t="191942" x="10226675" y="3378200"/>
          <p14:tracePt t="191950" x="10213975" y="3378200"/>
          <p14:tracePt t="191959" x="10188575" y="3378200"/>
          <p14:tracePt t="191976" x="10164763" y="3378200"/>
          <p14:tracePt t="191993" x="10126663" y="3390900"/>
          <p14:tracePt t="192009" x="10101263" y="3416300"/>
          <p14:tracePt t="192026" x="10052050" y="3490913"/>
          <p14:tracePt t="192043" x="10026650" y="3541713"/>
          <p14:tracePt t="192045" x="10013950" y="3579813"/>
          <p14:tracePt t="192060" x="10013950" y="3590925"/>
          <p14:tracePt t="192061" x="9988550" y="3641725"/>
          <p14:tracePt t="192077" x="9975850" y="3729038"/>
          <p14:tracePt t="192094" x="9975850" y="3829050"/>
          <p14:tracePt t="192110" x="9952038" y="3929063"/>
          <p14:tracePt t="192126" x="9952038" y="3979863"/>
          <p14:tracePt t="192143" x="9926638" y="4029075"/>
          <p14:tracePt t="192174" x="9926638" y="4041775"/>
          <p14:tracePt t="192238" x="9926638" y="4054475"/>
          <p14:tracePt t="192310" x="9926638" y="4079875"/>
          <p14:tracePt t="192350" x="9926638" y="4092575"/>
          <p14:tracePt t="192374" x="9939338" y="4117975"/>
          <p14:tracePt t="192390" x="9952038" y="4129088"/>
          <p14:tracePt t="192398" x="9963150" y="4154488"/>
          <p14:tracePt t="192411" x="9975850" y="4179888"/>
          <p14:tracePt t="192427" x="9988550" y="4217988"/>
          <p14:tracePt t="192429" x="9988550" y="4230688"/>
          <p14:tracePt t="192444" x="10001250" y="4267200"/>
          <p14:tracePt t="192445" x="10001250" y="4292600"/>
          <p14:tracePt t="192461" x="10026650" y="4379913"/>
          <p14:tracePt t="192478" x="10039350" y="4430713"/>
          <p14:tracePt t="192495" x="10052050" y="4467225"/>
          <p14:tracePt t="192511" x="10052050" y="4492625"/>
          <p14:tracePt t="192527" x="10064750" y="4518025"/>
          <p14:tracePt t="192623" x="10075863" y="4518025"/>
          <p14:tracePt t="192662" x="10088563" y="4518025"/>
          <p14:tracePt t="192726" x="10113963" y="4518025"/>
          <p14:tracePt t="192734" x="10126663" y="4530725"/>
          <p14:tracePt t="192745" x="10139363" y="4530725"/>
          <p14:tracePt t="192761" x="10139363" y="4543425"/>
          <p14:tracePt t="192778" x="10152063" y="4579938"/>
          <p14:tracePt t="192795" x="10164763" y="4592638"/>
          <p14:tracePt t="192830" x="10164763" y="4618038"/>
          <p14:tracePt t="192846" x="10164763" y="4630738"/>
          <p14:tracePt t="192853" x="10164763" y="4667250"/>
          <p14:tracePt t="192872" x="10164763" y="4679950"/>
          <p14:tracePt t="192879" x="10177463" y="4705350"/>
          <p14:tracePt t="192895" x="10177463" y="4730750"/>
          <p14:tracePt t="192918" x="10188575" y="4730750"/>
          <p14:tracePt t="192928" x="10188575" y="4743450"/>
          <p14:tracePt t="192945" x="10188575" y="4756150"/>
          <p14:tracePt t="192962" x="10201275" y="4768850"/>
          <p14:tracePt t="193014" x="10213975" y="4768850"/>
          <p14:tracePt t="193102" x="10213975" y="4756150"/>
          <p14:tracePt t="193110" x="10201275" y="4730750"/>
          <p14:tracePt t="193118" x="10164763" y="4705350"/>
          <p14:tracePt t="193129" x="10126663" y="4643438"/>
          <p14:tracePt t="193146" x="10052050" y="4554538"/>
          <p14:tracePt t="193162" x="9939338" y="4418013"/>
          <p14:tracePt t="193179" x="9852025" y="4330700"/>
          <p14:tracePt t="193181" x="9801225" y="4267200"/>
          <p14:tracePt t="193196" x="9775825" y="4230688"/>
          <p14:tracePt t="193197" x="9750425" y="4205288"/>
          <p14:tracePt t="193213" x="9739313" y="4154488"/>
          <p14:tracePt t="193230" x="9726613" y="4129088"/>
          <p14:tracePt t="193454" x="9739313" y="4129088"/>
          <p14:tracePt t="193462" x="9750425" y="4141788"/>
          <p14:tracePt t="193470" x="9763125" y="4154488"/>
          <p14:tracePt t="193480" x="9775825" y="4167188"/>
          <p14:tracePt t="193497" x="9788525" y="4179888"/>
          <p14:tracePt t="193513" x="9801225" y="4217988"/>
          <p14:tracePt t="193530" x="9813925" y="4230688"/>
          <p14:tracePt t="193547" x="9826625" y="4241800"/>
          <p14:tracePt t="193549" x="9839325" y="4267200"/>
          <p14:tracePt t="193563" x="9863138" y="4292600"/>
          <p14:tracePt t="193581" x="9888538" y="4341813"/>
          <p14:tracePt t="193598" x="9913938" y="4405313"/>
          <p14:tracePt t="193614" x="9939338" y="4479925"/>
          <p14:tracePt t="193631" x="9952038" y="4518025"/>
          <p14:tracePt t="193647" x="9975850" y="4543425"/>
          <p14:tracePt t="193663" x="9988550" y="4567238"/>
          <p14:tracePt t="193681" x="10001250" y="4567238"/>
          <p14:tracePt t="193734" x="10013950" y="4567238"/>
          <p14:tracePt t="193782" x="10026650" y="4579938"/>
          <p14:tracePt t="193789" x="10026650" y="4592638"/>
          <p14:tracePt t="193798" x="10039350" y="4592638"/>
          <p14:tracePt t="193814" x="10064750" y="4592638"/>
          <p14:tracePt t="193831" x="10075863" y="4592638"/>
          <p14:tracePt t="193847" x="10101263" y="4592638"/>
          <p14:tracePt t="193886" x="10139363" y="4618038"/>
          <p14:tracePt t="193893" x="10152063" y="4618038"/>
          <p14:tracePt t="193918" x="10177463" y="4630738"/>
          <p14:tracePt t="193926" x="10188575" y="4630738"/>
          <p14:tracePt t="193942" x="10201275" y="4643438"/>
          <p14:tracePt t="193965" x="10213975" y="4656138"/>
          <p14:tracePt t="193974" x="10239375" y="4667250"/>
          <p14:tracePt t="193982" x="10252075" y="4667250"/>
          <p14:tracePt t="193998" x="10277475" y="4679950"/>
          <p14:tracePt t="194014" x="10313988" y="4705350"/>
          <p14:tracePt t="194031" x="10339388" y="4718050"/>
          <p14:tracePt t="194048" x="10364788" y="4743450"/>
          <p14:tracePt t="194065" x="10377488" y="4743450"/>
          <p14:tracePt t="194082" x="10401300" y="4743450"/>
          <p14:tracePt t="194098" x="10414000" y="4743450"/>
          <p14:tracePt t="194158" x="10439400" y="4743450"/>
          <p14:tracePt t="194589" x="10426700" y="4743450"/>
          <p14:tracePt t="194597" x="10426700" y="4756150"/>
          <p14:tracePt t="194613" x="10426700" y="4779963"/>
          <p14:tracePt t="194621" x="10426700" y="4805363"/>
          <p14:tracePt t="194637" x="10426700" y="4818063"/>
          <p14:tracePt t="194649" x="10426700" y="4830763"/>
          <p14:tracePt t="194665" x="10426700" y="4868863"/>
          <p14:tracePt t="194682" x="10426700" y="4892675"/>
          <p14:tracePt t="194699" x="10426700" y="4918075"/>
          <p14:tracePt t="194717" x="10439400" y="4918075"/>
          <p14:tracePt t="194965" x="10426700" y="4918075"/>
          <p14:tracePt t="194973" x="10414000" y="4918075"/>
          <p14:tracePt t="194989" x="10414000" y="4905375"/>
          <p14:tracePt t="195022" x="10401300" y="4905375"/>
          <p14:tracePt t="195038" x="10377488" y="4892675"/>
          <p14:tracePt t="195246" x="10364788" y="4892675"/>
          <p14:tracePt t="195453" x="10364788" y="4879975"/>
          <p14:tracePt t="195525" x="10352088" y="4868863"/>
          <p14:tracePt t="195541" x="10339388" y="4868863"/>
          <p14:tracePt t="195565" x="10326688" y="4868863"/>
          <p14:tracePt t="195966" x="10313988" y="4856163"/>
          <p14:tracePt t="196150" x="10313988" y="4843463"/>
          <p14:tracePt t="196175" x="10313988" y="4830763"/>
          <p14:tracePt t="196230" x="10313988" y="4805363"/>
          <p14:tracePt t="196278" x="10313988" y="4792663"/>
          <p14:tracePt t="196286" x="10313988" y="4779963"/>
          <p14:tracePt t="196294" x="10313988" y="4768850"/>
          <p14:tracePt t="196304" x="10313988" y="4756150"/>
          <p14:tracePt t="196321" x="10313988" y="4743450"/>
          <p14:tracePt t="196337" x="10326688" y="4705350"/>
          <p14:tracePt t="196354" x="10339388" y="4692650"/>
          <p14:tracePt t="196371" x="10352088" y="4667250"/>
          <p14:tracePt t="196388" x="10364788" y="4643438"/>
          <p14:tracePt t="196405" x="10377488" y="4630738"/>
          <p14:tracePt t="196430" x="10377488" y="4618038"/>
          <p14:tracePt t="196694" x="10390188" y="4605338"/>
          <p14:tracePt t="196702" x="10401300" y="4605338"/>
          <p14:tracePt t="196710" x="10426700" y="4605338"/>
          <p14:tracePt t="196722" x="10439400" y="4605338"/>
          <p14:tracePt t="196738" x="10514013" y="4605338"/>
          <p14:tracePt t="196755" x="10577513" y="4605338"/>
          <p14:tracePt t="196757" x="10590213" y="4605338"/>
          <p14:tracePt t="196772" x="10614025" y="4605338"/>
          <p14:tracePt t="196774" x="10626725" y="4605338"/>
          <p14:tracePt t="196789" x="10652125" y="4605338"/>
          <p14:tracePt t="196806" x="10664825" y="4605338"/>
          <p14:tracePt t="196830" x="10677525" y="4605338"/>
          <p14:tracePt t="196839" x="10690225" y="4605338"/>
          <p14:tracePt t="196862" x="10702925" y="4592638"/>
          <p14:tracePt t="196878" x="10715625" y="4579938"/>
          <p14:tracePt t="196895" x="10726738" y="4567238"/>
          <p14:tracePt t="196906" x="10739438" y="4554538"/>
          <p14:tracePt t="196922" x="10777538" y="4543425"/>
          <p14:tracePt t="196939" x="10802938" y="4518025"/>
          <p14:tracePt t="196941" x="10815638" y="4505325"/>
          <p14:tracePt t="196956" x="10852150" y="4492625"/>
          <p14:tracePt t="196957" x="10877550" y="4492625"/>
          <p14:tracePt t="196973" x="10915650" y="4467225"/>
          <p14:tracePt t="196990" x="10952163" y="4454525"/>
          <p14:tracePt t="197013" x="10977563" y="4454525"/>
          <p14:tracePt t="197101" x="11002963" y="4454525"/>
          <p14:tracePt t="197110" x="11015663" y="4454525"/>
          <p14:tracePt t="197118" x="11052175" y="4454525"/>
          <p14:tracePt t="197125" x="11064875" y="4454525"/>
          <p14:tracePt t="197140" x="11077575" y="4467225"/>
          <p14:tracePt t="197141" x="11115675" y="4467225"/>
          <p14:tracePt t="197157" x="11190288" y="4505325"/>
          <p14:tracePt t="197174" x="11228388" y="4518025"/>
          <p14:tracePt t="197190" x="11253788" y="4530725"/>
          <p14:tracePt t="197206" x="11290300" y="4543425"/>
          <p14:tracePt t="197358" x="11303000" y="4554538"/>
          <p14:tracePt t="197382" x="11315700" y="4554538"/>
          <p14:tracePt t="197398" x="11328400" y="4554538"/>
          <p14:tracePt t="197406" x="11341100" y="4567238"/>
          <p14:tracePt t="197422" x="11353800" y="4579938"/>
          <p14:tracePt t="197430" x="11366500" y="4579938"/>
          <p14:tracePt t="197440" x="11377613" y="4579938"/>
          <p14:tracePt t="197457" x="11428413" y="4579938"/>
          <p14:tracePt t="197474" x="11453813" y="4592638"/>
          <p14:tracePt t="197491" x="11479213" y="4605338"/>
          <p14:tracePt t="197507" x="11490325" y="4605338"/>
          <p14:tracePt t="197509" x="11503025" y="4605338"/>
          <p14:tracePt t="197524" x="11515725" y="4618038"/>
          <p14:tracePt t="197541" x="11528425" y="4618038"/>
          <p14:tracePt t="197910" x="11503025" y="4618038"/>
          <p14:tracePt t="197917" x="11479213" y="4618038"/>
          <p14:tracePt t="197926" x="11453813" y="4618038"/>
          <p14:tracePt t="197942" x="11415713" y="4618038"/>
          <p14:tracePt t="197958" x="11390313" y="4618038"/>
          <p14:tracePt t="197975" x="11366500" y="4618038"/>
          <p14:tracePt t="197991" x="11328400" y="4618038"/>
          <p14:tracePt t="198008" x="11303000" y="4618038"/>
          <p14:tracePt t="198025" x="11277600" y="4630738"/>
          <p14:tracePt t="198042" x="11241088" y="4656138"/>
          <p14:tracePt t="198058" x="11215688" y="4679950"/>
          <p14:tracePt t="198086" x="11190288" y="4705350"/>
          <p14:tracePt t="198790" x="11190288" y="4692650"/>
          <p14:tracePt t="198798" x="11190288" y="4679950"/>
          <p14:tracePt t="198811" x="11190288" y="4667250"/>
          <p14:tracePt t="198838" x="11190288" y="4643438"/>
          <p14:tracePt t="198845" x="11190288" y="4618038"/>
          <p14:tracePt t="198861" x="11190288" y="4605338"/>
          <p14:tracePt t="198878" x="11190288" y="4567238"/>
          <p14:tracePt t="198894" x="11190288" y="4505325"/>
          <p14:tracePt t="198911" x="11190288" y="4405313"/>
          <p14:tracePt t="198927" x="11190288" y="4318000"/>
          <p14:tracePt t="198944" x="11190288" y="4192588"/>
          <p14:tracePt t="198961" x="11190288" y="4092575"/>
          <p14:tracePt t="198978" x="11190288" y="4029075"/>
          <p14:tracePt t="198994" x="11190288" y="4005263"/>
          <p14:tracePt t="199011" x="11190288" y="3979863"/>
          <p14:tracePt t="199142" x="11202988" y="3979863"/>
          <p14:tracePt t="199158" x="11228388" y="3979863"/>
          <p14:tracePt t="199166" x="11241088" y="3979863"/>
          <p14:tracePt t="199182" x="11266488" y="3967163"/>
          <p14:tracePt t="199214" x="11277600" y="3954463"/>
          <p14:tracePt t="199406" x="11290300" y="3954463"/>
          <p14:tracePt t="199709" x="11290300" y="3967163"/>
          <p14:tracePt t="199742" x="11290300" y="3992563"/>
          <p14:tracePt t="199758" x="11290300" y="4005263"/>
          <p14:tracePt t="199765" x="11290300" y="4017963"/>
          <p14:tracePt t="199780" x="11277600" y="4041775"/>
          <p14:tracePt t="199781" x="11266488" y="4067175"/>
          <p14:tracePt t="199797" x="11228388" y="4141788"/>
          <p14:tracePt t="199814" x="11202988" y="4217988"/>
          <p14:tracePt t="199830" x="11153775" y="4318000"/>
          <p14:tracePt t="199846" x="11115675" y="4405313"/>
          <p14:tracePt t="199863" x="11090275" y="4430713"/>
          <p14:tracePt t="199880" x="11064875" y="4467225"/>
          <p14:tracePt t="199897" x="11041063" y="4467225"/>
          <p14:tracePt t="199914" x="11015663" y="4492625"/>
          <p14:tracePt t="199930" x="11002963" y="4492625"/>
          <p14:tracePt t="199947" x="10964863" y="4505325"/>
          <p14:tracePt t="199949" x="10952163" y="4518025"/>
          <p14:tracePt t="199965" x="10928350" y="4543425"/>
          <p14:tracePt t="199981" x="10902950" y="4543425"/>
          <p14:tracePt t="199997" x="10877550" y="4567238"/>
          <p14:tracePt t="200014" x="10839450" y="4567238"/>
          <p14:tracePt t="200031" x="10815638" y="4592638"/>
          <p14:tracePt t="200047" x="10802938" y="4592638"/>
          <p14:tracePt t="200064" x="10764838" y="4618038"/>
          <p14:tracePt t="200081" x="10752138" y="4618038"/>
          <p14:tracePt t="200097" x="10739438" y="4643438"/>
          <p14:tracePt t="200114" x="10726738" y="4643438"/>
          <p14:tracePt t="200142" x="10702925" y="4643438"/>
          <p14:tracePt t="200190" x="10677525" y="4643438"/>
          <p14:tracePt t="200214" x="10652125" y="4643438"/>
          <p14:tracePt t="200222" x="10639425" y="4643438"/>
          <p14:tracePt t="200231" x="10590213" y="4643438"/>
          <p14:tracePt t="200247" x="10564813" y="4618038"/>
          <p14:tracePt t="200264" x="10514013" y="4579938"/>
          <p14:tracePt t="200281" x="10490200" y="4543425"/>
          <p14:tracePt t="200298" x="10464800" y="4518025"/>
          <p14:tracePt t="200315" x="10401300" y="4443413"/>
          <p14:tracePt t="200331" x="10339388" y="4379913"/>
          <p14:tracePt t="200333" x="10288588" y="4318000"/>
          <p14:tracePt t="200349" x="10226675" y="4241800"/>
          <p14:tracePt t="200365" x="10164763" y="4129088"/>
          <p14:tracePt t="200382" x="10075863" y="3929063"/>
          <p14:tracePt t="200398" x="9926638" y="3692525"/>
          <p14:tracePt t="200414" x="9852025" y="3503613"/>
          <p14:tracePt t="200431" x="9801225" y="3341688"/>
          <p14:tracePt t="200448" x="9726613" y="3154363"/>
          <p14:tracePt t="200465" x="9701213" y="3054350"/>
          <p14:tracePt t="200482" x="9701213" y="2978150"/>
          <p14:tracePt t="200498" x="9701213" y="2952750"/>
          <p14:tracePt t="200515" x="9701213" y="2903538"/>
          <p14:tracePt t="200533" x="9701213" y="2878138"/>
          <p14:tracePt t="200549" x="9701213" y="2865438"/>
          <p14:tracePt t="200565" x="9701213" y="2852738"/>
          <p14:tracePt t="200582" x="9713913" y="2828925"/>
          <p14:tracePt t="200606" x="9726613" y="2803525"/>
          <p14:tracePt t="200926" x="9739313" y="2803525"/>
          <p14:tracePt t="200942" x="9750425" y="2790825"/>
          <p14:tracePt t="200957" x="9775825" y="2790825"/>
          <p14:tracePt t="200966" x="9775825" y="2778125"/>
          <p14:tracePt t="200973" x="9788525" y="2765425"/>
          <p14:tracePt t="200983" x="9801225" y="2765425"/>
          <p14:tracePt t="200999" x="9839325" y="2765425"/>
          <p14:tracePt t="201016" x="9852025" y="2752725"/>
          <p14:tracePt t="201033" x="9888538" y="2740025"/>
          <p14:tracePt t="201050" x="9952038" y="2728913"/>
          <p14:tracePt t="201066" x="10039350" y="2728913"/>
          <p14:tracePt t="201083" x="10113963" y="2716213"/>
          <p14:tracePt t="201085" x="10164763" y="2716213"/>
          <p14:tracePt t="201101" x="10239375" y="2690813"/>
          <p14:tracePt t="201102" x="10277475" y="2690813"/>
          <p14:tracePt t="201117" x="10364788" y="2690813"/>
          <p14:tracePt t="201133" x="10452100" y="2690813"/>
          <p14:tracePt t="201150" x="10502900" y="2690813"/>
          <p14:tracePt t="201166" x="10564813" y="2690813"/>
          <p14:tracePt t="201183" x="10639425" y="2690813"/>
          <p14:tracePt t="201200" x="10726738" y="2690813"/>
          <p14:tracePt t="201217" x="10777538" y="2690813"/>
          <p14:tracePt t="201234" x="10877550" y="2690813"/>
          <p14:tracePt t="201250" x="10990263" y="2690813"/>
          <p14:tracePt t="201267" x="11077575" y="2690813"/>
          <p14:tracePt t="201284" x="11102975" y="2690813"/>
          <p14:tracePt t="201285" x="11115675" y="2690813"/>
          <p14:tracePt t="201301" x="11141075" y="2690813"/>
          <p14:tracePt t="201317" x="11153775" y="2690813"/>
          <p14:tracePt t="201334" x="11164888" y="2690813"/>
          <p14:tracePt t="201398" x="11190288" y="2690813"/>
          <p14:tracePt t="201430" x="11202988" y="2703513"/>
          <p14:tracePt t="201437" x="11215688" y="2703513"/>
          <p14:tracePt t="201451" x="11228388" y="2728913"/>
          <p14:tracePt t="201453" x="11266488" y="2752725"/>
          <p14:tracePt t="201467" x="11290300" y="2778125"/>
          <p14:tracePt t="201469" x="11315700" y="2816225"/>
          <p14:tracePt t="201485" x="11353800" y="2852738"/>
          <p14:tracePt t="201501" x="11390313" y="2890838"/>
          <p14:tracePt t="201518" x="11453813" y="2965450"/>
          <p14:tracePt t="201534" x="11479213" y="3003550"/>
          <p14:tracePt t="201551" x="11490325" y="3028950"/>
          <p14:tracePt t="201567" x="11503025" y="3078163"/>
          <p14:tracePt t="201584" x="11528425" y="3116263"/>
          <p14:tracePt t="201601" x="11528425" y="3154363"/>
          <p14:tracePt t="201618" x="11553825" y="3216275"/>
          <p14:tracePt t="201634" x="11566525" y="3267075"/>
          <p14:tracePt t="201651" x="11579225" y="3328988"/>
          <p14:tracePt t="201653" x="11591925" y="3354388"/>
          <p14:tracePt t="201669" x="11591925" y="3429000"/>
          <p14:tracePt t="201685" x="11603038" y="3479800"/>
          <p14:tracePt t="201702" x="11615738" y="3516313"/>
          <p14:tracePt t="201718" x="11641138" y="3567113"/>
          <p14:tracePt t="201734" x="11641138" y="3616325"/>
          <p14:tracePt t="201751" x="11641138" y="3654425"/>
          <p14:tracePt t="201768" x="11641138" y="3692525"/>
          <p14:tracePt t="201785" x="11641138" y="3741738"/>
          <p14:tracePt t="201802" x="11666538" y="3779838"/>
          <p14:tracePt t="201818" x="11666538" y="3816350"/>
          <p14:tracePt t="201835" x="11666538" y="3879850"/>
          <p14:tracePt t="201837" x="11666538" y="3905250"/>
          <p14:tracePt t="201852" x="11666538" y="3929063"/>
          <p14:tracePt t="201853" x="11666538" y="3954463"/>
          <p14:tracePt t="201869" x="11666538" y="3992563"/>
          <p14:tracePt t="201886" x="11666538" y="4029075"/>
          <p14:tracePt t="201903" x="11666538" y="4067175"/>
          <p14:tracePt t="201918" x="11666538" y="4092575"/>
          <p14:tracePt t="201919" x="11666538" y="4105275"/>
          <p14:tracePt t="201935" x="11666538" y="4154488"/>
          <p14:tracePt t="201952" x="11666538" y="4179888"/>
          <p14:tracePt t="201969" x="11666538" y="4217988"/>
          <p14:tracePt t="201985" x="11666538" y="4254500"/>
          <p14:tracePt t="202002" x="11666538" y="4292600"/>
          <p14:tracePt t="202019" x="11666538" y="4341813"/>
          <p14:tracePt t="202021" x="11666538" y="4354513"/>
          <p14:tracePt t="202036" x="11666538" y="4392613"/>
          <p14:tracePt t="202037" x="11641138" y="4430713"/>
          <p14:tracePt t="202053" x="11641138" y="4492625"/>
          <p14:tracePt t="202069" x="11615738" y="4554538"/>
          <p14:tracePt t="202086" x="11603038" y="4592638"/>
          <p14:tracePt t="202103" x="11579225" y="4630738"/>
          <p14:tracePt t="202119" x="11553825" y="4656138"/>
          <p14:tracePt t="202136" x="11541125" y="4718050"/>
          <p14:tracePt t="202153" x="11515725" y="4756150"/>
          <p14:tracePt t="202169" x="11503025" y="4779963"/>
          <p14:tracePt t="202186" x="11490325" y="4805363"/>
          <p14:tracePt t="202203" x="11466513" y="4830763"/>
          <p14:tracePt t="202219" x="11466513" y="4843463"/>
          <p14:tracePt t="202221" x="11441113" y="4868863"/>
          <p14:tracePt t="202237" x="11428413" y="4879975"/>
          <p14:tracePt t="202253" x="11403013" y="4905375"/>
          <p14:tracePt t="202270" x="11377613" y="4930775"/>
          <p14:tracePt t="202286" x="11353800" y="4956175"/>
          <p14:tracePt t="202303" x="11315700" y="4992688"/>
          <p14:tracePt t="202320" x="11266488" y="5043488"/>
          <p14:tracePt t="202336" x="11215688" y="5081588"/>
          <p14:tracePt t="202353" x="11164888" y="5118100"/>
          <p14:tracePt t="202370" x="11141075" y="5143500"/>
          <p14:tracePt t="202387" x="11064875" y="5181600"/>
          <p14:tracePt t="202403" x="11028363" y="5194300"/>
          <p14:tracePt t="202405" x="11015663" y="5205413"/>
          <p14:tracePt t="202421" x="11002963" y="5205413"/>
          <p14:tracePt t="202437" x="10977563" y="5218113"/>
          <p14:tracePt t="202454" x="10952163" y="5230813"/>
          <p14:tracePt t="202478" x="10939463" y="5230813"/>
          <p14:tracePt t="202486" x="10928350" y="5230813"/>
          <p14:tracePt t="202503" x="10902950" y="5243513"/>
          <p14:tracePt t="202526" x="10890250" y="5243513"/>
          <p14:tracePt t="202542" x="10890250" y="5268913"/>
          <p14:tracePt t="202554" x="10877550" y="5268913"/>
          <p14:tracePt t="202570" x="10864850" y="5268913"/>
          <p14:tracePt t="202587" x="10852150" y="5294313"/>
          <p14:tracePt t="202589" x="10839450" y="5305425"/>
          <p14:tracePt t="202604" x="10828338" y="5305425"/>
          <p14:tracePt t="202605" x="10815638" y="5318125"/>
          <p14:tracePt t="202621" x="10802938" y="5318125"/>
          <p14:tracePt t="202637" x="10777538" y="5343525"/>
          <p14:tracePt t="202654" x="10739438" y="5343525"/>
          <p14:tracePt t="202670" x="10664825" y="5343525"/>
          <p14:tracePt t="202687" x="10614025" y="5343525"/>
          <p14:tracePt t="202704" x="10590213" y="5343525"/>
          <p14:tracePt t="202721" x="10564813" y="5343525"/>
          <p14:tracePt t="202737" x="10526713" y="5330825"/>
          <p14:tracePt t="202754" x="10490200" y="5281613"/>
          <p14:tracePt t="202771" x="10439400" y="5194300"/>
          <p14:tracePt t="202773" x="10390188" y="5156200"/>
          <p14:tracePt t="202788" x="10364788" y="5118100"/>
          <p14:tracePt t="202789" x="10352088" y="5068888"/>
          <p14:tracePt t="202805" x="10277475" y="4956175"/>
          <p14:tracePt t="202822" x="10213975" y="4843463"/>
          <p14:tracePt t="202838" x="10152063" y="4756150"/>
          <p14:tracePt t="202854" x="10113963" y="4656138"/>
          <p14:tracePt t="202871" x="10052050" y="4554538"/>
          <p14:tracePt t="202888" x="10013950" y="4492625"/>
          <p14:tracePt t="202905" x="9988550" y="4392613"/>
          <p14:tracePt t="202921" x="9963150" y="4354513"/>
          <p14:tracePt t="202938" x="9926638" y="4254500"/>
          <p14:tracePt t="202955" x="9926638" y="4192588"/>
          <p14:tracePt t="202972" x="9913938" y="4117975"/>
          <p14:tracePt t="202973" x="9913938" y="4079875"/>
          <p14:tracePt t="202989" x="9913938" y="4017963"/>
          <p14:tracePt t="203005" x="9913938" y="3941763"/>
          <p14:tracePt t="203022" x="9926638" y="3841750"/>
          <p14:tracePt t="203038" x="9952038" y="3767138"/>
          <p14:tracePt t="203055" x="9988550" y="3679825"/>
          <p14:tracePt t="203072" x="10013950" y="3629025"/>
          <p14:tracePt t="203088" x="10039350" y="3579813"/>
          <p14:tracePt t="203105" x="10064750" y="3541713"/>
          <p14:tracePt t="203122" x="10075863" y="3516313"/>
          <p14:tracePt t="203139" x="10101263" y="3479800"/>
          <p14:tracePt t="203155" x="10101263" y="3467100"/>
          <p14:tracePt t="203157" x="10101263" y="3454400"/>
          <p14:tracePt t="203173" x="10101263" y="3441700"/>
          <p14:tracePt t="203270" x="10101263" y="3416300"/>
          <p14:tracePt t="203278" x="10088563" y="3416300"/>
          <p14:tracePt t="203326" x="10064750" y="3403600"/>
          <p14:tracePt t="203350" x="10052050" y="3403600"/>
          <p14:tracePt t="203373" x="10052050" y="3390900"/>
          <p14:tracePt t="203389" x="10052050" y="3378200"/>
          <p14:tracePt t="203397" x="10052050" y="3367088"/>
          <p14:tracePt t="203407" x="10052050" y="3354388"/>
          <p14:tracePt t="203423" x="10052050" y="3328988"/>
          <p14:tracePt t="203439" x="10052050" y="3303588"/>
          <p14:tracePt t="203456" x="10064750" y="3203575"/>
          <p14:tracePt t="203473" x="10075863" y="3178175"/>
          <p14:tracePt t="203489" x="10126663" y="3128963"/>
          <p14:tracePt t="203506" x="10213975" y="3090863"/>
          <p14:tracePt t="203523" x="10288588" y="3054350"/>
          <p14:tracePt t="203525" x="10326688" y="3041650"/>
          <p14:tracePt t="203540" x="10364788" y="3028950"/>
          <p14:tracePt t="203541" x="10426700" y="3003550"/>
          <p14:tracePt t="203557" x="10502900" y="3003550"/>
          <p14:tracePt t="203573" x="10590213" y="3003550"/>
          <p14:tracePt t="203590" x="10639425" y="3003550"/>
          <p14:tracePt t="203606" x="10690225" y="3003550"/>
          <p14:tracePt t="203623" x="10739438" y="3003550"/>
          <p14:tracePt t="203640" x="10764838" y="3003550"/>
          <p14:tracePt t="203656" x="10828338" y="3016250"/>
          <p14:tracePt t="203673" x="10864850" y="3054350"/>
          <p14:tracePt t="203690" x="10928350" y="3103563"/>
          <p14:tracePt t="203707" x="11028363" y="3190875"/>
          <p14:tracePt t="203709" x="11064875" y="3216275"/>
          <p14:tracePt t="203723" x="11141075" y="3278188"/>
          <p14:tracePt t="203725" x="11177588" y="3328988"/>
          <p14:tracePt t="203741" x="11315700" y="3441700"/>
          <p14:tracePt t="203757" x="11390313" y="3516313"/>
          <p14:tracePt t="203774" x="11479213" y="3616325"/>
          <p14:tracePt t="203790" x="11528425" y="3703638"/>
          <p14:tracePt t="203806" x="11528425" y="3729038"/>
          <p14:tracePt t="203824" x="11528425" y="3741738"/>
          <p14:tracePt t="203841" x="11528425" y="3779838"/>
          <p14:tracePt t="203857" x="11528425" y="3803650"/>
          <p14:tracePt t="203873" x="11528425" y="3829050"/>
          <p14:tracePt t="203891" x="11528425" y="3892550"/>
          <p14:tracePt t="203908" x="11528425" y="3954463"/>
          <p14:tracePt t="203909" x="11528425" y="3992563"/>
          <p14:tracePt t="203923" x="11528425" y="4029075"/>
          <p14:tracePt t="203941" x="11528425" y="4167188"/>
          <p14:tracePt t="203958" x="11528425" y="4305300"/>
          <p14:tracePt t="203974" x="11528425" y="4392613"/>
          <p14:tracePt t="203991" x="11503025" y="4479925"/>
          <p14:tracePt t="204007" x="11479213" y="4554538"/>
          <p14:tracePt t="204024" x="11453813" y="4618038"/>
          <p14:tracePt t="204041" x="11415713" y="4679950"/>
          <p14:tracePt t="204057" x="11403013" y="4718050"/>
          <p14:tracePt t="204074" x="11353800" y="4768850"/>
          <p14:tracePt t="204091" x="11315700" y="4805363"/>
          <p14:tracePt t="204093" x="11303000" y="4818063"/>
          <p14:tracePt t="204108" x="11290300" y="4830763"/>
          <p14:tracePt t="204109" x="11266488" y="4843463"/>
          <p14:tracePt t="204125" x="11202988" y="4868863"/>
          <p14:tracePt t="204142" x="11115675" y="4905375"/>
          <p14:tracePt t="204158" x="11028363" y="4930775"/>
          <p14:tracePt t="204174" x="10928350" y="4968875"/>
          <p14:tracePt t="204191" x="10864850" y="4992688"/>
          <p14:tracePt t="204208" x="10790238" y="5030788"/>
          <p14:tracePt t="204224" x="10726738" y="5056188"/>
          <p14:tracePt t="204242" x="10690225" y="5068888"/>
          <p14:tracePt t="204258" x="10639425" y="5092700"/>
          <p14:tracePt t="204275" x="10614025" y="5118100"/>
          <p14:tracePt t="204302" x="10602913" y="5130800"/>
          <p14:tracePt t="204309" x="10590213" y="5130800"/>
          <p14:tracePt t="204333" x="10577513" y="5130800"/>
          <p14:tracePt t="204343" x="10564813" y="5143500"/>
          <p14:tracePt t="204359" x="10539413" y="5156200"/>
          <p14:tracePt t="204375" x="10526713" y="5156200"/>
          <p14:tracePt t="204392" x="10477500" y="5181600"/>
          <p14:tracePt t="204408" x="10452100" y="5181600"/>
          <p14:tracePt t="204425" x="10426700" y="5181600"/>
          <p14:tracePt t="204442" x="10401300" y="5181600"/>
          <p14:tracePt t="204459" x="10377488" y="5181600"/>
          <p14:tracePt t="204475" x="10352088" y="5181600"/>
          <p14:tracePt t="204492" x="10339388" y="5181600"/>
          <p14:tracePt t="204525" x="10313988" y="5181600"/>
          <p14:tracePt t="204566" x="10301288" y="5181600"/>
          <p14:tracePt t="204582" x="10288588" y="5181600"/>
          <p14:tracePt t="204590" x="10277475" y="5205413"/>
          <p14:tracePt t="204598" x="10264775" y="5205413"/>
          <p14:tracePt t="204609" x="10252075" y="5205413"/>
          <p14:tracePt t="204625" x="10226675" y="5205413"/>
          <p14:tracePt t="204642" x="10164763" y="5230813"/>
          <p14:tracePt t="204659" x="10113963" y="5230813"/>
          <p14:tracePt t="204661" x="10075863" y="5256213"/>
          <p14:tracePt t="204676" x="10052050" y="5268913"/>
          <p14:tracePt t="204678" x="10026650" y="5268913"/>
          <p14:tracePt t="204693" x="9988550" y="5294313"/>
          <p14:tracePt t="204710" x="9963150" y="5294313"/>
          <p14:tracePt t="204726" x="9952038" y="5294313"/>
          <p14:tracePt t="204750" x="9952038" y="5305425"/>
          <p14:tracePt t="204806" x="9952038" y="5318125"/>
          <p14:tracePt t="204822" x="9952038" y="5330825"/>
          <p14:tracePt t="204838" x="9952038" y="5356225"/>
          <p14:tracePt t="204854" x="9963150" y="5356225"/>
          <p14:tracePt t="204861" x="9975850" y="5368925"/>
          <p14:tracePt t="204876" x="9988550" y="5368925"/>
          <p14:tracePt t="204894" x="10039350" y="5368925"/>
          <p14:tracePt t="204910" x="10075863" y="5381625"/>
          <p14:tracePt t="204926" x="10139363" y="5381625"/>
          <p14:tracePt t="204943" x="10201275" y="5381625"/>
          <p14:tracePt t="204960" x="10252075" y="5381625"/>
          <p14:tracePt t="204976" x="10301288" y="5381625"/>
          <p14:tracePt t="204993" x="10352088" y="5381625"/>
          <p14:tracePt t="205010" x="10439400" y="5343525"/>
          <p14:tracePt t="205027" x="10464800" y="5330825"/>
          <p14:tracePt t="205029" x="10514013" y="5305425"/>
          <p14:tracePt t="205044" x="10539413" y="5294313"/>
          <p14:tracePt t="205045" x="10577513" y="5243513"/>
          <p14:tracePt t="205061" x="10664825" y="5181600"/>
          <p14:tracePt t="205077" x="10739438" y="5092700"/>
          <p14:tracePt t="205094" x="10815638" y="4981575"/>
          <p14:tracePt t="205110" x="10890250" y="4818063"/>
          <p14:tracePt t="205127" x="10964863" y="4667250"/>
          <p14:tracePt t="205144" x="11002963" y="4518025"/>
          <p14:tracePt t="205160" x="11015663" y="4405313"/>
          <p14:tracePt t="205177" x="11015663" y="4292600"/>
          <p14:tracePt t="205194" x="11015663" y="4241800"/>
          <p14:tracePt t="205211" x="11015663" y="4205288"/>
          <p14:tracePt t="205227" x="11015663" y="4179888"/>
          <p14:tracePt t="205229" x="11015663" y="4167188"/>
          <p14:tracePt t="205245" x="11002963" y="4167188"/>
          <p14:tracePt t="205261" x="10977563" y="4167188"/>
          <p14:tracePt t="205277" x="10939463" y="4141788"/>
          <p14:tracePt t="205294" x="10928350" y="4141788"/>
          <p14:tracePt t="205310" x="10890250" y="4141788"/>
          <p14:tracePt t="205328" x="10864850" y="4141788"/>
          <p14:tracePt t="205344" x="10852150" y="4141788"/>
          <p14:tracePt t="205361" x="10839450" y="4141788"/>
          <p14:tracePt t="205378" x="10828338" y="4141788"/>
          <p14:tracePt t="205430" x="10802938" y="4141788"/>
          <p14:tracePt t="205510" x="10802938" y="4154488"/>
          <p14:tracePt t="205566" x="10802938" y="4179888"/>
          <p14:tracePt t="205581" x="10802938" y="4205288"/>
          <p14:tracePt t="205590" x="10802938" y="4217988"/>
          <p14:tracePt t="205597" x="10802938" y="4254500"/>
          <p14:tracePt t="205612" x="10802938" y="4279900"/>
          <p14:tracePt t="205613" x="10802938" y="4305300"/>
          <p14:tracePt t="205628" x="10802938" y="4330700"/>
          <p14:tracePt t="205630" x="10802938" y="4354513"/>
          <p14:tracePt t="205645" x="10802938" y="4405313"/>
          <p14:tracePt t="205661" x="10790238" y="4492625"/>
          <p14:tracePt t="205677" x="10764838" y="4554538"/>
          <p14:tracePt t="205694" x="10739438" y="4630738"/>
          <p14:tracePt t="205711" x="10715625" y="4667250"/>
          <p14:tracePt t="205728" x="10715625" y="4705350"/>
          <p14:tracePt t="205766" x="10702925" y="4730750"/>
          <p14:tracePt t="205822" x="10690225" y="4730750"/>
          <p14:tracePt t="205862" x="10690225" y="4743450"/>
          <p14:tracePt t="205894" x="10677525" y="4756150"/>
          <p14:tracePt t="206102" x="10677525" y="4768850"/>
          <p14:tracePt t="206142" x="10677525" y="4779963"/>
          <p14:tracePt t="206149" x="10664825" y="4792663"/>
          <p14:tracePt t="206173" x="10664825" y="4805363"/>
          <p14:tracePt t="206181" x="10652125" y="4805363"/>
          <p14:tracePt t="206206" x="10639425" y="4818063"/>
          <p14:tracePt t="206262" x="10626725" y="4818063"/>
          <p14:tracePt t="206286" x="10614025" y="4818063"/>
          <p14:tracePt t="206294" x="10602913" y="4843463"/>
          <p14:tracePt t="206302" x="10590213" y="4843463"/>
          <p14:tracePt t="206334" x="10564813" y="4843463"/>
          <p14:tracePt t="206349" x="10539413" y="4843463"/>
          <p14:tracePt t="206365" x="10526713" y="4868863"/>
          <p14:tracePt t="206374" x="10490200" y="4868863"/>
          <p14:tracePt t="206381" x="10477500" y="4868863"/>
          <p14:tracePt t="206398" x="10452100" y="4868863"/>
          <p14:tracePt t="206414" x="10426700" y="4868863"/>
          <p14:tracePt t="206453" x="10414000" y="4868863"/>
          <p14:tracePt t="206486" x="10401300" y="4868863"/>
          <p14:tracePt t="206590" x="10390188" y="4868863"/>
          <p14:tracePt t="206678" x="10390188" y="4856163"/>
          <p14:tracePt t="206702" x="10390188" y="4830763"/>
          <p14:tracePt t="206710" x="10390188" y="4818063"/>
          <p14:tracePt t="206717" x="10390188" y="4805363"/>
          <p14:tracePt t="206731" x="10390188" y="4779963"/>
          <p14:tracePt t="206733" x="10390188" y="4768850"/>
          <p14:tracePt t="206749" x="10390188" y="4743450"/>
          <p14:tracePt t="206765" x="10390188" y="4705350"/>
          <p14:tracePt t="206782" x="10390188" y="4692650"/>
          <p14:tracePt t="206798" x="10390188" y="4643438"/>
          <p14:tracePt t="206814" x="10390188" y="4630738"/>
          <p14:tracePt t="206832" x="10414000" y="4579938"/>
          <p14:tracePt t="206848" x="10414000" y="4567238"/>
          <p14:tracePt t="206865" x="10439400" y="4518025"/>
          <p14:tracePt t="206882" x="10452100" y="4505325"/>
          <p14:tracePt t="206898" x="10490200" y="4454525"/>
          <p14:tracePt t="206916" x="10502900" y="4430713"/>
          <p14:tracePt t="206917" x="10514013" y="4418013"/>
          <p14:tracePt t="206932" x="10514013" y="4392613"/>
          <p14:tracePt t="206949" x="10564813" y="4330700"/>
          <p14:tracePt t="206966" x="10590213" y="4279900"/>
          <p14:tracePt t="206982" x="10602913" y="4217988"/>
          <p14:tracePt t="206998" x="10614025" y="4154488"/>
          <p14:tracePt t="207015" x="10626725" y="4117975"/>
          <p14:tracePt t="207032" x="10626725" y="4067175"/>
          <p14:tracePt t="207049" x="10626725" y="4054475"/>
          <p14:tracePt t="207065" x="10626725" y="4017963"/>
          <p14:tracePt t="207082" x="10626725" y="3992563"/>
          <p14:tracePt t="207099" x="10626725" y="3979863"/>
          <p14:tracePt t="207101" x="10626725" y="3967163"/>
          <p14:tracePt t="207117" x="10626725" y="3954463"/>
          <p14:tracePt t="207174" x="10626725" y="3941763"/>
          <p14:tracePt t="207318" x="10626725" y="3929063"/>
          <p14:tracePt t="207478" x="10626725" y="3916363"/>
          <p14:tracePt t="207838" x="10639425" y="3916363"/>
          <p14:tracePt t="209893" x="10626725" y="3916363"/>
          <p14:tracePt t="210541" x="10626725" y="3929063"/>
          <p14:tracePt t="211110" x="10614025" y="3929063"/>
          <p14:tracePt t="211150" x="10614025" y="3941763"/>
          <p14:tracePt t="211733" x="10602913" y="3941763"/>
          <p14:tracePt t="211926" x="10602913" y="3954463"/>
          <p14:tracePt t="211973" x="10590213" y="3967163"/>
          <p14:tracePt t="212030" x="10577513" y="3979863"/>
          <p14:tracePt t="212086" x="10577513" y="3992563"/>
          <p14:tracePt t="212094" x="10577513" y="4005263"/>
          <p14:tracePt t="212102" x="10564813" y="4005263"/>
          <p14:tracePt t="212118" x="10552113" y="4017963"/>
          <p14:tracePt t="212129" x="10539413" y="4029075"/>
          <p14:tracePt t="212145" x="10514013" y="4067175"/>
          <p14:tracePt t="212162" x="10502900" y="4092575"/>
          <p14:tracePt t="212179" x="10490200" y="4141788"/>
          <p14:tracePt t="212181" x="10464800" y="4179888"/>
          <p14:tracePt t="212196" x="10452100" y="4205288"/>
          <p14:tracePt t="212197" x="10439400" y="4241800"/>
          <p14:tracePt t="212212" x="10426700" y="4267200"/>
          <p14:tracePt t="212229" x="10401300" y="4318000"/>
          <p14:tracePt t="212246" x="10401300" y="4330700"/>
          <p14:tracePt t="212262" x="10390188" y="4354513"/>
          <p14:tracePt t="212278" x="10377488" y="4367213"/>
          <p14:tracePt t="212296" x="10352088" y="4379913"/>
          <p14:tracePt t="212313" x="10326688" y="4418013"/>
          <p14:tracePt t="212329" x="10301288" y="4454525"/>
          <p14:tracePt t="212346" x="10288588" y="4479925"/>
          <p14:tracePt t="212363" x="10264775" y="4492625"/>
          <p14:tracePt t="212365" x="10252075" y="4530725"/>
          <p14:tracePt t="212379" x="10226675" y="4543425"/>
          <p14:tracePt t="212397" x="10188575" y="4605338"/>
          <p14:tracePt t="212414" x="10164763" y="4630738"/>
          <p14:tracePt t="212430" x="10139363" y="4656138"/>
          <p14:tracePt t="212446" x="10126663" y="4679950"/>
          <p14:tracePt t="212462" x="10075863" y="4718050"/>
          <p14:tracePt t="212479" x="10013950" y="4768850"/>
          <p14:tracePt t="212496" x="9975850" y="4792663"/>
          <p14:tracePt t="212513" x="9913938" y="4856163"/>
          <p14:tracePt t="212529" x="9839325" y="4905375"/>
          <p14:tracePt t="212546" x="9775825" y="4956175"/>
          <p14:tracePt t="212563" x="9688513" y="5018088"/>
          <p14:tracePt t="212565" x="9663113" y="5043488"/>
          <p14:tracePt t="212580" x="9626600" y="5068888"/>
          <p14:tracePt t="212581" x="9588500" y="5081588"/>
          <p14:tracePt t="212597" x="9525000" y="5130800"/>
          <p14:tracePt t="212614" x="9475788" y="5168900"/>
          <p14:tracePt t="212631" x="9437688" y="5205413"/>
          <p14:tracePt t="212646" x="9375775" y="5243513"/>
          <p14:tracePt t="212663" x="9350375" y="5268913"/>
          <p14:tracePt t="212680" x="9312275" y="5294313"/>
          <p14:tracePt t="212697" x="9288463" y="5305425"/>
          <p14:tracePt t="212714" x="9275763" y="5318125"/>
          <p14:tracePt t="212730" x="9237663" y="5330825"/>
          <p14:tracePt t="212747" x="9237663" y="5343525"/>
          <p14:tracePt t="212748" x="9224963" y="5343525"/>
          <p14:tracePt t="212764" x="9212263" y="5343525"/>
          <p14:tracePt t="212765" x="9212263" y="5356225"/>
          <p14:tracePt t="212781" x="9199563" y="5368925"/>
          <p14:tracePt t="212798" x="9188450" y="5368925"/>
          <p14:tracePt t="212814" x="9175750" y="5381625"/>
          <p14:tracePt t="212830" x="9150350" y="5381625"/>
          <p14:tracePt t="212847" x="9124950" y="5394325"/>
          <p14:tracePt t="212864" x="9112250" y="5407025"/>
          <p14:tracePt t="212881" x="9088438" y="5418138"/>
          <p14:tracePt t="212897" x="9075738" y="5430838"/>
          <p14:tracePt t="212904" x="9050338" y="5443538"/>
          <p14:tracePt t="212914" x="9037638" y="5443538"/>
          <p14:tracePt t="212931" x="8999538" y="5468938"/>
          <p14:tracePt t="212933" x="8975725" y="5481638"/>
          <p14:tracePt t="212947" x="8937625" y="5507038"/>
          <p14:tracePt t="212965" x="8912225" y="5530850"/>
          <p14:tracePt t="212981" x="8863013" y="5556250"/>
          <p14:tracePt t="212998" x="8850313" y="5568950"/>
          <p14:tracePt t="213014" x="8799513" y="5594350"/>
          <p14:tracePt t="213030" x="8763000" y="5594350"/>
          <p14:tracePt t="213047" x="8712200" y="5619750"/>
          <p14:tracePt t="213064" x="8674100" y="5630863"/>
          <p14:tracePt t="213081" x="8624888" y="5643563"/>
          <p14:tracePt t="213098" x="8599488" y="5656263"/>
          <p14:tracePt t="213115" x="8524875" y="5668963"/>
          <p14:tracePt t="213117" x="8499475" y="5694363"/>
          <p14:tracePt t="213131" x="8486775" y="5694363"/>
          <p14:tracePt t="213133" x="8474075" y="5694363"/>
          <p14:tracePt t="213198" x="8461375" y="5707063"/>
          <p14:tracePt t="213230" x="8461375" y="5732463"/>
          <p14:tracePt t="213262" x="8461375" y="5743575"/>
          <p14:tracePt t="213278" x="8461375" y="5756275"/>
          <p14:tracePt t="213293" x="8461375" y="5768975"/>
          <p14:tracePt t="213342" x="8448675" y="5781675"/>
          <p14:tracePt t="213454" x="8448675" y="5794375"/>
          <p14:tracePt t="213462" x="8448675" y="5807075"/>
          <p14:tracePt t="213486" x="8448675" y="5819775"/>
          <p14:tracePt t="213517" x="8448675" y="5832475"/>
          <p14:tracePt t="213542" x="8448675" y="5843588"/>
          <p14:tracePt t="213582" x="8448675" y="5856288"/>
          <p14:tracePt t="213670" x="8448675" y="5868988"/>
          <p14:tracePt t="213782" x="8448675" y="5881688"/>
          <p14:tracePt t="214182" x="8448675" y="5868988"/>
          <p14:tracePt t="214198" x="8448675" y="5856288"/>
          <p14:tracePt t="214206" x="8448675" y="5832475"/>
          <p14:tracePt t="214222" x="8461375" y="5819775"/>
          <p14:tracePt t="214237" x="8461375" y="5807075"/>
          <p14:tracePt t="214253" x="8474075" y="5807075"/>
          <p14:tracePt t="214613" x="8499475" y="5794375"/>
          <p14:tracePt t="214621" x="8524875" y="5768975"/>
          <p14:tracePt t="214629" x="8586788" y="5719763"/>
          <p14:tracePt t="214637" x="8699500" y="5643563"/>
          <p14:tracePt t="214652" x="8824913" y="5568950"/>
          <p14:tracePt t="214669" x="9124950" y="5330825"/>
          <p14:tracePt t="214686" x="9212263" y="5194300"/>
          <p14:tracePt t="214702" x="9288463" y="5092700"/>
          <p14:tracePt t="214703" x="9337675" y="5005388"/>
          <p14:tracePt t="214718" x="9501188" y="4768850"/>
          <p14:tracePt t="214735" x="9713913" y="4518025"/>
          <p14:tracePt t="214753" x="9926638" y="4179888"/>
          <p14:tracePt t="214769" x="10026650" y="4079875"/>
          <p14:tracePt t="214786" x="10113963" y="3967163"/>
          <p14:tracePt t="214802" x="10213975" y="3867150"/>
          <p14:tracePt t="214819" x="10288588" y="3792538"/>
          <p14:tracePt t="214821" x="10313988" y="3754438"/>
          <p14:tracePt t="214836" x="10352088" y="3729038"/>
          <p14:tracePt t="214837" x="10390188" y="3703638"/>
          <p14:tracePt t="214853" x="10452100" y="3641725"/>
          <p14:tracePt t="214870" x="10490200" y="3603625"/>
          <p14:tracePt t="214886" x="10514013" y="3579813"/>
          <p14:tracePt t="214903" x="10526713" y="3567113"/>
          <p14:tracePt t="214919" x="10539413" y="3554413"/>
          <p14:tracePt t="214936" x="10552113" y="3554413"/>
          <p14:tracePt t="214966" x="10564813" y="3554413"/>
          <p14:tracePt t="214974" x="10577513" y="3554413"/>
          <p14:tracePt t="214986" x="10590213" y="3554413"/>
          <p14:tracePt t="215003" x="10614025" y="3554413"/>
          <p14:tracePt t="215005" x="10626725" y="3554413"/>
          <p14:tracePt t="215020" x="10639425" y="3567113"/>
          <p14:tracePt t="215021" x="10664825" y="3603625"/>
          <p14:tracePt t="215037" x="10702925" y="3667125"/>
          <p14:tracePt t="215054" x="10764838" y="3754438"/>
          <p14:tracePt t="215070" x="10815638" y="3841750"/>
          <p14:tracePt t="215086" x="10852150" y="3916363"/>
          <p14:tracePt t="215087" x="10877550" y="3967163"/>
          <p14:tracePt t="215103" x="10915650" y="4029075"/>
          <p14:tracePt t="215120" x="10964863" y="4105275"/>
          <p14:tracePt t="215137" x="10964863" y="4141788"/>
          <p14:tracePt t="215154" x="11002963" y="4217988"/>
          <p14:tracePt t="215170" x="11002963" y="4230688"/>
          <p14:tracePt t="215186" x="11015663" y="4279900"/>
          <p14:tracePt t="215204" x="11015663" y="4305300"/>
          <p14:tracePt t="215221" x="11015663" y="4330700"/>
          <p14:tracePt t="215246" x="11015663" y="4341813"/>
          <p14:tracePt t="215261" x="11015663" y="4354513"/>
          <p14:tracePt t="215333" x="11015663" y="4367213"/>
          <p14:tracePt t="215342" x="11015663" y="4379913"/>
          <p14:tracePt t="215357" x="11002963" y="4379913"/>
          <p14:tracePt t="215370" x="11002963" y="4392613"/>
          <p14:tracePt t="215387" x="10977563" y="4418013"/>
          <p14:tracePt t="215389" x="10952163" y="4443413"/>
          <p14:tracePt t="215405" x="10928350" y="4492625"/>
          <p14:tracePt t="215421" x="10902950" y="4554538"/>
          <p14:tracePt t="215438" x="10877550" y="4605338"/>
          <p14:tracePt t="215454" x="10864850" y="4667250"/>
          <p14:tracePt t="215470" x="10839450" y="4692650"/>
          <p14:tracePt t="215487" x="10839450" y="4718050"/>
          <p14:tracePt t="215678" x="10839450" y="4730750"/>
          <p14:tracePt t="216070" x="10839450" y="4743450"/>
          <p14:tracePt t="216094" x="10839450" y="4756150"/>
          <p14:tracePt t="216110" x="10839450" y="4768850"/>
          <p14:tracePt t="216118" x="10839450" y="4779963"/>
          <p14:tracePt t="216142" x="10839450" y="4805363"/>
          <p14:tracePt t="216166" x="10839450" y="4818063"/>
          <p14:tracePt t="216182" x="10839450" y="4830763"/>
          <p14:tracePt t="216198" x="10839450" y="4843463"/>
          <p14:tracePt t="216206" x="10839450" y="4856163"/>
          <p14:tracePt t="216238" x="10839450" y="4868863"/>
          <p14:tracePt t="216373" x="10839450" y="4856163"/>
          <p14:tracePt t="216390" x="10839450" y="4843463"/>
          <p14:tracePt t="218221" x="10839450" y="4830763"/>
          <p14:tracePt t="219645" x="10828338" y="4818063"/>
          <p14:tracePt t="220094" x="10839450" y="4805363"/>
          <p14:tracePt t="220261" x="10839450" y="4779963"/>
          <p14:tracePt t="220269" x="10852150" y="4779963"/>
          <p14:tracePt t="220293" x="10864850" y="4768850"/>
          <p14:tracePt t="220325" x="10877550" y="4768850"/>
          <p14:tracePt t="220373" x="10877550" y="4756150"/>
          <p14:tracePt t="220509" x="10877550" y="4743450"/>
          <p14:tracePt t="220526" x="10877550" y="4730750"/>
          <p14:tracePt t="220541" x="10877550" y="4718050"/>
          <p14:tracePt t="220550" x="10877550" y="4705350"/>
          <p14:tracePt t="220558" x="10877550" y="4692650"/>
          <p14:tracePt t="220567" x="10877550" y="4656138"/>
          <p14:tracePt t="220584" x="10852150" y="4618038"/>
          <p14:tracePt t="220601" x="10828338" y="4554538"/>
          <p14:tracePt t="220622" x="10828338" y="4543425"/>
          <p14:tracePt t="220958" x="10815638" y="4543425"/>
          <p14:tracePt t="220989" x="10802938" y="4554538"/>
          <p14:tracePt t="220997" x="10802938" y="4567238"/>
          <p14:tracePt t="221013" x="10790238" y="4579938"/>
          <p14:tracePt t="221021" x="10790238" y="4592638"/>
          <p14:tracePt t="221035" x="10790238" y="4605338"/>
          <p14:tracePt t="221037" x="10790238" y="4630738"/>
          <p14:tracePt t="221052" x="10777538" y="4643438"/>
          <p14:tracePt t="221054" x="10777538" y="4667250"/>
          <p14:tracePt t="221069" x="10777538" y="4743450"/>
          <p14:tracePt t="221086" x="10777538" y="4805363"/>
          <p14:tracePt t="221102" x="10777538" y="4856163"/>
          <p14:tracePt t="221118" x="10777538" y="4918075"/>
          <p14:tracePt t="221135" x="10777538" y="4930775"/>
          <p14:tracePt t="221152" x="10777538" y="4981575"/>
          <p14:tracePt t="221169" x="10777538" y="4992688"/>
          <p14:tracePt t="221186" x="10777538" y="5018088"/>
          <p14:tracePt t="221205" x="10777538" y="5030788"/>
          <p14:tracePt t="221229" x="10777538" y="5043488"/>
          <p14:tracePt t="221246" x="10777538" y="5056188"/>
          <p14:tracePt t="221262" x="10777538" y="5068888"/>
          <p14:tracePt t="221277" x="10777538" y="5081588"/>
          <p14:tracePt t="221293" x="10777538" y="5092700"/>
          <p14:tracePt t="221302" x="10777538" y="5118100"/>
          <p14:tracePt t="221319" x="10764838" y="5143500"/>
          <p14:tracePt t="221336" x="10764838" y="5168900"/>
          <p14:tracePt t="221353" x="10752138" y="5205413"/>
          <p14:tracePt t="221369" x="10752138" y="5218113"/>
          <p14:tracePt t="221386" x="10752138" y="5268913"/>
          <p14:tracePt t="221403" x="10739438" y="5318125"/>
          <p14:tracePt t="221405" x="10715625" y="5394325"/>
          <p14:tracePt t="221420" x="10702925" y="5418138"/>
          <p14:tracePt t="221421" x="10702925" y="5443538"/>
          <p14:tracePt t="221437" x="10702925" y="5518150"/>
          <p14:tracePt t="221453" x="10702925" y="5556250"/>
          <p14:tracePt t="221470" x="10702925" y="5568950"/>
          <p14:tracePt t="221526" x="10702925" y="5594350"/>
          <p14:tracePt t="221582" x="10715625" y="5594350"/>
          <p14:tracePt t="221597" x="10726738" y="5594350"/>
          <p14:tracePt t="221605" x="10739438" y="5594350"/>
          <p14:tracePt t="221629" x="10752138" y="5594350"/>
          <p14:tracePt t="221717" x="10752138" y="5568950"/>
          <p14:tracePt t="221742" x="10752138" y="5543550"/>
          <p14:tracePt t="221757" x="10739438" y="5543550"/>
          <p14:tracePt t="221766" x="10726738" y="5543550"/>
          <p14:tracePt t="221773" x="10690225" y="5543550"/>
          <p14:tracePt t="221787" x="10664825" y="5543550"/>
          <p14:tracePt t="221789" x="10652125" y="5543550"/>
          <p14:tracePt t="221804" x="10614025" y="5543550"/>
          <p14:tracePt t="221821" x="10590213" y="5543550"/>
          <p14:tracePt t="221838" x="10539413" y="5568950"/>
          <p14:tracePt t="221861" x="10514013" y="5581650"/>
          <p14:tracePt t="221886" x="10502900" y="5607050"/>
          <p14:tracePt t="221917" x="10502900" y="5619750"/>
          <p14:tracePt t="221957" x="10490200" y="5630863"/>
          <p14:tracePt t="222053" x="10477500" y="5630863"/>
          <p14:tracePt t="222086" x="10464800" y="5630863"/>
          <p14:tracePt t="222182" x="10452100" y="5630863"/>
          <p14:tracePt t="222221" x="10452100" y="5619750"/>
          <p14:tracePt t="222229" x="10452100" y="5607050"/>
          <p14:tracePt t="222238" x="10452100" y="5594350"/>
          <p14:tracePt t="222255" x="10452100" y="5581650"/>
          <p14:tracePt t="222272" x="10452100" y="5556250"/>
          <p14:tracePt t="222289" x="10464800" y="5543550"/>
          <p14:tracePt t="222305" x="10464800" y="5530850"/>
          <p14:tracePt t="222501" x="10477500" y="5518150"/>
          <p14:tracePt t="222541" x="10490200" y="5518150"/>
          <p14:tracePt t="222549" x="10514013" y="5518150"/>
          <p14:tracePt t="222557" x="10539413" y="5518150"/>
          <p14:tracePt t="222573" x="10602913" y="5518150"/>
          <p14:tracePt t="222590" x="10614025" y="5494338"/>
          <p14:tracePt t="222606" x="10639425" y="5468938"/>
          <p14:tracePt t="222622" x="10677525" y="5468938"/>
          <p14:tracePt t="222646" x="10690225" y="5443538"/>
          <p14:tracePt t="222862" x="10702925" y="5430838"/>
          <p14:tracePt t="222885" x="10702925" y="5418138"/>
          <p14:tracePt t="222893" x="10715625" y="5394325"/>
          <p14:tracePt t="222907" x="10715625" y="5381625"/>
          <p14:tracePt t="222908" x="10726738" y="5356225"/>
          <p14:tracePt t="222923" x="10726738" y="5343525"/>
          <p14:tracePt t="222941" x="10739438" y="5281613"/>
          <p14:tracePt t="222957" x="10752138" y="5143500"/>
          <p14:tracePt t="222974" x="10752138" y="4981575"/>
          <p14:tracePt t="222990" x="10752138" y="4779963"/>
          <p14:tracePt t="223007" x="10752138" y="4579938"/>
          <p14:tracePt t="223023" x="10739438" y="4418013"/>
          <p14:tracePt t="223041" x="10715625" y="4279900"/>
          <p14:tracePt t="223057" x="10652125" y="4167188"/>
          <p14:tracePt t="223074" x="10614025" y="4067175"/>
          <p14:tracePt t="223091" x="10564813" y="3967163"/>
          <p14:tracePt t="223092" x="10552113" y="3941763"/>
          <p14:tracePt t="223107" x="10552113" y="3916363"/>
          <p14:tracePt t="223109" x="10526713" y="3867150"/>
          <p14:tracePt t="223125" x="10514013" y="3829050"/>
          <p14:tracePt t="223141" x="10514013" y="3779838"/>
          <p14:tracePt t="223158" x="10514013" y="3729038"/>
          <p14:tracePt t="223174" x="10514013" y="3679825"/>
          <p14:tracePt t="223190" x="10514013" y="3641725"/>
          <p14:tracePt t="223207" x="10526713" y="3603625"/>
          <p14:tracePt t="223224" x="10577513" y="3541713"/>
          <p14:tracePt t="223241" x="10602913" y="3503613"/>
          <p14:tracePt t="223258" x="10626725" y="3479800"/>
          <p14:tracePt t="223274" x="10664825" y="3454400"/>
          <p14:tracePt t="223291" x="10690225" y="3429000"/>
          <p14:tracePt t="223308" x="10715625" y="3416300"/>
          <p14:tracePt t="223325" x="10726738" y="3416300"/>
          <p14:tracePt t="223349" x="10739438" y="3416300"/>
          <p14:tracePt t="223358" x="10752138" y="3416300"/>
          <p14:tracePt t="223374" x="10777538" y="3416300"/>
          <p14:tracePt t="223391" x="10802938" y="3416300"/>
          <p14:tracePt t="223408" x="10815638" y="3416300"/>
          <p14:tracePt t="223425" x="10839450" y="3429000"/>
          <p14:tracePt t="223442" x="10852150" y="3441700"/>
          <p14:tracePt t="223458" x="10864850" y="3467100"/>
          <p14:tracePt t="223475" x="10877550" y="3516313"/>
          <p14:tracePt t="223477" x="10877550" y="3541713"/>
          <p14:tracePt t="223492" x="10877550" y="3616325"/>
          <p14:tracePt t="223509" x="10877550" y="3692525"/>
          <p14:tracePt t="223525" x="10877550" y="3792538"/>
          <p14:tracePt t="223542" x="10828338" y="3892550"/>
          <p14:tracePt t="223558" x="10777538" y="3967163"/>
          <p14:tracePt t="223575" x="10715625" y="4041775"/>
          <p14:tracePt t="223592" x="10602913" y="4129088"/>
          <p14:tracePt t="223609" x="10514013" y="4205288"/>
          <p14:tracePt t="223625" x="10377488" y="4279900"/>
          <p14:tracePt t="223641" x="10252075" y="4379913"/>
          <p14:tracePt t="223659" x="10164763" y="4443413"/>
          <p14:tracePt t="223660" x="10113963" y="4479925"/>
          <p14:tracePt t="223675" x="10075863" y="4505325"/>
          <p14:tracePt t="223677" x="10026650" y="4543425"/>
          <p14:tracePt t="223693" x="9963150" y="4592638"/>
          <p14:tracePt t="223709" x="9875838" y="4643438"/>
          <p14:tracePt t="223726" x="9763125" y="4705350"/>
          <p14:tracePt t="223742" x="9626600" y="4779963"/>
          <p14:tracePt t="223759" x="9475788" y="4818063"/>
          <p14:tracePt t="223776" x="9301163" y="4905375"/>
          <p14:tracePt t="223793" x="9137650" y="4968875"/>
          <p14:tracePt t="223809" x="9012238" y="5005388"/>
          <p14:tracePt t="223826" x="8937625" y="5030788"/>
          <p14:tracePt t="223843" x="8874125" y="5043488"/>
          <p14:tracePt t="223845" x="8837613" y="5043488"/>
          <p14:tracePt t="223859" x="8812213" y="5043488"/>
          <p14:tracePt t="223861" x="8786813" y="5056188"/>
          <p14:tracePt t="223877" x="8750300" y="5056188"/>
          <p14:tracePt t="223893" x="8724900" y="5056188"/>
          <p14:tracePt t="223910" x="8699500" y="5068888"/>
          <p14:tracePt t="223926" x="8650288" y="5068888"/>
          <p14:tracePt t="223942" x="8599488" y="5081588"/>
          <p14:tracePt t="223959" x="8537575" y="5081588"/>
          <p14:tracePt t="223976" x="8461375" y="5092700"/>
          <p14:tracePt t="223993" x="8399463" y="5118100"/>
          <p14:tracePt t="224010" x="8324850" y="5118100"/>
          <p14:tracePt t="224026" x="8286750" y="5118100"/>
          <p14:tracePt t="224043" x="8274050" y="5118100"/>
          <p14:tracePt t="224149" x="8261350" y="5118100"/>
          <p14:tracePt t="224373" x="8261350" y="5130800"/>
          <p14:tracePt t="224398" x="8261350" y="5143500"/>
          <p14:tracePt t="224461" x="8261350" y="5156200"/>
          <p14:tracePt t="224853" x="8261350" y="5168900"/>
          <p14:tracePt t="224869" x="8261350" y="5181600"/>
          <p14:tracePt t="224886" x="8261350" y="5194300"/>
          <p14:tracePt t="224910" x="8261350" y="5205413"/>
          <p14:tracePt t="225021" x="8261350" y="5218113"/>
          <p14:tracePt t="225029" x="8261350" y="5230813"/>
          <p14:tracePt t="225037" x="8261350" y="5243513"/>
          <p14:tracePt t="225046" x="8261350" y="5256213"/>
          <p14:tracePt t="225062" x="8261350" y="5281613"/>
          <p14:tracePt t="225079" x="8261350" y="5318125"/>
          <p14:tracePt t="225096" x="8235950" y="5368925"/>
          <p14:tracePt t="225113" x="8235950" y="5394325"/>
          <p14:tracePt t="225129" x="8223250" y="5418138"/>
          <p14:tracePt t="225146" x="8212138" y="5430838"/>
          <p14:tracePt t="225163" x="8212138" y="5443538"/>
          <p14:tracePt t="225164" x="8212138" y="5456238"/>
          <p14:tracePt t="225190" x="8186738" y="5481638"/>
          <p14:tracePt t="225237" x="8161338" y="5507038"/>
          <p14:tracePt t="225309" x="8148638" y="5518150"/>
          <p14:tracePt t="225317" x="8135938" y="5518150"/>
          <p14:tracePt t="225330" x="8110538" y="5530850"/>
          <p14:tracePt t="225346" x="8086725" y="5543550"/>
          <p14:tracePt t="225363" x="8061325" y="5556250"/>
          <p14:tracePt t="225365" x="8035925" y="5556250"/>
          <p14:tracePt t="225380" x="8010525" y="5568950"/>
          <p14:tracePt t="225397" x="7986713" y="5581650"/>
          <p14:tracePt t="225430" x="7974013" y="5581650"/>
          <p14:tracePt t="225437" x="7961313" y="5581650"/>
          <p14:tracePt t="225462" x="7948613" y="5594350"/>
          <p14:tracePt t="225493" x="7935913" y="5594350"/>
          <p14:tracePt t="225518" x="7923213" y="5594350"/>
          <p14:tracePt t="225549" x="7910513" y="5594350"/>
          <p14:tracePt t="225564" x="7897813" y="5594350"/>
          <p14:tracePt t="225741" x="7886700" y="5594350"/>
          <p14:tracePt t="226629" x="7910513" y="5594350"/>
          <p14:tracePt t="226654" x="7923213" y="5594350"/>
          <p14:tracePt t="226661" x="7923213" y="5607050"/>
          <p14:tracePt t="226669" x="7935913" y="5630863"/>
          <p14:tracePt t="226683" x="7935913" y="5643563"/>
          <p14:tracePt t="226685" x="7948613" y="5668963"/>
          <p14:tracePt t="226701" x="7986713" y="5719763"/>
          <p14:tracePt t="226717" x="7986713" y="5732463"/>
          <p14:tracePt t="226734" x="7986713" y="5756275"/>
          <p14:tracePt t="227173" x="7999413" y="5756275"/>
          <p14:tracePt t="227190" x="8010525" y="5756275"/>
          <p14:tracePt t="227205" x="8023225" y="5756275"/>
          <p14:tracePt t="227221" x="8035925" y="5756275"/>
          <p14:tracePt t="227229" x="8048625" y="5756275"/>
          <p14:tracePt t="227245" x="8074025" y="5756275"/>
          <p14:tracePt t="227252" x="8086725" y="5756275"/>
          <p14:tracePt t="227269" x="8110538" y="5756275"/>
          <p14:tracePt t="227285" x="8123238" y="5756275"/>
          <p14:tracePt t="227302" x="8135938" y="5756275"/>
          <p14:tracePt t="227318" x="8148638" y="5756275"/>
          <p14:tracePt t="227335" x="8161338" y="5756275"/>
          <p14:tracePt t="227381" x="8186738" y="5756275"/>
          <p14:tracePt t="227477" x="8186738" y="5743575"/>
          <p14:tracePt t="227502" x="8199438" y="5732463"/>
          <p14:tracePt t="227517" x="8199438" y="5719763"/>
          <p14:tracePt t="227526" x="8223250" y="5707063"/>
          <p14:tracePt t="227542" x="8235950" y="5694363"/>
          <p14:tracePt t="227552" x="8261350" y="5681663"/>
          <p14:tracePt t="227569" x="8286750" y="5656263"/>
          <p14:tracePt t="227586" x="8312150" y="5643563"/>
          <p14:tracePt t="227602" x="8324850" y="5630863"/>
          <p14:tracePt t="227604" x="8335963" y="5630863"/>
          <p14:tracePt t="227630" x="8335963" y="5619750"/>
          <p14:tracePt t="228197" x="8335963" y="5594350"/>
          <p14:tracePt t="229757" x="8335963" y="5581650"/>
          <p14:tracePt t="229798" x="8324850" y="5581650"/>
          <p14:tracePt t="229893" x="8312150" y="5581650"/>
          <p14:tracePt t="230358" x="8299450" y="558165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Clinical Applications of AI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7" y="998776"/>
            <a:ext cx="3537679" cy="4811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903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980"/>
    </mc:Choice>
    <mc:Fallback xmlns="">
      <p:transition spd="slow" advTm="93980"/>
    </mc:Fallback>
  </mc:AlternateContent>
  <p:extLst>
    <p:ext uri="{3A86A75C-4F4B-4683-9AE1-C65F6400EC91}">
      <p14:laserTraceLst xmlns:p14="http://schemas.microsoft.com/office/powerpoint/2010/main">
        <p14:tracePtLst>
          <p14:tracePt t="13564" x="8286750" y="5568950"/>
          <p14:tracePt t="13572" x="8223250" y="5556250"/>
          <p14:tracePt t="13580" x="8123238" y="5494338"/>
          <p14:tracePt t="13596" x="7861300" y="5356225"/>
          <p14:tracePt t="13613" x="7585075" y="5243513"/>
          <p14:tracePt t="13629" x="7210425" y="5181600"/>
          <p14:tracePt t="13646" x="6884988" y="5143500"/>
          <p14:tracePt t="13663" x="6521450" y="5143500"/>
          <p14:tracePt t="13680" x="6157913" y="5143500"/>
          <p14:tracePt t="13696" x="5995988" y="5143500"/>
          <p14:tracePt t="13713" x="5983288" y="5143500"/>
          <p14:tracePt t="13732" x="5970588" y="5143500"/>
          <p14:tracePt t="14092" x="5957888" y="5143500"/>
          <p14:tracePt t="14108" x="5945188" y="5143500"/>
          <p14:tracePt t="14116" x="5932488" y="5143500"/>
          <p14:tracePt t="14244" x="5921375" y="5143500"/>
          <p14:tracePt t="92051" x="5895975" y="5143500"/>
          <p14:tracePt t="92059" x="5783263" y="5143500"/>
          <p14:tracePt t="92068" x="5657850" y="5143500"/>
          <p14:tracePt t="92084" x="5570538" y="5056188"/>
          <p14:tracePt t="92101" x="5470525" y="4930775"/>
          <p14:tracePt t="92118" x="5345113" y="4743450"/>
          <p14:tracePt t="92135" x="5294313" y="4679950"/>
          <p14:tracePt t="92151" x="5281613" y="4643438"/>
          <p14:tracePt t="92227" x="5270500" y="4643438"/>
          <p14:tracePt t="92235" x="5281613" y="4656138"/>
          <p14:tracePt t="92243" x="5307013" y="4667250"/>
          <p14:tracePt t="92252" x="5345113" y="4705350"/>
          <p14:tracePt t="92268" x="5495925" y="4756150"/>
          <p14:tracePt t="92284" x="5695950" y="4818063"/>
          <p14:tracePt t="92301" x="5870575" y="4856163"/>
          <p14:tracePt t="92318" x="5957888" y="4868863"/>
          <p14:tracePt t="92347" x="5970588" y="4868863"/>
          <p14:tracePt t="92372" x="5970588" y="4856163"/>
          <p14:tracePt t="92379" x="5932488" y="4792663"/>
          <p14:tracePt t="92387" x="5895975" y="4756150"/>
          <p14:tracePt t="92402" x="5832475" y="4692650"/>
          <p14:tracePt t="92403" x="5783263" y="4643438"/>
          <p14:tracePt t="92419" x="5719763" y="457993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49" y="450464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Clinical Decision Support Systems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2161203"/>
            <a:ext cx="109578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Main Function: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Analyze patient data against large medical databases.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Provide evidence-based treatment recommendations.</a:t>
            </a: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Micromedex with IBM Watson: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Delivers accurate, comprehensive drug and disease information.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Enhances the speed and quality of clinical decision-making.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8871" y="1890545"/>
            <a:ext cx="2226038" cy="10616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8871" y="3222885"/>
            <a:ext cx="2226038" cy="11985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242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468"/>
    </mc:Choice>
    <mc:Fallback xmlns="">
      <p:transition advTm="282468"/>
    </mc:Fallback>
  </mc:AlternateContent>
  <p:extLst>
    <p:ext uri="{3A86A75C-4F4B-4683-9AE1-C65F6400EC91}">
      <p14:laserTraceLst xmlns:p14="http://schemas.microsoft.com/office/powerpoint/2010/main">
        <p14:tracePtLst>
          <p14:tracePt t="17730" x="5783263" y="4543425"/>
          <p14:tracePt t="17738" x="5921375" y="4492625"/>
          <p14:tracePt t="17747" x="6045200" y="4379913"/>
          <p14:tracePt t="17764" x="6921500" y="3905250"/>
          <p14:tracePt t="17781" x="7097713" y="3741738"/>
          <p14:tracePt t="17803" x="7097713" y="3729038"/>
          <p14:tracePt t="17818" x="7097713" y="3716338"/>
          <p14:tracePt t="17831" x="7097713" y="3703638"/>
          <p14:tracePt t="17834" x="7085013" y="3679825"/>
          <p14:tracePt t="17848" x="7085013" y="3654425"/>
          <p14:tracePt t="17849" x="7072313" y="3616325"/>
          <p14:tracePt t="17865" x="7059613" y="3590925"/>
          <p14:tracePt t="17882" x="7059613" y="3567113"/>
          <p14:tracePt t="17898" x="7059613" y="3490913"/>
          <p14:tracePt t="17914" x="7059613" y="3390900"/>
          <p14:tracePt t="17932" x="7046913" y="3278188"/>
          <p14:tracePt t="17948" x="6985000" y="3078163"/>
          <p14:tracePt t="17965" x="6934200" y="2952750"/>
          <p14:tracePt t="17982" x="6872288" y="2740025"/>
          <p14:tracePt t="17998" x="6821488" y="2603500"/>
          <p14:tracePt t="18015" x="6797675" y="2452688"/>
          <p14:tracePt t="18032" x="6759575" y="2365375"/>
          <p14:tracePt t="18034" x="6759575" y="2352675"/>
          <p14:tracePt t="18049" x="6759575" y="2327275"/>
          <p14:tracePt t="18210" x="6772275" y="2327275"/>
          <p14:tracePt t="18226" x="6797675" y="2327275"/>
          <p14:tracePt t="47290" x="6797675" y="2339975"/>
          <p14:tracePt t="47306" x="6797675" y="2352675"/>
          <p14:tracePt t="47322" x="6797675" y="2365375"/>
          <p14:tracePt t="47330" x="6797675" y="2378075"/>
          <p14:tracePt t="47342" x="6808788" y="2403475"/>
          <p14:tracePt t="47358" x="6821488" y="2427288"/>
          <p14:tracePt t="47375" x="6821488" y="2439988"/>
          <p14:tracePt t="47392" x="6821488" y="2465388"/>
          <p14:tracePt t="47418" x="6834188" y="2478088"/>
          <p14:tracePt t="47426" x="6846888" y="2516188"/>
          <p14:tracePt t="47442" x="6859588" y="2540000"/>
          <p14:tracePt t="47459" x="6872288" y="2565400"/>
          <p14:tracePt t="47475" x="6872288" y="2578100"/>
          <p14:tracePt t="47492" x="6884988" y="2590800"/>
          <p14:tracePt t="47508" x="6884988" y="2603500"/>
          <p14:tracePt t="48050" x="6884988" y="2590800"/>
          <p14:tracePt t="48066" x="6884988" y="2578100"/>
          <p14:tracePt t="48090" x="6884988" y="2565400"/>
          <p14:tracePt t="48194" x="6884988" y="2552700"/>
          <p14:tracePt t="58138" x="6884988" y="2540000"/>
          <p14:tracePt t="58146" x="6884988" y="2516188"/>
          <p14:tracePt t="58154" x="6884988" y="2503488"/>
          <p14:tracePt t="58171" x="6884988" y="2490788"/>
          <p14:tracePt t="58187" x="6884988" y="2439988"/>
          <p14:tracePt t="58203" x="6884988" y="2414588"/>
          <p14:tracePt t="58220" x="6884988" y="2403475"/>
          <p14:tracePt t="58237" x="6884988" y="2390775"/>
          <p14:tracePt t="58794" x="6897688" y="2390775"/>
          <p14:tracePt t="58810" x="6897688" y="2403475"/>
          <p14:tracePt t="58818" x="6884988" y="2414588"/>
          <p14:tracePt t="58825" x="6872288" y="2427288"/>
          <p14:tracePt t="58838" x="6859588" y="2439988"/>
          <p14:tracePt t="58855" x="6834188" y="2452688"/>
          <p14:tracePt t="58857" x="6821488" y="2452688"/>
          <p14:tracePt t="58874" x="6808788" y="2452688"/>
          <p14:tracePt t="58889" x="6772275" y="2452688"/>
          <p14:tracePt t="58930" x="6759575" y="2452688"/>
          <p14:tracePt t="58946" x="6746875" y="2452688"/>
          <p14:tracePt t="59034" x="6746875" y="2439988"/>
          <p14:tracePt t="59042" x="6746875" y="2403475"/>
          <p14:tracePt t="59050" x="6772275" y="2378075"/>
          <p14:tracePt t="59057" x="6797675" y="2352675"/>
          <p14:tracePt t="59072" x="6834188" y="2303463"/>
          <p14:tracePt t="59090" x="7034213" y="2165350"/>
          <p14:tracePt t="59106" x="7134225" y="2065338"/>
          <p14:tracePt t="59122" x="7246938" y="1989138"/>
          <p14:tracePt t="59139" x="7297738" y="1927225"/>
          <p14:tracePt t="59155" x="7359650" y="1876425"/>
          <p14:tracePt t="59172" x="7410450" y="1839913"/>
          <p14:tracePt t="59189" x="7448550" y="1801813"/>
          <p14:tracePt t="59206" x="7459663" y="1789113"/>
          <p14:tracePt t="62786" x="7435850" y="1789113"/>
          <p14:tracePt t="62794" x="7397750" y="1789113"/>
          <p14:tracePt t="62802" x="7323138" y="1789113"/>
          <p14:tracePt t="62815" x="7272338" y="1789113"/>
          <p14:tracePt t="62817" x="7259638" y="1814513"/>
          <p14:tracePt t="62833" x="7185025" y="1876425"/>
          <p14:tracePt t="62849" x="7134225" y="1939925"/>
          <p14:tracePt t="62866" x="7097713" y="2052638"/>
          <p14:tracePt t="62882" x="7072313" y="2114550"/>
          <p14:tracePt t="62914" x="7072313" y="2127250"/>
          <p14:tracePt t="63066" x="7059613" y="2127250"/>
          <p14:tracePt t="63073" x="7034213" y="2139950"/>
          <p14:tracePt t="63083" x="7010400" y="2165350"/>
          <p14:tracePt t="63099" x="6959600" y="2214563"/>
          <p14:tracePt t="63116" x="6897688" y="2265363"/>
          <p14:tracePt t="63133" x="6884988" y="2278063"/>
          <p14:tracePt t="63149" x="6872288" y="2303463"/>
          <p14:tracePt t="63166" x="6859588" y="2303463"/>
          <p14:tracePt t="63183" x="6846888" y="2314575"/>
          <p14:tracePt t="63185" x="6834188" y="2314575"/>
          <p14:tracePt t="63202" x="6797675" y="2339975"/>
          <p14:tracePt t="63217" x="6696075" y="2365375"/>
          <p14:tracePt t="63234" x="6584950" y="2403475"/>
          <p14:tracePt t="63250" x="6459538" y="2439988"/>
          <p14:tracePt t="63266" x="6383338" y="2465388"/>
          <p14:tracePt t="63283" x="6308725" y="2478088"/>
          <p14:tracePt t="63300" x="6246813" y="2503488"/>
          <p14:tracePt t="63316" x="6221413" y="2503488"/>
          <p14:tracePt t="63333" x="6208713" y="2503488"/>
          <p14:tracePt t="63350" x="6183313" y="2503488"/>
          <p14:tracePt t="63367" x="6170613" y="2503488"/>
          <p14:tracePt t="63369" x="6146800" y="2503488"/>
          <p14:tracePt t="63385" x="6134100" y="2503488"/>
          <p14:tracePt t="63400" x="6121400" y="2503488"/>
          <p14:tracePt t="63417" x="6108700" y="2503488"/>
          <p14:tracePt t="63482" x="6096000" y="2516188"/>
          <p14:tracePt t="77561" x="6096000" y="2490788"/>
          <p14:tracePt t="77571" x="6045200" y="2452688"/>
          <p14:tracePt t="77578" x="6021388" y="2414588"/>
          <p14:tracePt t="77587" x="5995988" y="2390775"/>
          <p14:tracePt t="77603" x="5957888" y="2339975"/>
          <p14:tracePt t="77621" x="5932488" y="2314575"/>
          <p14:tracePt t="77637" x="5908675" y="2278063"/>
          <p14:tracePt t="77654" x="5895975" y="2278063"/>
          <p14:tracePt t="77670" x="5883275" y="2252663"/>
          <p14:tracePt t="77687" x="5883275" y="2239963"/>
          <p14:tracePt t="77689" x="5870575" y="2239963"/>
          <p14:tracePt t="77704" x="5870575" y="2227263"/>
          <p14:tracePt t="77721" x="5870575" y="2214563"/>
          <p14:tracePt t="77738" x="5870575" y="2201863"/>
          <p14:tracePt t="77793" x="5870575" y="2178050"/>
          <p14:tracePt t="81561" x="5870575" y="2190750"/>
          <p14:tracePt t="81569" x="5870575" y="2214563"/>
          <p14:tracePt t="81581" x="5870575" y="2227263"/>
          <p14:tracePt t="81597" x="5870575" y="2252663"/>
          <p14:tracePt t="81665" x="5870575" y="2265363"/>
          <p14:tracePt t="81673" x="5870575" y="2278063"/>
          <p14:tracePt t="81681" x="5857875" y="2303463"/>
          <p14:tracePt t="81698" x="5795963" y="2352675"/>
          <p14:tracePt t="81714" x="5745163" y="2439988"/>
          <p14:tracePt t="81731" x="5695950" y="2527300"/>
          <p14:tracePt t="81748" x="5657850" y="2603500"/>
          <p14:tracePt t="81764" x="5632450" y="2678113"/>
          <p14:tracePt t="81781" x="5595938" y="2728913"/>
          <p14:tracePt t="81798" x="5595938" y="2778125"/>
          <p14:tracePt t="81814" x="5570538" y="2840038"/>
          <p14:tracePt t="81816" x="5545138" y="2878138"/>
          <p14:tracePt t="81832" x="5532438" y="2941638"/>
          <p14:tracePt t="81833" x="5507038" y="2965450"/>
          <p14:tracePt t="81849" x="5483225" y="3016250"/>
          <p14:tracePt t="81865" x="5470525" y="3054350"/>
          <p14:tracePt t="81882" x="5457825" y="3065463"/>
          <p14:tracePt t="82177" x="5470525" y="3065463"/>
          <p14:tracePt t="82193" x="5483225" y="3054350"/>
          <p14:tracePt t="82201" x="5495925" y="3041650"/>
          <p14:tracePt t="82209" x="5507038" y="3041650"/>
          <p14:tracePt t="82233" x="5532438" y="3028950"/>
          <p14:tracePt t="82250" x="5545138" y="3028950"/>
          <p14:tracePt t="82266" x="5557838" y="3016250"/>
          <p14:tracePt t="82282" x="5557838" y="3003550"/>
          <p14:tracePt t="82298" x="5570538" y="3003550"/>
          <p14:tracePt t="82306" x="5570538" y="2990850"/>
          <p14:tracePt t="82322" x="5583238" y="2990850"/>
          <p14:tracePt t="82346" x="5607050" y="2990850"/>
          <p14:tracePt t="82362" x="5607050" y="2978150"/>
          <p14:tracePt t="82393" x="5619750" y="2978150"/>
          <p14:tracePt t="82465" x="5619750" y="2952750"/>
          <p14:tracePt t="82529" x="5632450" y="2941638"/>
          <p14:tracePt t="82986" x="5645150" y="2941638"/>
          <p14:tracePt t="82993" x="5670550" y="2941638"/>
          <p14:tracePt t="83002" x="5683250" y="2903538"/>
          <p14:tracePt t="83018" x="5732463" y="2816225"/>
          <p14:tracePt t="83034" x="5783263" y="2716213"/>
          <p14:tracePt t="83051" x="5832475" y="2627313"/>
          <p14:tracePt t="83068" x="5857875" y="2540000"/>
          <p14:tracePt t="83084" x="5921375" y="2465388"/>
          <p14:tracePt t="83101" x="5945188" y="2414588"/>
          <p14:tracePt t="83118" x="5945188" y="2403475"/>
          <p14:tracePt t="84121" x="5945188" y="2378075"/>
          <p14:tracePt t="84138" x="5945188" y="2365375"/>
          <p14:tracePt t="84145" x="5945188" y="2339975"/>
          <p14:tracePt t="84154" x="5945188" y="2303463"/>
          <p14:tracePt t="84171" x="5945188" y="2278063"/>
          <p14:tracePt t="84187" x="5932488" y="2201863"/>
          <p14:tracePt t="84204" x="5921375" y="2190750"/>
          <p14:tracePt t="84221" x="5921375" y="2178050"/>
          <p14:tracePt t="84238" x="5908675" y="2165350"/>
          <p14:tracePt t="84254" x="5883275" y="2152650"/>
          <p14:tracePt t="102257" x="5883275" y="2178050"/>
          <p14:tracePt t="102265" x="5883275" y="2201863"/>
          <p14:tracePt t="102274" x="5895975" y="2214563"/>
          <p14:tracePt t="102285" x="5921375" y="2214563"/>
          <p14:tracePt t="102301" x="5983288" y="2265363"/>
          <p14:tracePt t="102318" x="6021388" y="2278063"/>
          <p14:tracePt t="102335" x="6034088" y="2290763"/>
          <p14:tracePt t="102352" x="6057900" y="2290763"/>
          <p14:tracePt t="102369" x="6070600" y="2303463"/>
          <p14:tracePt t="102402" x="6096000" y="2327275"/>
          <p14:tracePt t="102410" x="6108700" y="2327275"/>
          <p14:tracePt t="102418" x="6121400" y="2339975"/>
          <p14:tracePt t="102435" x="6183313" y="2365375"/>
          <p14:tracePt t="102452" x="6383338" y="2439988"/>
          <p14:tracePt t="102469" x="6608763" y="2503488"/>
          <p14:tracePt t="102485" x="6746875" y="2540000"/>
          <p14:tracePt t="102502" x="6859588" y="2578100"/>
          <p14:tracePt t="102519" x="6910388" y="2590800"/>
          <p14:tracePt t="102520" x="6946900" y="2603500"/>
          <p14:tracePt t="102536" x="6959600" y="2603500"/>
          <p14:tracePt t="102696" x="6972300" y="2616200"/>
          <p14:tracePt t="104633" x="6985000" y="2616200"/>
          <p14:tracePt t="104649" x="6997700" y="2616200"/>
          <p14:tracePt t="104681" x="7021513" y="2616200"/>
          <p14:tracePt t="104705" x="7034213" y="2616200"/>
          <p14:tracePt t="104713" x="7046913" y="2616200"/>
          <p14:tracePt t="104724" x="7059613" y="2616200"/>
          <p14:tracePt t="104741" x="7072313" y="2627313"/>
          <p14:tracePt t="104758" x="7097713" y="2652713"/>
          <p14:tracePt t="104777" x="7110413" y="2652713"/>
          <p14:tracePt t="104825" x="7110413" y="2665413"/>
          <p14:tracePt t="105033" x="7110413" y="2678113"/>
          <p14:tracePt t="105473" x="7110413" y="2690813"/>
          <p14:tracePt t="106825" x="7097713" y="2678113"/>
          <p14:tracePt t="106905" x="7097713" y="2665413"/>
          <p14:tracePt t="106937" x="7085013" y="2652713"/>
          <p14:tracePt t="106954" x="7072313" y="2652713"/>
          <p14:tracePt t="106961" x="7059613" y="2627313"/>
          <p14:tracePt t="106970" x="7046913" y="2616200"/>
          <p14:tracePt t="106986" x="7034213" y="2616200"/>
          <p14:tracePt t="107002" x="7021513" y="2616200"/>
          <p14:tracePt t="107017" x="7010400" y="2616200"/>
          <p14:tracePt t="107031" x="6997700" y="2603500"/>
          <p14:tracePt t="107048" x="6959600" y="2603500"/>
          <p14:tracePt t="107064" x="6946900" y="2603500"/>
          <p14:tracePt t="107081" x="6921500" y="2603500"/>
          <p14:tracePt t="107105" x="6910388" y="2603500"/>
          <p14:tracePt t="107114" x="6897688" y="2603500"/>
          <p14:tracePt t="107130" x="6884988" y="2603500"/>
          <p14:tracePt t="107147" x="6872288" y="2603500"/>
          <p14:tracePt t="107164" x="6859588" y="2603500"/>
          <p14:tracePt t="107181" x="6846888" y="2603500"/>
          <p14:tracePt t="107198" x="6808788" y="2603500"/>
          <p14:tracePt t="107214" x="6784975" y="2603500"/>
          <p14:tracePt t="107216" x="6759575" y="2603500"/>
          <p14:tracePt t="107231" x="6734175" y="2603500"/>
          <p14:tracePt t="107248" x="6708775" y="2603500"/>
          <p14:tracePt t="107289" x="6696075" y="2603500"/>
          <p14:tracePt t="107329" x="6684963" y="2603500"/>
          <p14:tracePt t="107457" x="6672263" y="2603500"/>
          <p14:tracePt t="107489" x="6659563" y="2603500"/>
          <p14:tracePt t="107505" x="6646863" y="2603500"/>
          <p14:tracePt t="107569" x="6621463" y="2603500"/>
          <p14:tracePt t="107609" x="6608763" y="2603500"/>
          <p14:tracePt t="107633" x="6596063" y="2603500"/>
          <p14:tracePt t="107649" x="6584950" y="2603500"/>
          <p14:tracePt t="107666" x="6559550" y="2603500"/>
          <p14:tracePt t="107689" x="6546850" y="2603500"/>
          <p14:tracePt t="107697" x="6546850" y="2616200"/>
          <p14:tracePt t="107705" x="6534150" y="2616200"/>
          <p14:tracePt t="107738" x="6521450" y="2616200"/>
          <p14:tracePt t="107745" x="6508750" y="2627313"/>
          <p14:tracePt t="107777" x="6496050" y="2627313"/>
          <p14:tracePt t="107809" x="6483350" y="2627313"/>
          <p14:tracePt t="107825" x="6472238" y="2627313"/>
          <p14:tracePt t="107841" x="6459538" y="2627313"/>
          <p14:tracePt t="107857" x="6446838" y="2627313"/>
          <p14:tracePt t="107889" x="6421438" y="2627313"/>
          <p14:tracePt t="107977" x="6408738" y="2640013"/>
          <p14:tracePt t="108057" x="6396038" y="2640013"/>
          <p14:tracePt t="108065" x="6383338" y="2640013"/>
          <p14:tracePt t="108081" x="6370638" y="2640013"/>
          <p14:tracePt t="108089" x="6346825" y="2640013"/>
          <p14:tracePt t="108106" x="6334125" y="2640013"/>
          <p14:tracePt t="108122" x="6308725" y="2640013"/>
          <p14:tracePt t="108161" x="6296025" y="2640013"/>
          <p14:tracePt t="108169" x="6283325" y="2640013"/>
          <p14:tracePt t="108177" x="6270625" y="2640013"/>
          <p14:tracePt t="108184" x="6259513" y="2652713"/>
          <p14:tracePt t="108201" x="6234113" y="2652713"/>
          <p14:tracePt t="108217" x="6196013" y="2665413"/>
          <p14:tracePt t="108233" x="6183313" y="2665413"/>
          <p14:tracePt t="108250" x="6170613" y="2665413"/>
          <p14:tracePt t="108267" x="6146800" y="2678113"/>
          <p14:tracePt t="108289" x="6134100" y="2690813"/>
          <p14:tracePt t="108301" x="6121400" y="2690813"/>
          <p14:tracePt t="108338" x="6108700" y="2690813"/>
          <p14:tracePt t="108361" x="6096000" y="2690813"/>
          <p14:tracePt t="108377" x="6096000" y="2703513"/>
          <p14:tracePt t="108433" x="6083300" y="2703513"/>
          <p14:tracePt t="108609" x="6070600" y="2703513"/>
          <p14:tracePt t="108618" x="6057900" y="2703513"/>
          <p14:tracePt t="108649" x="6034088" y="2703513"/>
          <p14:tracePt t="108657" x="6021388" y="2716213"/>
          <p14:tracePt t="108668" x="6008688" y="2716213"/>
          <p14:tracePt t="108684" x="5945188" y="2716213"/>
          <p14:tracePt t="108701" x="5883275" y="2716213"/>
          <p14:tracePt t="108718" x="5821363" y="2716213"/>
          <p14:tracePt t="108720" x="5808663" y="2716213"/>
          <p14:tracePt t="108735" x="5795963" y="2716213"/>
          <p14:tracePt t="108736" x="5757863" y="2728913"/>
          <p14:tracePt t="108752" x="5745163" y="2728913"/>
          <p14:tracePt t="108769" x="5719763" y="2728913"/>
          <p14:tracePt t="108786" x="5708650" y="2728913"/>
          <p14:tracePt t="108802" x="5695950" y="2728913"/>
          <p14:tracePt t="108819" x="5683250" y="2740025"/>
          <p14:tracePt t="108835" x="5670550" y="2740025"/>
          <p14:tracePt t="108852" x="5645150" y="2752725"/>
          <p14:tracePt t="108868" x="5619750" y="2752725"/>
          <p14:tracePt t="108885" x="5595938" y="2752725"/>
          <p14:tracePt t="108902" x="5583238" y="2765425"/>
          <p14:tracePt t="108904" x="5570538" y="2765425"/>
          <p14:tracePt t="108920" x="5532438" y="2765425"/>
          <p14:tracePt t="108936" x="5507038" y="2778125"/>
          <p14:tracePt t="108953" x="5495925" y="2778125"/>
          <p14:tracePt t="108969" x="5470525" y="2778125"/>
          <p14:tracePt t="108985" x="5445125" y="2778125"/>
          <p14:tracePt t="109002" x="5407025" y="2790825"/>
          <p14:tracePt t="109019" x="5383213" y="2790825"/>
          <p14:tracePt t="109036" x="5345113" y="2790825"/>
          <p14:tracePt t="109052" x="5319713" y="2803525"/>
          <p14:tracePt t="109069" x="5294313" y="2803525"/>
          <p14:tracePt t="109086" x="5270500" y="2803525"/>
          <p14:tracePt t="109102" x="5232400" y="2803525"/>
          <p14:tracePt t="109104" x="5207000" y="2803525"/>
          <p14:tracePt t="109120" x="5157788" y="2816225"/>
          <p14:tracePt t="109136" x="5119688" y="2816225"/>
          <p14:tracePt t="109153" x="5057775" y="2816225"/>
          <p14:tracePt t="109170" x="5019675" y="2816225"/>
          <p14:tracePt t="109186" x="4981575" y="2816225"/>
          <p14:tracePt t="109202" x="4945063" y="2816225"/>
          <p14:tracePt t="109219" x="4919663" y="2816225"/>
          <p14:tracePt t="109258" x="4894263" y="2816225"/>
          <p14:tracePt t="109281" x="4881563" y="2816225"/>
          <p14:tracePt t="109289" x="4868863" y="2816225"/>
          <p14:tracePt t="109297" x="4843463" y="2816225"/>
          <p14:tracePt t="109304" x="4806950" y="2828925"/>
          <p14:tracePt t="109320" x="4781550" y="2828925"/>
          <p14:tracePt t="109337" x="4756150" y="2828925"/>
          <p14:tracePt t="109353" x="4743450" y="2828925"/>
          <p14:tracePt t="109370" x="4732338" y="2828925"/>
          <p14:tracePt t="109387" x="4719638" y="2840038"/>
          <p14:tracePt t="109433" x="4706938" y="2840038"/>
          <p14:tracePt t="109505" x="4681538" y="2840038"/>
          <p14:tracePt t="109545" x="4668838" y="2852738"/>
          <p14:tracePt t="109570" x="4656138" y="2852738"/>
          <p14:tracePt t="109585" x="4643438" y="2852738"/>
          <p14:tracePt t="109593" x="4619625" y="2865438"/>
          <p14:tracePt t="109604" x="4594225" y="2865438"/>
          <p14:tracePt t="109621" x="4568825" y="2878138"/>
          <p14:tracePt t="109637" x="4506913" y="2878138"/>
          <p14:tracePt t="109654" x="4456113" y="2903538"/>
          <p14:tracePt t="109656" x="4443413" y="2903538"/>
          <p14:tracePt t="109671" x="4430713" y="2903538"/>
          <p14:tracePt t="109672" x="4394200" y="2903538"/>
          <p14:tracePt t="109688" x="4368800" y="2903538"/>
          <p14:tracePt t="109705" x="4356100" y="2903538"/>
          <p14:tracePt t="109721" x="4343400" y="2903538"/>
          <p14:tracePt t="109738" x="4330700" y="2903538"/>
          <p14:tracePt t="109793" x="4318000" y="2916238"/>
          <p14:tracePt t="109809" x="4305300" y="2928938"/>
          <p14:tracePt t="109857" x="4281488" y="2928938"/>
          <p14:tracePt t="109889" x="4268788" y="2928938"/>
          <p14:tracePt t="109897" x="4256088" y="2928938"/>
          <p14:tracePt t="109913" x="4243388" y="2928938"/>
          <p14:tracePt t="109923" x="4230688" y="2928938"/>
          <p14:tracePt t="109945" x="4205288" y="2941638"/>
          <p14:tracePt t="109969" x="4192588" y="2952750"/>
          <p14:tracePt t="109978" x="4168775" y="2965450"/>
          <p14:tracePt t="110001" x="4156075" y="2978150"/>
          <p14:tracePt t="110017" x="4130675" y="2990850"/>
          <p14:tracePt t="110121" x="4117975" y="2990850"/>
          <p14:tracePt t="110457" x="4105275" y="3003550"/>
          <p14:tracePt t="110489" x="4092575" y="3028950"/>
          <p14:tracePt t="110497" x="4081463" y="3028950"/>
          <p14:tracePt t="110506" x="4068763" y="3028950"/>
          <p14:tracePt t="110523" x="4030663" y="3054350"/>
          <p14:tracePt t="110540" x="4017963" y="3054350"/>
          <p14:tracePt t="110556" x="4005263" y="3065463"/>
          <p14:tracePt t="110573" x="3992563" y="3065463"/>
          <p14:tracePt t="110593" x="3992563" y="3078163"/>
          <p14:tracePt t="110617" x="3979863" y="3078163"/>
          <p14:tracePt t="111113" x="3979863" y="3090863"/>
          <p14:tracePt t="111137" x="3979863" y="3103563"/>
          <p14:tracePt t="111201" x="3979863" y="3116263"/>
          <p14:tracePt t="111209" x="3992563" y="3116263"/>
          <p14:tracePt t="111217" x="3992563" y="3128963"/>
          <p14:tracePt t="111233" x="3992563" y="3154363"/>
          <p14:tracePt t="111242" x="4005263" y="3178175"/>
          <p14:tracePt t="111265" x="4017963" y="3190875"/>
          <p14:tracePt t="111297" x="4030663" y="3203575"/>
          <p14:tracePt t="111369" x="4043363" y="3228975"/>
          <p14:tracePt t="111376" x="4056063" y="3228975"/>
          <p14:tracePt t="111385" x="4068763" y="3241675"/>
          <p14:tracePt t="111393" x="4081463" y="3267075"/>
          <p14:tracePt t="111409" x="4130675" y="3303588"/>
          <p14:tracePt t="111426" x="4168775" y="3328988"/>
          <p14:tracePt t="111442" x="4192588" y="3354388"/>
          <p14:tracePt t="111459" x="4217988" y="3367088"/>
          <p14:tracePt t="111475" x="4268788" y="3403600"/>
          <p14:tracePt t="111492" x="4268788" y="3416300"/>
          <p14:tracePt t="111509" x="4281488" y="3416300"/>
          <p14:tracePt t="111526" x="4281488" y="3429000"/>
          <p14:tracePt t="111729" x="4294188" y="3429000"/>
          <p14:tracePt t="112561" x="4305300" y="3429000"/>
          <p14:tracePt t="112656" x="4330700" y="3429000"/>
          <p14:tracePt t="112689" x="4343400" y="3429000"/>
          <p14:tracePt t="112696" x="4356100" y="3429000"/>
          <p14:tracePt t="112721" x="4368800" y="3429000"/>
          <p14:tracePt t="112729" x="4381500" y="3429000"/>
          <p14:tracePt t="112769" x="4394200" y="3429000"/>
          <p14:tracePt t="112841" x="4406900" y="3429000"/>
          <p14:tracePt t="112873" x="4418013" y="3429000"/>
          <p14:tracePt t="112881" x="4430713" y="3429000"/>
          <p14:tracePt t="112913" x="4443413" y="3429000"/>
          <p14:tracePt t="113001" x="4443413" y="3416300"/>
          <p14:tracePt t="113009" x="4456113" y="3403600"/>
          <p14:tracePt t="115441" x="4481513" y="3378200"/>
          <p14:tracePt t="115593" x="4494213" y="3378200"/>
          <p14:tracePt t="115609" x="4506913" y="3378200"/>
          <p14:tracePt t="115626" x="4506913" y="3390900"/>
          <p14:tracePt t="115633" x="4518025" y="3390900"/>
          <p14:tracePt t="115745" x="4530725" y="3403600"/>
          <p14:tracePt t="115761" x="4530725" y="3416300"/>
          <p14:tracePt t="115770" x="4543425" y="3416300"/>
          <p14:tracePt t="115777" x="4556125" y="3416300"/>
          <p14:tracePt t="115786" x="4556125" y="3429000"/>
          <p14:tracePt t="115817" x="4568825" y="3429000"/>
          <p14:tracePt t="122097" x="4630738" y="3416300"/>
          <p14:tracePt t="122104" x="4694238" y="3390900"/>
          <p14:tracePt t="122113" x="4732338" y="3378200"/>
          <p14:tracePt t="122121" x="4781550" y="3367088"/>
          <p14:tracePt t="122137" x="4806950" y="3354388"/>
          <p14:tracePt t="122185" x="4819650" y="3354388"/>
          <p14:tracePt t="122201" x="4832350" y="3341688"/>
          <p14:tracePt t="122217" x="4856163" y="3341688"/>
          <p14:tracePt t="123393" x="4881563" y="3341688"/>
          <p14:tracePt t="123401" x="4956175" y="3328988"/>
          <p14:tracePt t="123408" x="5057775" y="3267075"/>
          <p14:tracePt t="123424" x="5307013" y="3128963"/>
          <p14:tracePt t="123441" x="5583238" y="3016250"/>
          <p14:tracePt t="123457" x="5683250" y="2965450"/>
          <p14:tracePt t="123473" x="5719763" y="2952750"/>
          <p14:tracePt t="123497" x="5732463" y="2952750"/>
          <p14:tracePt t="123513" x="5745163" y="2941638"/>
          <p14:tracePt t="123593" x="5757863" y="2928938"/>
          <p14:tracePt t="123608" x="5770563" y="2916238"/>
          <p14:tracePt t="123617" x="5783263" y="2916238"/>
          <p14:tracePt t="123624" x="5795963" y="2903538"/>
          <p14:tracePt t="123641" x="5821363" y="2878138"/>
          <p14:tracePt t="123658" x="5845175" y="2865438"/>
          <p14:tracePt t="123674" x="5857875" y="2865438"/>
          <p14:tracePt t="123690" x="5883275" y="2865438"/>
          <p14:tracePt t="123707" x="5883275" y="2852738"/>
          <p14:tracePt t="123753" x="5895975" y="2852738"/>
          <p14:tracePt t="123801" x="5921375" y="2852738"/>
          <p14:tracePt t="123825" x="5945188" y="2852738"/>
          <p14:tracePt t="123833" x="5995988" y="2816225"/>
          <p14:tracePt t="123842" x="6034088" y="2816225"/>
          <p14:tracePt t="123857" x="6183313" y="2740025"/>
          <p14:tracePt t="123874" x="6270625" y="2716213"/>
          <p14:tracePt t="123891" x="6296025" y="2690813"/>
          <p14:tracePt t="138289" x="6283325" y="2690813"/>
          <p14:tracePt t="138296" x="6259513" y="2690813"/>
          <p14:tracePt t="138304" x="6246813" y="2690813"/>
          <p14:tracePt t="138329" x="6234113" y="2678113"/>
          <p14:tracePt t="138336" x="6234113" y="2603500"/>
          <p14:tracePt t="138346" x="6234113" y="2465388"/>
          <p14:tracePt t="138362" x="6296025" y="1876425"/>
          <p14:tracePt t="138379" x="6508750" y="1389063"/>
          <p14:tracePt t="138396" x="6708775" y="1089025"/>
          <p14:tracePt t="138412" x="6859588" y="963613"/>
          <p14:tracePt t="138521" x="6834188" y="901700"/>
          <p14:tracePt t="138530" x="6708775" y="825500"/>
          <p14:tracePt t="138537" x="6472238" y="712788"/>
          <p14:tracePt t="138546" x="6234113" y="550863"/>
          <p14:tracePt t="138562" x="5895975" y="350838"/>
          <p14:tracePt t="138681" x="5895975" y="363538"/>
          <p14:tracePt t="138689" x="5895975" y="387350"/>
          <p14:tracePt t="138697" x="5895975" y="400050"/>
          <p14:tracePt t="138713" x="5895975" y="476250"/>
          <p14:tracePt t="138729" x="5895975" y="563563"/>
          <p14:tracePt t="138746" x="5895975" y="676275"/>
          <p14:tracePt t="138763" x="5895975" y="750888"/>
          <p14:tracePt t="138780" x="5895975" y="788988"/>
          <p14:tracePt t="138797" x="5895975" y="825500"/>
          <p14:tracePt t="138813" x="5895975" y="838200"/>
          <p14:tracePt t="138830" x="5895975" y="876300"/>
          <p14:tracePt t="138832" x="5883275" y="901700"/>
          <p14:tracePt t="138847" x="5870575" y="912813"/>
          <p14:tracePt t="138848" x="5870575" y="938213"/>
          <p14:tracePt t="138864" x="5857875" y="976313"/>
          <p14:tracePt t="138881" x="5857875" y="1050925"/>
          <p14:tracePt t="138897" x="5845175" y="1125538"/>
          <p14:tracePt t="138914" x="5845175" y="1227138"/>
          <p14:tracePt t="138930" x="5832475" y="1339850"/>
          <p14:tracePt t="138947" x="5832475" y="1489075"/>
          <p14:tracePt t="138964" x="5832475" y="1639888"/>
          <p14:tracePt t="138981" x="5832475" y="1801813"/>
          <p14:tracePt t="138997" x="5832475" y="1901825"/>
          <p14:tracePt t="139014" x="5832475" y="2014538"/>
          <p14:tracePt t="139016" x="5832475" y="2089150"/>
          <p14:tracePt t="139031" x="5832475" y="2139950"/>
          <p14:tracePt t="139032" x="5832475" y="2178050"/>
          <p14:tracePt t="139048" x="5832475" y="2227263"/>
          <p14:tracePt t="139064" x="5832475" y="2278063"/>
          <p14:tracePt t="139081" x="5821363" y="2290763"/>
          <p14:tracePt t="139098" x="5821363" y="2303463"/>
          <p14:tracePt t="139114" x="5821363" y="2314575"/>
          <p14:tracePt t="139131" x="5808663" y="2378075"/>
          <p14:tracePt t="139148" x="5783263" y="2403475"/>
          <p14:tracePt t="139164" x="5757863" y="2465388"/>
          <p14:tracePt t="139181" x="5719763" y="2503488"/>
          <p14:tracePt t="139198" x="5695950" y="2552700"/>
          <p14:tracePt t="139200" x="5670550" y="2590800"/>
          <p14:tracePt t="139215" x="5632450" y="2640013"/>
          <p14:tracePt t="139216" x="5595938" y="2716213"/>
          <p14:tracePt t="139232" x="5532438" y="2803525"/>
          <p14:tracePt t="139249" x="5457825" y="2928938"/>
          <p14:tracePt t="139265" x="5357813" y="3103563"/>
          <p14:tracePt t="139281" x="5207000" y="3303588"/>
          <p14:tracePt t="139298" x="5019675" y="3503613"/>
          <p14:tracePt t="139315" x="4894263" y="3641725"/>
          <p14:tracePt t="139331" x="4719638" y="3792538"/>
          <p14:tracePt t="139348" x="4556125" y="3941763"/>
          <p14:tracePt t="139365" x="4406900" y="4041775"/>
          <p14:tracePt t="139382" x="4256088" y="4129088"/>
          <p14:tracePt t="139398" x="4130675" y="4179888"/>
          <p14:tracePt t="139400" x="4081463" y="4192588"/>
          <p14:tracePt t="139416" x="4005263" y="4230688"/>
          <p14:tracePt t="139432" x="3956050" y="4254500"/>
          <p14:tracePt t="139449" x="3930650" y="4267200"/>
          <p14:tracePt t="139472" x="3917950" y="4267200"/>
          <p14:tracePt t="139481" x="3905250" y="4279900"/>
          <p14:tracePt t="139498" x="3867150" y="4279900"/>
          <p14:tracePt t="139515" x="3805238" y="4279900"/>
          <p14:tracePt t="139532" x="3667125" y="4292600"/>
          <p14:tracePt t="139549" x="3429000" y="4330700"/>
          <p14:tracePt t="139565" x="2916238" y="4418013"/>
          <p14:tracePt t="139582" x="2565400" y="4454525"/>
          <p14:tracePt t="139584" x="2416175" y="4467225"/>
          <p14:tracePt t="139599" x="2290763" y="4467225"/>
          <p14:tracePt t="139600" x="2216150" y="4467225"/>
          <p14:tracePt t="139616" x="2152650" y="4467225"/>
          <p14:tracePt t="139633" x="2116138" y="4467225"/>
          <p14:tracePt t="139649" x="2090738" y="4467225"/>
          <p14:tracePt t="139666" x="2065338" y="4479925"/>
          <p14:tracePt t="139682" x="2039938" y="4479925"/>
          <p14:tracePt t="139699" x="2039938" y="4492625"/>
          <p14:tracePt t="139769" x="2014538" y="4505325"/>
          <p14:tracePt t="139777" x="2003425" y="4505325"/>
          <p14:tracePt t="139784" x="1978025" y="4518025"/>
          <p14:tracePt t="139800" x="1878013" y="4543425"/>
          <p14:tracePt t="140273" x="1878013" y="4530725"/>
          <p14:tracePt t="140489" x="1878013" y="4518025"/>
          <p14:tracePt t="140544" x="1865313" y="4505325"/>
          <p14:tracePt t="140944" x="1852613" y="4505325"/>
          <p14:tracePt t="140993" x="1852613" y="4492625"/>
          <p14:tracePt t="141001" x="1839913" y="4492625"/>
          <p14:tracePt t="141041" x="1827213" y="4492625"/>
          <p14:tracePt t="141057" x="1814513" y="4492625"/>
          <p14:tracePt t="141072" x="1801813" y="4479925"/>
          <p14:tracePt t="141097" x="1790700" y="4479925"/>
          <p14:tracePt t="141120" x="1765300" y="4467225"/>
          <p14:tracePt t="141153" x="1752600" y="4467225"/>
          <p14:tracePt t="141161" x="1739900" y="4454525"/>
          <p14:tracePt t="141185" x="1727200" y="4443413"/>
          <p14:tracePt t="141233" x="1701800" y="4443413"/>
          <p14:tracePt t="141289" x="1689100" y="4430713"/>
          <p14:tracePt t="141297" x="1689100" y="4418013"/>
          <p14:tracePt t="141450" x="1677988" y="4418013"/>
          <p14:tracePt t="141504" x="1677988" y="4405313"/>
          <p14:tracePt t="141521" x="1677988" y="4392613"/>
          <p14:tracePt t="141528" x="1677988" y="4379913"/>
          <p14:tracePt t="141537" x="1677988" y="4367213"/>
          <p14:tracePt t="141554" x="1701800" y="4367213"/>
          <p14:tracePt t="141570" x="1701800" y="4341813"/>
          <p14:tracePt t="141587" x="1714500" y="4341813"/>
          <p14:tracePt t="141604" x="1739900" y="4330700"/>
          <p14:tracePt t="141633" x="1752600" y="4330700"/>
          <p14:tracePt t="141640" x="1765300" y="4318000"/>
          <p14:tracePt t="141654" x="1765300" y="4305300"/>
          <p14:tracePt t="141672" x="1778000" y="4305300"/>
          <p14:tracePt t="141704" x="1801813" y="4292600"/>
          <p14:tracePt t="141712" x="1814513" y="4292600"/>
          <p14:tracePt t="141729" x="1814513" y="4279900"/>
          <p14:tracePt t="141738" x="1839913" y="4267200"/>
          <p14:tracePt t="142417" x="1852613" y="4267200"/>
          <p14:tracePt t="142529" x="1865313" y="4267200"/>
          <p14:tracePt t="143185" x="1878013" y="4267200"/>
          <p14:tracePt t="143921" x="1890713" y="4267200"/>
          <p14:tracePt t="144489" x="1914525" y="4267200"/>
          <p14:tracePt t="144578" x="1927225" y="4267200"/>
          <p14:tracePt t="144584" x="1939925" y="4267200"/>
          <p14:tracePt t="144595" x="1952625" y="4267200"/>
          <p14:tracePt t="144612" x="1990725" y="4254500"/>
          <p14:tracePt t="144629" x="2003425" y="4241800"/>
          <p14:tracePt t="144856" x="2014538" y="4241800"/>
          <p14:tracePt t="144881" x="2027238" y="4241800"/>
          <p14:tracePt t="144905" x="2039938" y="4241800"/>
          <p14:tracePt t="144913" x="2052638" y="4241800"/>
          <p14:tracePt t="144937" x="2065338" y="4241800"/>
          <p14:tracePt t="144945" x="2078038" y="4241800"/>
          <p14:tracePt t="144961" x="2090738" y="4241800"/>
          <p14:tracePt t="144969" x="2103438" y="4241800"/>
          <p14:tracePt t="144980" x="2116138" y="4254500"/>
          <p14:tracePt t="144996" x="2139950" y="4267200"/>
          <p14:tracePt t="145012" x="2152650" y="4279900"/>
          <p14:tracePt t="145030" x="2190750" y="4305300"/>
          <p14:tracePt t="145046" x="2203450" y="4318000"/>
          <p14:tracePt t="145257" x="2203450" y="4330700"/>
          <p14:tracePt t="146369" x="2203450" y="4318000"/>
          <p14:tracePt t="146384" x="2190750" y="4318000"/>
          <p14:tracePt t="146416" x="2178050" y="4318000"/>
          <p14:tracePt t="146425" x="2165350" y="4318000"/>
          <p14:tracePt t="146440" x="2152650" y="4318000"/>
          <p14:tracePt t="146457" x="2127250" y="4318000"/>
          <p14:tracePt t="146467" x="2103438" y="4318000"/>
          <p14:tracePt t="146483" x="2078038" y="4318000"/>
          <p14:tracePt t="146500" x="2052638" y="4318000"/>
          <p14:tracePt t="146516" x="2027238" y="4318000"/>
          <p14:tracePt t="146534" x="2003425" y="4318000"/>
          <p14:tracePt t="146536" x="1990725" y="4318000"/>
          <p14:tracePt t="146562" x="1965325" y="4318000"/>
          <p14:tracePt t="146745" x="1952625" y="4318000"/>
          <p14:tracePt t="146761" x="1939925" y="4330700"/>
          <p14:tracePt t="146768" x="1927225" y="4330700"/>
          <p14:tracePt t="146784" x="1914525" y="4330700"/>
          <p14:tracePt t="146801" x="1903413" y="4330700"/>
          <p14:tracePt t="146808" x="1890713" y="4341813"/>
          <p14:tracePt t="146817" x="1878013" y="4341813"/>
          <p14:tracePt t="146834" x="1852613" y="4341813"/>
          <p14:tracePt t="146851" x="1839913" y="4341813"/>
          <p14:tracePt t="146868" x="1801813" y="4341813"/>
          <p14:tracePt t="146884" x="1778000" y="4354513"/>
          <p14:tracePt t="146901" x="1752600" y="4354513"/>
          <p14:tracePt t="146918" x="1701800" y="4379913"/>
          <p14:tracePt t="146920" x="1677988" y="4379913"/>
          <p14:tracePt t="146934" x="1652588" y="4379913"/>
          <p14:tracePt t="146952" x="1601788" y="4405313"/>
          <p14:tracePt t="146968" x="1565275" y="4405313"/>
          <p14:tracePt t="147152" x="1577975" y="4405313"/>
          <p14:tracePt t="147209" x="1589088" y="4405313"/>
          <p14:tracePt t="147849" x="1601788" y="4405313"/>
          <p14:tracePt t="149041" x="1614488" y="4405313"/>
          <p14:tracePt t="149233" x="1627188" y="4405313"/>
          <p14:tracePt t="149265" x="1639888" y="4405313"/>
          <p14:tracePt t="149457" x="1639888" y="4379913"/>
          <p14:tracePt t="150744" x="1652588" y="4367213"/>
          <p14:tracePt t="150785" x="1665288" y="4367213"/>
          <p14:tracePt t="151321" x="1665288" y="4354513"/>
          <p14:tracePt t="152601" x="1677988" y="4354513"/>
          <p14:tracePt t="152649" x="1689100" y="4354513"/>
          <p14:tracePt t="152665" x="1701800" y="4354513"/>
          <p14:tracePt t="152681" x="1714500" y="4354513"/>
          <p14:tracePt t="152705" x="1739900" y="4354513"/>
          <p14:tracePt t="152712" x="1739900" y="4367213"/>
          <p14:tracePt t="152721" x="1765300" y="4379913"/>
          <p14:tracePt t="152737" x="1778000" y="4392613"/>
          <p14:tracePt t="152750" x="1790700" y="4392613"/>
          <p14:tracePt t="152751" x="1801813" y="4392613"/>
          <p14:tracePt t="152767" x="1801813" y="4405313"/>
          <p14:tracePt t="152784" x="1839913" y="4418013"/>
          <p14:tracePt t="152801" x="1852613" y="4418013"/>
          <p14:tracePt t="152817" x="1865313" y="4430713"/>
          <p14:tracePt t="152834" x="1878013" y="4430713"/>
          <p14:tracePt t="152850" x="1878013" y="4443413"/>
          <p14:tracePt t="152867" x="1890713" y="4443413"/>
          <p14:tracePt t="152883" x="1903413" y="4443413"/>
          <p14:tracePt t="152900" x="1914525" y="4443413"/>
          <p14:tracePt t="153200" x="1939925" y="4443413"/>
          <p14:tracePt t="153208" x="1952625" y="4454525"/>
          <p14:tracePt t="153217" x="1952625" y="4467225"/>
          <p14:tracePt t="153234" x="1965325" y="4467225"/>
          <p14:tracePt t="153251" x="1978025" y="4467225"/>
          <p14:tracePt t="153268" x="1990725" y="4467225"/>
          <p14:tracePt t="153289" x="2003425" y="4467225"/>
          <p14:tracePt t="153336" x="2027238" y="4479925"/>
          <p14:tracePt t="153360" x="2052638" y="4479925"/>
          <p14:tracePt t="153368" x="2078038" y="4479925"/>
          <p14:tracePt t="153376" x="2103438" y="4492625"/>
          <p14:tracePt t="153385" x="2152650" y="4518025"/>
          <p14:tracePt t="153401" x="2203450" y="4518025"/>
          <p14:tracePt t="153418" x="2239963" y="4530725"/>
          <p14:tracePt t="153435" x="2290763" y="4554538"/>
          <p14:tracePt t="153452" x="2303463" y="4554538"/>
          <p14:tracePt t="153697" x="2316163" y="4554538"/>
          <p14:tracePt t="153720" x="2328863" y="4554538"/>
          <p14:tracePt t="153737" x="2339975" y="4567238"/>
          <p14:tracePt t="153744" x="2365375" y="4579938"/>
          <p14:tracePt t="153753" x="2378075" y="4579938"/>
          <p14:tracePt t="153769" x="2416175" y="4605338"/>
          <p14:tracePt t="153785" x="2452688" y="4618038"/>
          <p14:tracePt t="153802" x="2516188" y="4667250"/>
          <p14:tracePt t="153819" x="2565400" y="4705350"/>
          <p14:tracePt t="153836" x="2641600" y="4768850"/>
          <p14:tracePt t="153852" x="2690813" y="4818063"/>
          <p14:tracePt t="153869" x="2754313" y="4856163"/>
          <p14:tracePt t="153886" x="2790825" y="4892675"/>
          <p14:tracePt t="153904" x="2803525" y="4905375"/>
          <p14:tracePt t="153920" x="2816225" y="4918075"/>
          <p14:tracePt t="231544" x="2816225" y="4905375"/>
          <p14:tracePt t="231552" x="2903538" y="4879975"/>
          <p14:tracePt t="231560" x="3054350" y="4830763"/>
          <p14:tracePt t="231572" x="3241675" y="4730750"/>
          <p14:tracePt t="231588" x="3467100" y="4630738"/>
          <p14:tracePt t="231604" x="3554413" y="4579938"/>
          <p14:tracePt t="231621" x="3679825" y="4554538"/>
          <p14:tracePt t="231622" x="3730625" y="4554538"/>
          <p14:tracePt t="231638" x="3917950" y="4554538"/>
          <p14:tracePt t="231655" x="4230688" y="4567238"/>
          <p14:tracePt t="231671" x="4743450" y="4618038"/>
          <p14:tracePt t="231688" x="5419725" y="4768850"/>
          <p14:tracePt t="231705" x="6008688" y="4792663"/>
          <p14:tracePt t="231721" x="6584950" y="4792663"/>
          <p14:tracePt t="231738" x="7134225" y="4792663"/>
          <p14:tracePt t="231755" x="7661275" y="4718050"/>
          <p14:tracePt t="231772" x="8299450" y="4554538"/>
          <p14:tracePt t="231788" x="8812213" y="4418013"/>
          <p14:tracePt t="231805" x="9012238" y="4330700"/>
          <p14:tracePt t="231806" x="9075738" y="4318000"/>
          <p14:tracePt t="231822" x="9175750" y="4254500"/>
          <p14:tracePt t="231840" x="9212263" y="4217988"/>
          <p14:tracePt t="231856" x="9275763" y="4167188"/>
          <p14:tracePt t="231872" x="9363075" y="4129088"/>
          <p14:tracePt t="231889" x="9488488" y="4079875"/>
          <p14:tracePt t="231906" x="9650413" y="4005263"/>
          <p14:tracePt t="231923" x="9801225" y="3967163"/>
          <p14:tracePt t="231938" x="9913938" y="3929063"/>
          <p14:tracePt t="231955" x="9988550" y="3929063"/>
          <p14:tracePt t="231972" x="10013950" y="3929063"/>
          <p14:tracePt t="232072" x="10026650" y="3929063"/>
          <p14:tracePt t="233120" x="10026650" y="3941763"/>
          <p14:tracePt t="233151" x="10013950" y="3941763"/>
          <p14:tracePt t="233167" x="9988550" y="3954463"/>
          <p14:tracePt t="233176" x="9975850" y="3967163"/>
          <p14:tracePt t="233184" x="9963150" y="3967163"/>
          <p14:tracePt t="233193" x="9926638" y="3992563"/>
          <p14:tracePt t="233210" x="9875838" y="4005263"/>
          <p14:tracePt t="233226" x="9775825" y="4054475"/>
          <p14:tracePt t="233243" x="9675813" y="4117975"/>
          <p14:tracePt t="233260" x="9601200" y="4167188"/>
          <p14:tracePt t="233276" x="9501188" y="4192588"/>
          <p14:tracePt t="233293" x="9413875" y="4230688"/>
          <p14:tracePt t="233295" x="9375775" y="4254500"/>
          <p14:tracePt t="233311" x="9250363" y="4305300"/>
          <p14:tracePt t="233327" x="9024938" y="4443413"/>
          <p14:tracePt t="233344" x="8750300" y="4567238"/>
          <p14:tracePt t="233360" x="8399463" y="4705350"/>
          <p14:tracePt t="233376" x="8235950" y="4805363"/>
          <p14:tracePt t="233393" x="8061325" y="4918075"/>
          <p14:tracePt t="233410" x="7935913" y="4981575"/>
          <p14:tracePt t="233427" x="7886700" y="5018088"/>
          <p14:tracePt t="233444" x="7848600" y="5030788"/>
          <p14:tracePt t="233460" x="7835900" y="5056188"/>
          <p14:tracePt t="233477" x="7823200" y="5056188"/>
          <p14:tracePt t="244400" x="7823200" y="5068888"/>
          <p14:tracePt t="244415" x="7823200" y="5105400"/>
          <p14:tracePt t="244423" x="7761288" y="5194300"/>
          <p14:tracePt t="244431" x="7748588" y="5218113"/>
          <p14:tracePt t="244439" x="7697788" y="5281613"/>
          <p14:tracePt t="244456" x="7648575" y="5318125"/>
          <p14:tracePt t="244472" x="7623175" y="5343525"/>
          <p14:tracePt t="244504" x="7610475" y="5343525"/>
          <p14:tracePt t="244512" x="7597775" y="5343525"/>
          <p14:tracePt t="244522" x="7585075" y="5343525"/>
          <p14:tracePt t="244539" x="7535863" y="5343525"/>
          <p14:tracePt t="244556" x="7448550" y="5343525"/>
          <p14:tracePt t="244572" x="7335838" y="5343525"/>
          <p14:tracePt t="244590" x="7123113" y="5430838"/>
          <p14:tracePt t="244591" x="7010400" y="5481638"/>
          <p14:tracePt t="244607" x="6808788" y="5594350"/>
          <p14:tracePt t="244623" x="6646863" y="5668963"/>
          <p14:tracePt t="244640" x="6559550" y="5719763"/>
          <p14:tracePt t="244656" x="6459538" y="5756275"/>
          <p14:tracePt t="244672" x="6383338" y="5794375"/>
          <p14:tracePt t="244689" x="6259513" y="5832475"/>
          <p14:tracePt t="244706" x="6083300" y="5856288"/>
          <p14:tracePt t="244723" x="5895975" y="5894388"/>
          <p14:tracePt t="244740" x="5683250" y="5907088"/>
          <p14:tracePt t="244756" x="5457825" y="5932488"/>
          <p14:tracePt t="244758" x="5370513" y="5945188"/>
          <p14:tracePt t="244773" x="5281613" y="5969000"/>
          <p14:tracePt t="244775" x="5194300" y="5969000"/>
          <p14:tracePt t="244791" x="5081588" y="5994400"/>
          <p14:tracePt t="244807" x="5019675" y="6007100"/>
          <p14:tracePt t="244824" x="4881563" y="6045200"/>
          <p14:tracePt t="244840" x="4630738" y="6045200"/>
          <p14:tracePt t="244856" x="4217988" y="6069013"/>
          <p14:tracePt t="244873" x="4030663" y="6069013"/>
          <p14:tracePt t="244890" x="3767138" y="6032500"/>
          <p14:tracePt t="244907" x="3579813" y="5994400"/>
          <p14:tracePt t="244924" x="3454400" y="5994400"/>
          <p14:tracePt t="244940" x="3317875" y="5994400"/>
          <p14:tracePt t="244956" x="3116263" y="5994400"/>
          <p14:tracePt t="244958" x="3003550" y="5994400"/>
          <p14:tracePt t="244974" x="2767013" y="5969000"/>
          <p14:tracePt t="244991" x="2678113" y="5969000"/>
          <p14:tracePt t="245007" x="2641600" y="5956300"/>
          <p14:tracePt t="245047" x="2641600" y="5945188"/>
          <p14:tracePt t="245064" x="2628900" y="5932488"/>
          <p14:tracePt t="245071" x="2603500" y="5919788"/>
          <p14:tracePt t="245080" x="2578100" y="5907088"/>
          <p14:tracePt t="245091" x="2554288" y="5894388"/>
          <p14:tracePt t="245107" x="2452688" y="5843588"/>
          <p14:tracePt t="245124" x="2403475" y="5832475"/>
          <p14:tracePt t="245141" x="2339975" y="5819775"/>
          <p14:tracePt t="245142" x="2316163" y="5794375"/>
          <p14:tracePt t="245158" x="2303463" y="5794375"/>
          <p14:tracePt t="245159" x="2290763" y="5794375"/>
          <p14:tracePt t="245175" x="2278063" y="5768975"/>
          <p14:tracePt t="245191" x="2265363" y="5756275"/>
          <p14:tracePt t="245208" x="2239963" y="5732463"/>
          <p14:tracePt t="245224" x="2228850" y="5668963"/>
          <p14:tracePt t="245240" x="2203450" y="5619750"/>
          <p14:tracePt t="245258" x="2203450" y="5543550"/>
          <p14:tracePt t="245274" x="2203450" y="5468938"/>
          <p14:tracePt t="245291" x="2165350" y="5418138"/>
          <p14:tracePt t="245308" x="2165350" y="5381625"/>
          <p14:tracePt t="245325" x="2152650" y="5318125"/>
          <p14:tracePt t="245326" x="2152650" y="5294313"/>
          <p14:tracePt t="245341" x="2152650" y="5281613"/>
          <p14:tracePt t="245343" x="2152650" y="5268913"/>
          <p14:tracePt t="245359" x="2152650" y="5205413"/>
          <p14:tracePt t="245375" x="2139950" y="5168900"/>
          <p14:tracePt t="245392" x="2139950" y="5143500"/>
          <p14:tracePt t="245408" x="2139950" y="5130800"/>
          <p14:tracePt t="245425" x="2139950" y="5118100"/>
          <p14:tracePt t="245703" x="2139950" y="5092700"/>
          <p14:tracePt t="245719" x="2165350" y="5081588"/>
          <p14:tracePt t="245735" x="2190750" y="5068888"/>
          <p14:tracePt t="245743" x="2203450" y="5056188"/>
          <p14:tracePt t="245751" x="2228850" y="5043488"/>
          <p14:tracePt t="245760" x="2239963" y="5030788"/>
          <p14:tracePt t="245776" x="2278063" y="5005388"/>
          <p14:tracePt t="245792" x="2316163" y="4981575"/>
          <p14:tracePt t="245809" x="2352675" y="4956175"/>
          <p14:tracePt t="245826" x="2378075" y="4930775"/>
          <p14:tracePt t="245843" x="2452688" y="4892675"/>
          <p14:tracePt t="245859" x="2478088" y="4868863"/>
          <p14:tracePt t="245876" x="2503488" y="4868863"/>
          <p14:tracePt t="245893" x="2516188" y="4856163"/>
          <p14:tracePt t="245894" x="2528888" y="4830763"/>
          <p14:tracePt t="245911" x="2554288" y="4830763"/>
          <p14:tracePt t="245912" x="2554288" y="4818063"/>
          <p14:tracePt t="245927" x="2578100" y="4805363"/>
          <p14:tracePt t="245943" x="2616200" y="4756150"/>
          <p14:tracePt t="245960" x="2678113" y="4718050"/>
          <p14:tracePt t="245976" x="2703513" y="4692650"/>
          <p14:tracePt t="245993" x="2741613" y="4656138"/>
          <p14:tracePt t="246010" x="2778125" y="4618038"/>
          <p14:tracePt t="246026" x="2828925" y="4567238"/>
          <p14:tracePt t="246043" x="2867025" y="4518025"/>
          <p14:tracePt t="246060" x="2890838" y="4479925"/>
          <p14:tracePt t="246076" x="2967038" y="4392613"/>
          <p14:tracePt t="246079" x="2992438" y="4379913"/>
          <p14:tracePt t="246093" x="3028950" y="4318000"/>
          <p14:tracePt t="246095" x="3067050" y="4279900"/>
          <p14:tracePt t="246111" x="3154363" y="4192588"/>
          <p14:tracePt t="246127" x="3292475" y="4054475"/>
          <p14:tracePt t="246144" x="3405188" y="3941763"/>
          <p14:tracePt t="246160" x="3541713" y="3754438"/>
          <p14:tracePt t="246177" x="3705225" y="3541713"/>
          <p14:tracePt t="246193" x="3805238" y="3403600"/>
          <p14:tracePt t="246210" x="3892550" y="3290888"/>
          <p14:tracePt t="246227" x="3917950" y="3203575"/>
          <p14:tracePt t="246244" x="3943350" y="3165475"/>
          <p14:tracePt t="246260" x="3968750" y="3128963"/>
          <p14:tracePt t="246277" x="3979863" y="3090863"/>
          <p14:tracePt t="246279" x="4005263" y="3078163"/>
          <p14:tracePt t="246294" x="4005263" y="3054350"/>
          <p14:tracePt t="246311" x="4030663" y="3016250"/>
          <p14:tracePt t="246328" x="4056063" y="2965450"/>
          <p14:tracePt t="246344" x="4105275" y="2890838"/>
          <p14:tracePt t="246360" x="4168775" y="2828925"/>
          <p14:tracePt t="246377" x="4205288" y="2765425"/>
          <p14:tracePt t="246394" x="4230688" y="2728913"/>
          <p14:tracePt t="246411" x="4256088" y="2716213"/>
          <p14:tracePt t="246431" x="4256088" y="2703513"/>
          <p14:tracePt t="246464" x="4268788" y="2690813"/>
          <p14:tracePt t="246487" x="4294188" y="2665413"/>
          <p14:tracePt t="246503" x="4305300" y="2640013"/>
          <p14:tracePt t="246512" x="4330700" y="2616200"/>
          <p14:tracePt t="246528" x="4343400" y="2590800"/>
          <p14:tracePt t="246536" x="4356100" y="2565400"/>
          <p14:tracePt t="246544" x="4368800" y="2527300"/>
          <p14:tracePt t="246561" x="4406900" y="2452688"/>
          <p14:tracePt t="246577" x="4456113" y="2378075"/>
          <p14:tracePt t="246594" x="4494213" y="2327275"/>
          <p14:tracePt t="246611" x="4530725" y="2252663"/>
          <p14:tracePt t="246628" x="4543425" y="2227263"/>
          <p14:tracePt t="246645" x="4556125" y="2190750"/>
          <p14:tracePt t="246646" x="4568825" y="2190750"/>
          <p14:tracePt t="246662" x="4581525" y="2178050"/>
          <p14:tracePt t="246679" x="4581525" y="2152650"/>
          <p14:tracePt t="246695" x="4581525" y="2139950"/>
          <p14:tracePt t="246712" x="4594225" y="2127250"/>
          <p14:tracePt t="246728" x="4594225" y="2101850"/>
          <p14:tracePt t="246751" x="4594225" y="2089150"/>
          <p14:tracePt t="246761" x="4594225" y="2078038"/>
          <p14:tracePt t="246778" x="4594225" y="2065338"/>
          <p14:tracePt t="246795" x="4594225" y="2039938"/>
          <p14:tracePt t="246812" x="4594225" y="2027238"/>
          <p14:tracePt t="246831" x="4556125" y="1978025"/>
          <p14:tracePt t="246833" x="4518025" y="1939925"/>
          <p14:tracePt t="246845" x="4468813" y="1889125"/>
          <p14:tracePt t="246847" x="4456113" y="1876425"/>
          <p14:tracePt t="246862" x="4394200" y="1852613"/>
          <p14:tracePt t="246879" x="4381500" y="1839913"/>
          <p14:tracePt t="246903" x="4368800" y="1839913"/>
          <p14:tracePt t="246936" x="4356100" y="1827213"/>
          <p14:tracePt t="246967" x="4343400" y="1814513"/>
          <p14:tracePt t="246983" x="4330700" y="1801813"/>
          <p14:tracePt t="246991" x="4318000" y="1789113"/>
          <p14:tracePt t="246999" x="4318000" y="1776413"/>
          <p14:tracePt t="247015" x="4318000" y="1765300"/>
          <p14:tracePt t="247029" x="4318000" y="1752600"/>
          <p14:tracePt t="247031" x="4305300" y="1739900"/>
          <p14:tracePt t="247047" x="4305300" y="1727200"/>
          <p14:tracePt t="247063" x="4305300" y="1714500"/>
          <p14:tracePt t="247079" x="4305300" y="1701800"/>
          <p14:tracePt t="247096" x="4305300" y="1689100"/>
          <p14:tracePt t="247119" x="4305300" y="1676400"/>
          <p14:tracePt t="247136" x="4305300" y="1663700"/>
          <p14:tracePt t="247152" x="4305300" y="1652588"/>
          <p14:tracePt t="247175" x="4305300" y="1639888"/>
          <p14:tracePt t="248095" x="4318000" y="1639888"/>
          <p14:tracePt t="248111" x="4318000" y="1652588"/>
          <p14:tracePt t="248119" x="4318000" y="1663700"/>
          <p14:tracePt t="248132" x="4343400" y="1701800"/>
          <p14:tracePt t="248149" x="4343400" y="1739900"/>
          <p14:tracePt t="248150" x="4343400" y="1776413"/>
          <p14:tracePt t="248165" x="4343400" y="1814513"/>
          <p14:tracePt t="248167" x="4343400" y="1839913"/>
          <p14:tracePt t="248182" x="4343400" y="1927225"/>
          <p14:tracePt t="248199" x="4343400" y="2001838"/>
          <p14:tracePt t="248216" x="4343400" y="2065338"/>
          <p14:tracePt t="248232" x="4343400" y="2127250"/>
          <p14:tracePt t="248248" x="4343400" y="2165350"/>
          <p14:tracePt t="248266" x="4343400" y="2214563"/>
          <p14:tracePt t="248282" x="4330700" y="2278063"/>
          <p14:tracePt t="248299" x="4318000" y="2303463"/>
          <p14:tracePt t="248316" x="4305300" y="2327275"/>
          <p14:tracePt t="248333" x="4294188" y="2365375"/>
          <p14:tracePt t="248349" x="4281488" y="2378075"/>
          <p14:tracePt t="248351" x="4281488" y="2390775"/>
          <p14:tracePt t="248366" x="4268788" y="2414588"/>
          <p14:tracePt t="248383" x="4256088" y="2439988"/>
          <p14:tracePt t="248400" x="4243388" y="2490788"/>
          <p14:tracePt t="248416" x="4217988" y="2540000"/>
          <p14:tracePt t="248433" x="4181475" y="2603500"/>
          <p14:tracePt t="248449" x="4156075" y="2665413"/>
          <p14:tracePt t="248466" x="4143375" y="2690813"/>
          <p14:tracePt t="248483" x="4130675" y="2716213"/>
          <p14:tracePt t="248499" x="4130675" y="2728913"/>
          <p14:tracePt t="248516" x="4117975" y="2740025"/>
          <p14:tracePt t="248518" x="4117975" y="2752725"/>
          <p14:tracePt t="248559" x="4117975" y="2765425"/>
          <p14:tracePt t="248583" x="4105275" y="2765425"/>
          <p14:tracePt t="248600" x="4105275" y="2790825"/>
          <p14:tracePt t="248607" x="4092575" y="2803525"/>
          <p14:tracePt t="248623" x="4092575" y="2816225"/>
          <p14:tracePt t="248633" x="4081463" y="2828925"/>
          <p14:tracePt t="248650" x="4081463" y="2840038"/>
          <p14:tracePt t="248667" x="4081463" y="2865438"/>
          <p14:tracePt t="248683" x="4068763" y="2903538"/>
          <p14:tracePt t="248700" x="4068763" y="2928938"/>
          <p14:tracePt t="248717" x="4068763" y="2965450"/>
          <p14:tracePt t="248719" x="4043363" y="2978150"/>
          <p14:tracePt t="248734" x="4043363" y="2990850"/>
          <p14:tracePt t="248736" x="4030663" y="3016250"/>
          <p14:tracePt t="248750" x="4030663" y="3041650"/>
          <p14:tracePt t="248767" x="4017963" y="3078163"/>
          <p14:tracePt t="248784" x="4005263" y="3116263"/>
          <p14:tracePt t="248800" x="3992563" y="3154363"/>
          <p14:tracePt t="248817" x="3979863" y="3203575"/>
          <p14:tracePt t="248834" x="3968750" y="3278188"/>
          <p14:tracePt t="248851" x="3930650" y="3367088"/>
          <p14:tracePt t="248867" x="3892550" y="3490913"/>
          <p14:tracePt t="248883" x="3867150" y="3590925"/>
          <p14:tracePt t="248889" x="3856038" y="3641725"/>
          <p14:tracePt t="248901" x="3843338" y="3716338"/>
          <p14:tracePt t="248902" x="3830638" y="3729038"/>
          <p14:tracePt t="248918" x="3805238" y="3829050"/>
          <p14:tracePt t="248935" x="3792538" y="3854450"/>
          <p14:tracePt t="248936" x="3767138" y="3905250"/>
          <p14:tracePt t="248951" x="3767138" y="3992563"/>
          <p14:tracePt t="248968" x="3730625" y="4067175"/>
          <p14:tracePt t="248984" x="3679825" y="4141788"/>
          <p14:tracePt t="249000" x="3654425" y="4230688"/>
          <p14:tracePt t="249017" x="3630613" y="4318000"/>
          <p14:tracePt t="249034" x="3592513" y="4392613"/>
          <p14:tracePt t="249051" x="3579813" y="4443413"/>
          <p14:tracePt t="249068" x="3554413" y="4505325"/>
          <p14:tracePt t="249084" x="3492500" y="4643438"/>
          <p14:tracePt t="249101" x="3467100" y="4705350"/>
          <p14:tracePt t="249103" x="3454400" y="4730750"/>
          <p14:tracePt t="249119" x="3429000" y="4779963"/>
          <p14:tracePt t="249135" x="3379788" y="4843463"/>
          <p14:tracePt t="249152" x="3354388" y="4892675"/>
          <p14:tracePt t="249168" x="3292475" y="4981575"/>
          <p14:tracePt t="249184" x="3254375" y="5018088"/>
          <p14:tracePt t="249201" x="3216275" y="5081588"/>
          <p14:tracePt t="249218" x="3192463" y="5118100"/>
          <p14:tracePt t="249235" x="3179763" y="5143500"/>
          <p14:tracePt t="249251" x="3141663" y="5168900"/>
          <p14:tracePt t="249268" x="3116263" y="5194300"/>
          <p14:tracePt t="249284" x="3079750" y="5218113"/>
          <p14:tracePt t="249303" x="3067050" y="5230813"/>
          <p14:tracePt t="249319" x="3041650" y="5243513"/>
          <p14:tracePt t="249336" x="3016250" y="5256213"/>
          <p14:tracePt t="249352" x="2979738" y="5268913"/>
          <p14:tracePt t="249368" x="2941638" y="5294313"/>
          <p14:tracePt t="249385" x="2879725" y="5305425"/>
          <p14:tracePt t="249401" x="2841625" y="5330825"/>
          <p14:tracePt t="249419" x="2767013" y="5356225"/>
          <p14:tracePt t="249435" x="2703513" y="5407025"/>
          <p14:tracePt t="249452" x="2641600" y="5443538"/>
          <p14:tracePt t="249469" x="2603500" y="5456238"/>
          <p14:tracePt t="249470" x="2578100" y="5468938"/>
          <p14:tracePt t="249485" x="2565400" y="5481638"/>
          <p14:tracePt t="249503" x="2565400" y="5494338"/>
          <p14:tracePt t="249519" x="2541588" y="5494338"/>
          <p14:tracePt t="249536" x="2528888" y="5494338"/>
          <p14:tracePt t="249552" x="2528888" y="5507038"/>
          <p14:tracePt t="249591" x="2516188" y="5507038"/>
          <p14:tracePt t="249599" x="2503488" y="5518150"/>
          <p14:tracePt t="249655" x="2503488" y="5530850"/>
          <p14:tracePt t="249895" x="2490788" y="5530850"/>
          <p14:tracePt t="249927" x="2478088" y="5530850"/>
          <p14:tracePt t="250791" x="2490788" y="5518150"/>
          <p14:tracePt t="251015" x="2503488" y="5518150"/>
          <p14:tracePt t="251240" x="2516188" y="5518150"/>
          <p14:tracePt t="253487" x="2516188" y="5507038"/>
          <p14:tracePt t="254599" x="2528888" y="5507038"/>
          <p14:tracePt t="254655" x="2554288" y="5507038"/>
          <p14:tracePt t="254687" x="2565400" y="5507038"/>
          <p14:tracePt t="254703" x="2578100" y="5507038"/>
          <p14:tracePt t="254727" x="2590800" y="5507038"/>
          <p14:tracePt t="254751" x="2603500" y="5507038"/>
          <p14:tracePt t="254767" x="2616200" y="5507038"/>
          <p14:tracePt t="254800" x="2641600" y="5507038"/>
          <p14:tracePt t="254879" x="2654300" y="5518150"/>
          <p14:tracePt t="255111" x="2667000" y="5518150"/>
          <p14:tracePt t="255631" x="2678113" y="5518150"/>
          <p14:tracePt t="255647" x="2690813" y="5518150"/>
          <p14:tracePt t="255663" x="2703513" y="5507038"/>
          <p14:tracePt t="255679" x="2716213" y="5507038"/>
          <p14:tracePt t="255703" x="2728913" y="5507038"/>
          <p14:tracePt t="255727" x="2754313" y="5507038"/>
          <p14:tracePt t="255775" x="2767013" y="5507038"/>
          <p14:tracePt t="265367" x="2778125" y="5507038"/>
          <p14:tracePt t="265391" x="2790825" y="5507038"/>
          <p14:tracePt t="265399" x="2816225" y="5507038"/>
          <p14:tracePt t="265410" x="2828925" y="5518150"/>
          <p14:tracePt t="265427" x="2854325" y="5543550"/>
          <p14:tracePt t="265444" x="2879725" y="5581650"/>
          <p14:tracePt t="265461" x="2916238" y="5630863"/>
          <p14:tracePt t="265462" x="2928938" y="5643563"/>
          <p14:tracePt t="265477" x="2941638" y="5668963"/>
          <p14:tracePt t="265479" x="2941638" y="5681663"/>
          <p14:tracePt t="265494" x="2954338" y="5707063"/>
          <p14:tracePt t="265511" x="2967038" y="5719763"/>
          <p14:tracePt t="265528" x="2979738" y="5743575"/>
          <p14:tracePt t="265544" x="2992438" y="5756275"/>
          <p14:tracePt t="265560" x="2992438" y="5768975"/>
          <p14:tracePt t="265578" x="2992438" y="5781675"/>
          <p14:tracePt t="265594" x="3003550" y="5781675"/>
          <p14:tracePt t="265888" x="2992438" y="5781675"/>
          <p14:tracePt t="265903" x="2979738" y="5781675"/>
          <p14:tracePt t="265920" x="2967038" y="5781675"/>
          <p14:tracePt t="265927" x="2941638" y="5807075"/>
          <p14:tracePt t="265943" x="2941638" y="5819775"/>
          <p14:tracePt t="265959" x="2916238" y="5832475"/>
          <p14:tracePt t="265967" x="2916238" y="5843588"/>
          <p14:tracePt t="265978" x="2903538" y="5856288"/>
          <p14:tracePt t="265995" x="2890838" y="5894388"/>
          <p14:tracePt t="266012" x="2867025" y="5945188"/>
          <p14:tracePt t="266029" x="2854325" y="5994400"/>
          <p14:tracePt t="266031" x="2854325" y="6019800"/>
          <p14:tracePt t="266045" x="2841625" y="6045200"/>
          <p14:tracePt t="266047" x="2828925" y="6081713"/>
          <p14:tracePt t="266063" x="2828925" y="6107113"/>
          <p14:tracePt t="266079" x="2828925" y="6157913"/>
          <p14:tracePt t="266096" x="2816225" y="6181725"/>
          <p14:tracePt t="266112" x="2803525" y="6194425"/>
          <p14:tracePt t="266129" x="2803525" y="6207125"/>
          <p14:tracePt t="266287" x="2803525" y="6219825"/>
          <p14:tracePt t="266303" x="2816225" y="6219825"/>
          <p14:tracePt t="266327" x="2828925" y="620712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12347" r="14293" b="15727"/>
          <a:stretch/>
        </p:blipFill>
        <p:spPr>
          <a:xfrm>
            <a:off x="1034321" y="1155869"/>
            <a:ext cx="10071063" cy="52615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192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67"/>
    </mc:Choice>
    <mc:Fallback xmlns="">
      <p:transition spd="slow" advTm="32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30" x="2841625" y="6207125"/>
          <p14:tracePt t="3538" x="2916238" y="6145213"/>
          <p14:tracePt t="3546" x="3241675" y="5981700"/>
          <p14:tracePt t="3562" x="4894263" y="5230813"/>
          <p14:tracePt t="3579" x="6672263" y="4279900"/>
          <p14:tracePt t="3595" x="7761288" y="3741738"/>
          <p14:tracePt t="3612" x="7923213" y="3654425"/>
          <p14:tracePt t="3629" x="7935913" y="3629025"/>
          <p14:tracePt t="3646" x="7974013" y="3503613"/>
          <p14:tracePt t="3663" x="8035925" y="3290888"/>
          <p14:tracePt t="3680" x="8212138" y="2852738"/>
          <p14:tracePt t="3696" x="8374063" y="2627313"/>
          <p14:tracePt t="3698" x="8448675" y="2565400"/>
          <p14:tracePt t="3713" x="8548688" y="2516188"/>
          <p14:tracePt t="3714" x="8624888" y="2478088"/>
          <p14:tracePt t="3730" x="8774113" y="2452688"/>
          <p14:tracePt t="3746" x="9024938" y="2452688"/>
          <p14:tracePt t="3763" x="9424988" y="2503488"/>
          <p14:tracePt t="3779" x="9701213" y="2665413"/>
          <p14:tracePt t="3796" x="9739313" y="2678113"/>
          <p14:tracePt t="3891" x="9739313" y="2665413"/>
          <p14:tracePt t="3906" x="9726613" y="2665413"/>
          <p14:tracePt t="3914" x="9713913" y="2652713"/>
          <p14:tracePt t="4002" x="9713913" y="2640013"/>
          <p14:tracePt t="4010" x="9775825" y="2578100"/>
          <p14:tracePt t="4019" x="9826625" y="2503488"/>
          <p14:tracePt t="4030" x="9901238" y="2403475"/>
          <p14:tracePt t="4047" x="10088563" y="2152650"/>
          <p14:tracePt t="4064" x="10252075" y="1952625"/>
          <p14:tracePt t="4065" x="10313988" y="1876425"/>
          <p14:tracePt t="4080" x="10377488" y="1765300"/>
          <p14:tracePt t="4082" x="10414000" y="1714500"/>
          <p14:tracePt t="4098" x="10452100" y="1639888"/>
          <p14:tracePt t="4114" x="10490200" y="1576388"/>
          <p14:tracePt t="4131" x="10502900" y="1552575"/>
          <p14:tracePt t="4147" x="10514013" y="1539875"/>
          <p14:tracePt t="4170" x="10526713" y="1527175"/>
          <p14:tracePt t="4386" x="10526713" y="1514475"/>
          <p14:tracePt t="4394" x="10514013" y="1514475"/>
          <p14:tracePt t="4403" x="10502900" y="1501775"/>
          <p14:tracePt t="4414" x="10477500" y="1501775"/>
          <p14:tracePt t="4432" x="10439400" y="1489075"/>
          <p14:tracePt t="4448" x="10414000" y="1476375"/>
          <p14:tracePt t="4450" x="10401300" y="1476375"/>
          <p14:tracePt t="4466" x="10377488" y="1476375"/>
          <p14:tracePt t="4482" x="10326688" y="1476375"/>
          <p14:tracePt t="4499" x="10264775" y="1476375"/>
          <p14:tracePt t="4515" x="10201275" y="1489075"/>
          <p14:tracePt t="4532" x="10075863" y="1539875"/>
          <p14:tracePt t="4548" x="9963150" y="1576388"/>
          <p14:tracePt t="4565" x="9801225" y="1614488"/>
          <p14:tracePt t="4582" x="9637713" y="1676400"/>
          <p14:tracePt t="4598" x="9424988" y="1689100"/>
          <p14:tracePt t="4615" x="9199563" y="1714500"/>
          <p14:tracePt t="4632" x="8999538" y="1727200"/>
          <p14:tracePt t="4633" x="8899525" y="1727200"/>
          <p14:tracePt t="4649" x="8799513" y="1752600"/>
          <p14:tracePt t="4650" x="8699500" y="1752600"/>
          <p14:tracePt t="4666" x="8524875" y="1752600"/>
          <p14:tracePt t="4682" x="8412163" y="1752600"/>
          <p14:tracePt t="4699" x="8348663" y="1752600"/>
          <p14:tracePt t="4811" x="8374063" y="1752600"/>
          <p14:tracePt t="4818" x="8412163" y="1752600"/>
          <p14:tracePt t="4826" x="8435975" y="1752600"/>
          <p14:tracePt t="4834" x="8448675" y="1752600"/>
          <p14:tracePt t="4850" x="8524875" y="1727200"/>
          <p14:tracePt t="4866" x="8599488" y="1701800"/>
          <p14:tracePt t="4883" x="8763000" y="1652588"/>
          <p14:tracePt t="4899" x="8986838" y="1589088"/>
          <p14:tracePt t="4915" x="9175750" y="1539875"/>
          <p14:tracePt t="4933" x="9312275" y="1501775"/>
          <p14:tracePt t="4949" x="9363075" y="1476375"/>
          <p14:tracePt t="4966" x="9401175" y="1450975"/>
          <p14:tracePt t="4983" x="9424988" y="1427163"/>
          <p14:tracePt t="4999" x="9450388" y="1401763"/>
          <p14:tracePt t="5016" x="9488488" y="1376363"/>
          <p14:tracePt t="5018" x="9501188" y="1350963"/>
          <p14:tracePt t="5034" x="9537700" y="1327150"/>
          <p14:tracePt t="5050" x="9575800" y="1301750"/>
          <p14:tracePt t="5067" x="9613900" y="1289050"/>
          <p14:tracePt t="5083" x="9650413" y="1276350"/>
          <p14:tracePt t="5099" x="9701213" y="1263650"/>
          <p14:tracePt t="5115" x="9739313" y="1263650"/>
          <p14:tracePt t="5132" x="9801225" y="1263650"/>
          <p14:tracePt t="5149" x="9826625" y="1263650"/>
          <p14:tracePt t="5166" x="9852025" y="1263650"/>
          <p14:tracePt t="5183" x="9875838" y="1263650"/>
          <p14:tracePt t="5199" x="9901238" y="1263650"/>
          <p14:tracePt t="5216" x="9913938" y="1263650"/>
          <p14:tracePt t="5218" x="9939338" y="1263650"/>
          <p14:tracePt t="5250" x="9952038" y="1263650"/>
          <p14:tracePt t="5258" x="9975850" y="1263650"/>
          <p14:tracePt t="5267" x="9988550" y="1263650"/>
          <p14:tracePt t="5283" x="10001250" y="1250950"/>
          <p14:tracePt t="5300" x="10026650" y="1250950"/>
          <p14:tracePt t="5316" x="10088563" y="1238250"/>
          <p14:tracePt t="5333" x="10126663" y="1238250"/>
          <p14:tracePt t="5350" x="10139363" y="1227138"/>
          <p14:tracePt t="5367" x="10152063" y="1227138"/>
          <p14:tracePt t="5384" x="10164763" y="1227138"/>
          <p14:tracePt t="5386" x="10188575" y="1227138"/>
          <p14:tracePt t="5401" x="10201275" y="1227138"/>
          <p14:tracePt t="5402" x="10213975" y="1227138"/>
          <p14:tracePt t="5418" x="10226675" y="1227138"/>
          <p14:tracePt t="5434" x="10252075" y="1227138"/>
          <p14:tracePt t="5475" x="10264775" y="1227138"/>
          <p14:tracePt t="5491" x="10277475" y="1227138"/>
          <p14:tracePt t="5499" x="10288588" y="1227138"/>
          <p14:tracePt t="5514" x="10301288" y="1227138"/>
          <p14:tracePt t="5523" x="10313988" y="1227138"/>
          <p14:tracePt t="5534" x="10326688" y="1227138"/>
          <p14:tracePt t="5551" x="10339388" y="1227138"/>
          <p14:tracePt t="5568" x="10364788" y="1227138"/>
          <p14:tracePt t="5570" x="10390188" y="1238250"/>
          <p14:tracePt t="5584" x="10401300" y="1238250"/>
          <p14:tracePt t="5586" x="10439400" y="1250950"/>
          <p14:tracePt t="5602" x="10464800" y="1263650"/>
          <p14:tracePt t="5618" x="10477500" y="1276350"/>
          <p14:tracePt t="5635" x="10490200" y="1276350"/>
          <p14:tracePt t="5658" x="10502900" y="1276350"/>
          <p14:tracePt t="5667" x="10502900" y="1289050"/>
          <p14:tracePt t="5691" x="10514013" y="1289050"/>
          <p14:tracePt t="5701" x="10526713" y="1301750"/>
          <p14:tracePt t="5718" x="10539413" y="1301750"/>
          <p14:tracePt t="5735" x="10552113" y="1314450"/>
          <p14:tracePt t="5751" x="10577513" y="1314450"/>
          <p14:tracePt t="5819" x="10602913" y="1314450"/>
          <p14:tracePt t="5843" x="10614025" y="1314450"/>
          <p14:tracePt t="5851" x="10652125" y="1289050"/>
          <p14:tracePt t="5867" x="10652125" y="1263650"/>
          <p14:tracePt t="5875" x="10677525" y="1250950"/>
          <p14:tracePt t="5885" x="10690225" y="1238250"/>
          <p14:tracePt t="5902" x="10702925" y="1214438"/>
          <p14:tracePt t="5918" x="10715625" y="1214438"/>
          <p14:tracePt t="5938" x="10726738" y="1201738"/>
          <p14:tracePt t="5952" x="10739438" y="1201738"/>
          <p14:tracePt t="6018" x="10752138" y="1201738"/>
          <p14:tracePt t="6026" x="10790238" y="1201738"/>
          <p14:tracePt t="6035" x="10839450" y="1176338"/>
          <p14:tracePt t="6052" x="10952163" y="1163638"/>
          <p14:tracePt t="6069" x="11041063" y="1150938"/>
          <p14:tracePt t="6086" x="11052175" y="1138238"/>
          <p14:tracePt t="6242" x="11041063" y="1138238"/>
          <p14:tracePt t="6259" x="11028363" y="1138238"/>
          <p14:tracePt t="6282" x="11002963" y="1150938"/>
          <p14:tracePt t="6307" x="11002963" y="1163638"/>
          <p14:tracePt t="6314" x="11002963" y="1189038"/>
          <p14:tracePt t="6322" x="11002963" y="1214438"/>
          <p14:tracePt t="6337" x="11015663" y="1250950"/>
          <p14:tracePt t="6338" x="11028363" y="1276350"/>
          <p14:tracePt t="6353" x="11052175" y="1327150"/>
          <p14:tracePt t="6370" x="11064875" y="1339850"/>
          <p14:tracePt t="6618" x="11052175" y="1339850"/>
          <p14:tracePt t="6650" x="11041063" y="1339850"/>
          <p14:tracePt t="6675" x="11015663" y="1339850"/>
          <p14:tracePt t="6698" x="11015663" y="1350963"/>
          <p14:tracePt t="6714" x="11015663" y="1363663"/>
          <p14:tracePt t="6721" x="11015663" y="1376363"/>
          <p14:tracePt t="6730" x="11015663" y="1401763"/>
          <p14:tracePt t="6746" x="11015663" y="1414463"/>
          <p14:tracePt t="6754" x="11015663" y="1427163"/>
          <p14:tracePt t="6771" x="11015663" y="1463675"/>
          <p14:tracePt t="6787" x="11015663" y="1489075"/>
          <p14:tracePt t="6804" x="11015663" y="1514475"/>
          <p14:tracePt t="6821" x="11041063" y="1552575"/>
          <p14:tracePt t="6838" x="11064875" y="1614488"/>
          <p14:tracePt t="6854" x="11090275" y="1652588"/>
          <p14:tracePt t="6871" x="11128375" y="1714500"/>
          <p14:tracePt t="6888" x="11128375" y="1739900"/>
          <p14:tracePt t="6889" x="11153775" y="1765300"/>
          <p14:tracePt t="6904" x="11153775" y="1789113"/>
          <p14:tracePt t="6906" x="11153775" y="1814513"/>
          <p14:tracePt t="6921" x="11177588" y="1852613"/>
          <p14:tracePt t="6939" x="11177588" y="1914525"/>
          <p14:tracePt t="6954" x="11177588" y="1927225"/>
          <p14:tracePt t="6956" x="11177588" y="1965325"/>
          <p14:tracePt t="6971" x="11177588" y="2014538"/>
          <p14:tracePt t="6988" x="11177588" y="2078038"/>
          <p14:tracePt t="7005" x="11177588" y="2152650"/>
          <p14:tracePt t="7021" x="11177588" y="2214563"/>
          <p14:tracePt t="7038" x="11177588" y="2303463"/>
          <p14:tracePt t="7055" x="11177588" y="2390775"/>
          <p14:tracePt t="7072" x="11177588" y="2478088"/>
          <p14:tracePt t="7073" x="11177588" y="2516188"/>
          <p14:tracePt t="7088" x="11177588" y="2565400"/>
          <p14:tracePt t="7090" x="11177588" y="2590800"/>
          <p14:tracePt t="7104" x="11177588" y="2640013"/>
          <p14:tracePt t="7106" x="11177588" y="2678113"/>
          <p14:tracePt t="7122" x="11177588" y="2740025"/>
          <p14:tracePt t="7139" x="11164888" y="2803525"/>
          <p14:tracePt t="7155" x="11141075" y="2903538"/>
          <p14:tracePt t="7171" x="11102975" y="3016250"/>
          <p14:tracePt t="7188" x="11052175" y="3128963"/>
          <p14:tracePt t="7205" x="11028363" y="3190875"/>
          <p14:tracePt t="7222" x="11002963" y="3278188"/>
          <p14:tracePt t="7239" x="10964863" y="3328988"/>
          <p14:tracePt t="7255" x="10939463" y="3378200"/>
          <p14:tracePt t="7272" x="10928350" y="3416300"/>
          <p14:tracePt t="7274" x="10915650" y="3429000"/>
          <p14:tracePt t="7290" x="10890250" y="3479800"/>
          <p14:tracePt t="7306" x="10852150" y="3554413"/>
          <p14:tracePt t="7323" x="10828338" y="3590925"/>
          <p14:tracePt t="7339" x="10828338" y="3629025"/>
          <p14:tracePt t="7371" x="10839450" y="3629025"/>
          <p14:tracePt t="7379" x="10877550" y="3616325"/>
          <p14:tracePt t="7389" x="10928350" y="3567113"/>
          <p14:tracePt t="7406" x="10964863" y="3567113"/>
          <p14:tracePt t="7422" x="11064875" y="3403600"/>
          <p14:tracePt t="7530" x="11064875" y="3429000"/>
          <p14:tracePt t="7586" x="11052175" y="3429000"/>
          <p14:tracePt t="7594" x="11041063" y="3429000"/>
          <p14:tracePt t="7606" x="11002963" y="3429000"/>
          <p14:tracePt t="7623" x="10939463" y="3429000"/>
          <p14:tracePt t="7640" x="10815638" y="3429000"/>
          <p14:tracePt t="7642" x="10715625" y="3441700"/>
          <p14:tracePt t="7656" x="10626725" y="3479800"/>
          <p14:tracePt t="7658" x="10526713" y="3503613"/>
          <p14:tracePt t="7674" x="10377488" y="3541713"/>
          <p14:tracePt t="7690" x="10264775" y="3579813"/>
          <p14:tracePt t="7707" x="10113963" y="3629025"/>
          <p14:tracePt t="7723" x="9988550" y="3667125"/>
          <p14:tracePt t="7740" x="9852025" y="3692525"/>
          <p14:tracePt t="7757" x="9701213" y="3729038"/>
          <p14:tracePt t="7773" x="9613900" y="3767138"/>
          <p14:tracePt t="7790" x="9525000" y="3792538"/>
          <p14:tracePt t="7807" x="9450388" y="3816350"/>
          <p14:tracePt t="7823" x="9375775" y="3829050"/>
          <p14:tracePt t="7825" x="9363075" y="3841750"/>
          <p14:tracePt t="7840" x="9324975" y="3854450"/>
          <p14:tracePt t="7842" x="9288463" y="3867150"/>
          <p14:tracePt t="7857" x="9224963" y="3905250"/>
          <p14:tracePt t="7874" x="9175750" y="3905250"/>
          <p14:tracePt t="7890" x="9124950" y="3929063"/>
          <p14:tracePt t="7907" x="9050338" y="3941763"/>
          <p14:tracePt t="7923" x="8986838" y="3967163"/>
          <p14:tracePt t="7941" x="8924925" y="3979863"/>
          <p14:tracePt t="7957" x="8863013" y="4017963"/>
          <p14:tracePt t="7974" x="8774113" y="4041775"/>
          <p14:tracePt t="7991" x="8637588" y="4079875"/>
          <p14:tracePt t="8007" x="8461375" y="4129088"/>
          <p14:tracePt t="8010" x="8374063" y="4154488"/>
          <p14:tracePt t="8024" x="8261350" y="4192588"/>
          <p14:tracePt t="8026" x="8161338" y="4192588"/>
          <p14:tracePt t="8041" x="8048625" y="4241800"/>
          <p14:tracePt t="8043" x="7948613" y="4254500"/>
          <p14:tracePt t="8058" x="7710488" y="4330700"/>
          <p14:tracePt t="8075" x="7448550" y="4430713"/>
          <p14:tracePt t="8091" x="7272338" y="4479925"/>
          <p14:tracePt t="8107" x="7110413" y="4530725"/>
          <p14:tracePt t="8124" x="6985000" y="4554538"/>
          <p14:tracePt t="8141" x="6897688" y="4554538"/>
          <p14:tracePt t="8158" x="6859588" y="4554538"/>
          <p14:tracePt t="8174" x="6846888" y="4554538"/>
          <p14:tracePt t="8191" x="6834188" y="4554538"/>
          <p14:tracePt t="8242" x="6821488" y="4554538"/>
          <p14:tracePt t="8307" x="6808788" y="4554538"/>
          <p14:tracePt t="8338" x="6784975" y="4554538"/>
          <p14:tracePt t="8346" x="6772275" y="4554538"/>
          <p14:tracePt t="8358" x="6759575" y="4554538"/>
          <p14:tracePt t="8375" x="6708775" y="4554538"/>
          <p14:tracePt t="8392" x="6646863" y="4554538"/>
          <p14:tracePt t="8393" x="6621463" y="4554538"/>
          <p14:tracePt t="8408" x="6572250" y="4530725"/>
          <p14:tracePt t="8410" x="6496050" y="4530725"/>
          <p14:tracePt t="8426" x="6396038" y="4530725"/>
          <p14:tracePt t="8443" x="6270625" y="4505325"/>
          <p14:tracePt t="8459" x="6108700" y="4454525"/>
          <p14:tracePt t="8475" x="5970588" y="4443413"/>
          <p14:tracePt t="8491" x="5870575" y="4418013"/>
          <p14:tracePt t="8508" x="5783263" y="4405313"/>
          <p14:tracePt t="8525" x="5708650" y="4392613"/>
          <p14:tracePt t="8542" x="5645150" y="4367213"/>
          <p14:tracePt t="8559" x="5607050" y="4367213"/>
          <p14:tracePt t="8575" x="5583238" y="4367213"/>
          <p14:tracePt t="8592" x="5570538" y="4354513"/>
          <p14:tracePt t="8594" x="5570538" y="4341813"/>
          <p14:tracePt t="8658" x="5557838" y="4341813"/>
          <p14:tracePt t="8738" x="5532438" y="4330700"/>
          <p14:tracePt t="8778" x="5519738" y="4318000"/>
          <p14:tracePt t="8793" x="5507038" y="4318000"/>
          <p14:tracePt t="8802" x="5495925" y="4318000"/>
          <p14:tracePt t="8810" x="5483225" y="4305300"/>
          <p14:tracePt t="9322" x="5495925" y="4305300"/>
          <p14:tracePt t="9338" x="5495925" y="4292600"/>
          <p14:tracePt t="9346" x="5507038" y="4292600"/>
          <p14:tracePt t="9354" x="5519738" y="4292600"/>
          <p14:tracePt t="9362" x="5532438" y="4279900"/>
          <p14:tracePt t="9378" x="5557838" y="4267200"/>
          <p14:tracePt t="9395" x="5583238" y="4254500"/>
          <p14:tracePt t="9426" x="5607050" y="4254500"/>
          <p14:tracePt t="9442" x="5607050" y="4241800"/>
          <p14:tracePt t="9474" x="5607050" y="4230688"/>
          <p14:tracePt t="9483" x="5607050" y="4217988"/>
          <p14:tracePt t="9494" x="5595938" y="4167188"/>
          <p14:tracePt t="9511" x="5394325" y="4054475"/>
          <p14:tracePt t="9528" x="5145088" y="3941763"/>
          <p14:tracePt t="9530" x="4843463" y="3929063"/>
          <p14:tracePt t="9545" x="4706938" y="3879850"/>
          <p14:tracePt t="9546" x="4630738" y="3854450"/>
          <p14:tracePt t="9562" x="4568825" y="3854450"/>
          <p14:tracePt t="9618" x="4556125" y="3854450"/>
          <p14:tracePt t="9666" x="4556125" y="3879850"/>
          <p14:tracePt t="9674" x="4568825" y="3905250"/>
          <p14:tracePt t="9683" x="4606925" y="3929063"/>
          <p14:tracePt t="9695" x="4643438" y="3967163"/>
          <p14:tracePt t="9712" x="4781550" y="4017963"/>
          <p14:tracePt t="9713" x="4856163" y="4054475"/>
          <p14:tracePt t="9729" x="4956175" y="4067175"/>
          <p14:tracePt t="9730" x="5045075" y="4092575"/>
          <p14:tracePt t="9746" x="5281613" y="4105275"/>
          <p14:tracePt t="9762" x="5632450" y="4105275"/>
          <p14:tracePt t="9779" x="6008688" y="4105275"/>
          <p14:tracePt t="9795" x="6396038" y="4105275"/>
          <p14:tracePt t="9812" x="6646863" y="4054475"/>
          <p14:tracePt t="9829" x="6772275" y="4017963"/>
          <p14:tracePt t="9845" x="6784975" y="4005263"/>
          <p14:tracePt t="9862" x="6784975" y="3992563"/>
          <p14:tracePt t="9879" x="6772275" y="3979863"/>
          <p14:tracePt t="9896" x="6772275" y="3967163"/>
          <p14:tracePt t="9897" x="6759575" y="3954463"/>
          <p14:tracePt t="9914" x="6746875" y="3954463"/>
          <p14:tracePt t="9930" x="6734175" y="3954463"/>
          <p14:tracePt t="9946" x="6721475" y="3954463"/>
          <p14:tracePt t="9962" x="6708775" y="3954463"/>
          <p14:tracePt t="9994" x="6696075" y="3954463"/>
          <p14:tracePt t="10002" x="6696075" y="3967163"/>
          <p14:tracePt t="10012" x="6696075" y="3992563"/>
          <p14:tracePt t="10029" x="6821488" y="4054475"/>
          <p14:tracePt t="10046" x="7059613" y="4105275"/>
          <p14:tracePt t="10063" x="7385050" y="4141788"/>
          <p14:tracePt t="10080" x="7572375" y="4141788"/>
          <p14:tracePt t="10081" x="7623175" y="4141788"/>
          <p14:tracePt t="10096" x="7661275" y="4141788"/>
          <p14:tracePt t="10098" x="7673975" y="4141788"/>
          <p14:tracePt t="10112" x="7697788" y="4141788"/>
          <p14:tracePt t="10202" x="7685088" y="4141788"/>
          <p14:tracePt t="10210" x="7673975" y="4141788"/>
          <p14:tracePt t="10219" x="7661275" y="4154488"/>
          <p14:tracePt t="10230" x="7648575" y="4167188"/>
          <p14:tracePt t="10247" x="7623175" y="4167188"/>
          <p14:tracePt t="10263" x="7623175" y="4179888"/>
          <p14:tracePt t="10290" x="7623175" y="4205288"/>
          <p14:tracePt t="10297" x="7623175" y="4230688"/>
          <p14:tracePt t="10314" x="7685088" y="4267200"/>
          <p14:tracePt t="10331" x="7897813" y="4279900"/>
          <p14:tracePt t="10347" x="8148638" y="4318000"/>
          <p14:tracePt t="10363" x="8412163" y="4318000"/>
          <p14:tracePt t="10380" x="8650288" y="4318000"/>
          <p14:tracePt t="10397" x="8786813" y="4318000"/>
          <p14:tracePt t="10413" x="8863013" y="4318000"/>
          <p14:tracePt t="10430" x="8874125" y="4318000"/>
          <p14:tracePt t="10490" x="8863013" y="4318000"/>
          <p14:tracePt t="10514" x="8850313" y="4318000"/>
          <p14:tracePt t="10522" x="8837613" y="4318000"/>
          <p14:tracePt t="10531" x="8812213" y="4318000"/>
          <p14:tracePt t="10547" x="8774113" y="4305300"/>
          <p14:tracePt t="10564" x="8750300" y="4305300"/>
          <p14:tracePt t="10581" x="8712200" y="4292600"/>
          <p14:tracePt t="10597" x="8699500" y="4292600"/>
          <p14:tracePt t="10614" x="8686800" y="4292600"/>
          <p14:tracePt t="10631" x="8674100" y="4292600"/>
          <p14:tracePt t="10650" x="8650288" y="4292600"/>
          <p14:tracePt t="10666" x="8624888" y="4292600"/>
          <p14:tracePt t="10682" x="8537575" y="4292600"/>
          <p14:tracePt t="10698" x="8412163" y="4292600"/>
          <p14:tracePt t="10715" x="8286750" y="4292600"/>
          <p14:tracePt t="10731" x="8099425" y="4292600"/>
          <p14:tracePt t="10747" x="7923213" y="4292600"/>
          <p14:tracePt t="10764" x="7810500" y="4292600"/>
          <p14:tracePt t="10781" x="7748588" y="4292600"/>
          <p14:tracePt t="10890" x="7761288" y="4292600"/>
          <p14:tracePt t="10922" x="7785100" y="4292600"/>
          <p14:tracePt t="10954" x="7797800" y="4292600"/>
          <p14:tracePt t="11034" x="7785100" y="4292600"/>
          <p14:tracePt t="11042" x="7723188" y="4292600"/>
          <p14:tracePt t="11050" x="7673975" y="4292600"/>
          <p14:tracePt t="11066" x="7572375" y="4292600"/>
          <p14:tracePt t="11082" x="7535863" y="4292600"/>
          <p14:tracePt t="11099" x="7497763" y="4305300"/>
          <p14:tracePt t="11115" x="7472363" y="4305300"/>
          <p14:tracePt t="11132" x="7459663" y="4305300"/>
          <p14:tracePt t="11242" x="7459663" y="4318000"/>
          <p14:tracePt t="11266" x="7472363" y="4318000"/>
          <p14:tracePt t="11283" x="7485063" y="4318000"/>
          <p14:tracePt t="11299" x="7497763" y="4318000"/>
          <p14:tracePt t="11315" x="7510463" y="4318000"/>
          <p14:tracePt t="11331" x="7535863" y="4318000"/>
          <p14:tracePt t="11346" x="7548563" y="4318000"/>
          <p14:tracePt t="11355" x="7561263" y="4318000"/>
          <p14:tracePt t="11366" x="7572375" y="4318000"/>
          <p14:tracePt t="11383" x="7623175" y="4318000"/>
          <p14:tracePt t="11400" x="7697788" y="4318000"/>
          <p14:tracePt t="11401" x="7735888" y="4318000"/>
          <p14:tracePt t="11416" x="7785100" y="4318000"/>
          <p14:tracePt t="11418" x="7823200" y="4318000"/>
          <p14:tracePt t="11434" x="7935913" y="4318000"/>
          <p14:tracePt t="11451" x="8048625" y="4318000"/>
          <p14:tracePt t="11467" x="8174038" y="4318000"/>
          <p14:tracePt t="11483" x="8248650" y="4318000"/>
          <p14:tracePt t="11500" x="8299450" y="4318000"/>
          <p14:tracePt t="11516" x="8312150" y="4318000"/>
          <p14:tracePt t="11635" x="8299450" y="4318000"/>
          <p14:tracePt t="11642" x="8274050" y="4318000"/>
          <p14:tracePt t="11651" x="8223250" y="4318000"/>
          <p14:tracePt t="11667" x="8161338" y="4292600"/>
          <p14:tracePt t="11683" x="8099425" y="4292600"/>
          <p14:tracePt t="11700" x="8086725" y="4292600"/>
          <p14:tracePt t="11770" x="8099425" y="4305300"/>
          <p14:tracePt t="11778" x="8123238" y="4305300"/>
          <p14:tracePt t="11786" x="8161338" y="4305300"/>
          <p14:tracePt t="11801" x="8199438" y="4305300"/>
          <p14:tracePt t="11802" x="8235950" y="4305300"/>
          <p14:tracePt t="11818" x="8286750" y="4305300"/>
          <p14:tracePt t="11834" x="8335963" y="4305300"/>
          <p14:tracePt t="11851" x="8386763" y="4305300"/>
          <p14:tracePt t="11867" x="8399463" y="4305300"/>
          <p14:tracePt t="11970" x="8386763" y="4305300"/>
          <p14:tracePt t="11986" x="8361363" y="4305300"/>
          <p14:tracePt t="11994" x="8335963" y="4305300"/>
          <p14:tracePt t="12010" x="8324850" y="4305300"/>
          <p14:tracePt t="12114" x="8312150" y="4305300"/>
          <p14:tracePt t="12122" x="8312150" y="4292600"/>
          <p14:tracePt t="12135" x="8312150" y="4254500"/>
          <p14:tracePt t="12151" x="8312150" y="4179888"/>
          <p14:tracePt t="12168" x="8335963" y="4129088"/>
          <p14:tracePt t="12170" x="8335963" y="4117975"/>
          <p14:tracePt t="12186" x="8348663" y="4079875"/>
          <p14:tracePt t="12202" x="8361363" y="4067175"/>
          <p14:tracePt t="12282" x="8361363" y="4054475"/>
          <p14:tracePt t="12298" x="8348663" y="4054475"/>
          <p14:tracePt t="12314" x="8324850" y="4054475"/>
          <p14:tracePt t="12323" x="8286750" y="4054475"/>
          <p14:tracePt t="12335" x="8235950" y="4054475"/>
          <p14:tracePt t="12352" x="8086725" y="4054475"/>
          <p14:tracePt t="12354" x="7986713" y="4054475"/>
          <p14:tracePt t="12369" x="7897813" y="4054475"/>
          <p14:tracePt t="12370" x="7835900" y="4054475"/>
          <p14:tracePt t="12386" x="7661275" y="4054475"/>
          <p14:tracePt t="12402" x="7561263" y="4054475"/>
          <p14:tracePt t="12419" x="7459663" y="4054475"/>
          <p14:tracePt t="12435" x="7372350" y="4054475"/>
          <p14:tracePt t="12452" x="7272338" y="4105275"/>
          <p14:tracePt t="12469" x="7210425" y="4117975"/>
          <p14:tracePt t="12486" x="7172325" y="4141788"/>
          <p14:tracePt t="12502" x="7123113" y="4167188"/>
          <p14:tracePt t="12519" x="7110413" y="4167188"/>
          <p14:tracePt t="12536" x="7097713" y="4167188"/>
          <p14:tracePt t="12537" x="7085013" y="4167188"/>
          <p14:tracePt t="12562" x="7072313" y="4167188"/>
          <p14:tracePt t="12578" x="7059613" y="4167188"/>
          <p14:tracePt t="12586" x="7046913" y="4179888"/>
          <p14:tracePt t="12603" x="6985000" y="4192588"/>
          <p14:tracePt t="12619" x="6910388" y="4192588"/>
          <p14:tracePt t="12636" x="6834188" y="4192588"/>
          <p14:tracePt t="12652" x="6746875" y="4192588"/>
          <p14:tracePt t="12669" x="6672263" y="4192588"/>
          <p14:tracePt t="12686" x="6596063" y="4192588"/>
          <p14:tracePt t="12703" x="6559550" y="4192588"/>
          <p14:tracePt t="12720" x="6508750" y="4167188"/>
          <p14:tracePt t="12721" x="6472238" y="4154488"/>
          <p14:tracePt t="12736" x="6434138" y="4129088"/>
          <p14:tracePt t="12738" x="6421438" y="4117975"/>
          <p14:tracePt t="12754" x="6396038" y="4105275"/>
          <p14:tracePt t="12770" x="6383338" y="4105275"/>
          <p14:tracePt t="12787" x="6370638" y="4092575"/>
          <p14:tracePt t="12818" x="6359525" y="4092575"/>
          <p14:tracePt t="12850" x="6359525" y="4079875"/>
          <p14:tracePt t="12907" x="6359525" y="4054475"/>
          <p14:tracePt t="12921" x="6359525" y="4041775"/>
          <p14:tracePt t="12930" x="6359525" y="4029075"/>
          <p14:tracePt t="12946" x="6359525" y="4017963"/>
          <p14:tracePt t="12970" x="6359525" y="4005263"/>
          <p14:tracePt t="13042" x="6359525" y="3992563"/>
          <p14:tracePt t="13082" x="6359525" y="3979863"/>
          <p14:tracePt t="13106" x="6359525" y="3967163"/>
          <p14:tracePt t="13114" x="6370638" y="3954463"/>
          <p14:tracePt t="13130" x="6383338" y="3941763"/>
          <p14:tracePt t="13138" x="6408738" y="3929063"/>
          <p14:tracePt t="13154" x="6459538" y="3905250"/>
          <p14:tracePt t="13171" x="6572250" y="3892550"/>
          <p14:tracePt t="13187" x="6634163" y="3879850"/>
          <p14:tracePt t="13204" x="6672263" y="3867150"/>
          <p14:tracePt t="13221" x="6684963" y="3867150"/>
          <p14:tracePt t="13490" x="6708775" y="3867150"/>
          <p14:tracePt t="13498" x="6721475" y="3867150"/>
          <p14:tracePt t="13506" x="6746875" y="3867150"/>
          <p14:tracePt t="13539" x="6759575" y="3879850"/>
          <p14:tracePt t="13642" x="6784975" y="3879850"/>
          <p14:tracePt t="14226" x="6772275" y="3892550"/>
          <p14:tracePt t="14242" x="6772275" y="3905250"/>
          <p14:tracePt t="14250" x="6772275" y="3916363"/>
          <p14:tracePt t="14258" x="6772275" y="3929063"/>
          <p14:tracePt t="14282" x="6772275" y="3941763"/>
          <p14:tracePt t="14291" x="6772275" y="3954463"/>
          <p14:tracePt t="14330" x="6772275" y="3967163"/>
          <p14:tracePt t="14347" x="6784975" y="3979863"/>
          <p14:tracePt t="14354" x="6808788" y="3979863"/>
          <p14:tracePt t="14363" x="6846888" y="3979863"/>
          <p14:tracePt t="14374" x="6859588" y="3979863"/>
          <p14:tracePt t="14391" x="6897688" y="3979863"/>
          <p14:tracePt t="14407" x="6959600" y="3979863"/>
          <p14:tracePt t="14424" x="7021513" y="3979863"/>
          <p14:tracePt t="14426" x="7059613" y="3979863"/>
          <p14:tracePt t="14441" x="7110413" y="3979863"/>
          <p14:tracePt t="14442" x="7146925" y="3979863"/>
          <p14:tracePt t="14458" x="7172325" y="3979863"/>
          <p14:tracePt t="14475" x="7185025" y="3979863"/>
          <p14:tracePt t="14539" x="7210425" y="3979863"/>
          <p14:tracePt t="14546" x="7235825" y="3979863"/>
          <p14:tracePt t="14558" x="7285038" y="3979863"/>
          <p14:tracePt t="14574" x="7435850" y="3979863"/>
          <p14:tracePt t="14591" x="7585075" y="3979863"/>
          <p14:tracePt t="14593" x="7635875" y="3979863"/>
          <p14:tracePt t="14608" x="7697788" y="3979863"/>
          <p14:tracePt t="14609" x="7735888" y="3979863"/>
          <p14:tracePt t="14625" x="7848600" y="3979863"/>
          <p14:tracePt t="14642" x="7935913" y="3979863"/>
          <p14:tracePt t="14658" x="8023225" y="3954463"/>
          <p14:tracePt t="14675" x="8135938" y="3941763"/>
          <p14:tracePt t="14691" x="8235950" y="3929063"/>
          <p14:tracePt t="14708" x="8324850" y="3916363"/>
          <p14:tracePt t="14725" x="8412163" y="3916363"/>
          <p14:tracePt t="14741" x="8461375" y="3892550"/>
          <p14:tracePt t="14758" x="8486775" y="3892550"/>
          <p14:tracePt t="14775" x="8499475" y="3892550"/>
          <p14:tracePt t="14791" x="8512175" y="3892550"/>
          <p14:tracePt t="14850" x="8524875" y="3892550"/>
          <p14:tracePt t="14875" x="8537575" y="3892550"/>
          <p14:tracePt t="15002" x="8537575" y="3905250"/>
          <p14:tracePt t="15018" x="8537575" y="3929063"/>
          <p14:tracePt t="15034" x="8524875" y="3929063"/>
          <p14:tracePt t="15043" x="8486775" y="3929063"/>
          <p14:tracePt t="15050" x="8448675" y="3929063"/>
          <p14:tracePt t="15059" x="8386763" y="3929063"/>
          <p14:tracePt t="15075" x="8174038" y="3929063"/>
          <p14:tracePt t="15092" x="7935913" y="3929063"/>
          <p14:tracePt t="15109" x="7585075" y="3929063"/>
          <p14:tracePt t="15126" x="7297738" y="3929063"/>
          <p14:tracePt t="15143" x="7046913" y="3905250"/>
          <p14:tracePt t="15159" x="6759575" y="3854450"/>
          <p14:tracePt t="15176" x="6496050" y="3803650"/>
          <p14:tracePt t="15178" x="6408738" y="3779838"/>
          <p14:tracePt t="15193" x="6321425" y="3741738"/>
          <p14:tracePt t="15210" x="6234113" y="3703638"/>
          <p14:tracePt t="15226" x="6183313" y="3692525"/>
          <p14:tracePt t="15243" x="6170613" y="3679825"/>
          <p14:tracePt t="15259" x="6157913" y="3667125"/>
          <p14:tracePt t="15276" x="6146800" y="3667125"/>
          <p14:tracePt t="15293" x="6146800" y="3654425"/>
          <p14:tracePt t="15310" x="6108700" y="3641725"/>
          <p14:tracePt t="15326" x="6070600" y="3629025"/>
          <p14:tracePt t="15343" x="5945188" y="3603625"/>
          <p14:tracePt t="15360" x="5757863" y="3590925"/>
          <p14:tracePt t="15362" x="5645150" y="3590925"/>
          <p14:tracePt t="15377" x="5532438" y="3590925"/>
          <p14:tracePt t="15378" x="5407025" y="3590925"/>
          <p14:tracePt t="15394" x="5157788" y="3590925"/>
          <p14:tracePt t="15410" x="4743450" y="3590925"/>
          <p14:tracePt t="15427" x="4305300" y="3590925"/>
          <p14:tracePt t="15443" x="3956050" y="3590925"/>
          <p14:tracePt t="15460" x="3643313" y="3590925"/>
          <p14:tracePt t="15477" x="3305175" y="3590925"/>
          <p14:tracePt t="15493" x="3067050" y="3629025"/>
          <p14:tracePt t="15510" x="2928938" y="3641725"/>
          <p14:tracePt t="15527" x="2890838" y="3641725"/>
          <p14:tracePt t="15544" x="2854325" y="3667125"/>
          <p14:tracePt t="15545" x="2841625" y="3667125"/>
          <p14:tracePt t="15586" x="2828925" y="3667125"/>
          <p14:tracePt t="15594" x="2828925" y="3654425"/>
          <p14:tracePt t="15602" x="2828925" y="3629025"/>
          <p14:tracePt t="15611" x="2803525" y="3603625"/>
          <p14:tracePt t="15627" x="2778125" y="3516313"/>
          <p14:tracePt t="15643" x="2728913" y="3403600"/>
          <p14:tracePt t="15661" x="2654300" y="3254375"/>
          <p14:tracePt t="15677" x="2616200" y="3116263"/>
          <p14:tracePt t="15694" x="2578100" y="2978150"/>
          <p14:tracePt t="15711" x="2541588" y="2816225"/>
          <p14:tracePt t="15727" x="2516188" y="2728913"/>
          <p14:tracePt t="15729" x="2516188" y="2665413"/>
          <p14:tracePt t="15744" x="2516188" y="2603500"/>
          <p14:tracePt t="15746" x="2516188" y="2565400"/>
          <p14:tracePt t="15761" x="2516188" y="2527300"/>
          <p14:tracePt t="15778" x="2516188" y="2478088"/>
          <p14:tracePt t="15795" x="2565400" y="2414588"/>
          <p14:tracePt t="15811" x="2678113" y="2327275"/>
          <p14:tracePt t="15827" x="2828925" y="2214563"/>
          <p14:tracePt t="15844" x="3028950" y="2139950"/>
          <p14:tracePt t="15861" x="3267075" y="2027238"/>
          <p14:tracePt t="15878" x="3417888" y="1989138"/>
          <p14:tracePt t="15894" x="3605213" y="1939925"/>
          <p14:tracePt t="15911" x="3805238" y="1939925"/>
          <p14:tracePt t="15928" x="4130675" y="1939925"/>
          <p14:tracePt t="15930" x="4294188" y="1939925"/>
          <p14:tracePt t="15945" x="4456113" y="1939925"/>
          <p14:tracePt t="15946" x="4619625" y="1939925"/>
          <p14:tracePt t="15962" x="4945063" y="1952625"/>
          <p14:tracePt t="15978" x="5307013" y="2001838"/>
          <p14:tracePt t="15995" x="5619750" y="2078038"/>
          <p14:tracePt t="16011" x="5895975" y="2152650"/>
          <p14:tracePt t="16028" x="6083300" y="2201863"/>
          <p14:tracePt t="16045" x="6234113" y="2239963"/>
          <p14:tracePt t="16062" x="6321425" y="2290763"/>
          <p14:tracePt t="16078" x="6383338" y="2327275"/>
          <p14:tracePt t="16095" x="6408738" y="2352675"/>
          <p14:tracePt t="16111" x="6446838" y="2403475"/>
          <p14:tracePt t="16129" x="6508750" y="2452688"/>
          <p14:tracePt t="16130" x="6546850" y="2503488"/>
          <p14:tracePt t="16145" x="6634163" y="2578100"/>
          <p14:tracePt t="16162" x="6746875" y="2665413"/>
          <p14:tracePt t="16179" x="6934200" y="2752725"/>
          <p14:tracePt t="16195" x="6997700" y="2816225"/>
          <p14:tracePt t="16212" x="7059613" y="2865438"/>
          <p14:tracePt t="16229" x="7134225" y="2903538"/>
          <p14:tracePt t="16245" x="7235825" y="2952750"/>
          <p14:tracePt t="16262" x="7285038" y="3003550"/>
          <p14:tracePt t="16279" x="7372350" y="3054350"/>
          <p14:tracePt t="16295" x="7423150" y="3090863"/>
          <p14:tracePt t="16297" x="7448550" y="3116263"/>
          <p14:tracePt t="16312" x="7472363" y="3128963"/>
          <p14:tracePt t="16314" x="7497763" y="3154363"/>
          <p14:tracePt t="16330" x="7523163" y="3178175"/>
          <p14:tracePt t="16346" x="7548563" y="3190875"/>
          <p14:tracePt t="16363" x="7561263" y="3216275"/>
          <p14:tracePt t="16379" x="7585075" y="3241675"/>
          <p14:tracePt t="16395" x="7597775" y="3267075"/>
          <p14:tracePt t="16412" x="7635875" y="3303588"/>
          <p14:tracePt t="16429" x="7661275" y="3328988"/>
          <p14:tracePt t="16446" x="7673975" y="3354388"/>
          <p14:tracePt t="16462" x="7685088" y="3367088"/>
          <p14:tracePt t="16480" x="7697788" y="3403600"/>
          <p14:tracePt t="16481" x="7723188" y="3416300"/>
          <p14:tracePt t="16496" x="7735888" y="3467100"/>
          <p14:tracePt t="16498" x="7761288" y="3479800"/>
          <p14:tracePt t="16513" x="7797800" y="3529013"/>
          <p14:tracePt t="16530" x="7835900" y="3579813"/>
          <p14:tracePt t="16546" x="7861300" y="3616325"/>
          <p14:tracePt t="16563" x="7886700" y="3654425"/>
          <p14:tracePt t="16579" x="7886700" y="3667125"/>
          <p14:tracePt t="16596" x="7910513" y="3692525"/>
          <p14:tracePt t="16613" x="7910513" y="3716338"/>
          <p14:tracePt t="16635" x="7910513" y="3729038"/>
          <p14:tracePt t="16674" x="7923213" y="3741738"/>
          <p14:tracePt t="16714" x="7935913" y="3754438"/>
          <p14:tracePt t="16722" x="7948613" y="3767138"/>
          <p14:tracePt t="16786" x="7961313" y="3767138"/>
          <p14:tracePt t="16810" x="7974013" y="3779838"/>
          <p14:tracePt t="16835" x="7986713" y="3792538"/>
          <p14:tracePt t="16962" x="7974013" y="3792538"/>
          <p14:tracePt t="16970" x="7948613" y="3803650"/>
          <p14:tracePt t="16981" x="7910513" y="3803650"/>
          <p14:tracePt t="16997" x="7861300" y="3816350"/>
          <p14:tracePt t="17014" x="7810500" y="3841750"/>
          <p14:tracePt t="17031" x="7785100" y="3841750"/>
          <p14:tracePt t="17048" x="7761288" y="3841750"/>
          <p14:tracePt t="17194" x="7785100" y="3841750"/>
          <p14:tracePt t="17202" x="7797800" y="3841750"/>
          <p14:tracePt t="17215" x="7810500" y="3841750"/>
          <p14:tracePt t="17231" x="7848600" y="3816350"/>
          <p14:tracePt t="17233" x="7861300" y="3816350"/>
          <p14:tracePt t="17248" x="7886700" y="3816350"/>
          <p14:tracePt t="17306" x="7897813" y="3816350"/>
          <p14:tracePt t="17315" x="7910513" y="3803650"/>
          <p14:tracePt t="18794" x="7910513" y="3779838"/>
          <p14:tracePt t="18819" x="7923213" y="3754438"/>
          <p14:tracePt t="18835" x="7935913" y="3754438"/>
          <p14:tracePt t="18842" x="7961313" y="3741738"/>
          <p14:tracePt t="18852" x="7986713" y="3741738"/>
          <p14:tracePt t="18869" x="7999413" y="3741738"/>
          <p14:tracePt t="18898" x="8010525" y="3741738"/>
          <p14:tracePt t="19994" x="8023225" y="374173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5174" t="9478" r="4764" b="15523"/>
          <a:stretch/>
        </p:blipFill>
        <p:spPr>
          <a:xfrm>
            <a:off x="854439" y="1155869"/>
            <a:ext cx="10478125" cy="54864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1061" y="2559598"/>
            <a:ext cx="5699423" cy="423445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732551" y="4059386"/>
            <a:ext cx="1454046" cy="437371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675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33"/>
    </mc:Choice>
    <mc:Fallback xmlns="">
      <p:transition spd="slow" advTm="80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  <p:extLst>
    <p:ext uri="{3A86A75C-4F4B-4683-9AE1-C65F6400EC91}">
      <p14:laserTraceLst xmlns:p14="http://schemas.microsoft.com/office/powerpoint/2010/main">
        <p14:tracePtLst>
          <p14:tracePt t="4274" x="8023225" y="3754438"/>
          <p14:tracePt t="4282" x="8023225" y="3779838"/>
          <p14:tracePt t="4291" x="8023225" y="3841750"/>
          <p14:tracePt t="4307" x="8035925" y="3967163"/>
          <p14:tracePt t="4324" x="8048625" y="4067175"/>
          <p14:tracePt t="4341" x="8086725" y="4167188"/>
          <p14:tracePt t="4358" x="8099425" y="4241800"/>
          <p14:tracePt t="4375" x="8110538" y="4292600"/>
          <p14:tracePt t="4391" x="8135938" y="4341813"/>
          <p14:tracePt t="4393" x="8135938" y="4367213"/>
          <p14:tracePt t="4409" x="8135938" y="4392613"/>
          <p14:tracePt t="4538" x="8135938" y="4405313"/>
          <p14:tracePt t="4546" x="8135938" y="4418013"/>
          <p14:tracePt t="4570" x="8135938" y="4430713"/>
          <p14:tracePt t="4610" x="8135938" y="4443413"/>
          <p14:tracePt t="4618" x="8135938" y="4454525"/>
          <p14:tracePt t="4626" x="8135938" y="4467225"/>
          <p14:tracePt t="4642" x="8135938" y="4505325"/>
          <p14:tracePt t="4658" x="8135938" y="4530725"/>
          <p14:tracePt t="4676" x="8248650" y="4656138"/>
          <p14:tracePt t="4692" x="8499475" y="4756150"/>
          <p14:tracePt t="4708" x="9637713" y="5018088"/>
          <p14:tracePt t="4726" x="10390188" y="5043488"/>
          <p14:tracePt t="4742" x="10939463" y="4981575"/>
          <p14:tracePt t="4866" x="10964863" y="4981575"/>
          <p14:tracePt t="4874" x="11064875" y="4943475"/>
          <p14:tracePt t="4882" x="11064875" y="4918075"/>
          <p14:tracePt t="4893" x="11102975" y="4905375"/>
          <p14:tracePt t="4909" x="11128375" y="4856163"/>
          <p14:tracePt t="4926" x="11128375" y="4843463"/>
          <p14:tracePt t="4943" x="11128375" y="4792663"/>
          <p14:tracePt t="4945" x="11128375" y="4779963"/>
          <p14:tracePt t="4960" x="11128375" y="4768850"/>
          <p14:tracePt t="4977" x="11128375" y="4743450"/>
          <p14:tracePt t="4993" x="11102975" y="4743450"/>
          <p14:tracePt t="5010" x="11090275" y="4743450"/>
          <p14:tracePt t="5026" x="11041063" y="4743450"/>
          <p14:tracePt t="5043" x="11015663" y="4743450"/>
          <p14:tracePt t="5074" x="11002963" y="4743450"/>
          <p14:tracePt t="5098" x="10990263" y="4743450"/>
          <p14:tracePt t="5298" x="10990263" y="4756150"/>
          <p14:tracePt t="5402" x="10990263" y="4768850"/>
          <p14:tracePt t="5410" x="10990263" y="4779963"/>
          <p14:tracePt t="5417" x="10990263" y="4792663"/>
          <p14:tracePt t="5427" x="10977563" y="4792663"/>
          <p14:tracePt t="5444" x="10964863" y="4818063"/>
          <p14:tracePt t="5461" x="10915650" y="4843463"/>
          <p14:tracePt t="5477" x="10815638" y="4905375"/>
          <p14:tracePt t="5494" x="10664825" y="4968875"/>
          <p14:tracePt t="5511" x="10426700" y="5056188"/>
          <p14:tracePt t="5513" x="10288588" y="5068888"/>
          <p14:tracePt t="5528" x="9975850" y="5118100"/>
          <p14:tracePt t="5529" x="9726613" y="5205413"/>
          <p14:tracePt t="5545" x="9312275" y="5268913"/>
          <p14:tracePt t="5562" x="8975725" y="5343525"/>
          <p14:tracePt t="5578" x="8574088" y="5381625"/>
          <p14:tracePt t="5594" x="8274050" y="5418138"/>
          <p14:tracePt t="5611" x="8010525" y="5468938"/>
          <p14:tracePt t="5628" x="7823200" y="5507038"/>
          <p14:tracePt t="5645" x="7648575" y="5543550"/>
          <p14:tracePt t="5662" x="7485063" y="5556250"/>
          <p14:tracePt t="5679" x="7359650" y="5594350"/>
          <p14:tracePt t="5694" x="7272338" y="5619750"/>
          <p14:tracePt t="5710" x="7185025" y="5643563"/>
          <p14:tracePt t="5727" x="7072313" y="5681663"/>
          <p14:tracePt t="5728" x="7021513" y="5719763"/>
          <p14:tracePt t="5746" x="6910388" y="5756275"/>
          <p14:tracePt t="5762" x="6808788" y="5807075"/>
          <p14:tracePt t="5778" x="6696075" y="5856288"/>
          <p14:tracePt t="5794" x="6584950" y="5907088"/>
          <p14:tracePt t="5811" x="6508750" y="5945188"/>
          <p14:tracePt t="5828" x="6459538" y="5945188"/>
          <p14:tracePt t="5845" x="6408738" y="5969000"/>
          <p14:tracePt t="5862" x="6359525" y="6007100"/>
          <p14:tracePt t="5878" x="6321425" y="6007100"/>
          <p14:tracePt t="5895" x="6259513" y="6007100"/>
          <p14:tracePt t="5897" x="6221413" y="6007100"/>
          <p14:tracePt t="5912" x="6183313" y="6019800"/>
          <p14:tracePt t="5913" x="6146800" y="6019800"/>
          <p14:tracePt t="5929" x="6021388" y="6019800"/>
          <p14:tracePt t="5946" x="5845175" y="6019800"/>
          <p14:tracePt t="5962" x="5708650" y="6019800"/>
          <p14:tracePt t="5978" x="5595938" y="6019800"/>
          <p14:tracePt t="5995" x="5507038" y="6019800"/>
          <p14:tracePt t="6012" x="5419725" y="5994400"/>
          <p14:tracePt t="6029" x="5357813" y="5969000"/>
          <p14:tracePt t="6046" x="5307013" y="5907088"/>
          <p14:tracePt t="6062" x="5232400" y="5832475"/>
          <p14:tracePt t="6079" x="5145088" y="5743575"/>
          <p14:tracePt t="6081" x="5081588" y="5681663"/>
          <p14:tracePt t="6096" x="5019675" y="5619750"/>
          <p14:tracePt t="6098" x="4956175" y="5556250"/>
          <p14:tracePt t="6113" x="4806950" y="5468938"/>
          <p14:tracePt t="6129" x="4706938" y="5394325"/>
          <p14:tracePt t="6146" x="4619625" y="5330825"/>
          <p14:tracePt t="6162" x="4556125" y="5294313"/>
          <p14:tracePt t="6179" x="4494213" y="5243513"/>
          <p14:tracePt t="6196" x="4418013" y="5194300"/>
          <p14:tracePt t="6212" x="4368800" y="5156200"/>
          <p14:tracePt t="6229" x="4305300" y="5068888"/>
          <p14:tracePt t="6246" x="4230688" y="5005388"/>
          <p14:tracePt t="6263" x="4117975" y="4879975"/>
          <p14:tracePt t="6265" x="4056063" y="4792663"/>
          <p14:tracePt t="6280" x="3968750" y="4692650"/>
          <p14:tracePt t="6281" x="3867150" y="4605338"/>
          <p14:tracePt t="6297" x="3679825" y="4405313"/>
          <p14:tracePt t="6313" x="3517900" y="4205288"/>
          <p14:tracePt t="6330" x="3354388" y="3979863"/>
          <p14:tracePt t="6347" x="3216275" y="3779838"/>
          <p14:tracePt t="6363" x="3079750" y="3567113"/>
          <p14:tracePt t="6380" x="2967038" y="3316288"/>
          <p14:tracePt t="6397" x="2890838" y="3128963"/>
          <p14:tracePt t="6413" x="2854325" y="2978150"/>
          <p14:tracePt t="6430" x="2841625" y="2903538"/>
          <p14:tracePt t="6447" x="2841625" y="2878138"/>
          <p14:tracePt t="6449" x="2841625" y="2865438"/>
          <p14:tracePt t="6465" x="2841625" y="2852738"/>
          <p14:tracePt t="6538" x="2841625" y="2840038"/>
          <p14:tracePt t="6562" x="2854325" y="2840038"/>
          <p14:tracePt t="6578" x="2867025" y="2852738"/>
          <p14:tracePt t="6818" x="2879725" y="2852738"/>
          <p14:tracePt t="6842" x="2890838" y="2865438"/>
          <p14:tracePt t="6865" x="2890838" y="2878138"/>
          <p14:tracePt t="6874" x="2903538" y="2890838"/>
          <p14:tracePt t="6889" x="2903538" y="2903538"/>
          <p14:tracePt t="6905" x="2916238" y="2916238"/>
          <p14:tracePt t="6915" x="2916238" y="2928938"/>
          <p14:tracePt t="6931" x="2928938" y="2928938"/>
          <p14:tracePt t="6948" x="2928938" y="2941638"/>
          <p14:tracePt t="7490" x="2928938" y="2965450"/>
          <p14:tracePt t="7506" x="2928938" y="2990850"/>
          <p14:tracePt t="7514" x="2928938" y="3003550"/>
          <p14:tracePt t="7522" x="2928938" y="3028950"/>
          <p14:tracePt t="7533" x="2928938" y="3054350"/>
          <p14:tracePt t="7550" x="2928938" y="3078163"/>
          <p14:tracePt t="7566" x="2928938" y="3141663"/>
          <p14:tracePt t="7583" x="2928938" y="3154363"/>
          <p14:tracePt t="7585" x="2928938" y="3178175"/>
          <p14:tracePt t="7601" x="2928938" y="3203575"/>
          <p14:tracePt t="7617" x="2928938" y="3216275"/>
          <p14:tracePt t="7633" x="2928938" y="3228975"/>
          <p14:tracePt t="7650" x="2916238" y="3254375"/>
          <p14:tracePt t="7674" x="2916238" y="3278188"/>
          <p14:tracePt t="7683" x="2916238" y="3290888"/>
          <p14:tracePt t="7700" x="2916238" y="3316288"/>
          <p14:tracePt t="7717" x="2916238" y="3367088"/>
          <p14:tracePt t="7733" x="2916238" y="3403600"/>
          <p14:tracePt t="7750" x="2916238" y="3454400"/>
          <p14:tracePt t="7767" x="2916238" y="3529013"/>
          <p14:tracePt t="7769" x="2916238" y="3567113"/>
          <p14:tracePt t="7784" x="2916238" y="3590925"/>
          <p14:tracePt t="7785" x="2916238" y="3616325"/>
          <p14:tracePt t="7801" x="2916238" y="3641725"/>
          <p14:tracePt t="8034" x="2916238" y="3667125"/>
          <p14:tracePt t="8042" x="2916238" y="3679825"/>
          <p14:tracePt t="8050" x="2916238" y="3703638"/>
          <p14:tracePt t="8067" x="2916238" y="3767138"/>
          <p14:tracePt t="8085" x="2916238" y="3816350"/>
          <p14:tracePt t="8101" x="2890838" y="3829050"/>
          <p14:tracePt t="8118" x="2890838" y="3854450"/>
          <p14:tracePt t="8338" x="2867025" y="3854450"/>
          <p14:tracePt t="8346" x="2867025" y="3879850"/>
          <p14:tracePt t="8353" x="2828925" y="3905250"/>
          <p14:tracePt t="8369" x="2803525" y="3929063"/>
          <p14:tracePt t="8386" x="2778125" y="3967163"/>
          <p14:tracePt t="8402" x="2754313" y="3992563"/>
          <p14:tracePt t="8418" x="2741613" y="4017963"/>
          <p14:tracePt t="8435" x="2728913" y="4041775"/>
          <p14:tracePt t="8452" x="2716213" y="4054475"/>
          <p14:tracePt t="8469" x="2703513" y="4067175"/>
          <p14:tracePt t="8486" x="2703513" y="4079875"/>
          <p14:tracePt t="8502" x="2690813" y="4079875"/>
          <p14:tracePt t="8519" x="2690813" y="4092575"/>
          <p14:tracePt t="8536" x="2690813" y="4105275"/>
          <p14:tracePt t="8537" x="2690813" y="4117975"/>
          <p14:tracePt t="8553" x="2667000" y="4154488"/>
          <p14:tracePt t="8570" x="2641600" y="4192588"/>
          <p14:tracePt t="8586" x="2641600" y="4217988"/>
          <p14:tracePt t="8602" x="2616200" y="4241800"/>
          <p14:tracePt t="8626" x="2616200" y="4254500"/>
          <p14:tracePt t="8706" x="2603500" y="4267200"/>
          <p14:tracePt t="8721" x="2578100" y="4267200"/>
          <p14:tracePt t="8730" x="2565400" y="4267200"/>
          <p14:tracePt t="8737" x="2554288" y="4267200"/>
          <p14:tracePt t="8753" x="2516188" y="4267200"/>
          <p14:tracePt t="8770" x="2478088" y="4267200"/>
          <p14:tracePt t="8787" x="2465388" y="4267200"/>
          <p14:tracePt t="8834" x="2452688" y="4254500"/>
          <p14:tracePt t="8874" x="2452688" y="4241800"/>
          <p14:tracePt t="8882" x="2452688" y="4230688"/>
          <p14:tracePt t="8889" x="2452688" y="4217988"/>
          <p14:tracePt t="8903" x="2452688" y="4192588"/>
          <p14:tracePt t="8905" x="2452688" y="4179888"/>
          <p14:tracePt t="8919" x="2441575" y="4154488"/>
          <p14:tracePt t="8937" x="2416175" y="4067175"/>
          <p14:tracePt t="8954" x="2403475" y="4017963"/>
          <p14:tracePt t="8970" x="2403475" y="3967163"/>
          <p14:tracePt t="8986" x="2403475" y="3916363"/>
          <p14:tracePt t="9003" x="2403475" y="3892550"/>
          <p14:tracePt t="9020" x="2403475" y="3841750"/>
          <p14:tracePt t="9037" x="2403475" y="3816350"/>
          <p14:tracePt t="9054" x="2403475" y="3767138"/>
          <p14:tracePt t="9070" x="2403475" y="3741738"/>
          <p14:tracePt t="9087" x="2403475" y="3703638"/>
          <p14:tracePt t="9104" x="2403475" y="3692525"/>
          <p14:tracePt t="9105" x="2403475" y="3679825"/>
          <p14:tracePt t="9121" x="2403475" y="3667125"/>
          <p14:tracePt t="9137" x="2403475" y="3654425"/>
          <p14:tracePt t="9171" x="2403475" y="3629025"/>
          <p14:tracePt t="9218" x="2403475" y="3616325"/>
          <p14:tracePt t="9226" x="2403475" y="3603625"/>
          <p14:tracePt t="9237" x="2403475" y="3579813"/>
          <p14:tracePt t="9254" x="2403475" y="3541713"/>
          <p14:tracePt t="9271" x="2403475" y="3503613"/>
          <p14:tracePt t="9273" x="2403475" y="3479800"/>
          <p14:tracePt t="9288" x="2403475" y="3467100"/>
          <p14:tracePt t="9289" x="2403475" y="3454400"/>
          <p14:tracePt t="9305" x="2403475" y="3429000"/>
          <p14:tracePt t="9321" x="2403475" y="3416300"/>
          <p14:tracePt t="9338" x="2403475" y="3390900"/>
          <p14:tracePt t="9354" x="2403475" y="3290888"/>
          <p14:tracePt t="9371" x="2452688" y="3216275"/>
          <p14:tracePt t="9387" x="2516188" y="3154363"/>
          <p14:tracePt t="9404" x="2578100" y="3041650"/>
          <p14:tracePt t="9421" x="2628900" y="2952750"/>
          <p14:tracePt t="9438" x="2654300" y="2903538"/>
          <p14:tracePt t="9455" x="2678113" y="2865438"/>
          <p14:tracePt t="9471" x="2690813" y="2852738"/>
          <p14:tracePt t="9489" x="2690813" y="2840038"/>
          <p14:tracePt t="9505" x="2703513" y="2816225"/>
          <p14:tracePt t="9522" x="2703513" y="2803525"/>
          <p14:tracePt t="9539" x="2716213" y="2790825"/>
          <p14:tracePt t="9602" x="2716213" y="2778125"/>
          <p14:tracePt t="9914" x="2703513" y="2778125"/>
          <p14:tracePt t="9937" x="2678113" y="2778125"/>
          <p14:tracePt t="9954" x="2667000" y="2790825"/>
          <p14:tracePt t="9962" x="2667000" y="2803525"/>
          <p14:tracePt t="9972" x="2654300" y="2816225"/>
          <p14:tracePt t="9989" x="2641600" y="2865438"/>
          <p14:tracePt t="10006" x="2616200" y="2903538"/>
          <p14:tracePt t="10022" x="2590800" y="2965450"/>
          <p14:tracePt t="10039" x="2578100" y="2990850"/>
          <p14:tracePt t="10041" x="2554288" y="3065463"/>
          <p14:tracePt t="10057" x="2528888" y="3103563"/>
          <p14:tracePt t="10074" x="2528888" y="3141663"/>
          <p14:tracePt t="10090" x="2490788" y="3165475"/>
          <p14:tracePt t="10106" x="2490788" y="3190875"/>
          <p14:tracePt t="10123" x="2465388" y="3228975"/>
          <p14:tracePt t="10139" x="2465388" y="3267075"/>
          <p14:tracePt t="10156" x="2452688" y="3290888"/>
          <p14:tracePt t="10173" x="2428875" y="3341688"/>
          <p14:tracePt t="10190" x="2403475" y="3390900"/>
          <p14:tracePt t="10207" x="2390775" y="3416300"/>
          <p14:tracePt t="10209" x="2378075" y="3467100"/>
          <p14:tracePt t="10223" x="2365375" y="3479800"/>
          <p14:tracePt t="10225" x="2365375" y="3490913"/>
          <p14:tracePt t="10241" x="2339975" y="3516313"/>
          <p14:tracePt t="10257" x="2328863" y="3554413"/>
          <p14:tracePt t="10274" x="2303463" y="3579813"/>
          <p14:tracePt t="10290" x="2303463" y="3590925"/>
          <p14:tracePt t="10307" x="2290763" y="3603625"/>
          <p14:tracePt t="10323" x="2278063" y="3629025"/>
          <p14:tracePt t="10340" x="2252663" y="3641725"/>
          <p14:tracePt t="10362" x="2239963" y="3654425"/>
          <p14:tracePt t="10373" x="2228850" y="3654425"/>
          <p14:tracePt t="10390" x="2216150" y="3654425"/>
          <p14:tracePt t="10407" x="2216150" y="3667125"/>
          <p14:tracePt t="10409" x="2203450" y="3667125"/>
          <p14:tracePt t="10434" x="2190750" y="3667125"/>
          <p14:tracePt t="10457" x="2178050" y="3679825"/>
          <p14:tracePt t="10498" x="2178050" y="3703638"/>
          <p14:tracePt t="10506" x="2152650" y="3716338"/>
          <p14:tracePt t="10514" x="2152650" y="3729038"/>
          <p14:tracePt t="10530" x="2152650" y="3754438"/>
          <p14:tracePt t="10541" x="2152650" y="3767138"/>
          <p14:tracePt t="10557" x="2152650" y="3779838"/>
          <p14:tracePt t="10574" x="2152650" y="3816350"/>
          <p14:tracePt t="10591" x="2152650" y="3829050"/>
          <p14:tracePt t="10593" x="2152650" y="3841750"/>
          <p14:tracePt t="10609" x="2152650" y="3854450"/>
          <p14:tracePt t="10634" x="2152650" y="3867150"/>
          <p14:tracePt t="10666" x="2152650" y="3892550"/>
          <p14:tracePt t="10689" x="2152650" y="3905250"/>
          <p14:tracePt t="10697" x="2152650" y="3916363"/>
          <p14:tracePt t="10946" x="2152650" y="3905250"/>
          <p14:tracePt t="10961" x="2152650" y="3892550"/>
          <p14:tracePt t="10970" x="2165350" y="3879850"/>
          <p14:tracePt t="10978" x="2178050" y="3854450"/>
          <p14:tracePt t="10993" x="2190750" y="3829050"/>
          <p14:tracePt t="11009" x="2216150" y="3803650"/>
          <p14:tracePt t="11026" x="2228850" y="3792538"/>
          <p14:tracePt t="11042" x="2239963" y="3754438"/>
          <p14:tracePt t="11058" x="2252663" y="3741738"/>
          <p14:tracePt t="11210" x="2265363" y="3741738"/>
          <p14:tracePt t="11298" x="2278063" y="3741738"/>
          <p14:tracePt t="11442" x="2278063" y="3754438"/>
          <p14:tracePt t="11450" x="2290763" y="3754438"/>
          <p14:tracePt t="11466" x="2303463" y="3779838"/>
          <p14:tracePt t="11522" x="2316163" y="3792538"/>
          <p14:tracePt t="11562" x="2328863" y="3803650"/>
          <p14:tracePt t="12257" x="2339975" y="3803650"/>
          <p14:tracePt t="12322" x="2339975" y="3792538"/>
          <p14:tracePt t="12362" x="2352675" y="3779838"/>
          <p14:tracePt t="12394" x="2352675" y="3767138"/>
          <p14:tracePt t="12410" x="2352675" y="3754438"/>
          <p14:tracePt t="12418" x="2352675" y="3741738"/>
          <p14:tracePt t="12429" x="2365375" y="3741738"/>
          <p14:tracePt t="12446" x="2365375" y="3729038"/>
          <p14:tracePt t="12462" x="2378075" y="3703638"/>
          <p14:tracePt t="12479" x="2390775" y="3679825"/>
          <p14:tracePt t="12497" x="2403475" y="3654425"/>
          <p14:tracePt t="12513" x="2403475" y="3641725"/>
          <p14:tracePt t="12530" x="2416175" y="3616325"/>
          <p14:tracePt t="12546" x="2416175" y="3603625"/>
          <p14:tracePt t="12585" x="2428875" y="3603625"/>
          <p14:tracePt t="12594" x="2428875" y="3590925"/>
          <p14:tracePt t="12810" x="2441575" y="3590925"/>
          <p14:tracePt t="12817" x="2452688" y="3590925"/>
          <p14:tracePt t="12830" x="2478088" y="3579813"/>
          <p14:tracePt t="12847" x="2528888" y="3579813"/>
          <p14:tracePt t="12849" x="2590800" y="3579813"/>
          <p14:tracePt t="12864" x="2641600" y="3579813"/>
          <p14:tracePt t="12865" x="2703513" y="3579813"/>
          <p14:tracePt t="12881" x="2841625" y="3579813"/>
          <p14:tracePt t="12897" x="3041650" y="3579813"/>
          <p14:tracePt t="12914" x="3254375" y="3579813"/>
          <p14:tracePt t="12931" x="3441700" y="3579813"/>
          <p14:tracePt t="12946" x="3567113" y="3579813"/>
          <p14:tracePt t="12964" x="3617913" y="3579813"/>
          <p14:tracePt t="12980" x="3654425" y="3579813"/>
          <p14:tracePt t="12997" x="3705225" y="3579813"/>
          <p14:tracePt t="13014" x="3730625" y="3579813"/>
          <p14:tracePt t="13031" x="3792538" y="3554413"/>
          <p14:tracePt t="13032" x="3805238" y="3554413"/>
          <p14:tracePt t="13047" x="3830638" y="3554413"/>
          <p14:tracePt t="13049" x="3856038" y="3554413"/>
          <p14:tracePt t="13065" x="3930650" y="3554413"/>
          <p14:tracePt t="13081" x="4017963" y="3554413"/>
          <p14:tracePt t="13098" x="4181475" y="3529013"/>
          <p14:tracePt t="13114" x="4318000" y="3516313"/>
          <p14:tracePt t="13131" x="4406900" y="3490913"/>
          <p14:tracePt t="13147" x="4468813" y="3490913"/>
          <p14:tracePt t="13164" x="4518025" y="3479800"/>
          <p14:tracePt t="13181" x="4556125" y="3479800"/>
          <p14:tracePt t="13198" x="4619625" y="3479800"/>
          <p14:tracePt t="13214" x="4681538" y="3479800"/>
          <p14:tracePt t="13231" x="4756150" y="3479800"/>
          <p14:tracePt t="13233" x="4781550" y="3479800"/>
          <p14:tracePt t="13248" x="4843463" y="3479800"/>
          <p14:tracePt t="13249" x="4868863" y="3479800"/>
          <p14:tracePt t="13265" x="4932363" y="3479800"/>
          <p14:tracePt t="13282" x="4981575" y="3490913"/>
          <p14:tracePt t="13299" x="5006975" y="3490913"/>
          <p14:tracePt t="13314" x="5032375" y="3503613"/>
          <p14:tracePt t="13331" x="5045075" y="3516313"/>
          <p14:tracePt t="13348" x="5081588" y="3529013"/>
          <p14:tracePt t="13365" x="5106988" y="3541713"/>
          <p14:tracePt t="13381" x="5119688" y="3541713"/>
          <p14:tracePt t="13398" x="5132388" y="3541713"/>
          <p14:tracePt t="13415" x="5170488" y="3541713"/>
          <p14:tracePt t="13417" x="5181600" y="3554413"/>
          <p14:tracePt t="13433" x="5194300" y="3554413"/>
          <p14:tracePt t="13449" x="5219700" y="3554413"/>
          <p14:tracePt t="13466" x="5245100" y="3554413"/>
          <p14:tracePt t="13482" x="5270500" y="3554413"/>
          <p14:tracePt t="13498" x="5307013" y="3567113"/>
          <p14:tracePt t="13515" x="5319713" y="3567113"/>
          <p14:tracePt t="13532" x="5332413" y="3567113"/>
          <p14:tracePt t="13548" x="5357813" y="3567113"/>
          <p14:tracePt t="13565" x="5383213" y="3567113"/>
          <p14:tracePt t="13582" x="5432425" y="3567113"/>
          <p14:tracePt t="13599" x="5483225" y="3567113"/>
          <p14:tracePt t="13601" x="5495925" y="3567113"/>
          <p14:tracePt t="13615" x="5507038" y="3567113"/>
          <p14:tracePt t="13617" x="5545138" y="3567113"/>
          <p14:tracePt t="13633" x="5583238" y="3554413"/>
          <p14:tracePt t="13649" x="5657850" y="3529013"/>
          <p14:tracePt t="13666" x="5732463" y="3490913"/>
          <p14:tracePt t="13682" x="5795963" y="3467100"/>
          <p14:tracePt t="13699" x="5857875" y="3441700"/>
          <p14:tracePt t="13716" x="5921375" y="3403600"/>
          <p14:tracePt t="13732" x="5995988" y="3390900"/>
          <p14:tracePt t="13749" x="6057900" y="3354388"/>
          <p14:tracePt t="13766" x="6146800" y="3328988"/>
          <p14:tracePt t="13783" x="6183313" y="3316288"/>
          <p14:tracePt t="13799" x="6196013" y="3303588"/>
          <p14:tracePt t="13801" x="6208713" y="3278188"/>
          <p14:tracePt t="13817" x="6246813" y="3267075"/>
          <p14:tracePt t="13834" x="6259513" y="3267075"/>
          <p14:tracePt t="13850" x="6283325" y="3254375"/>
          <p14:tracePt t="13867" x="6296025" y="3254375"/>
          <p14:tracePt t="13882" x="6334125" y="3254375"/>
          <p14:tracePt t="13899" x="6370638" y="3254375"/>
          <p14:tracePt t="13917" x="6408738" y="3228975"/>
          <p14:tracePt t="13933" x="6508750" y="3203575"/>
          <p14:tracePt t="13950" x="6584950" y="3165475"/>
          <p14:tracePt t="13966" x="6672263" y="3154363"/>
          <p14:tracePt t="13983" x="6746875" y="3128963"/>
          <p14:tracePt t="13985" x="6772275" y="3128963"/>
          <p14:tracePt t="14000" x="6797675" y="3103563"/>
          <p14:tracePt t="14002" x="6808788" y="3103563"/>
          <p14:tracePt t="14017" x="6834188" y="3103563"/>
          <p14:tracePt t="14034" x="6846888" y="3103563"/>
          <p14:tracePt t="14051" x="6872288" y="3078163"/>
          <p14:tracePt t="14074" x="6884988" y="3078163"/>
          <p14:tracePt t="14083" x="6897688" y="3078163"/>
          <p14:tracePt t="14106" x="6921500" y="3054350"/>
          <p14:tracePt t="14130" x="6946900" y="3054350"/>
          <p14:tracePt t="14137" x="6946900" y="3041650"/>
          <p14:tracePt t="14150" x="6959600" y="3041650"/>
          <p14:tracePt t="14167" x="6972300" y="3028950"/>
          <p14:tracePt t="14194" x="6985000" y="3016250"/>
          <p14:tracePt t="14210" x="6997700" y="3003550"/>
          <p14:tracePt t="14234" x="7010400" y="3003550"/>
          <p14:tracePt t="14241" x="7046913" y="2978150"/>
          <p14:tracePt t="14251" x="7059613" y="2965450"/>
          <p14:tracePt t="14267" x="7134225" y="2928938"/>
          <p14:tracePt t="14284" x="7210425" y="2890838"/>
          <p14:tracePt t="14301" x="7335838" y="2828925"/>
          <p14:tracePt t="14317" x="7459663" y="2765425"/>
          <p14:tracePt t="14334" x="7597775" y="2716213"/>
          <p14:tracePt t="14351" x="7761288" y="2640013"/>
          <p14:tracePt t="14367" x="7897813" y="2578100"/>
          <p14:tracePt t="14369" x="7948613" y="2552700"/>
          <p14:tracePt t="14385" x="8035925" y="2527300"/>
          <p14:tracePt t="14401" x="8061325" y="2516188"/>
          <p14:tracePt t="14418" x="8074025" y="2516188"/>
          <p14:tracePt t="14434" x="8099425" y="2503488"/>
          <p14:tracePt t="14451" x="8110538" y="2503488"/>
          <p14:tracePt t="14467" x="8123238" y="2503488"/>
          <p14:tracePt t="14484" x="8161338" y="2503488"/>
          <p14:tracePt t="14501" x="8212138" y="2490788"/>
          <p14:tracePt t="14518" x="8274050" y="2490788"/>
          <p14:tracePt t="14535" x="8335963" y="2490788"/>
          <p14:tracePt t="14537" x="8374063" y="2490788"/>
          <p14:tracePt t="14551" x="8399463" y="2490788"/>
          <p14:tracePt t="14553" x="8424863" y="2490788"/>
          <p14:tracePt t="14568" x="8448675" y="2490788"/>
          <p14:tracePt t="14585" x="8499475" y="2490788"/>
          <p14:tracePt t="14602" x="8574088" y="2516188"/>
          <p14:tracePt t="14618" x="8674100" y="2516188"/>
          <p14:tracePt t="14634" x="8763000" y="2516188"/>
          <p14:tracePt t="14651" x="8899525" y="2578100"/>
          <p14:tracePt t="14668" x="9012238" y="2590800"/>
          <p14:tracePt t="14684" x="9088438" y="2616200"/>
          <p14:tracePt t="14702" x="9188450" y="2627313"/>
          <p14:tracePt t="14718" x="9224963" y="2640013"/>
          <p14:tracePt t="14735" x="9250363" y="2652713"/>
          <p14:tracePt t="14737" x="9275763" y="2652713"/>
          <p14:tracePt t="14752" x="9301163" y="2652713"/>
          <p14:tracePt t="14754" x="9312275" y="2652713"/>
          <p14:tracePt t="14769" x="9363075" y="2652713"/>
          <p14:tracePt t="14786" x="9413875" y="2652713"/>
          <p14:tracePt t="14802" x="9463088" y="2652713"/>
          <p14:tracePt t="14818" x="9550400" y="2652713"/>
          <p14:tracePt t="14835" x="9613900" y="2652713"/>
          <p14:tracePt t="14852" x="9675813" y="2652713"/>
          <p14:tracePt t="14869" x="9739313" y="2652713"/>
          <p14:tracePt t="14885" x="9788525" y="2652713"/>
          <p14:tracePt t="14892" x="9813925" y="2652713"/>
          <p14:tracePt t="14902" x="9839325" y="2652713"/>
          <p14:tracePt t="14919" x="9926638" y="2652713"/>
          <p14:tracePt t="14921" x="9963150" y="2652713"/>
          <p14:tracePt t="14936" x="10001250" y="2652713"/>
          <p14:tracePt t="14953" x="10113963" y="2652713"/>
          <p14:tracePt t="14969" x="10126663" y="2652713"/>
          <p14:tracePt t="14986" x="10152063" y="2652713"/>
          <p14:tracePt t="15002" x="10164763" y="2652713"/>
          <p14:tracePt t="15019" x="10188575" y="2652713"/>
          <p14:tracePt t="15036" x="10213975" y="2652713"/>
          <p14:tracePt t="15052" x="10239375" y="2652713"/>
          <p14:tracePt t="15069" x="10264775" y="2652713"/>
          <p14:tracePt t="15086" x="10288588" y="2627313"/>
          <p14:tracePt t="15103" x="10339388" y="2603500"/>
          <p14:tracePt t="15105" x="10364788" y="2590800"/>
          <p14:tracePt t="15119" x="10377488" y="2590800"/>
          <p14:tracePt t="15121" x="10401300" y="2578100"/>
          <p14:tracePt t="15137" x="10452100" y="2552700"/>
          <p14:tracePt t="15153" x="10502900" y="2516188"/>
          <p14:tracePt t="15170" x="10539413" y="2503488"/>
          <p14:tracePt t="15186" x="10564813" y="2490788"/>
          <p14:tracePt t="15203" x="10590213" y="2465388"/>
          <p14:tracePt t="15220" x="10602913" y="2465388"/>
          <p14:tracePt t="15266" x="10626725" y="2465388"/>
          <p14:tracePt t="15689" x="10614025" y="2465388"/>
          <p14:tracePt t="15697" x="10590213" y="2465388"/>
          <p14:tracePt t="15705" x="10552113" y="2465388"/>
          <p14:tracePt t="15722" x="10490200" y="2465388"/>
          <p14:tracePt t="15738" x="10426700" y="2465388"/>
          <p14:tracePt t="15754" x="10339388" y="2465388"/>
          <p14:tracePt t="15771" x="10239375" y="2465388"/>
          <p14:tracePt t="15787" x="10164763" y="2465388"/>
          <p14:tracePt t="15805" x="10101263" y="2465388"/>
          <p14:tracePt t="15821" x="10075863" y="2490788"/>
          <p14:tracePt t="15838" x="10039350" y="2516188"/>
          <p14:tracePt t="15855" x="10001250" y="2527300"/>
          <p14:tracePt t="15871" x="9988550" y="2540000"/>
          <p14:tracePt t="15888" x="9952038" y="2552700"/>
          <p14:tracePt t="15913" x="9939338" y="2578100"/>
          <p14:tracePt t="15929" x="9926638" y="2590800"/>
          <p14:tracePt t="15954" x="9926638" y="2603500"/>
          <p14:tracePt t="16010" x="9926638" y="2616200"/>
          <p14:tracePt t="16050" x="9939338" y="2616200"/>
          <p14:tracePt t="16074" x="9963150" y="2616200"/>
          <p14:tracePt t="16082" x="9975850" y="2616200"/>
          <p14:tracePt t="16089" x="10013950" y="2616200"/>
          <p14:tracePt t="16106" x="10052050" y="2603500"/>
          <p14:tracePt t="16122" x="10088563" y="2590800"/>
          <p14:tracePt t="16138" x="10101263" y="2590800"/>
          <p14:tracePt t="16155" x="10113963" y="2590800"/>
          <p14:tracePt t="16172" x="10126663" y="2590800"/>
          <p14:tracePt t="16189" x="10139363" y="2590800"/>
          <p14:tracePt t="16206" x="10152063" y="2590800"/>
          <p14:tracePt t="16222" x="10177463" y="2590800"/>
          <p14:tracePt t="16239" x="10226675" y="2590800"/>
          <p14:tracePt t="16256" x="10252075" y="2590800"/>
          <p14:tracePt t="16257" x="10277475" y="2590800"/>
          <p14:tracePt t="16273" x="10301288" y="2590800"/>
          <p14:tracePt t="16290" x="10339388" y="2590800"/>
          <p14:tracePt t="16306" x="10364788" y="2590800"/>
          <p14:tracePt t="16338" x="10377488" y="2590800"/>
          <p14:tracePt t="16362" x="10390188" y="2616200"/>
          <p14:tracePt t="16378" x="10401300" y="2616200"/>
          <p14:tracePt t="16385" x="10414000" y="2616200"/>
          <p14:tracePt t="16394" x="10426700" y="2627313"/>
          <p14:tracePt t="16406" x="10439400" y="2640013"/>
          <p14:tracePt t="16423" x="10464800" y="2665413"/>
          <p14:tracePt t="16440" x="10490200" y="2678113"/>
          <p14:tracePt t="16442" x="10490200" y="2690813"/>
          <p14:tracePt t="16457" x="10526713" y="2716213"/>
          <p14:tracePt t="16473" x="10577513" y="2752725"/>
          <p14:tracePt t="16490" x="10639425" y="2790825"/>
          <p14:tracePt t="16506" x="10652125" y="2828925"/>
          <p14:tracePt t="16523" x="10664825" y="2840038"/>
          <p14:tracePt t="16540" x="10690225" y="2865438"/>
          <p14:tracePt t="16562" x="10702925" y="2878138"/>
          <p14:tracePt t="16573" x="10702925" y="2890838"/>
          <p14:tracePt t="16590" x="10702925" y="2903538"/>
          <p14:tracePt t="16607" x="10702925" y="2916238"/>
          <p14:tracePt t="16608" x="10726738" y="2941638"/>
          <p14:tracePt t="16625" x="10726738" y="2952750"/>
          <p14:tracePt t="16641" x="10726738" y="2965450"/>
          <p14:tracePt t="16657" x="10726738" y="2978150"/>
          <p14:tracePt t="16674" x="10726738" y="2990850"/>
          <p14:tracePt t="16706" x="10726738" y="3016250"/>
          <p14:tracePt t="16842" x="10739438" y="3016250"/>
          <p14:tracePt t="16874" x="10739438" y="3028950"/>
          <p14:tracePt t="16891" x="10752138" y="3028950"/>
          <p14:tracePt t="16898" x="10764838" y="3041650"/>
          <p14:tracePt t="16907" x="10777538" y="3054350"/>
          <p14:tracePt t="16924" x="10802938" y="3065463"/>
          <p14:tracePt t="16941" x="10828338" y="3103563"/>
          <p14:tracePt t="16957" x="10852150" y="3128963"/>
          <p14:tracePt t="16974" x="10852150" y="3154363"/>
          <p14:tracePt t="16991" x="10864850" y="3178175"/>
          <p14:tracePt t="16993" x="10864850" y="3190875"/>
          <p14:tracePt t="17008" x="10877550" y="3203575"/>
          <p14:tracePt t="17009" x="10890250" y="3216275"/>
          <p14:tracePt t="17025" x="10890250" y="3228975"/>
          <p14:tracePt t="17042" x="10902950" y="3267075"/>
          <p14:tracePt t="17065" x="10902950" y="3278188"/>
          <p14:tracePt t="17075" x="10915650" y="3290888"/>
          <p14:tracePt t="17114" x="10915650" y="3303588"/>
          <p14:tracePt t="17122" x="10928350" y="3316288"/>
          <p14:tracePt t="17130" x="10928350" y="3341688"/>
          <p14:tracePt t="17145" x="10939463" y="3341688"/>
          <p14:tracePt t="17158" x="10952163" y="3354388"/>
          <p14:tracePt t="17177" x="10964863" y="3367088"/>
          <p14:tracePt t="17191" x="10977563" y="3378200"/>
          <p14:tracePt t="17193" x="11015663" y="3378200"/>
          <p14:tracePt t="17208" x="11064875" y="3403600"/>
          <p14:tracePt t="17225" x="11153775" y="3403600"/>
          <p14:tracePt t="17242" x="11215688" y="3416300"/>
          <p14:tracePt t="17258" x="11253788" y="3416300"/>
          <p14:tracePt t="17275" x="11277600" y="3416300"/>
          <p14:tracePt t="17370" x="11277600" y="3403600"/>
          <p14:tracePt t="17377" x="11277600" y="3390900"/>
          <p14:tracePt t="17393" x="11277600" y="3378200"/>
          <p14:tracePt t="17401" x="11277600" y="3367088"/>
          <p14:tracePt t="17409" x="11266488" y="3354388"/>
          <p14:tracePt t="17426" x="11241088" y="3328988"/>
          <p14:tracePt t="17442" x="11228388" y="3290888"/>
          <p14:tracePt t="17458" x="11202988" y="3267075"/>
          <p14:tracePt t="17476" x="11164888" y="3228975"/>
          <p14:tracePt t="17492" x="11153775" y="3203575"/>
          <p14:tracePt t="17509" x="11128375" y="3165475"/>
          <p14:tracePt t="17526" x="11115675" y="3154363"/>
          <p14:tracePt t="17542" x="11102975" y="3141663"/>
          <p14:tracePt t="17559" x="11090275" y="3128963"/>
          <p14:tracePt t="17561" x="11090275" y="3116263"/>
          <p14:tracePt t="17576" x="11077575" y="3090863"/>
          <p14:tracePt t="17593" x="11052175" y="3065463"/>
          <p14:tracePt t="17610" x="11041063" y="3054350"/>
          <p14:tracePt t="17626" x="11015663" y="3016250"/>
          <p14:tracePt t="17643" x="10964863" y="2978150"/>
          <p14:tracePt t="17659" x="10939463" y="2952750"/>
          <p14:tracePt t="17676" x="10902950" y="2941638"/>
          <p14:tracePt t="17692" x="10890250" y="2916238"/>
          <p14:tracePt t="17710" x="10852150" y="2916238"/>
          <p14:tracePt t="17726" x="10828338" y="2903538"/>
          <p14:tracePt t="17743" x="10802938" y="2903538"/>
          <p14:tracePt t="17745" x="10777538" y="2878138"/>
          <p14:tracePt t="17760" x="10752138" y="2878138"/>
          <p14:tracePt t="17761" x="10739438" y="2878138"/>
          <p14:tracePt t="17777" x="10652125" y="2852738"/>
          <p14:tracePt t="17793" x="10552113" y="2840038"/>
          <p14:tracePt t="17810" x="10490200" y="2840038"/>
          <p14:tracePt t="17826" x="10439400" y="2840038"/>
          <p14:tracePt t="17843" x="10401300" y="2840038"/>
          <p14:tracePt t="17860" x="10377488" y="2840038"/>
          <p14:tracePt t="17877" x="10352088" y="2840038"/>
          <p14:tracePt t="17893" x="10313988" y="2840038"/>
          <p14:tracePt t="17900" x="10288588" y="2852738"/>
          <p14:tracePt t="17910" x="10277475" y="2865438"/>
          <p14:tracePt t="17927" x="10226675" y="2878138"/>
          <p14:tracePt t="17929" x="10188575" y="2890838"/>
          <p14:tracePt t="17944" x="10152063" y="2903538"/>
          <p14:tracePt t="17961" x="9963150" y="2941638"/>
          <p14:tracePt t="17977" x="9801225" y="2965450"/>
          <p14:tracePt t="17994" x="9675813" y="2978150"/>
          <p14:tracePt t="18010" x="9575800" y="2990850"/>
          <p14:tracePt t="18027" x="9501188" y="2990850"/>
          <p14:tracePt t="18044" x="9424988" y="3003550"/>
          <p14:tracePt t="18060" x="9301163" y="3003550"/>
          <p14:tracePt t="18077" x="9099550" y="3003550"/>
          <p14:tracePt t="18094" x="8650288" y="3003550"/>
          <p14:tracePt t="18110" x="8348663" y="3003550"/>
          <p14:tracePt t="18127" x="8074025" y="3003550"/>
          <p14:tracePt t="18129" x="8010525" y="3003550"/>
          <p14:tracePt t="18145" x="7948613" y="3003550"/>
          <p14:tracePt t="18161" x="7910513" y="3028950"/>
          <p14:tracePt t="18217" x="7897813" y="3041650"/>
          <p14:tracePt t="18585" x="7886700" y="3041650"/>
          <p14:tracePt t="18594" x="7861300" y="3054350"/>
          <p14:tracePt t="18602" x="7835900" y="3054350"/>
          <p14:tracePt t="18612" x="7810500" y="3054350"/>
          <p14:tracePt t="18628" x="7723188" y="3078163"/>
          <p14:tracePt t="18645" x="7661275" y="3103563"/>
          <p14:tracePt t="18662" x="7597775" y="3128963"/>
          <p14:tracePt t="18678" x="7497763" y="3141663"/>
          <p14:tracePt t="18696" x="7423150" y="3178175"/>
          <p14:tracePt t="18697" x="7385050" y="3178175"/>
          <p14:tracePt t="18713" x="7335838" y="3190875"/>
          <p14:tracePt t="18729" x="7285038" y="3203575"/>
          <p14:tracePt t="18746" x="7223125" y="3228975"/>
          <p14:tracePt t="18762" x="7172325" y="3228975"/>
          <p14:tracePt t="18779" x="7123113" y="3228975"/>
          <p14:tracePt t="18795" x="7046913" y="3254375"/>
          <p14:tracePt t="18812" x="6997700" y="3254375"/>
          <p14:tracePt t="18829" x="6921500" y="3290888"/>
          <p14:tracePt t="18846" x="6821488" y="3316288"/>
          <p14:tracePt t="18862" x="6696075" y="3316288"/>
          <p14:tracePt t="18879" x="6534150" y="3354388"/>
          <p14:tracePt t="18881" x="6459538" y="3378200"/>
          <p14:tracePt t="18896" x="6321425" y="3429000"/>
          <p14:tracePt t="18913" x="6170613" y="3467100"/>
          <p14:tracePt t="18930" x="6083300" y="3503613"/>
          <p14:tracePt t="18946" x="6034088" y="3503613"/>
          <p14:tracePt t="18962" x="5908675" y="3529013"/>
          <p14:tracePt t="18979" x="5870575" y="3541713"/>
          <p14:tracePt t="18996" x="5845175" y="3541713"/>
          <p14:tracePt t="19013" x="5808663" y="3554413"/>
          <p14:tracePt t="19029" x="5783263" y="3554413"/>
          <p14:tracePt t="19047" x="5695950" y="3579813"/>
          <p14:tracePt t="19048" x="5645150" y="3579813"/>
          <p14:tracePt t="19063" x="5595938" y="3590925"/>
          <p14:tracePt t="19065" x="5545138" y="3590925"/>
          <p14:tracePt t="19080" x="5483225" y="3603625"/>
          <p14:tracePt t="19082" x="5432425" y="3603625"/>
          <p14:tracePt t="19097" x="5332413" y="3616325"/>
          <p14:tracePt t="19114" x="5245100" y="3641725"/>
          <p14:tracePt t="19130" x="5194300" y="3641725"/>
          <p14:tracePt t="19146" x="5170488" y="3654425"/>
          <p14:tracePt t="19163" x="5145088" y="3654425"/>
          <p14:tracePt t="19180" x="5132388" y="3667125"/>
          <p14:tracePt t="19197" x="5106988" y="3679825"/>
          <p14:tracePt t="19213" x="5081588" y="3692525"/>
          <p14:tracePt t="19230" x="5045075" y="3716338"/>
          <p14:tracePt t="19247" x="5019675" y="3729038"/>
          <p14:tracePt t="19248" x="5006975" y="3741738"/>
          <p14:tracePt t="19264" x="4981575" y="3754438"/>
          <p14:tracePt t="19265" x="4968875" y="3767138"/>
          <p14:tracePt t="19281" x="4919663" y="3803650"/>
          <p14:tracePt t="19298" x="4881563" y="3841750"/>
          <p14:tracePt t="19314" x="4856163" y="3892550"/>
          <p14:tracePt t="19330" x="4832350" y="3929063"/>
          <p14:tracePt t="19347" x="4806950" y="3992563"/>
          <p14:tracePt t="19364" x="4768850" y="4054475"/>
          <p14:tracePt t="19380" x="4743450" y="4117975"/>
          <p14:tracePt t="19397" x="4719638" y="4179888"/>
          <p14:tracePt t="19414" x="4694238" y="4241800"/>
          <p14:tracePt t="19431" x="4694238" y="4292600"/>
          <p14:tracePt t="19432" x="4668838" y="4341813"/>
          <p14:tracePt t="19448" x="4656138" y="4418013"/>
          <p14:tracePt t="19449" x="4630738" y="4454525"/>
          <p14:tracePt t="19465" x="4594225" y="4592638"/>
          <p14:tracePt t="19481" x="4568825" y="4718050"/>
          <p14:tracePt t="19498" x="4530725" y="4805363"/>
          <p14:tracePt t="19514" x="4530725" y="4830763"/>
          <p14:tracePt t="19562" x="4518025" y="4843463"/>
          <p14:tracePt t="19586" x="4506913" y="4856163"/>
          <p14:tracePt t="19618" x="4506913" y="4868863"/>
          <p14:tracePt t="19625" x="4494213" y="4868863"/>
          <p14:tracePt t="19650" x="4481513" y="4868863"/>
          <p14:tracePt t="19665" x="4456113" y="4879975"/>
          <p14:tracePt t="19673" x="4430713" y="4892675"/>
          <p14:tracePt t="19689" x="4406900" y="4905375"/>
          <p14:tracePt t="19705" x="4381500" y="4918075"/>
          <p14:tracePt t="19714" x="4356100" y="4930775"/>
          <p14:tracePt t="19731" x="4330700" y="4968875"/>
          <p14:tracePt t="19748" x="4318000" y="4968875"/>
          <p14:tracePt t="19765" x="4305300" y="4968875"/>
          <p14:tracePt t="19875" x="4318000" y="4968875"/>
          <p14:tracePt t="19882" x="4330700" y="4968875"/>
          <p14:tracePt t="19889" x="4368800" y="4968875"/>
          <p14:tracePt t="19898" x="4381500" y="4968875"/>
          <p14:tracePt t="19916" x="4394200" y="4968875"/>
          <p14:tracePt t="19932" x="4406900" y="4968875"/>
          <p14:tracePt t="19954" x="4418013" y="4968875"/>
          <p14:tracePt t="19977" x="4430713" y="4968875"/>
          <p14:tracePt t="20002" x="4443413" y="4968875"/>
          <p14:tracePt t="20026" x="4456113" y="4968875"/>
          <p14:tracePt t="20042" x="4468813" y="4968875"/>
          <p14:tracePt t="20049" x="4481513" y="4968875"/>
          <p14:tracePt t="20057" x="4494213" y="4968875"/>
          <p14:tracePt t="20073" x="4506913" y="4968875"/>
          <p14:tracePt t="20082" x="4518025" y="4968875"/>
          <p14:tracePt t="20099" x="4518025" y="4956175"/>
          <p14:tracePt t="20116" x="4530725" y="4956175"/>
          <p14:tracePt t="20132" x="4556125" y="4943475"/>
          <p14:tracePt t="20149" x="4568825" y="4918075"/>
          <p14:tracePt t="20166" x="4619625" y="4905375"/>
          <p14:tracePt t="20183" x="4668838" y="4879975"/>
          <p14:tracePt t="20184" x="4681538" y="4868863"/>
          <p14:tracePt t="20201" x="4706938" y="4868863"/>
          <p14:tracePt t="20249" x="4719638" y="4856163"/>
          <p14:tracePt t="20314" x="4732338" y="4856163"/>
          <p14:tracePt t="20322" x="4768850" y="4856163"/>
          <p14:tracePt t="20333" x="4794250" y="4868863"/>
          <p14:tracePt t="20350" x="4843463" y="4892675"/>
          <p14:tracePt t="20366" x="4906963" y="4918075"/>
          <p14:tracePt t="20383" x="4945063" y="4943475"/>
          <p14:tracePt t="20385" x="4968875" y="4956175"/>
          <p14:tracePt t="20401" x="4968875" y="4968875"/>
          <p14:tracePt t="20417" x="4994275" y="4968875"/>
          <p14:tracePt t="20434" x="5019675" y="4981575"/>
          <p14:tracePt t="20450" x="5094288" y="4981575"/>
          <p14:tracePt t="20466" x="5232400" y="4981575"/>
          <p14:tracePt t="20483" x="5370513" y="4981575"/>
          <p14:tracePt t="20500" x="5519738" y="4981575"/>
          <p14:tracePt t="20517" x="5607050" y="4918075"/>
          <p14:tracePt t="20533" x="5708650" y="4879975"/>
          <p14:tracePt t="20550" x="5770563" y="4856163"/>
          <p14:tracePt t="20567" x="5883275" y="4830763"/>
          <p14:tracePt t="20569" x="5970588" y="4818063"/>
          <p14:tracePt t="20584" x="6057900" y="4792663"/>
          <p14:tracePt t="20585" x="6121400" y="4779963"/>
          <p14:tracePt t="20601" x="6296025" y="4756150"/>
          <p14:tracePt t="20617" x="6446838" y="4743450"/>
          <p14:tracePt t="20634" x="6572250" y="4743450"/>
          <p14:tracePt t="20650" x="6672263" y="4743450"/>
          <p14:tracePt t="20667" x="6759575" y="4743450"/>
          <p14:tracePt t="20683" x="6846888" y="4743450"/>
          <p14:tracePt t="20701" x="6972300" y="4768850"/>
          <p14:tracePt t="20717" x="7059613" y="4818063"/>
          <p14:tracePt t="20734" x="7134225" y="4843463"/>
          <p14:tracePt t="20751" x="7197725" y="4868863"/>
          <p14:tracePt t="20752" x="7197725" y="4879975"/>
          <p14:tracePt t="20767" x="7210425" y="4892675"/>
          <p14:tracePt t="20785" x="7223125" y="4905375"/>
          <p14:tracePt t="20801" x="7223125" y="4918075"/>
          <p14:tracePt t="20818" x="7223125" y="4930775"/>
          <p14:tracePt t="20835" x="7223125" y="4943475"/>
          <p14:tracePt t="20851" x="7235825" y="4956175"/>
          <p14:tracePt t="20867" x="7285038" y="4981575"/>
          <p14:tracePt t="20885" x="7348538" y="5005388"/>
          <p14:tracePt t="20901" x="7472363" y="5018088"/>
          <p14:tracePt t="20918" x="7572375" y="5018088"/>
          <p14:tracePt t="20934" x="7697788" y="5018088"/>
          <p14:tracePt t="20951" x="7748588" y="5018088"/>
          <p14:tracePt t="20954" x="7773988" y="5018088"/>
          <p14:tracePt t="20969" x="7797800" y="5005388"/>
          <p14:tracePt t="20985" x="7810500" y="5005388"/>
          <p14:tracePt t="21162" x="7810500" y="5018088"/>
          <p14:tracePt t="21177" x="7810500" y="5030788"/>
          <p14:tracePt t="21186" x="7797800" y="5030788"/>
          <p14:tracePt t="21202" x="7785100" y="5030788"/>
          <p14:tracePt t="21209" x="7773988" y="5043488"/>
          <p14:tracePt t="21218" x="7773988" y="5056188"/>
          <p14:tracePt t="21250" x="7761288" y="5056188"/>
          <p14:tracePt t="21258" x="7748588" y="5056188"/>
          <p14:tracePt t="21290" x="7735888" y="5056188"/>
          <p14:tracePt t="21346" x="7748588" y="5056188"/>
          <p14:tracePt t="21353" x="7797800" y="5030788"/>
          <p14:tracePt t="21361" x="7886700" y="5018088"/>
          <p14:tracePt t="21369" x="7986713" y="5018088"/>
          <p14:tracePt t="21386" x="8235950" y="4981575"/>
          <p14:tracePt t="21402" x="8424863" y="4981575"/>
          <p14:tracePt t="21419" x="8499475" y="4981575"/>
          <p14:tracePt t="21436" x="8512175" y="4981575"/>
          <p14:tracePt t="21466" x="8524875" y="4981575"/>
          <p14:tracePt t="21609" x="8537575" y="4981575"/>
          <p14:tracePt t="21618" x="8561388" y="4981575"/>
          <p14:tracePt t="21626" x="8586788" y="4981575"/>
          <p14:tracePt t="21636" x="8637588" y="4981575"/>
          <p14:tracePt t="21653" x="8674100" y="4981575"/>
          <p14:tracePt t="21670" x="8686800" y="4981575"/>
          <p14:tracePt t="21686" x="8712200" y="4981575"/>
          <p14:tracePt t="21714" x="8724900" y="4968875"/>
          <p14:tracePt t="21730" x="8737600" y="4968875"/>
          <p14:tracePt t="21737" x="8737600" y="4956175"/>
          <p14:tracePt t="21754" x="8763000" y="4943475"/>
          <p14:tracePt t="21770" x="8799513" y="4930775"/>
          <p14:tracePt t="21786" x="8850313" y="4918075"/>
          <p14:tracePt t="21803" x="8912225" y="4892675"/>
          <p14:tracePt t="21820" x="9024938" y="4843463"/>
          <p14:tracePt t="21837" x="9112250" y="4818063"/>
          <p14:tracePt t="21854" x="9163050" y="4805363"/>
          <p14:tracePt t="21870" x="9199563" y="4805363"/>
          <p14:tracePt t="21887" x="9237663" y="4805363"/>
          <p14:tracePt t="21889" x="9250363" y="4805363"/>
          <p14:tracePt t="21904" x="9263063" y="4805363"/>
          <p14:tracePt t="21921" x="9288463" y="4805363"/>
          <p14:tracePt t="21937" x="9324975" y="4805363"/>
          <p14:tracePt t="21955" x="9350375" y="4805363"/>
          <p14:tracePt t="21970" x="9388475" y="4830763"/>
          <p14:tracePt t="21987" x="9437688" y="4843463"/>
          <p14:tracePt t="22004" x="9475788" y="4868863"/>
          <p14:tracePt t="22021" x="9525000" y="4905375"/>
          <p14:tracePt t="22037" x="9537700" y="4918075"/>
          <p14:tracePt t="22054" x="9563100" y="4943475"/>
          <p14:tracePt t="22071" x="9575800" y="4956175"/>
          <p14:tracePt t="22073" x="9588500" y="4968875"/>
          <p14:tracePt t="22088" x="9601200" y="4981575"/>
          <p14:tracePt t="22089" x="9613900" y="4992688"/>
          <p14:tracePt t="22105" x="9637713" y="5018088"/>
          <p14:tracePt t="22121" x="9663113" y="5043488"/>
          <p14:tracePt t="22138" x="9675813" y="5056188"/>
          <p14:tracePt t="22170" x="9688513" y="5056188"/>
          <p14:tracePt t="22177" x="9701213" y="5056188"/>
          <p14:tracePt t="22194" x="9726613" y="5056188"/>
          <p14:tracePt t="22204" x="9739313" y="5056188"/>
          <p14:tracePt t="22221" x="9801225" y="5056188"/>
          <p14:tracePt t="22238" x="9852025" y="5056188"/>
          <p14:tracePt t="22255" x="9901238" y="5056188"/>
          <p14:tracePt t="22257" x="9926638" y="5056188"/>
          <p14:tracePt t="22271" x="9952038" y="5043488"/>
          <p14:tracePt t="22273" x="9963150" y="5030788"/>
          <p14:tracePt t="22289" x="9975850" y="4981575"/>
          <p14:tracePt t="22305" x="9988550" y="4956175"/>
          <p14:tracePt t="22322" x="9988550" y="4943475"/>
          <p14:tracePt t="22450" x="9988550" y="4968875"/>
          <p14:tracePt t="22457" x="9988550" y="5005388"/>
          <p14:tracePt t="22465" x="9988550" y="5043488"/>
          <p14:tracePt t="22473" x="9988550" y="5081588"/>
          <p14:tracePt t="22489" x="10039350" y="5168900"/>
          <p14:tracePt t="22505" x="10064750" y="5205413"/>
          <p14:tracePt t="22522" x="10075863" y="5243513"/>
          <p14:tracePt t="22538" x="10075863" y="5268913"/>
          <p14:tracePt t="22555" x="10088563" y="5268913"/>
          <p14:tracePt t="22666" x="10088563" y="5256213"/>
          <p14:tracePt t="22673" x="10088563" y="5243513"/>
          <p14:tracePt t="22697" x="10088563" y="5230813"/>
          <p14:tracePt t="22706" x="10088563" y="5218113"/>
          <p14:tracePt t="22737" x="10088563" y="5205413"/>
          <p14:tracePt t="22802" x="10088563" y="5194300"/>
          <p14:tracePt t="22842" x="10075863" y="5194300"/>
          <p14:tracePt t="22849" x="10064750" y="5194300"/>
          <p14:tracePt t="22857" x="10052050" y="5205413"/>
          <p14:tracePt t="22873" x="10013950" y="5243513"/>
          <p14:tracePt t="22890" x="9939338" y="5305425"/>
          <p14:tracePt t="22906" x="9852025" y="5368925"/>
          <p14:tracePt t="22923" x="9775825" y="5418138"/>
          <p14:tracePt t="22940" x="9675813" y="5494338"/>
          <p14:tracePt t="22956" x="9563100" y="5530850"/>
          <p14:tracePt t="22973" x="9413875" y="5594350"/>
          <p14:tracePt t="22990" x="9137650" y="5630863"/>
          <p14:tracePt t="23007" x="8924925" y="5668963"/>
          <p14:tracePt t="23008" x="8863013" y="5668963"/>
          <p14:tracePt t="23023" x="8837613" y="5668963"/>
          <p14:tracePt t="23025" x="8799513" y="5681663"/>
          <p14:tracePt t="23041" x="8763000" y="5681663"/>
          <p14:tracePt t="23057" x="8699500" y="5681663"/>
          <p14:tracePt t="23074" x="8512175" y="5681663"/>
          <p14:tracePt t="23090" x="8261350" y="5707063"/>
          <p14:tracePt t="23106" x="7773988" y="5707063"/>
          <p14:tracePt t="23124" x="7297738" y="5707063"/>
          <p14:tracePt t="23140" x="6797675" y="5732463"/>
          <p14:tracePt t="23157" x="6483350" y="5732463"/>
          <p14:tracePt t="23174" x="6334125" y="5732463"/>
          <p14:tracePt t="23190" x="6234113" y="5732463"/>
          <p14:tracePt t="23207" x="6157913" y="5732463"/>
          <p14:tracePt t="23209" x="6146800" y="5732463"/>
          <p14:tracePt t="23225" x="6083300" y="5732463"/>
          <p14:tracePt t="23241" x="6034088" y="5732463"/>
          <p14:tracePt t="23258" x="5970588" y="5732463"/>
          <p14:tracePt t="23274" x="5832475" y="5732463"/>
          <p14:tracePt t="23290" x="5683250" y="5743575"/>
          <p14:tracePt t="23307" x="5532438" y="5756275"/>
          <p14:tracePt t="23324" x="5319713" y="5794375"/>
          <p14:tracePt t="23341" x="5132388" y="5832475"/>
          <p14:tracePt t="23357" x="5006975" y="5832475"/>
          <p14:tracePt t="23374" x="4956175" y="5832475"/>
          <p14:tracePt t="23391" x="4919663" y="5856288"/>
          <p14:tracePt t="23393" x="4906963" y="5856288"/>
          <p14:tracePt t="23408" x="4894263" y="5856288"/>
          <p14:tracePt t="23409" x="4881563" y="5856288"/>
          <p14:tracePt t="23425" x="4856163" y="5856288"/>
          <p14:tracePt t="23449" x="4843463" y="5856288"/>
          <p14:tracePt t="23458" x="4832350" y="5856288"/>
          <p14:tracePt t="23474" x="4819650" y="5856288"/>
          <p14:tracePt t="23491" x="4806950" y="5856288"/>
          <p14:tracePt t="23530" x="4794250" y="5843588"/>
          <p14:tracePt t="23610" x="4794250" y="5832475"/>
          <p14:tracePt t="23625" x="4794250" y="5807075"/>
          <p14:tracePt t="23633" x="4781550" y="5781675"/>
          <p14:tracePt t="23649" x="4781550" y="5756275"/>
          <p14:tracePt t="23658" x="4768850" y="5743575"/>
          <p14:tracePt t="23675" x="4768850" y="5719763"/>
          <p14:tracePt t="23691" x="4768850" y="5694363"/>
          <p14:tracePt t="23708" x="4768850" y="5656263"/>
          <p14:tracePt t="23725" x="4768850" y="5630863"/>
          <p14:tracePt t="23742" x="4768850" y="5581650"/>
          <p14:tracePt t="23759" x="4768850" y="5507038"/>
          <p14:tracePt t="23776" x="4768850" y="5418138"/>
          <p14:tracePt t="23777" x="4768850" y="5356225"/>
          <p14:tracePt t="23793" x="4768850" y="5256213"/>
          <p14:tracePt t="23809" x="4768850" y="5081588"/>
          <p14:tracePt t="23826" x="4768850" y="4943475"/>
          <p14:tracePt t="23842" x="4768850" y="4805363"/>
          <p14:tracePt t="23858" x="4756150" y="4718050"/>
          <p14:tracePt t="23875" x="4732338" y="4656138"/>
          <p14:tracePt t="23892" x="4732338" y="4605338"/>
          <p14:tracePt t="23909" x="4732338" y="4579938"/>
          <p14:tracePt t="23926" x="4719638" y="4567238"/>
          <p14:tracePt t="23945" x="4706938" y="4554538"/>
          <p14:tracePt t="23959" x="4706938" y="4543425"/>
          <p14:tracePt t="23961" x="4694238" y="4518025"/>
          <p14:tracePt t="24002" x="4694238" y="4505325"/>
          <p14:tracePt t="24209" x="4681538" y="4505325"/>
          <p14:tracePt t="24217" x="4668838" y="4505325"/>
          <p14:tracePt t="24234" x="4668838" y="4518025"/>
          <p14:tracePt t="24243" x="4656138" y="4543425"/>
          <p14:tracePt t="24260" x="4606925" y="4579938"/>
          <p14:tracePt t="24277" x="4556125" y="4630738"/>
          <p14:tracePt t="24293" x="4494213" y="4679950"/>
          <p14:tracePt t="24310" x="4418013" y="4730750"/>
          <p14:tracePt t="24327" x="4381500" y="4756150"/>
          <p14:tracePt t="24329" x="4343400" y="4756150"/>
          <p14:tracePt t="24377" x="4343400" y="4768850"/>
          <p14:tracePt t="24513" x="4356100" y="4743450"/>
          <p14:tracePt t="24521" x="4368800" y="4730750"/>
          <p14:tracePt t="24529" x="4381500" y="4718050"/>
          <p14:tracePt t="24545" x="4418013" y="4679950"/>
          <p14:tracePt t="24561" x="4443413" y="4679950"/>
          <p14:tracePt t="24578" x="4456113" y="4656138"/>
          <p14:tracePt t="24594" x="4468813" y="4656138"/>
          <p14:tracePt t="24610" x="4481513" y="4656138"/>
          <p14:tracePt t="24770" x="4494213" y="4656138"/>
          <p14:tracePt t="24810" x="4506913" y="4679950"/>
          <p14:tracePt t="24826" x="4518025" y="4705350"/>
          <p14:tracePt t="24834" x="4543425" y="4743450"/>
          <p14:tracePt t="24845" x="4543425" y="4768850"/>
          <p14:tracePt t="24862" x="4556125" y="4830763"/>
          <p14:tracePt t="24878" x="4581525" y="4879975"/>
          <p14:tracePt t="24895" x="4630738" y="4968875"/>
          <p14:tracePt t="24897" x="4643438" y="4992688"/>
          <p14:tracePt t="24911" x="4668838" y="5030788"/>
          <p14:tracePt t="24913" x="4681538" y="5043488"/>
          <p14:tracePt t="24929" x="4706938" y="5068888"/>
          <p14:tracePt t="24945" x="4743450" y="5068888"/>
          <p14:tracePt t="24962" x="4881563" y="5105400"/>
          <p14:tracePt t="24978" x="5119688" y="5105400"/>
          <p14:tracePt t="24995" x="5357813" y="5105400"/>
          <p14:tracePt t="25011" x="5545138" y="5105400"/>
          <p14:tracePt t="25028" x="5683250" y="5056188"/>
          <p14:tracePt t="25045" x="5757863" y="5018088"/>
          <p14:tracePt t="25062" x="5795963" y="4981575"/>
          <p14:tracePt t="25079" x="5821363" y="4956175"/>
          <p14:tracePt t="25081" x="5821363" y="4930775"/>
          <p14:tracePt t="25096" x="5832475" y="4905375"/>
          <p14:tracePt t="25113" x="5832475" y="4879975"/>
          <p14:tracePt t="25129" x="5832475" y="4856163"/>
          <p14:tracePt t="25146" x="5832475" y="4843463"/>
          <p14:tracePt t="25202" x="5832475" y="4830763"/>
          <p14:tracePt t="25218" x="5821363" y="4830763"/>
          <p14:tracePt t="25225" x="5808663" y="4830763"/>
          <p14:tracePt t="25242" x="5783263" y="4830763"/>
          <p14:tracePt t="25250" x="5757863" y="4830763"/>
          <p14:tracePt t="25266" x="5732463" y="4830763"/>
          <p14:tracePt t="25279" x="5719763" y="4818063"/>
          <p14:tracePt t="25281" x="5708650" y="4818063"/>
          <p14:tracePt t="25297" x="5657850" y="4818063"/>
          <p14:tracePt t="25313" x="5645150" y="4818063"/>
          <p14:tracePt t="25330" x="5607050" y="4818063"/>
          <p14:tracePt t="25346" x="5583238" y="4818063"/>
          <p14:tracePt t="25362" x="5570538" y="4818063"/>
          <p14:tracePt t="25379" x="5557838" y="4818063"/>
          <p14:tracePt t="25402" x="5545138" y="4818063"/>
          <p14:tracePt t="25418" x="5519738" y="4818063"/>
          <p14:tracePt t="25434" x="5495925" y="4818063"/>
          <p14:tracePt t="25446" x="5483225" y="4818063"/>
          <p14:tracePt t="25463" x="5419725" y="4818063"/>
          <p14:tracePt t="25480" x="5370513" y="4818063"/>
          <p14:tracePt t="25497" x="5345113" y="4818063"/>
          <p14:tracePt t="25514" x="5319713" y="4818063"/>
          <p14:tracePt t="25578" x="5307013" y="4818063"/>
          <p14:tracePt t="25585" x="5294313" y="4818063"/>
          <p14:tracePt t="25642" x="5281613" y="4818063"/>
          <p14:tracePt t="25649" x="5270500" y="4818063"/>
          <p14:tracePt t="25657" x="5270500" y="4830763"/>
          <p14:tracePt t="25665" x="5257800" y="4843463"/>
          <p14:tracePt t="25681" x="5219700" y="4868863"/>
          <p14:tracePt t="25697" x="5207000" y="4879975"/>
          <p14:tracePt t="25714" x="5119688" y="4943475"/>
          <p14:tracePt t="25730" x="5068888" y="4992688"/>
          <p14:tracePt t="25747" x="5019675" y="5030788"/>
          <p14:tracePt t="25764" x="4994275" y="5068888"/>
          <p14:tracePt t="25780" x="4968875" y="5118100"/>
          <p14:tracePt t="25797" x="4968875" y="5143500"/>
          <p14:tracePt t="25814" x="4945063" y="5181600"/>
          <p14:tracePt t="25831" x="4945063" y="5194300"/>
          <p14:tracePt t="26041" x="4945063" y="5181600"/>
          <p14:tracePt t="26058" x="4945063" y="5168900"/>
          <p14:tracePt t="26081" x="4945063" y="5143500"/>
          <p14:tracePt t="26090" x="4945063" y="5118100"/>
          <p14:tracePt t="26114" x="4945063" y="5092700"/>
          <p14:tracePt t="26129" x="4945063" y="5068888"/>
          <p14:tracePt t="26138" x="4945063" y="5043488"/>
          <p14:tracePt t="26148" x="4945063" y="5018088"/>
          <p14:tracePt t="26165" x="4968875" y="4981575"/>
          <p14:tracePt t="26182" x="5081588" y="4918075"/>
          <p14:tracePt t="26198" x="5232400" y="4856163"/>
          <p14:tracePt t="26215" x="5419725" y="4779963"/>
          <p14:tracePt t="26217" x="5532438" y="4743450"/>
          <p14:tracePt t="26232" x="5670550" y="4730750"/>
          <p14:tracePt t="26233" x="5783263" y="4730750"/>
          <p14:tracePt t="26249" x="5957888" y="4692650"/>
          <p14:tracePt t="26266" x="6096000" y="4692650"/>
          <p14:tracePt t="26282" x="6157913" y="4692650"/>
          <p14:tracePt t="26298" x="6170613" y="4692650"/>
          <p14:tracePt t="26377" x="6183313" y="4692650"/>
          <p14:tracePt t="26393" x="6183313" y="4705350"/>
          <p14:tracePt t="26401" x="6183313" y="4718050"/>
          <p14:tracePt t="26409" x="6183313" y="4730750"/>
          <p14:tracePt t="26416" x="6183313" y="4756150"/>
          <p14:tracePt t="26432" x="6183313" y="4768850"/>
          <p14:tracePt t="26449" x="6183313" y="4779963"/>
          <p14:tracePt t="26466" x="6183313" y="4792663"/>
          <p14:tracePt t="26482" x="6183313" y="4818063"/>
          <p14:tracePt t="26505" x="6183313" y="4830763"/>
          <p14:tracePt t="26529" x="6183313" y="4856163"/>
          <p14:tracePt t="26649" x="6183313" y="4843463"/>
          <p14:tracePt t="26657" x="6183313" y="4805363"/>
          <p14:tracePt t="26666" x="6157913" y="4779963"/>
          <p14:tracePt t="26682" x="6045200" y="4667250"/>
          <p14:tracePt t="26700" x="5921375" y="4579938"/>
          <p14:tracePt t="26716" x="5808663" y="4518025"/>
          <p14:tracePt t="26733" x="5595938" y="4467225"/>
          <p14:tracePt t="26750" x="5483225" y="4443413"/>
          <p14:tracePt t="26766" x="5383213" y="4443413"/>
          <p14:tracePt t="26783" x="5345113" y="4443413"/>
          <p14:tracePt t="26785" x="5319713" y="4443413"/>
          <p14:tracePt t="26800" x="5281613" y="4467225"/>
          <p14:tracePt t="26817" x="5245100" y="4505325"/>
          <p14:tracePt t="26834" x="5207000" y="4554538"/>
          <p14:tracePt t="26850" x="5170488" y="4618038"/>
          <p14:tracePt t="26866" x="5145088" y="4667250"/>
          <p14:tracePt t="26883" x="5132388" y="4730750"/>
          <p14:tracePt t="26900" x="5119688" y="4756150"/>
          <p14:tracePt t="26917" x="5094288" y="4792663"/>
          <p14:tracePt t="26934" x="5081588" y="4830763"/>
          <p14:tracePt t="26950" x="5081588" y="4856163"/>
          <p14:tracePt t="26969" x="5068888" y="4868863"/>
          <p14:tracePt t="27105" x="5057775" y="4879975"/>
          <p14:tracePt t="27129" x="5045075" y="4879975"/>
          <p14:tracePt t="27137" x="5045075" y="4892675"/>
          <p14:tracePt t="27151" x="5019675" y="4905375"/>
          <p14:tracePt t="27153" x="4981575" y="4930775"/>
          <p14:tracePt t="27168" x="4932363" y="4956175"/>
          <p14:tracePt t="27185" x="4832350" y="4981575"/>
          <p14:tracePt t="27201" x="4732338" y="5005388"/>
          <p14:tracePt t="27218" x="4619625" y="5030788"/>
          <p14:tracePt t="27234" x="4556125" y="5056188"/>
          <p14:tracePt t="27251" x="4506913" y="5056188"/>
          <p14:tracePt t="27268" x="4494213" y="5056188"/>
          <p14:tracePt t="27290" x="4481513" y="5056188"/>
          <p14:tracePt t="27322" x="4481513" y="5043488"/>
          <p14:tracePt t="27377" x="4481513" y="5030788"/>
          <p14:tracePt t="27394" x="4481513" y="5018088"/>
          <p14:tracePt t="27409" x="4481513" y="5005388"/>
          <p14:tracePt t="27418" x="4481513" y="4992688"/>
          <p14:tracePt t="27425" x="4481513" y="4981575"/>
          <p14:tracePt t="27442" x="4481513" y="4968875"/>
          <p14:tracePt t="27451" x="4481513" y="4956175"/>
          <p14:tracePt t="27468" x="4481513" y="4943475"/>
          <p14:tracePt t="27485" x="4481513" y="4918075"/>
          <p14:tracePt t="27502" x="4481513" y="4879975"/>
          <p14:tracePt t="27518" x="4481513" y="4856163"/>
          <p14:tracePt t="27520" x="4481513" y="4843463"/>
          <p14:tracePt t="27535" x="4481513" y="4830763"/>
          <p14:tracePt t="27537" x="4481513" y="4818063"/>
          <p14:tracePt t="27552" x="4481513" y="4779963"/>
          <p14:tracePt t="27569" x="4481513" y="4768850"/>
          <p14:tracePt t="27585" x="4481513" y="4756150"/>
          <p14:tracePt t="27602" x="4481513" y="4743450"/>
          <p14:tracePt t="27618" x="4481513" y="4730750"/>
          <p14:tracePt t="27744" x="4481513" y="4743450"/>
          <p14:tracePt t="27760" x="4481513" y="4756150"/>
          <p14:tracePt t="27785" x="4481513" y="4768850"/>
          <p14:tracePt t="27816" x="4494213" y="4768850"/>
          <p14:tracePt t="27824" x="4518025" y="4768850"/>
          <p14:tracePt t="27834" x="4543425" y="4768850"/>
          <p14:tracePt t="27851" x="4630738" y="4768850"/>
          <p14:tracePt t="27868" x="4781550" y="4768850"/>
          <p14:tracePt t="27884" x="5057775" y="4743450"/>
          <p14:tracePt t="27901" x="5319713" y="4743450"/>
          <p14:tracePt t="27918" x="5519738" y="4743450"/>
          <p14:tracePt t="27935" x="5670550" y="4743450"/>
          <p14:tracePt t="27936" x="5719763" y="4743450"/>
          <p14:tracePt t="27952" x="5808663" y="4743450"/>
          <p14:tracePt t="27977" x="5832475" y="4743450"/>
          <p14:tracePt t="28017" x="5845175" y="4743450"/>
          <p14:tracePt t="28033" x="5857875" y="4743450"/>
          <p14:tracePt t="28042" x="5870575" y="4743450"/>
          <p14:tracePt t="28053" x="5883275" y="4743450"/>
          <p14:tracePt t="28070" x="5921375" y="4730750"/>
          <p14:tracePt t="28087" x="5945188" y="4718050"/>
          <p14:tracePt t="28105" x="5957888" y="4718050"/>
          <p14:tracePt t="28121" x="5995988" y="4692650"/>
          <p14:tracePt t="28137" x="6008688" y="4692650"/>
          <p14:tracePt t="28154" x="6045200" y="4667250"/>
          <p14:tracePt t="28170" x="6070600" y="4643438"/>
          <p14:tracePt t="28186" x="6108700" y="4618038"/>
          <p14:tracePt t="28203" x="6134100" y="4579938"/>
          <p14:tracePt t="28220" x="6157913" y="4554538"/>
          <p14:tracePt t="28237" x="6221413" y="4479925"/>
          <p14:tracePt t="28254" x="6221413" y="4418013"/>
          <p14:tracePt t="28270" x="6246813" y="4392613"/>
          <p14:tracePt t="28273" x="6246813" y="4379913"/>
          <p14:tracePt t="28287" x="6246813" y="4354513"/>
          <p14:tracePt t="28289" x="6259513" y="4341813"/>
          <p14:tracePt t="28305" x="6270625" y="4330700"/>
          <p14:tracePt t="28785" x="6270625" y="4341813"/>
          <p14:tracePt t="28793" x="6270625" y="4354513"/>
          <p14:tracePt t="28817" x="6270625" y="4367213"/>
          <p14:tracePt t="28873" x="6270625" y="4379913"/>
          <p14:tracePt t="29121" x="6259513" y="4379913"/>
          <p14:tracePt t="29130" x="6246813" y="4392613"/>
          <p14:tracePt t="29139" x="6246813" y="4405313"/>
          <p14:tracePt t="29156" x="6221413" y="4467225"/>
          <p14:tracePt t="29172" x="6183313" y="4518025"/>
          <p14:tracePt t="29188" x="6170613" y="4543425"/>
          <p14:tracePt t="29205" x="6157913" y="4579938"/>
          <p14:tracePt t="29222" x="6157913" y="4605338"/>
          <p14:tracePt t="29238" x="6146800" y="4618038"/>
          <p14:tracePt t="29320" x="6134100" y="4618038"/>
          <p14:tracePt t="29328" x="6108700" y="4618038"/>
          <p14:tracePt t="29354" x="6096000" y="4630738"/>
          <p14:tracePt t="29362" x="6083300" y="4630738"/>
          <p14:tracePt t="29409" x="6070600" y="4630738"/>
          <p14:tracePt t="29449" x="6057900" y="4643438"/>
          <p14:tracePt t="29481" x="6045200" y="4643438"/>
          <p14:tracePt t="29506" x="6034088" y="4667250"/>
          <p14:tracePt t="29545" x="6008688" y="4679950"/>
          <p14:tracePt t="29569" x="6008688" y="4692650"/>
          <p14:tracePt t="29585" x="5995988" y="4705350"/>
          <p14:tracePt t="29617" x="5983288" y="4718050"/>
          <p14:tracePt t="29649" x="5970588" y="4718050"/>
          <p14:tracePt t="29681" x="5957888" y="4743450"/>
          <p14:tracePt t="29705" x="5932488" y="4768850"/>
          <p14:tracePt t="29713" x="5921375" y="4768850"/>
          <p14:tracePt t="29724" x="5908675" y="4768850"/>
          <p14:tracePt t="29740" x="5883275" y="4779963"/>
          <p14:tracePt t="29757" x="5870575" y="4792663"/>
          <p14:tracePt t="29774" x="5832475" y="4818063"/>
          <p14:tracePt t="29790" x="5795963" y="4843463"/>
          <p14:tracePt t="29807" x="5745163" y="4843463"/>
          <p14:tracePt t="29825" x="5708650" y="4843463"/>
          <p14:tracePt t="29841" x="5683250" y="4843463"/>
          <p14:tracePt t="29858" x="5645150" y="4868863"/>
          <p14:tracePt t="29874" x="5619750" y="4868863"/>
          <p14:tracePt t="29891" x="5557838" y="4892675"/>
          <p14:tracePt t="29908" x="5495925" y="4905375"/>
          <p14:tracePt t="29924" x="5470525" y="4918075"/>
          <p14:tracePt t="29941" x="5394325" y="4956175"/>
          <p14:tracePt t="29958" x="5370513" y="4956175"/>
          <p14:tracePt t="29974" x="5357813" y="4956175"/>
          <p14:tracePt t="29991" x="5294313" y="4981575"/>
          <p14:tracePt t="29993" x="5257800" y="4981575"/>
          <p14:tracePt t="30008" x="5219700" y="4981575"/>
          <p14:tracePt t="30009" x="5181600" y="4981575"/>
          <p14:tracePt t="30025" x="5106988" y="4981575"/>
          <p14:tracePt t="30041" x="5057775" y="4981575"/>
          <p14:tracePt t="30058" x="5032375" y="4981575"/>
          <p14:tracePt t="30075" x="5019675" y="4981575"/>
          <p14:tracePt t="30091" x="4994275" y="4981575"/>
          <p14:tracePt t="30108" x="4981575" y="4981575"/>
          <p14:tracePt t="30200" x="4968875" y="4992688"/>
          <p14:tracePt t="30321" x="4968875" y="5018088"/>
          <p14:tracePt t="30385" x="4968875" y="5030788"/>
          <p14:tracePt t="30409" x="4968875" y="5043488"/>
          <p14:tracePt t="30442" x="4981575" y="5043488"/>
          <p14:tracePt t="30465" x="4994275" y="5043488"/>
          <p14:tracePt t="30497" x="5019675" y="5043488"/>
          <p14:tracePt t="30505" x="5019675" y="5056188"/>
          <p14:tracePt t="30514" x="5032375" y="5056188"/>
          <p14:tracePt t="30529" x="5057775" y="5056188"/>
          <p14:tracePt t="30553" x="5057775" y="5068888"/>
          <p14:tracePt t="30561" x="5068888" y="5068888"/>
          <p14:tracePt t="30576" x="5081588" y="5068888"/>
          <p14:tracePt t="30601" x="5094288" y="5068888"/>
          <p14:tracePt t="30611" x="5106988" y="5068888"/>
          <p14:tracePt t="30705" x="5132388" y="5068888"/>
          <p14:tracePt t="30729" x="5157788" y="5068888"/>
          <p14:tracePt t="30737" x="5181600" y="5068888"/>
          <p14:tracePt t="30744" x="5232400" y="5068888"/>
          <p14:tracePt t="30761" x="5319713" y="5068888"/>
          <p14:tracePt t="30777" x="5457825" y="5068888"/>
          <p14:tracePt t="30794" x="5557838" y="5068888"/>
          <p14:tracePt t="30810" x="5657850" y="5068888"/>
          <p14:tracePt t="30827" x="5745163" y="5068888"/>
          <p14:tracePt t="30844" x="5795963" y="5068888"/>
          <p14:tracePt t="30860" x="5883275" y="5068888"/>
          <p14:tracePt t="30877" x="5957888" y="5068888"/>
          <p14:tracePt t="30894" x="6021388" y="5068888"/>
          <p14:tracePt t="30911" x="6070600" y="5068888"/>
          <p14:tracePt t="30928" x="6134100" y="5068888"/>
          <p14:tracePt t="30945" x="6196013" y="5068888"/>
          <p14:tracePt t="30961" x="6270625" y="5068888"/>
          <p14:tracePt t="30978" x="6334125" y="5068888"/>
          <p14:tracePt t="30994" x="6396038" y="5068888"/>
          <p14:tracePt t="31010" x="6446838" y="5068888"/>
          <p14:tracePt t="31027" x="6496050" y="5068888"/>
          <p14:tracePt t="31044" x="6546850" y="5068888"/>
          <p14:tracePt t="31061" x="6608763" y="5068888"/>
          <p14:tracePt t="31078" x="6646863" y="5068888"/>
          <p14:tracePt t="31094" x="6696075" y="5068888"/>
          <p14:tracePt t="31096" x="6734175" y="5068888"/>
          <p14:tracePt t="31111" x="6772275" y="5068888"/>
          <p14:tracePt t="31113" x="6808788" y="5068888"/>
          <p14:tracePt t="31128" x="6859588" y="5043488"/>
          <p14:tracePt t="31129" x="6921500" y="5030788"/>
          <p14:tracePt t="31145" x="6997700" y="5005388"/>
          <p14:tracePt t="31162" x="7110413" y="4956175"/>
          <p14:tracePt t="31178" x="7185025" y="4918075"/>
          <p14:tracePt t="31194" x="7235825" y="4892675"/>
          <p14:tracePt t="31211" x="7259638" y="4879975"/>
          <p14:tracePt t="31441" x="7285038" y="4879975"/>
          <p14:tracePt t="31473" x="7297738" y="4879975"/>
          <p14:tracePt t="31489" x="7310438" y="4879975"/>
          <p14:tracePt t="31505" x="7323138" y="4879975"/>
          <p14:tracePt t="31817" x="7323138" y="4892675"/>
          <p14:tracePt t="31825" x="7335838" y="4905375"/>
          <p14:tracePt t="31841" x="7335838" y="4918075"/>
          <p14:tracePt t="31849" x="7359650" y="4930775"/>
          <p14:tracePt t="31863" x="7359650" y="4943475"/>
          <p14:tracePt t="31881" x="7385050" y="4968875"/>
          <p14:tracePt t="31905" x="7385050" y="4981575"/>
          <p14:tracePt t="32186" x="7385050" y="5005388"/>
          <p14:tracePt t="32217" x="7385050" y="5018088"/>
          <p14:tracePt t="32265" x="7385050" y="5030788"/>
          <p14:tracePt t="32273" x="7385050" y="5043488"/>
          <p14:tracePt t="32298" x="7372350" y="5043488"/>
          <p14:tracePt t="32305" x="7359650" y="5043488"/>
          <p14:tracePt t="32315" x="7348538" y="5056188"/>
          <p14:tracePt t="32331" x="7335838" y="5068888"/>
          <p14:tracePt t="32347" x="7310438" y="5092700"/>
          <p14:tracePt t="32364" x="7310438" y="5118100"/>
          <p14:tracePt t="32381" x="7310438" y="5156200"/>
          <p14:tracePt t="32398" x="7310438" y="5205413"/>
          <p14:tracePt t="32415" x="7310438" y="5268913"/>
          <p14:tracePt t="32417" x="7310438" y="5281613"/>
          <p14:tracePt t="32433" x="7310438" y="5305425"/>
          <p14:tracePt t="32457" x="7310438" y="5318125"/>
          <p14:tracePt t="32465" x="7310438" y="5330825"/>
          <p14:tracePt t="32482" x="7310438" y="5343525"/>
          <p14:tracePt t="32498" x="7310438" y="5356225"/>
          <p14:tracePt t="32633" x="7323138" y="5343525"/>
          <p14:tracePt t="32642" x="7323138" y="5330825"/>
          <p14:tracePt t="32649" x="7335838" y="5305425"/>
          <p14:tracePt t="32673" x="7335838" y="5294313"/>
          <p14:tracePt t="32682" x="7335838" y="5281613"/>
          <p14:tracePt t="32699" x="7335838" y="5268913"/>
          <p14:tracePt t="32715" x="7335838" y="5256213"/>
          <p14:tracePt t="32732" x="7335838" y="5243513"/>
          <p14:tracePt t="32749" x="7335838" y="5230813"/>
          <p14:tracePt t="33217" x="7335838" y="5218113"/>
          <p14:tracePt t="33250" x="7310438" y="5218113"/>
          <p14:tracePt t="35169" x="7297738" y="5230813"/>
          <p14:tracePt t="35185" x="7272338" y="5243513"/>
          <p14:tracePt t="35201" x="7259638" y="5256213"/>
          <p14:tracePt t="35209" x="7246938" y="5268913"/>
          <p14:tracePt t="35222" x="7223125" y="5281613"/>
          <p14:tracePt t="35239" x="7210425" y="5294313"/>
          <p14:tracePt t="35240" x="7197725" y="5294313"/>
          <p14:tracePt t="35257" x="7185025" y="5294313"/>
          <p14:tracePt t="35273" x="7146925" y="5318125"/>
          <p14:tracePt t="35289" x="7110413" y="5318125"/>
          <p14:tracePt t="35306" x="6997700" y="5343525"/>
          <p14:tracePt t="35322" x="6834188" y="5343525"/>
          <p14:tracePt t="35338" x="6559550" y="5343525"/>
          <p14:tracePt t="35355" x="6108700" y="5343525"/>
          <p14:tracePt t="35372" x="5708650" y="5318125"/>
          <p14:tracePt t="35389" x="5370513" y="5230813"/>
          <p14:tracePt t="35406" x="5132388" y="5181600"/>
          <p14:tracePt t="35422" x="5032375" y="5105400"/>
          <p14:tracePt t="35439" x="4945063" y="5081588"/>
          <p14:tracePt t="35441" x="4919663" y="5056188"/>
          <p14:tracePt t="35456" x="4868863" y="5030788"/>
          <p14:tracePt t="35489" x="4856163" y="5030788"/>
          <p14:tracePt t="35506" x="4832350" y="5018088"/>
          <p14:tracePt t="35537" x="4832350" y="5005388"/>
          <p14:tracePt t="35545" x="4819650" y="5005388"/>
          <p14:tracePt t="35562" x="4806950" y="5005388"/>
          <p14:tracePt t="35573" x="4794250" y="5005388"/>
          <p14:tracePt t="35589" x="4768850" y="5018088"/>
          <p14:tracePt t="35606" x="4743450" y="5030788"/>
          <p14:tracePt t="35623" x="4694238" y="5056188"/>
          <p14:tracePt t="35624" x="4681538" y="5068888"/>
          <p14:tracePt t="35640" x="4668838" y="5068888"/>
          <p14:tracePt t="35657" x="4668838" y="5081588"/>
          <p14:tracePt t="35721" x="4643438" y="5081588"/>
          <p14:tracePt t="35738" x="4630738" y="5081588"/>
          <p14:tracePt t="35746" x="4594225" y="5081588"/>
          <p14:tracePt t="35756" x="4568825" y="5056188"/>
          <p14:tracePt t="35773" x="4530725" y="5043488"/>
          <p14:tracePt t="35790" x="4506913" y="5030788"/>
          <p14:tracePt t="35807" x="4481513" y="5018088"/>
          <p14:tracePt t="35808" x="4456113" y="5018088"/>
          <p14:tracePt t="35824" x="4443413" y="5018088"/>
          <p14:tracePt t="35857" x="4430713" y="5018088"/>
          <p14:tracePt t="35889" x="4406900" y="5018088"/>
          <p14:tracePt t="35913" x="4394200" y="5018088"/>
          <p14:tracePt t="35930" x="4368800" y="5043488"/>
          <p14:tracePt t="35937" x="4343400" y="5043488"/>
          <p14:tracePt t="35946" x="4330700" y="5056188"/>
          <p14:tracePt t="35956" x="4305300" y="5068888"/>
          <p14:tracePt t="35974" x="4268788" y="5081588"/>
          <p14:tracePt t="35990" x="4243388" y="5081588"/>
          <p14:tracePt t="35992" x="4205288" y="5092700"/>
          <p14:tracePt t="36007" x="4192588" y="5092700"/>
          <p14:tracePt t="36009" x="4181475" y="5092700"/>
          <p14:tracePt t="36025" x="4130675" y="5092700"/>
          <p14:tracePt t="36041" x="4092575" y="5092700"/>
          <p14:tracePt t="36058" x="4030663" y="5092700"/>
          <p14:tracePt t="36074" x="3943350" y="5081588"/>
          <p14:tracePt t="36090" x="3867150" y="5043488"/>
          <p14:tracePt t="36107" x="3792538" y="5018088"/>
          <p14:tracePt t="36124" x="3743325" y="4992688"/>
          <p14:tracePt t="36141" x="3692525" y="4968875"/>
          <p14:tracePt t="36158" x="3667125" y="4943475"/>
          <p14:tracePt t="36174" x="3654425" y="4918075"/>
          <p14:tracePt t="36176" x="3617913" y="4905375"/>
          <p14:tracePt t="36201" x="3617913" y="4892675"/>
          <p14:tracePt t="36233" x="3617913" y="4879975"/>
          <p14:tracePt t="36265" x="3605213" y="4879975"/>
          <p14:tracePt t="36297" x="3605213" y="4868863"/>
          <p14:tracePt t="36345" x="3605213" y="4856163"/>
          <p14:tracePt t="36377" x="3605213" y="4843463"/>
          <p14:tracePt t="36569" x="3605213" y="4830763"/>
          <p14:tracePt t="36625" x="3605213" y="4805363"/>
          <p14:tracePt t="36673" x="3605213" y="4792663"/>
          <p14:tracePt t="36681" x="3605213" y="4779963"/>
          <p14:tracePt t="36737" x="3617913" y="4779963"/>
          <p14:tracePt t="36801" x="3630613" y="4779963"/>
          <p14:tracePt t="36849" x="3643313" y="4779963"/>
          <p14:tracePt t="36905" x="3654425" y="4779963"/>
          <p14:tracePt t="36986" x="3667125" y="4779963"/>
          <p14:tracePt t="37065" x="3679825" y="4792663"/>
          <p14:tracePt t="37082" x="3692525" y="4805363"/>
          <p14:tracePt t="37089" x="3717925" y="4818063"/>
          <p14:tracePt t="37114" x="3730625" y="4818063"/>
          <p14:tracePt t="37121" x="3743325" y="4818063"/>
          <p14:tracePt t="37129" x="3767138" y="4843463"/>
          <p14:tracePt t="37144" x="3779838" y="4843463"/>
          <p14:tracePt t="37145" x="3792538" y="4843463"/>
          <p14:tracePt t="37160" x="3830638" y="4868863"/>
          <p14:tracePt t="37177" x="3856038" y="4868863"/>
          <p14:tracePt t="37194" x="3867150" y="4868863"/>
          <p14:tracePt t="37226" x="3879850" y="4868863"/>
          <p14:tracePt t="37265" x="3892550" y="4868863"/>
          <p14:tracePt t="37313" x="3905250" y="4868863"/>
          <p14:tracePt t="37321" x="3917950" y="4856163"/>
          <p14:tracePt t="37329" x="3917950" y="4843463"/>
          <p14:tracePt t="37345" x="3943350" y="4843463"/>
          <p14:tracePt t="37361" x="3956050" y="4830763"/>
          <p14:tracePt t="37378" x="3968750" y="4830763"/>
          <p14:tracePt t="37394" x="3979863" y="4830763"/>
          <p14:tracePt t="37417" x="4005263" y="4830763"/>
          <p14:tracePt t="37427" x="4030663" y="4805363"/>
          <p14:tracePt t="37444" x="4056063" y="4805363"/>
          <p14:tracePt t="37461" x="4081463" y="4805363"/>
          <p14:tracePt t="37477" x="4117975" y="4779963"/>
          <p14:tracePt t="37495" x="4168775" y="4768850"/>
          <p14:tracePt t="37496" x="4181475" y="4768850"/>
          <p14:tracePt t="37511" x="4205288" y="4756150"/>
          <p14:tracePt t="37513" x="4217988" y="4756150"/>
          <p14:tracePt t="37528" x="4243388" y="4743450"/>
          <p14:tracePt t="37545" x="4294188" y="4730750"/>
          <p14:tracePt t="37562" x="4318000" y="4718050"/>
          <p14:tracePt t="37578" x="4356100" y="4692650"/>
          <p14:tracePt t="37594" x="4406900" y="4667250"/>
          <p14:tracePt t="37611" x="4468813" y="4667250"/>
          <p14:tracePt t="37628" x="4530725" y="4643438"/>
          <p14:tracePt t="37645" x="4594225" y="4630738"/>
          <p14:tracePt t="37661" x="4681538" y="4618038"/>
          <p14:tracePt t="37678" x="4768850" y="4618038"/>
          <p14:tracePt t="37695" x="4881563" y="4618038"/>
          <p14:tracePt t="37696" x="4932363" y="4618038"/>
          <p14:tracePt t="37712" x="5006975" y="4618038"/>
          <p14:tracePt t="37729" x="5068888" y="4618038"/>
          <p14:tracePt t="37745" x="5157788" y="4618038"/>
          <p14:tracePt t="37762" x="5245100" y="4618038"/>
          <p14:tracePt t="37778" x="5319713" y="4618038"/>
          <p14:tracePt t="37795" x="5407025" y="4618038"/>
          <p14:tracePt t="37812" x="5557838" y="4618038"/>
          <p14:tracePt t="37828" x="5732463" y="4618038"/>
          <p14:tracePt t="37845" x="5883275" y="4618038"/>
          <p14:tracePt t="37862" x="6021388" y="4618038"/>
          <p14:tracePt t="37879" x="6146800" y="4605338"/>
          <p14:tracePt t="37880" x="6208713" y="4605338"/>
          <p14:tracePt t="37896" x="6246813" y="4605338"/>
          <p14:tracePt t="37897" x="6308725" y="4579938"/>
          <p14:tracePt t="37913" x="6383338" y="4567238"/>
          <p14:tracePt t="37929" x="6446838" y="4567238"/>
          <p14:tracePt t="37946" x="6496050" y="4567238"/>
          <p14:tracePt t="37962" x="6534150" y="4554538"/>
          <p14:tracePt t="37979" x="6559550" y="4543425"/>
          <p14:tracePt t="37996" x="6572250" y="4543425"/>
          <p14:tracePt t="38034" x="6596063" y="4543425"/>
          <p14:tracePt t="38057" x="6608763" y="4543425"/>
          <p14:tracePt t="38065" x="6621463" y="4543425"/>
          <p14:tracePt t="38073" x="6634163" y="4543425"/>
          <p14:tracePt t="38080" x="6659563" y="4543425"/>
          <p14:tracePt t="38096" x="6684963" y="4543425"/>
          <p14:tracePt t="38113" x="6708775" y="4543425"/>
          <p14:tracePt t="38130" x="6746875" y="4543425"/>
          <p14:tracePt t="38146" x="6784975" y="4579938"/>
          <p14:tracePt t="38162" x="6846888" y="4605338"/>
          <p14:tracePt t="38179" x="6910388" y="4656138"/>
          <p14:tracePt t="38196" x="6997700" y="4718050"/>
          <p14:tracePt t="38213" x="7046913" y="4768850"/>
          <p14:tracePt t="38230" x="7085013" y="4818063"/>
          <p14:tracePt t="38246" x="7123113" y="4830763"/>
          <p14:tracePt t="38248" x="7123113" y="4856163"/>
          <p14:tracePt t="38263" x="7159625" y="4879975"/>
          <p14:tracePt t="38265" x="7185025" y="4905375"/>
          <p14:tracePt t="38280" x="7223125" y="4943475"/>
          <p14:tracePt t="38297" x="7285038" y="4992688"/>
          <p14:tracePt t="38314" x="7348538" y="5030788"/>
          <p14:tracePt t="38330" x="7435850" y="5056188"/>
          <p14:tracePt t="38346" x="7673975" y="5068888"/>
          <p14:tracePt t="38363" x="7935913" y="5068888"/>
          <p14:tracePt t="38380" x="8235950" y="5068888"/>
          <p14:tracePt t="38397" x="8386763" y="5030788"/>
          <p14:tracePt t="38413" x="8461375" y="5005388"/>
          <p14:tracePt t="38430" x="8537575" y="4981575"/>
          <p14:tracePt t="38447" x="8548688" y="4968875"/>
          <p14:tracePt t="38537" x="8574088" y="4968875"/>
          <p14:tracePt t="38545" x="8586788" y="4968875"/>
          <p14:tracePt t="38553" x="8599488" y="5005388"/>
          <p14:tracePt t="38564" x="8612188" y="5030788"/>
          <p14:tracePt t="38580" x="8637588" y="5092700"/>
          <p14:tracePt t="38597" x="8686800" y="5143500"/>
          <p14:tracePt t="38614" x="8724900" y="5194300"/>
          <p14:tracePt t="38630" x="8774113" y="5194300"/>
          <p14:tracePt t="38632" x="8799513" y="5194300"/>
          <p14:tracePt t="38648" x="8824913" y="5194300"/>
          <p14:tracePt t="38649" x="8863013" y="5194300"/>
          <p14:tracePt t="38665" x="8924925" y="5194300"/>
          <p14:tracePt t="38681" x="8975725" y="5130800"/>
          <p14:tracePt t="38698" x="9012238" y="5092700"/>
          <p14:tracePt t="38714" x="9050338" y="5056188"/>
          <p14:tracePt t="38731" x="9050338" y="5030788"/>
          <p14:tracePt t="38801" x="9050338" y="5068888"/>
          <p14:tracePt t="38809" x="9050338" y="5092700"/>
          <p14:tracePt t="38817" x="9075738" y="5118100"/>
          <p14:tracePt t="38831" x="9099550" y="5130800"/>
          <p14:tracePt t="38833" x="9137650" y="5168900"/>
          <p14:tracePt t="38848" x="9224963" y="5194300"/>
          <p14:tracePt t="38865" x="9350375" y="5218113"/>
          <p14:tracePt t="38882" x="9501188" y="5218113"/>
          <p14:tracePt t="38898" x="9650413" y="5218113"/>
          <p14:tracePt t="38915" x="9750425" y="5156200"/>
          <p14:tracePt t="38931" x="9826625" y="5092700"/>
          <p14:tracePt t="38948" x="9863138" y="5056188"/>
          <p14:tracePt t="38965" x="9875838" y="5030788"/>
          <p14:tracePt t="39057" x="9888538" y="5043488"/>
          <p14:tracePt t="39105" x="9888538" y="5056188"/>
          <p14:tracePt t="39145" x="9913938" y="5056188"/>
          <p14:tracePt t="39153" x="9926638" y="5056188"/>
          <p14:tracePt t="39165" x="9952038" y="5056188"/>
          <p14:tracePt t="39182" x="9975850" y="5056188"/>
          <p14:tracePt t="39199" x="9988550" y="5030788"/>
          <p14:tracePt t="39200" x="10001250" y="5030788"/>
          <p14:tracePt t="39233" x="10001250" y="5018088"/>
          <p14:tracePt t="39265" x="10001250" y="5005388"/>
          <p14:tracePt t="39289" x="10001250" y="4992688"/>
          <p14:tracePt t="39313" x="9975850" y="4968875"/>
          <p14:tracePt t="39321" x="9963150" y="4968875"/>
          <p14:tracePt t="39332" x="9926638" y="4968875"/>
          <p14:tracePt t="39349" x="9852025" y="4968875"/>
          <p14:tracePt t="39366" x="9739313" y="4968875"/>
          <p14:tracePt t="39383" x="9613900" y="4968875"/>
          <p14:tracePt t="39384" x="9525000" y="4968875"/>
          <p14:tracePt t="39400" x="9437688" y="4943475"/>
          <p14:tracePt t="39401" x="9350375" y="4943475"/>
          <p14:tracePt t="39417" x="9150350" y="4943475"/>
          <p14:tracePt t="39433" x="8950325" y="4943475"/>
          <p14:tracePt t="39450" x="8786813" y="4943475"/>
          <p14:tracePt t="39466" x="8661400" y="4943475"/>
          <p14:tracePt t="39483" x="8574088" y="4943475"/>
          <p14:tracePt t="39500" x="8435975" y="4943475"/>
          <p14:tracePt t="39516" x="8312150" y="4943475"/>
          <p14:tracePt t="39533" x="8135938" y="4943475"/>
          <p14:tracePt t="39550" x="7897813" y="4943475"/>
          <p14:tracePt t="39567" x="7585075" y="4943475"/>
          <p14:tracePt t="39568" x="7485063" y="4943475"/>
          <p14:tracePt t="39583" x="7435850" y="4943475"/>
          <p14:tracePt t="39585" x="7385050" y="4943475"/>
          <p14:tracePt t="39600" x="7197725" y="4943475"/>
          <p14:tracePt t="39617" x="6997700" y="4943475"/>
          <p14:tracePt t="39633" x="6759575" y="4968875"/>
          <p14:tracePt t="39650" x="6408738" y="4981575"/>
          <p14:tracePt t="39666" x="6121400" y="5005388"/>
          <p14:tracePt t="39683" x="5870575" y="5005388"/>
          <p14:tracePt t="39700" x="5708650" y="5005388"/>
          <p14:tracePt t="39717" x="5532438" y="5005388"/>
          <p14:tracePt t="39733" x="5394325" y="5005388"/>
          <p14:tracePt t="39750" x="5294313" y="5005388"/>
          <p14:tracePt t="39767" x="5181600" y="5005388"/>
          <p14:tracePt t="39769" x="5145088" y="5005388"/>
          <p14:tracePt t="39784" x="5081588" y="5005388"/>
          <p14:tracePt t="39801" x="5045075" y="5005388"/>
          <p14:tracePt t="39818" x="5006975" y="5005388"/>
          <p14:tracePt t="39834" x="4994275" y="5005388"/>
          <p14:tracePt t="39850" x="4945063" y="5005388"/>
          <p14:tracePt t="39867" x="4919663" y="5005388"/>
          <p14:tracePt t="39884" x="4894263" y="5005388"/>
          <p14:tracePt t="39900" x="4843463" y="5005388"/>
          <p14:tracePt t="39917" x="4819650" y="5005388"/>
          <p14:tracePt t="39934" x="4806950" y="5005388"/>
          <p14:tracePt t="39950" x="4806950" y="5018088"/>
          <p14:tracePt t="39952" x="4781550" y="5018088"/>
          <p14:tracePt t="39968" x="4756150" y="5018088"/>
          <p14:tracePt t="39985" x="4732338" y="5030788"/>
          <p14:tracePt t="40001" x="4719638" y="5030788"/>
          <p14:tracePt t="40018" x="4656138" y="5030788"/>
          <p14:tracePt t="40034" x="4643438" y="5030788"/>
          <p14:tracePt t="40051" x="4619625" y="5030788"/>
          <p14:tracePt t="40067" x="4606925" y="5030788"/>
          <p14:tracePt t="40085" x="4594225" y="5030788"/>
          <p14:tracePt t="40101" x="4568825" y="5030788"/>
          <p14:tracePt t="40118" x="4556125" y="5030788"/>
          <p14:tracePt t="40135" x="4543425" y="5030788"/>
          <p14:tracePt t="40136" x="4530725" y="5030788"/>
          <p14:tracePt t="40153" x="4518025" y="5030788"/>
          <p14:tracePt t="40169" x="4506913" y="5030788"/>
          <p14:tracePt t="40194" x="4494213" y="5043488"/>
          <p14:tracePt t="40265" x="4481513" y="5056188"/>
          <p14:tracePt t="40273" x="4468813" y="5056188"/>
          <p14:tracePt t="40290" x="4468813" y="5068888"/>
          <p14:tracePt t="40305" x="4456113" y="5068888"/>
          <p14:tracePt t="40318" x="4443413" y="5081588"/>
          <p14:tracePt t="40335" x="4443413" y="5092700"/>
          <p14:tracePt t="40352" x="4430713" y="5105400"/>
          <p14:tracePt t="40369" x="4418013" y="5105400"/>
          <p14:tracePt t="40386" x="4406900" y="5130800"/>
          <p14:tracePt t="40409" x="4406900" y="5156200"/>
          <p14:tracePt t="40418" x="4406900" y="5168900"/>
          <p14:tracePt t="40436" x="4394200" y="5194300"/>
          <p14:tracePt t="40452" x="4394200" y="5243513"/>
          <p14:tracePt t="40469" x="4394200" y="5294313"/>
          <p14:tracePt t="40485" x="4394200" y="5343525"/>
          <p14:tracePt t="40502" x="4394200" y="5368925"/>
          <p14:tracePt t="40519" x="4394200" y="5394325"/>
          <p14:tracePt t="40521" x="4394200" y="5407025"/>
          <p14:tracePt t="40536" x="4394200" y="5418138"/>
          <p14:tracePt t="40641" x="4406900" y="5418138"/>
          <p14:tracePt t="40650" x="4430713" y="5407025"/>
          <p14:tracePt t="40657" x="4456113" y="5381625"/>
          <p14:tracePt t="40669" x="4481513" y="5343525"/>
          <p14:tracePt t="40686" x="4556125" y="5268913"/>
          <p14:tracePt t="40703" x="4630738" y="5205413"/>
          <p14:tracePt t="40704" x="4681538" y="5181600"/>
          <p14:tracePt t="40720" x="4832350" y="5105400"/>
          <p14:tracePt t="40737" x="5057775" y="5068888"/>
          <p14:tracePt t="40753" x="5319713" y="5068888"/>
          <p14:tracePt t="40770" x="5745163" y="5068888"/>
          <p14:tracePt t="40786" x="6057900" y="5118100"/>
          <p14:tracePt t="40803" x="6259513" y="5181600"/>
          <p14:tracePt t="40820" x="6334125" y="5218113"/>
          <p14:tracePt t="40837" x="6383338" y="5256213"/>
          <p14:tracePt t="40853" x="6408738" y="5256213"/>
          <p14:tracePt t="40870" x="6408738" y="5281613"/>
          <p14:tracePt t="40887" x="6434138" y="5281613"/>
          <p14:tracePt t="40888" x="6434138" y="5294313"/>
          <p14:tracePt t="40905" x="6434138" y="5318125"/>
          <p14:tracePt t="40921" x="6446838" y="5368925"/>
          <p14:tracePt t="40937" x="6459538" y="5418138"/>
          <p14:tracePt t="40938" x="6483350" y="5481638"/>
          <p14:tracePt t="40954" x="6483350" y="5556250"/>
          <p14:tracePt t="40970" x="6483350" y="5607050"/>
          <p14:tracePt t="41049" x="6508750" y="5607050"/>
          <p14:tracePt t="41057" x="6534150" y="5607050"/>
          <p14:tracePt t="41070" x="6596063" y="5594350"/>
          <p14:tracePt t="41072" x="6646863" y="5556250"/>
          <p14:tracePt t="41087" x="6696075" y="5507038"/>
          <p14:tracePt t="41089" x="6797675" y="5443538"/>
          <p14:tracePt t="41104" x="6946900" y="5330825"/>
          <p14:tracePt t="41121" x="7046913" y="5256213"/>
          <p14:tracePt t="41138" x="7110413" y="5218113"/>
          <p14:tracePt t="41153" x="7134225" y="5194300"/>
          <p14:tracePt t="41201" x="7159625" y="5194300"/>
          <p14:tracePt t="41209" x="7172325" y="5218113"/>
          <p14:tracePt t="41221" x="7210425" y="5294313"/>
          <p14:tracePt t="41237" x="7259638" y="5430838"/>
          <p14:tracePt t="41254" x="7335838" y="5568950"/>
          <p14:tracePt t="41271" x="7397750" y="5707063"/>
          <p14:tracePt t="41272" x="7435850" y="5743575"/>
          <p14:tracePt t="41288" x="7459663" y="5781675"/>
          <p14:tracePt t="41289" x="7485063" y="5794375"/>
          <p14:tracePt t="41305" x="7497763" y="5807075"/>
          <p14:tracePt t="41321" x="7561263" y="5807075"/>
          <p14:tracePt t="41338" x="7685088" y="5768975"/>
          <p14:tracePt t="41354" x="7897813" y="5656263"/>
          <p14:tracePt t="41371" x="8174038" y="5481638"/>
          <p14:tracePt t="41388" x="8512175" y="5368925"/>
          <p14:tracePt t="41405" x="8674100" y="5294313"/>
          <p14:tracePt t="41421" x="8763000" y="5281613"/>
          <p14:tracePt t="41438" x="8799513" y="5281613"/>
          <p14:tracePt t="41454" x="8850313" y="5281613"/>
          <p14:tracePt t="41456" x="8886825" y="5330825"/>
          <p14:tracePt t="41472" x="8924925" y="5381625"/>
          <p14:tracePt t="41473" x="8963025" y="5456238"/>
          <p14:tracePt t="41489" x="8986838" y="5568950"/>
          <p14:tracePt t="41505" x="9024938" y="5681663"/>
          <p14:tracePt t="41522" x="9063038" y="5794375"/>
          <p14:tracePt t="41538" x="9088438" y="5856288"/>
          <p14:tracePt t="41554" x="9088438" y="5894388"/>
          <p14:tracePt t="41572" x="9099550" y="5894388"/>
          <p14:tracePt t="41594" x="9124950" y="5894388"/>
          <p14:tracePt t="41605" x="9150350" y="5894388"/>
          <p14:tracePt t="41622" x="9301163" y="5819775"/>
          <p14:tracePt t="41638" x="9437688" y="5743575"/>
          <p14:tracePt t="41640" x="9525000" y="5719763"/>
          <p14:tracePt t="41655" x="9575800" y="5694363"/>
          <p14:tracePt t="41657" x="9613900" y="5668963"/>
          <p14:tracePt t="41672" x="9675813" y="5656263"/>
          <p14:tracePt t="41697" x="9701213" y="5656263"/>
          <p14:tracePt t="41722" x="9713913" y="5656263"/>
          <p14:tracePt t="41729" x="9726613" y="5668963"/>
          <p14:tracePt t="41738" x="9739313" y="5681663"/>
          <p14:tracePt t="41755" x="9750425" y="5707063"/>
          <p14:tracePt t="41772" x="9763125" y="5732463"/>
          <p14:tracePt t="41789" x="9775825" y="5756275"/>
          <p14:tracePt t="41806" x="9788525" y="5781675"/>
          <p14:tracePt t="41913" x="9788525" y="5768975"/>
          <p14:tracePt t="41930" x="9788525" y="5743575"/>
          <p14:tracePt t="41937" x="9775825" y="5743575"/>
          <p14:tracePt t="41946" x="9739313" y="5707063"/>
          <p14:tracePt t="41956" x="9688513" y="5707063"/>
          <p14:tracePt t="41973" x="9525000" y="5643563"/>
          <p14:tracePt t="41989" x="9275763" y="5568950"/>
          <p14:tracePt t="42006" x="8699500" y="5518150"/>
          <p14:tracePt t="42008" x="8312150" y="5468938"/>
          <p14:tracePt t="42023" x="7835900" y="5443538"/>
          <p14:tracePt t="42025" x="7310438" y="5407025"/>
          <p14:tracePt t="42039" x="6734175" y="5381625"/>
          <p14:tracePt t="42041" x="6157913" y="5381625"/>
          <p14:tracePt t="42057" x="4856163" y="5330825"/>
          <p14:tracePt t="42073" x="4005263" y="5305425"/>
          <p14:tracePt t="42090" x="3705225" y="5305425"/>
          <p14:tracePt t="42106" x="3617913" y="5318125"/>
          <p14:tracePt t="42123" x="3567113" y="5318125"/>
          <p14:tracePt t="42139" x="3554413" y="5330825"/>
          <p14:tracePt t="42178" x="3541713" y="5330825"/>
          <p14:tracePt t="42201" x="3517900" y="5330825"/>
          <p14:tracePt t="42209" x="3505200" y="5330825"/>
          <p14:tracePt t="42217" x="3492500" y="5330825"/>
          <p14:tracePt t="42224" x="3467100" y="5330825"/>
          <p14:tracePt t="42240" x="3429000" y="5330825"/>
          <p14:tracePt t="42241" x="3405188" y="5330825"/>
          <p14:tracePt t="42257" x="3328988" y="5305425"/>
          <p14:tracePt t="42274" x="3267075" y="5294313"/>
          <p14:tracePt t="42290" x="3216275" y="5281613"/>
          <p14:tracePt t="42307" x="3192463" y="5268913"/>
          <p14:tracePt t="42324" x="3167063" y="5256213"/>
          <p14:tracePt t="42505" x="3154363" y="5256213"/>
          <p14:tracePt t="42521" x="3154363" y="5243513"/>
          <p14:tracePt t="42546" x="3154363" y="5230813"/>
          <p14:tracePt t="42561" x="3154363" y="5218113"/>
          <p14:tracePt t="42569" x="3154363" y="5205413"/>
          <p14:tracePt t="42593" x="3154363" y="5181600"/>
          <p14:tracePt t="42601" x="3154363" y="5156200"/>
          <p14:tracePt t="42617" x="3167063" y="5143500"/>
          <p14:tracePt t="42625" x="3167063" y="5130800"/>
          <p14:tracePt t="42641" x="3179763" y="5092700"/>
          <p14:tracePt t="42658" x="3216275" y="5056188"/>
          <p14:tracePt t="42675" x="3254375" y="5018088"/>
          <p14:tracePt t="42691" x="3292475" y="4968875"/>
          <p14:tracePt t="42708" x="3317875" y="4943475"/>
          <p14:tracePt t="42725" x="3328988" y="4943475"/>
          <p14:tracePt t="42741" x="3341688" y="4930775"/>
          <p14:tracePt t="42761" x="3341688" y="4918075"/>
          <p14:tracePt t="42777" x="3367088" y="4905375"/>
          <p14:tracePt t="42793" x="3379788" y="4892675"/>
          <p14:tracePt t="42817" x="3392488" y="4879975"/>
          <p14:tracePt t="42825" x="3405188" y="4868863"/>
          <p14:tracePt t="42842" x="3417888" y="4868863"/>
          <p14:tracePt t="42858" x="3429000" y="4856163"/>
          <p14:tracePt t="42875" x="3441700" y="4843463"/>
          <p14:tracePt t="42892" x="3454400" y="4830763"/>
          <p14:tracePt t="42909" x="3467100" y="4830763"/>
          <p14:tracePt t="42929" x="3479800" y="4805363"/>
          <p14:tracePt t="42953" x="3492500" y="4805363"/>
          <p14:tracePt t="42977" x="3505200" y="4805363"/>
          <p14:tracePt t="43249" x="3579813" y="4805363"/>
          <p14:tracePt t="43257" x="3654425" y="4805363"/>
          <p14:tracePt t="43266" x="3792538" y="4805363"/>
          <p14:tracePt t="43276" x="3917950" y="4843463"/>
          <p14:tracePt t="43293" x="4394200" y="4956175"/>
          <p14:tracePt t="43309" x="4668838" y="5018088"/>
          <p14:tracePt t="43326" x="4768850" y="5056188"/>
          <p14:tracePt t="43343" x="4794250" y="5081588"/>
          <p14:tracePt t="43529" x="4781550" y="5068888"/>
          <p14:tracePt t="43593" x="4781550" y="5043488"/>
          <p14:tracePt t="43617" x="4768850" y="5030788"/>
          <p14:tracePt t="43625" x="4756150" y="5030788"/>
          <p14:tracePt t="43642" x="4743450" y="5018088"/>
          <p14:tracePt t="43657" x="4719638" y="5018088"/>
          <p14:tracePt t="43674" x="4694238" y="5018088"/>
          <p14:tracePt t="43698" x="4681538" y="5018088"/>
          <p14:tracePt t="43705" x="4668838" y="5018088"/>
          <p14:tracePt t="43713" x="4656138" y="5018088"/>
          <p14:tracePt t="43728" x="4643438" y="5018088"/>
          <p14:tracePt t="43745" x="4619625" y="5018088"/>
          <p14:tracePt t="43769" x="4606925" y="5030788"/>
          <p14:tracePt t="43778" x="4594225" y="5056188"/>
          <p14:tracePt t="43794" x="4594225" y="5081588"/>
          <p14:tracePt t="43811" x="4568825" y="5130800"/>
          <p14:tracePt t="43827" x="4568825" y="5181600"/>
          <p14:tracePt t="43844" x="4568825" y="5218113"/>
          <p14:tracePt t="43861" x="4568825" y="5281613"/>
          <p14:tracePt t="43877" x="4568825" y="5343525"/>
          <p14:tracePt t="43894" x="4568825" y="5394325"/>
          <p14:tracePt t="43896" x="4568825" y="5418138"/>
          <p14:tracePt t="43912" x="4568825" y="5456238"/>
          <p14:tracePt t="43913" x="4568825" y="5481638"/>
          <p14:tracePt t="43929" x="4568825" y="5494338"/>
          <p14:tracePt t="43945" x="4568825" y="5507038"/>
          <p14:tracePt t="44049" x="4568825" y="5494338"/>
          <p14:tracePt t="44057" x="4568825" y="5481638"/>
          <p14:tracePt t="44066" x="4568825" y="5468938"/>
          <p14:tracePt t="44078" x="4568825" y="5456238"/>
          <p14:tracePt t="44080" x="4543425" y="5430838"/>
          <p14:tracePt t="44095" x="4543425" y="5407025"/>
          <p14:tracePt t="44097" x="4530725" y="5381625"/>
          <p14:tracePt t="44112" x="4518025" y="5318125"/>
          <p14:tracePt t="44129" x="4518025" y="5294313"/>
          <p14:tracePt t="44146" x="4518025" y="5256213"/>
          <p14:tracePt t="44162" x="4506913" y="5230813"/>
          <p14:tracePt t="44178" x="4506913" y="5218113"/>
          <p14:tracePt t="44217" x="4506913" y="5205413"/>
          <p14:tracePt t="44433" x="4506913" y="5218113"/>
          <p14:tracePt t="44441" x="4506913" y="5230813"/>
          <p14:tracePt t="44449" x="4506913" y="5256213"/>
          <p14:tracePt t="44462" x="4506913" y="5281613"/>
          <p14:tracePt t="44464" x="4506913" y="5305425"/>
          <p14:tracePt t="44479" x="4506913" y="5330825"/>
          <p14:tracePt t="44481" x="4506913" y="5356225"/>
          <p14:tracePt t="44497" x="4506913" y="5418138"/>
          <p14:tracePt t="44513" x="4494213" y="5456238"/>
          <p14:tracePt t="44530" x="4494213" y="5494338"/>
          <p14:tracePt t="44547" x="4481513" y="5518150"/>
          <p14:tracePt t="44563" x="4481513" y="5543550"/>
          <p14:tracePt t="44580" x="4481513" y="5581650"/>
          <p14:tracePt t="44596" x="4481513" y="5630863"/>
          <p14:tracePt t="44613" x="4468813" y="5694363"/>
          <p14:tracePt t="44630" x="4468813" y="5756275"/>
          <p14:tracePt t="44647" x="4468813" y="5794375"/>
          <p14:tracePt t="44649" x="4456113" y="5807075"/>
          <p14:tracePt t="44663" x="4456113" y="5832475"/>
          <p14:tracePt t="44665" x="4443413" y="5843588"/>
          <p14:tracePt t="44681" x="4443413" y="5868988"/>
          <p14:tracePt t="44696" x="4443413" y="5894388"/>
          <p14:tracePt t="44857" x="4430713" y="5868988"/>
          <p14:tracePt t="44864" x="4430713" y="5832475"/>
          <p14:tracePt t="44873" x="4406900" y="5781675"/>
          <p14:tracePt t="44883" x="4406900" y="5743575"/>
          <p14:tracePt t="44897" x="4406900" y="5656263"/>
          <p14:tracePt t="44914" x="4406900" y="5594350"/>
          <p14:tracePt t="44930" x="4406900" y="5556250"/>
          <p14:tracePt t="44947" x="4406900" y="5518150"/>
          <p14:tracePt t="44964" x="4406900" y="5494338"/>
          <p14:tracePt t="44986" x="4406900" y="5481638"/>
          <p14:tracePt t="45049" x="4406900" y="5468938"/>
          <p14:tracePt t="45057" x="4406900" y="5456238"/>
          <p14:tracePt t="45097" x="4394200" y="5456238"/>
          <p14:tracePt t="45225" x="4381500" y="5456238"/>
          <p14:tracePt t="45241" x="4381500" y="5481638"/>
          <p14:tracePt t="45249" x="4381500" y="5494338"/>
          <p14:tracePt t="45257" x="4381500" y="5507038"/>
          <p14:tracePt t="45265" x="4381500" y="5543550"/>
          <p14:tracePt t="45282" x="4381500" y="5607050"/>
          <p14:tracePt t="45298" x="4381500" y="5681663"/>
          <p14:tracePt t="45315" x="4381500" y="5743575"/>
          <p14:tracePt t="45331" x="4381500" y="5807075"/>
          <p14:tracePt t="45348" x="4381500" y="5843588"/>
          <p14:tracePt t="45365" x="4381500" y="5894388"/>
          <p14:tracePt t="45382" x="4381500" y="5919788"/>
          <p14:tracePt t="45398" x="4381500" y="5932488"/>
          <p14:tracePt t="45400" x="4381500" y="5956300"/>
          <p14:tracePt t="45529" x="4381500" y="5969000"/>
          <p14:tracePt t="45537" x="4368800" y="5969000"/>
          <p14:tracePt t="45549" x="4356100" y="5969000"/>
          <p14:tracePt t="45565" x="4330700" y="5932488"/>
          <p14:tracePt t="45582" x="4305300" y="5868988"/>
          <p14:tracePt t="45585" x="4281488" y="5843588"/>
          <p14:tracePt t="45599" x="4268788" y="5819775"/>
          <p14:tracePt t="45601" x="4268788" y="5807075"/>
          <p14:tracePt t="45616" x="4256088" y="5768975"/>
          <p14:tracePt t="45633" x="4243388" y="5743575"/>
          <p14:tracePt t="45650" x="4243388" y="5719763"/>
          <p14:tracePt t="45673" x="4243388" y="5694363"/>
          <p14:tracePt t="45690" x="4243388" y="5681663"/>
          <p14:tracePt t="45699" x="4243388" y="5668963"/>
          <p14:tracePt t="45716" x="4243388" y="5643563"/>
          <p14:tracePt t="45733" x="4243388" y="5619750"/>
          <p14:tracePt t="45750" x="4243388" y="5594350"/>
          <p14:tracePt t="45766" x="4243388" y="5556250"/>
          <p14:tracePt t="45768" x="4243388" y="5530850"/>
          <p14:tracePt t="45783" x="4243388" y="5518150"/>
          <p14:tracePt t="45784" x="4243388" y="5494338"/>
          <p14:tracePt t="45799" x="4243388" y="5468938"/>
          <p14:tracePt t="45801" x="4243388" y="5443538"/>
          <p14:tracePt t="45816" x="4243388" y="5418138"/>
          <p14:tracePt t="45833" x="4243388" y="5407025"/>
          <p14:tracePt t="46001" x="4243388" y="5418138"/>
          <p14:tracePt t="46009" x="4243388" y="5430838"/>
          <p14:tracePt t="46017" x="4243388" y="5443538"/>
          <p14:tracePt t="46034" x="4243388" y="5494338"/>
          <p14:tracePt t="46050" x="4243388" y="5568950"/>
          <p14:tracePt t="46066" x="4243388" y="5643563"/>
          <p14:tracePt t="46083" x="4243388" y="5707063"/>
          <p14:tracePt t="46100" x="4243388" y="5756275"/>
          <p14:tracePt t="46117" x="4243388" y="5819775"/>
          <p14:tracePt t="46134" x="4243388" y="5881688"/>
          <p14:tracePt t="46150" x="4243388" y="5945188"/>
          <p14:tracePt t="46152" x="4243388" y="5969000"/>
          <p14:tracePt t="46167" x="4243388" y="6007100"/>
          <p14:tracePt t="46168" x="4243388" y="6019800"/>
          <p14:tracePt t="46184" x="4256088" y="6056313"/>
          <p14:tracePt t="46201" x="4256088" y="6094413"/>
          <p14:tracePt t="46218" x="4256088" y="6119813"/>
          <p14:tracePt t="46234" x="4256088" y="6145213"/>
          <p14:tracePt t="46258" x="4256088" y="6157913"/>
          <p14:tracePt t="46281" x="4256088" y="6169025"/>
          <p14:tracePt t="46401" x="4268788" y="6169025"/>
          <p14:tracePt t="46433" x="4281488" y="6169025"/>
          <p14:tracePt t="46449" x="4294188" y="6157913"/>
          <p14:tracePt t="46457" x="4294188" y="6132513"/>
          <p14:tracePt t="46467" x="4294188" y="6107113"/>
          <p14:tracePt t="46485" x="4305300" y="6032500"/>
          <p14:tracePt t="46501" x="4330700" y="5932488"/>
          <p14:tracePt t="46518" x="4356100" y="5894388"/>
          <p14:tracePt t="46535" x="4406900" y="5819775"/>
          <p14:tracePt t="46536" x="4406900" y="5794375"/>
          <p14:tracePt t="46552" x="4430713" y="5743575"/>
          <p14:tracePt t="46569" x="4430713" y="5732463"/>
          <p14:tracePt t="46585" x="4443413" y="5719763"/>
          <p14:tracePt t="46633" x="4443413" y="5707063"/>
          <p14:tracePt t="46649" x="4468813" y="5707063"/>
          <p14:tracePt t="46658" x="4494213" y="5707063"/>
          <p14:tracePt t="46668" x="4530725" y="5707063"/>
          <p14:tracePt t="46685" x="4630738" y="5707063"/>
          <p14:tracePt t="46701" x="4706938" y="5707063"/>
          <p14:tracePt t="46718" x="4756150" y="5707063"/>
          <p14:tracePt t="46720" x="4781550" y="5707063"/>
          <p14:tracePt t="46736" x="4794250" y="5707063"/>
          <p14:tracePt t="46761" x="4806950" y="5707063"/>
          <p14:tracePt t="47225" x="4819650" y="5707063"/>
          <p14:tracePt t="47233" x="4832350" y="5707063"/>
          <p14:tracePt t="47377" x="4832350" y="5694363"/>
          <p14:tracePt t="47393" x="4832350" y="5668963"/>
          <p14:tracePt t="47401" x="4843463" y="5630863"/>
          <p14:tracePt t="47410" x="4843463" y="5607050"/>
          <p14:tracePt t="47420" x="4856163" y="5568950"/>
          <p14:tracePt t="47437" x="4856163" y="5530850"/>
          <p14:tracePt t="47454" x="4894263" y="5443538"/>
          <p14:tracePt t="47470" x="4894263" y="5418138"/>
          <p14:tracePt t="47487" x="4906963" y="5381625"/>
          <p14:tracePt t="47489" x="4919663" y="5381625"/>
          <p14:tracePt t="47504" x="4919663" y="5343525"/>
          <p14:tracePt t="47521" x="4945063" y="5318125"/>
          <p14:tracePt t="47538" x="4968875" y="5305425"/>
          <p14:tracePt t="47554" x="4994275" y="5256213"/>
          <p14:tracePt t="47570" x="5006975" y="5256213"/>
          <p14:tracePt t="47587" x="5019675" y="5243513"/>
          <p14:tracePt t="47641" x="5032375" y="5243513"/>
          <p14:tracePt t="47793" x="5045075" y="5243513"/>
          <p14:tracePt t="51025" x="5045075" y="5256213"/>
          <p14:tracePt t="51201" x="5032375" y="5256213"/>
          <p14:tracePt t="51233" x="5032375" y="5268913"/>
          <p14:tracePt t="51249" x="5032375" y="5281613"/>
          <p14:tracePt t="51257" x="5019675" y="5305425"/>
          <p14:tracePt t="51265" x="5006975" y="5318125"/>
          <p14:tracePt t="51281" x="5006975" y="5368925"/>
          <p14:tracePt t="51298" x="5006975" y="5394325"/>
          <p14:tracePt t="51314" x="5006975" y="5443538"/>
          <p14:tracePt t="51330" x="5006975" y="5468938"/>
          <p14:tracePt t="51347" x="5006975" y="5507038"/>
          <p14:tracePt t="51364" x="5019675" y="5530850"/>
          <p14:tracePt t="51381" x="5045075" y="5556250"/>
          <p14:tracePt t="51397" x="5057775" y="5556250"/>
          <p14:tracePt t="51414" x="5068888" y="5556250"/>
          <p14:tracePt t="51481" x="5081588" y="5556250"/>
          <p14:tracePt t="51521" x="5081588" y="5543550"/>
          <p14:tracePt t="51529" x="5081588" y="5530850"/>
          <p14:tracePt t="51537" x="5081588" y="5518150"/>
          <p14:tracePt t="51554" x="5081588" y="5494338"/>
          <p14:tracePt t="51564" x="5068888" y="5468938"/>
          <p14:tracePt t="51581" x="5032375" y="5430838"/>
          <p14:tracePt t="51598" x="4994275" y="5381625"/>
          <p14:tracePt t="51615" x="4945063" y="5318125"/>
          <p14:tracePt t="51616" x="4919663" y="5294313"/>
          <p14:tracePt t="51632" x="4906963" y="5281613"/>
          <p14:tracePt t="51633" x="4881563" y="5256213"/>
          <p14:tracePt t="51648" x="4843463" y="5218113"/>
          <p14:tracePt t="51665" x="4794250" y="5181600"/>
          <p14:tracePt t="51681" x="4768850" y="5156200"/>
          <p14:tracePt t="51697" x="4743450" y="5143500"/>
          <p14:tracePt t="51714" x="4719638" y="5118100"/>
          <p14:tracePt t="51731" x="4694238" y="5105400"/>
          <p14:tracePt t="51748" x="4694238" y="5092700"/>
          <p14:tracePt t="51873" x="4706938" y="5118100"/>
          <p14:tracePt t="51882" x="4719638" y="5130800"/>
          <p14:tracePt t="51890" x="4719638" y="5168900"/>
          <p14:tracePt t="51898" x="4719638" y="5205413"/>
          <p14:tracePt t="51916" x="4719638" y="5268913"/>
          <p14:tracePt t="51932" x="4743450" y="5330825"/>
          <p14:tracePt t="51948" x="4756150" y="5418138"/>
          <p14:tracePt t="51965" x="4756150" y="5518150"/>
          <p14:tracePt t="51982" x="4781550" y="5594350"/>
          <p14:tracePt t="51984" x="4781550" y="5619750"/>
          <p14:tracePt t="51999" x="4781550" y="5630863"/>
          <p14:tracePt t="52001" x="4781550" y="5643563"/>
          <p14:tracePt t="52016" x="4794250" y="5668963"/>
          <p14:tracePt t="52033" x="4806950" y="5681663"/>
          <p14:tracePt t="52185" x="4819650" y="5681663"/>
          <p14:tracePt t="52217" x="4819650" y="5656263"/>
          <p14:tracePt t="52225" x="4819650" y="5643563"/>
          <p14:tracePt t="52241" x="4819650" y="5619750"/>
          <p14:tracePt t="52250" x="4832350" y="5581650"/>
          <p14:tracePt t="52266" x="4856163" y="5507038"/>
          <p14:tracePt t="52283" x="4881563" y="5430838"/>
          <p14:tracePt t="52300" x="4894263" y="5356225"/>
          <p14:tracePt t="52316" x="4919663" y="5294313"/>
          <p14:tracePt t="52333" x="4932363" y="5256213"/>
          <p14:tracePt t="52350" x="4945063" y="5194300"/>
          <p14:tracePt t="52366" x="4968875" y="5130800"/>
          <p14:tracePt t="52368" x="4994275" y="5105400"/>
          <p14:tracePt t="52383" x="4994275" y="5092700"/>
          <p14:tracePt t="52385" x="4994275" y="5056188"/>
          <p14:tracePt t="52400" x="5032375" y="5030788"/>
          <p14:tracePt t="52418" x="5032375" y="5005388"/>
          <p14:tracePt t="52434" x="5032375" y="4992688"/>
          <p14:tracePt t="52561" x="5045075" y="4992688"/>
          <p14:tracePt t="52569" x="5045075" y="5005388"/>
          <p14:tracePt t="52577" x="5045075" y="5030788"/>
          <p14:tracePt t="52584" x="5045075" y="5056188"/>
          <p14:tracePt t="52601" x="5045075" y="5118100"/>
          <p14:tracePt t="52618" x="5057775" y="5181600"/>
          <p14:tracePt t="52634" x="5068888" y="5218113"/>
          <p14:tracePt t="52650" x="5068888" y="5256213"/>
          <p14:tracePt t="52667" x="5068888" y="5281613"/>
          <p14:tracePt t="52684" x="5081588" y="5294313"/>
          <p14:tracePt t="52729" x="5094288" y="5294313"/>
          <p14:tracePt t="52737" x="5119688" y="5294313"/>
          <p14:tracePt t="52745" x="5170488" y="5294313"/>
          <p14:tracePt t="52753" x="5245100" y="5294313"/>
          <p14:tracePt t="52768" x="5732463" y="5294313"/>
          <p14:tracePt t="52785" x="6108700" y="5205413"/>
          <p14:tracePt t="52801" x="6408738" y="5118100"/>
          <p14:tracePt t="52818" x="6608763" y="5056188"/>
          <p14:tracePt t="52834" x="6746875" y="5005388"/>
          <p14:tracePt t="52851" x="6821488" y="4956175"/>
          <p14:tracePt t="52868" x="6872288" y="4930775"/>
          <p14:tracePt t="52885" x="6884988" y="4918075"/>
          <p14:tracePt t="52890" x="6897688" y="4918075"/>
          <p14:tracePt t="52905" x="6897688" y="4905375"/>
          <p14:tracePt t="52929" x="6897688" y="4892675"/>
          <p14:tracePt t="52969" x="6897688" y="4868863"/>
          <p14:tracePt t="52993" x="6910388" y="4843463"/>
          <p14:tracePt t="53002" x="6921500" y="4830763"/>
          <p14:tracePt t="53017" x="6921500" y="4818063"/>
          <p14:tracePt t="53025" x="6934200" y="4805363"/>
          <p14:tracePt t="53035" x="6934200" y="4792663"/>
          <p14:tracePt t="53052" x="6946900" y="4768850"/>
          <p14:tracePt t="53068" x="6959600" y="4743450"/>
          <p14:tracePt t="53085" x="6972300" y="4730750"/>
          <p14:tracePt t="53102" x="6985000" y="4718050"/>
          <p14:tracePt t="53119" x="6997700" y="4692650"/>
          <p14:tracePt t="53135" x="6997700" y="4679950"/>
          <p14:tracePt t="53137" x="7010400" y="4679950"/>
          <p14:tracePt t="53152" x="7021513" y="4667250"/>
          <p14:tracePt t="53169" x="7046913" y="4656138"/>
          <p14:tracePt t="53186" x="7072313" y="4656138"/>
          <p14:tracePt t="53225" x="7085013" y="4656138"/>
          <p14:tracePt t="53257" x="7110413" y="4656138"/>
          <p14:tracePt t="53281" x="7134225" y="4667250"/>
          <p14:tracePt t="53297" x="7146925" y="4692650"/>
          <p14:tracePt t="53305" x="7159625" y="4730750"/>
          <p14:tracePt t="53319" x="7172325" y="4743450"/>
          <p14:tracePt t="53321" x="7172325" y="4768850"/>
          <p14:tracePt t="53336" x="7185025" y="4818063"/>
          <p14:tracePt t="53353" x="7197725" y="4892675"/>
          <p14:tracePt t="53370" x="7210425" y="4981575"/>
          <p14:tracePt t="53386" x="7210425" y="5056188"/>
          <p14:tracePt t="53402" x="7235825" y="5105400"/>
          <p14:tracePt t="53419" x="7235825" y="5156200"/>
          <p14:tracePt t="53436" x="7246938" y="5230813"/>
          <p14:tracePt t="53453" x="7259638" y="5268913"/>
          <p14:tracePt t="53469" x="7259638" y="5305425"/>
          <p14:tracePt t="53486" x="7285038" y="5330825"/>
          <p14:tracePt t="53521" x="7297738" y="5330825"/>
          <p14:tracePt t="53537" x="7323138" y="5330825"/>
          <p14:tracePt t="53545" x="7359650" y="5330825"/>
          <p14:tracePt t="53553" x="7385050" y="5294313"/>
          <p14:tracePt t="53569" x="7459663" y="5194300"/>
          <p14:tracePt t="53586" x="7548563" y="5068888"/>
          <p14:tracePt t="53603" x="7572375" y="4968875"/>
          <p14:tracePt t="53620" x="7585075" y="4918075"/>
          <p14:tracePt t="53636" x="7585075" y="4905375"/>
          <p14:tracePt t="53681" x="7597775" y="4892675"/>
          <p14:tracePt t="53713" x="7610475" y="4892675"/>
          <p14:tracePt t="53721" x="7623175" y="4930775"/>
          <p14:tracePt t="53729" x="7635875" y="4968875"/>
          <p14:tracePt t="53737" x="7648575" y="5018088"/>
          <p14:tracePt t="53754" x="7673975" y="5118100"/>
          <p14:tracePt t="53770" x="7673975" y="5243513"/>
          <p14:tracePt t="53786" x="7673975" y="5343525"/>
          <p14:tracePt t="53804" x="7673975" y="5418138"/>
          <p14:tracePt t="53821" x="7673975" y="5430838"/>
          <p14:tracePt t="53913" x="7673975" y="5418138"/>
          <p14:tracePt t="53922" x="7673975" y="5407025"/>
          <p14:tracePt t="53930" x="7673975" y="5394325"/>
          <p14:tracePt t="53945" x="7673975" y="5368925"/>
          <p14:tracePt t="53961" x="7673975" y="5356225"/>
          <p14:tracePt t="53970" x="7673975" y="5330825"/>
          <p14:tracePt t="53987" x="7673975" y="5305425"/>
          <p14:tracePt t="54005" x="7673975" y="5256213"/>
          <p14:tracePt t="54021" x="7673975" y="5194300"/>
          <p14:tracePt t="54037" x="7648575" y="5105400"/>
          <p14:tracePt t="54054" x="7610475" y="5018088"/>
          <p14:tracePt t="54056" x="7597775" y="4981575"/>
          <p14:tracePt t="54071" x="7572375" y="4918075"/>
          <p14:tracePt t="54073" x="7535863" y="4879975"/>
          <p14:tracePt t="54088" x="7472363" y="4768850"/>
          <p14:tracePt t="54105" x="7372350" y="4692650"/>
          <p14:tracePt t="54122" x="7285038" y="4630738"/>
          <p14:tracePt t="54138" x="7223125" y="4605338"/>
          <p14:tracePt t="54154" x="7197725" y="4579938"/>
          <p14:tracePt t="54171" x="7172325" y="4567238"/>
          <p14:tracePt t="54188" x="7146925" y="4567238"/>
          <p14:tracePt t="54205" x="7134225" y="4554538"/>
          <p14:tracePt t="54222" x="7097713" y="4530725"/>
          <p14:tracePt t="54249" x="7085013" y="4530725"/>
          <p14:tracePt t="54625" x="7072313" y="4530725"/>
          <p14:tracePt t="54657" x="7072313" y="4543425"/>
          <p14:tracePt t="54665" x="7072313" y="4554538"/>
          <p14:tracePt t="54673" x="7072313" y="4567238"/>
          <p14:tracePt t="54689" x="7072313" y="4618038"/>
          <p14:tracePt t="54706" x="7072313" y="4667250"/>
          <p14:tracePt t="54722" x="7072313" y="4718050"/>
          <p14:tracePt t="54739" x="7072313" y="4779963"/>
          <p14:tracePt t="54756" x="7072313" y="4856163"/>
          <p14:tracePt t="54773" x="7072313" y="4930775"/>
          <p14:tracePt t="54789" x="7072313" y="5043488"/>
          <p14:tracePt t="54806" x="7072313" y="5143500"/>
          <p14:tracePt t="54808" x="7072313" y="5194300"/>
          <p14:tracePt t="54823" x="7072313" y="5230813"/>
          <p14:tracePt t="54825" x="7072313" y="5281613"/>
          <p14:tracePt t="54840" x="7072313" y="5305425"/>
          <p14:tracePt t="54857" x="7072313" y="5330825"/>
          <p14:tracePt t="54873" x="7072313" y="5343525"/>
          <p14:tracePt t="54913" x="7072313" y="5356225"/>
          <p14:tracePt t="54953" x="7085013" y="5356225"/>
          <p14:tracePt t="54969" x="7097713" y="5356225"/>
          <p14:tracePt t="54978" x="7110413" y="5343525"/>
          <p14:tracePt t="54990" x="7123113" y="5318125"/>
          <p14:tracePt t="54992" x="7134225" y="5305425"/>
          <p14:tracePt t="55007" x="7146925" y="5294313"/>
          <p14:tracePt t="55024" x="7172325" y="5256213"/>
          <p14:tracePt t="55041" x="7185025" y="5230813"/>
          <p14:tracePt t="55057" x="7210425" y="5205413"/>
          <p14:tracePt t="55073" x="7246938" y="5143500"/>
          <p14:tracePt t="55090" x="7310438" y="5092700"/>
          <p14:tracePt t="55107" x="7348538" y="5043488"/>
          <p14:tracePt t="55124" x="7423150" y="4981575"/>
          <p14:tracePt t="55140" x="7472363" y="4918075"/>
          <p14:tracePt t="55157" x="7561263" y="4856163"/>
          <p14:tracePt t="55174" x="7635875" y="4805363"/>
          <p14:tracePt t="55190" x="7710488" y="4768850"/>
          <p14:tracePt t="55192" x="7748588" y="4743450"/>
          <p14:tracePt t="55208" x="7785100" y="4730750"/>
          <p14:tracePt t="55209" x="7797800" y="4705350"/>
          <p14:tracePt t="55225" x="7874000" y="4667250"/>
          <p14:tracePt t="55241" x="7923213" y="4630738"/>
          <p14:tracePt t="55258" x="7961313" y="4605338"/>
          <p14:tracePt t="55274" x="7999413" y="4579938"/>
          <p14:tracePt t="55291" x="8035925" y="4554538"/>
          <p14:tracePt t="55308" x="8061325" y="4543425"/>
          <p14:tracePt t="55324" x="8086725" y="4518025"/>
          <p14:tracePt t="55341" x="8099425" y="4505325"/>
          <p14:tracePt t="55358" x="8110538" y="4505325"/>
          <p14:tracePt t="55374" x="8135938" y="4479925"/>
          <p14:tracePt t="55391" x="8148638" y="4479925"/>
          <p14:tracePt t="55433" x="8161338" y="4479925"/>
          <p14:tracePt t="55465" x="8174038" y="4479925"/>
          <p14:tracePt t="55473" x="8186738" y="4479925"/>
          <p14:tracePt t="55513" x="8212138" y="4479925"/>
          <p14:tracePt t="55561" x="8223250" y="4479925"/>
          <p14:tracePt t="55585" x="8235950" y="4479925"/>
          <p14:tracePt t="55601" x="8248650" y="4479925"/>
          <p14:tracePt t="55609" x="8261350" y="4479925"/>
          <p14:tracePt t="55626" x="8274050" y="4479925"/>
          <p14:tracePt t="55689" x="8299450" y="4479925"/>
          <p14:tracePt t="55753" x="8312150" y="4479925"/>
          <p14:tracePt t="55817" x="8324850" y="4479925"/>
          <p14:tracePt t="55897" x="8324850" y="4492625"/>
          <p14:tracePt t="55905" x="8335963" y="4492625"/>
          <p14:tracePt t="55921" x="8348663" y="4505325"/>
          <p14:tracePt t="55953" x="8348663" y="4518025"/>
          <p14:tracePt t="55985" x="8361363" y="4518025"/>
          <p14:tracePt t="55993" x="8361363" y="4530725"/>
          <p14:tracePt t="56001" x="8361363" y="4543425"/>
          <p14:tracePt t="56010" x="8374063" y="4543425"/>
          <p14:tracePt t="56027" x="8374063" y="4554538"/>
          <p14:tracePt t="56049" x="8374063" y="4567238"/>
          <p14:tracePt t="56066" x="8386763" y="4567238"/>
          <p14:tracePt t="56076" x="8399463" y="4579938"/>
          <p14:tracePt t="56093" x="8424863" y="4605338"/>
          <p14:tracePt t="56110" x="8435975" y="4618038"/>
          <p14:tracePt t="56126" x="8448675" y="4630738"/>
          <p14:tracePt t="56128" x="8448675" y="4643438"/>
          <p14:tracePt t="56143" x="8448675" y="4656138"/>
          <p14:tracePt t="56160" x="8461375" y="4667250"/>
          <p14:tracePt t="56177" x="8486775" y="4692650"/>
          <p14:tracePt t="56194" x="8512175" y="4730750"/>
          <p14:tracePt t="56210" x="8537575" y="4756150"/>
          <p14:tracePt t="56226" x="8561388" y="4792663"/>
          <p14:tracePt t="56243" x="8586788" y="4830763"/>
          <p14:tracePt t="56260" x="8586788" y="4856163"/>
          <p14:tracePt t="56276" x="8599488" y="4879975"/>
          <p14:tracePt t="56293" x="8599488" y="4892675"/>
          <p14:tracePt t="56310" x="8612188" y="4892675"/>
          <p14:tracePt t="56465" x="8624888" y="4905375"/>
          <p14:tracePt t="56497" x="8637588" y="4905375"/>
          <p14:tracePt t="56505" x="8650288" y="4905375"/>
          <p14:tracePt t="56513" x="8661400" y="4905375"/>
          <p14:tracePt t="56528" x="8674100" y="4892675"/>
          <p14:tracePt t="56545" x="8686800" y="4879975"/>
          <p14:tracePt t="56561" x="8724900" y="4892675"/>
          <p14:tracePt t="56578" x="8724900" y="4956175"/>
          <p14:tracePt t="56594" x="8724900" y="4992688"/>
          <p14:tracePt t="56618" x="8724900" y="5005388"/>
          <p14:tracePt t="56785" x="8724900" y="5018088"/>
          <p14:tracePt t="56793" x="8724900" y="5030788"/>
          <p14:tracePt t="56801" x="8712200" y="5030788"/>
          <p14:tracePt t="56811" x="8699500" y="5056188"/>
          <p14:tracePt t="56828" x="8674100" y="5068888"/>
          <p14:tracePt t="56845" x="8661400" y="5092700"/>
          <p14:tracePt t="56862" x="8650288" y="5105400"/>
          <p14:tracePt t="56878" x="8637588" y="5105400"/>
          <p14:tracePt t="56929" x="8624888" y="5105400"/>
          <p14:tracePt t="57033" x="8650288" y="5105400"/>
          <p14:tracePt t="57041" x="8661400" y="5105400"/>
          <p14:tracePt t="57049" x="8699500" y="5105400"/>
          <p14:tracePt t="57065" x="8724900" y="5105400"/>
          <p14:tracePt t="57079" x="8737600" y="5105400"/>
          <p14:tracePt t="57080" x="8750300" y="5105400"/>
          <p14:tracePt t="57096" x="8774113" y="5105400"/>
          <p14:tracePt t="57097" x="8786813" y="5105400"/>
          <p14:tracePt t="57113" x="8824913" y="5105400"/>
          <p14:tracePt t="57129" x="8837613" y="5105400"/>
          <p14:tracePt t="57146" x="8863013" y="5105400"/>
          <p14:tracePt t="57162" x="8886825" y="5105400"/>
          <p14:tracePt t="57179" x="8937625" y="5105400"/>
          <p14:tracePt t="57196" x="8963025" y="5105400"/>
          <p14:tracePt t="57212" x="9012238" y="5081588"/>
          <p14:tracePt t="57229" x="9037638" y="5068888"/>
          <p14:tracePt t="57246" x="9063038" y="5056188"/>
          <p14:tracePt t="57262" x="9088438" y="5043488"/>
          <p14:tracePt t="57279" x="9112250" y="5043488"/>
          <p14:tracePt t="57281" x="9137650" y="5030788"/>
          <p14:tracePt t="57297" x="9163050" y="5030788"/>
          <p14:tracePt t="57313" x="9188450" y="5018088"/>
          <p14:tracePt t="57330" x="9212263" y="5018088"/>
          <p14:tracePt t="57346" x="9224963" y="5005388"/>
          <p14:tracePt t="57363" x="9237663" y="5005388"/>
          <p14:tracePt t="57379" x="9275763" y="5005388"/>
          <p14:tracePt t="57397" x="9301163" y="5005388"/>
          <p14:tracePt t="57413" x="9350375" y="5005388"/>
          <p14:tracePt t="57430" x="9388475" y="5005388"/>
          <p14:tracePt t="57447" x="9437688" y="5005388"/>
          <p14:tracePt t="57448" x="9463088" y="5005388"/>
          <p14:tracePt t="57463" x="9475788" y="5005388"/>
          <p14:tracePt t="57465" x="9488488" y="5005388"/>
          <p14:tracePt t="57480" x="9513888" y="5005388"/>
          <p14:tracePt t="57497" x="9525000" y="5005388"/>
          <p14:tracePt t="57514" x="9550400" y="5005388"/>
          <p14:tracePt t="57545" x="9563100" y="5005388"/>
          <p14:tracePt t="57553" x="9575800" y="5005388"/>
          <p14:tracePt t="57570" x="9588500" y="5005388"/>
          <p14:tracePt t="57580" x="9613900" y="5018088"/>
          <p14:tracePt t="57597" x="9613900" y="5030788"/>
          <p14:tracePt t="57613" x="9626600" y="5043488"/>
          <p14:tracePt t="57630" x="9637713" y="5043488"/>
          <p14:tracePt t="57632" x="9650413" y="5056188"/>
          <p14:tracePt t="57648" x="9650413" y="5068888"/>
          <p14:tracePt t="57913" x="9637713" y="5068888"/>
          <p14:tracePt t="57937" x="9613900" y="5068888"/>
          <p14:tracePt t="57945" x="9563100" y="5068888"/>
          <p14:tracePt t="57953" x="9501188" y="5068888"/>
          <p14:tracePt t="57964" x="9375775" y="5056188"/>
          <p14:tracePt t="57981" x="9112250" y="5056188"/>
          <p14:tracePt t="57998" x="8248650" y="5056188"/>
          <p14:tracePt t="58015" x="7297738" y="5056188"/>
          <p14:tracePt t="58016" x="6759575" y="5056188"/>
          <p14:tracePt t="58032" x="5532438" y="5056188"/>
          <p14:tracePt t="58049" x="4681538" y="5056188"/>
          <p14:tracePt t="58065" x="4456113" y="5056188"/>
          <p14:tracePt t="58082" x="4406900" y="5056188"/>
          <p14:tracePt t="58425" x="4406900" y="5043488"/>
          <p14:tracePt t="58441" x="4381500" y="5043488"/>
          <p14:tracePt t="58450" x="4343400" y="5043488"/>
          <p14:tracePt t="58457" x="4330700" y="5043488"/>
          <p14:tracePt t="58466" x="4305300" y="5043488"/>
          <p14:tracePt t="58482" x="4268788" y="5043488"/>
          <p14:tracePt t="58499" x="4243388" y="5043488"/>
          <p14:tracePt t="58516" x="4230688" y="5043488"/>
          <p14:tracePt t="58533" x="4205288" y="5043488"/>
          <p14:tracePt t="58553" x="4192588" y="5043488"/>
          <p14:tracePt t="58593" x="4181475" y="5043488"/>
          <p14:tracePt t="58617" x="4168775" y="5056188"/>
          <p14:tracePt t="58650" x="4168775" y="5068888"/>
          <p14:tracePt t="58665" x="4168775" y="5081588"/>
          <p14:tracePt t="58689" x="4168775" y="5092700"/>
          <p14:tracePt t="58706" x="4168775" y="5118100"/>
          <p14:tracePt t="58722" x="4168775" y="5156200"/>
          <p14:tracePt t="58729" x="4168775" y="5168900"/>
          <p14:tracePt t="58745" x="4168775" y="5194300"/>
          <p14:tracePt t="58753" x="4168775" y="5205413"/>
          <p14:tracePt t="58768" x="4181475" y="5230813"/>
          <p14:tracePt t="58783" x="4181475" y="5243513"/>
          <p14:tracePt t="58785" x="4192588" y="5256213"/>
          <p14:tracePt t="58809" x="4205288" y="5268913"/>
          <p14:tracePt t="58817" x="4217988" y="5281613"/>
          <p14:tracePt t="58892" x="4230688" y="5281613"/>
          <p14:tracePt t="58905" x="4243388" y="5281613"/>
          <p14:tracePt t="58945" x="4243388" y="5294313"/>
          <p14:tracePt t="58953" x="4243388" y="5305425"/>
          <p14:tracePt t="58961" x="4243388" y="5318125"/>
          <p14:tracePt t="58977" x="4256088" y="5318125"/>
          <p14:tracePt t="58985" x="4256088" y="5343525"/>
          <p14:tracePt t="59001" x="4268788" y="5356225"/>
          <p14:tracePt t="59018" x="4268788" y="5381625"/>
          <p14:tracePt t="59034" x="4281488" y="5394325"/>
          <p14:tracePt t="59050" x="4281488" y="5418138"/>
          <p14:tracePt t="59067" x="4294188" y="5456238"/>
          <p14:tracePt t="59084" x="4294188" y="5518150"/>
          <p14:tracePt t="59101" x="4305300" y="5556250"/>
          <p14:tracePt t="59117" x="4305300" y="5607050"/>
          <p14:tracePt t="59134" x="4318000" y="5643563"/>
          <p14:tracePt t="59136" x="4330700" y="5681663"/>
          <p14:tracePt t="59151" x="4343400" y="5707063"/>
          <p14:tracePt t="59152" x="4343400" y="5719763"/>
          <p14:tracePt t="59168" x="4368800" y="5768975"/>
          <p14:tracePt t="59185" x="4394200" y="5794375"/>
          <p14:tracePt t="59202" x="4406900" y="5794375"/>
          <p14:tracePt t="59297" x="4430713" y="5794375"/>
          <p14:tracePt t="59353" x="4443413" y="5781675"/>
          <p14:tracePt t="59385" x="4443413" y="5768975"/>
          <p14:tracePt t="59457" x="4468813" y="5756275"/>
          <p14:tracePt t="59937" x="4481513" y="5756275"/>
          <p14:tracePt t="59954" x="4481513" y="5743575"/>
          <p14:tracePt t="59970" x="4494213" y="5743575"/>
          <p14:tracePt t="59985" x="4518025" y="5732463"/>
          <p14:tracePt t="60057" x="4530725" y="5732463"/>
          <p14:tracePt t="60097" x="4530725" y="5719763"/>
          <p14:tracePt t="60153" x="4518025" y="5719763"/>
          <p14:tracePt t="60449" x="4506913" y="5707063"/>
          <p14:tracePt t="61321" x="4518025" y="5707063"/>
          <p14:tracePt t="61737" x="4530725" y="5707063"/>
          <p14:tracePt t="61753" x="4543425" y="5707063"/>
          <p14:tracePt t="61769" x="4556125" y="5707063"/>
          <p14:tracePt t="61785" x="4568825" y="5707063"/>
          <p14:tracePt t="61825" x="4581525" y="5707063"/>
          <p14:tracePt t="61865" x="4594225" y="5694363"/>
          <p14:tracePt t="61873" x="4606925" y="5694363"/>
          <p14:tracePt t="61889" x="4619625" y="5681663"/>
          <p14:tracePt t="61898" x="4643438" y="5668963"/>
          <p14:tracePt t="61908" x="4681538" y="5643563"/>
          <p14:tracePt t="61925" x="4743450" y="5607050"/>
          <p14:tracePt t="61941" x="4832350" y="5556250"/>
          <p14:tracePt t="61958" x="4919663" y="5494338"/>
          <p14:tracePt t="61960" x="4956175" y="5456238"/>
          <p14:tracePt t="61976" x="5019675" y="5430838"/>
          <p14:tracePt t="61977" x="5068888" y="5381625"/>
          <p14:tracePt t="61992" x="5207000" y="5281613"/>
          <p14:tracePt t="62009" x="5370513" y="5168900"/>
          <p14:tracePt t="62025" x="5483225" y="5081588"/>
          <p14:tracePt t="62042" x="5595938" y="5018088"/>
          <p14:tracePt t="62058" x="5670550" y="4968875"/>
          <p14:tracePt t="62075" x="5683250" y="4956175"/>
          <p14:tracePt t="62092" x="5695950" y="4943475"/>
          <p14:tracePt t="62109" x="5708650" y="4943475"/>
          <p14:tracePt t="62153" x="5719763" y="4943475"/>
          <p14:tracePt t="62233" x="5732463" y="4943475"/>
          <p14:tracePt t="62249" x="5745163" y="4943475"/>
          <p14:tracePt t="62257" x="5757863" y="4943475"/>
          <p14:tracePt t="62265" x="5783263" y="4943475"/>
          <p14:tracePt t="62276" x="5808663" y="4943475"/>
          <p14:tracePt t="62292" x="5832475" y="4981575"/>
          <p14:tracePt t="62309" x="5857875" y="5030788"/>
          <p14:tracePt t="62326" x="5870575" y="5092700"/>
          <p14:tracePt t="62342" x="5895975" y="5168900"/>
          <p14:tracePt t="62344" x="5895975" y="5205413"/>
          <p14:tracePt t="62360" x="5895975" y="5281613"/>
          <p14:tracePt t="62377" x="5895975" y="5294313"/>
          <p14:tracePt t="62393" x="5895975" y="5305425"/>
          <p14:tracePt t="62465" x="5908675" y="5318125"/>
          <p14:tracePt t="62537" x="5921375" y="5318125"/>
          <p14:tracePt t="62545" x="5921375" y="5305425"/>
          <p14:tracePt t="62553" x="5932488" y="5294313"/>
          <p14:tracePt t="62561" x="5932488" y="5281613"/>
          <p14:tracePt t="62577" x="5932488" y="5243513"/>
          <p14:tracePt t="62593" x="5932488" y="5230813"/>
          <p14:tracePt t="62610" x="5921375" y="5181600"/>
          <p14:tracePt t="62626" x="5895975" y="5143500"/>
          <p14:tracePt t="62643" x="5821363" y="5081588"/>
          <p14:tracePt t="62660" x="5670550" y="5018088"/>
          <p14:tracePt t="62677" x="5545138" y="4956175"/>
          <p14:tracePt t="62694" x="5495925" y="4956175"/>
          <p14:tracePt t="62710" x="5445125" y="4930775"/>
          <p14:tracePt t="62712" x="5394325" y="4918075"/>
          <p14:tracePt t="62727" x="5357813" y="4918075"/>
          <p14:tracePt t="62728" x="5307013" y="4879975"/>
          <p14:tracePt t="62744" x="5181600" y="4856163"/>
          <p14:tracePt t="62761" x="5057775" y="4818063"/>
          <p14:tracePt t="62777" x="4868863" y="4756150"/>
          <p14:tracePt t="62793" x="4719638" y="4705350"/>
          <p14:tracePt t="62810" x="4619625" y="4656138"/>
          <p14:tracePt t="62827" x="4530725" y="4630738"/>
          <p14:tracePt t="62844" x="4418013" y="4567238"/>
          <p14:tracePt t="62861" x="4294188" y="4505325"/>
          <p14:tracePt t="62877" x="4192588" y="4430713"/>
          <p14:tracePt t="62883" x="4130675" y="4405313"/>
          <p14:tracePt t="62894" x="4105275" y="4379913"/>
          <p14:tracePt t="62896" x="4081463" y="4354513"/>
          <p14:tracePt t="62911" x="4043363" y="4330700"/>
          <p14:tracePt t="62928" x="3943350" y="4217988"/>
          <p14:tracePt t="62945" x="3743325" y="4005263"/>
          <p14:tracePt t="62961" x="3517900" y="3779838"/>
          <p14:tracePt t="62978" x="3279775" y="3541713"/>
          <p14:tracePt t="62994" x="3092450" y="3316288"/>
          <p14:tracePt t="63011" x="2967038" y="3190875"/>
          <p14:tracePt t="63027" x="2890838" y="3103563"/>
          <p14:tracePt t="63045" x="2816225" y="3041650"/>
          <p14:tracePt t="63061" x="2778125" y="3003550"/>
          <p14:tracePt t="63078" x="2728913" y="2990850"/>
          <p14:tracePt t="63095" x="2703513" y="2965450"/>
          <p14:tracePt t="63096" x="2690813" y="2952750"/>
          <p14:tracePt t="63111" x="2678113" y="2952750"/>
          <p14:tracePt t="63113" x="2667000" y="2941638"/>
          <p14:tracePt t="63128" x="2641600" y="2928938"/>
          <p14:tracePt t="63145" x="2616200" y="2903538"/>
          <p14:tracePt t="63162" x="2603500" y="2878138"/>
          <p14:tracePt t="63178" x="2565400" y="2840038"/>
          <p14:tracePt t="63194" x="2554288" y="2816225"/>
          <p14:tracePt t="63211" x="2554288" y="2803525"/>
          <p14:tracePt t="63228" x="2554288" y="2790825"/>
          <p14:tracePt t="63245" x="2554288" y="2778125"/>
          <p14:tracePt t="63262" x="2554288" y="2740025"/>
          <p14:tracePt t="63278" x="2554288" y="2703513"/>
          <p14:tracePt t="63280" x="2578100" y="2678113"/>
          <p14:tracePt t="63295" x="2641600" y="2640013"/>
          <p14:tracePt t="63297" x="2703513" y="2616200"/>
          <p14:tracePt t="63312" x="2867025" y="2540000"/>
          <p14:tracePt t="63329" x="3016250" y="2503488"/>
          <p14:tracePt t="63346" x="3192463" y="2478088"/>
          <p14:tracePt t="63362" x="3328988" y="2465388"/>
          <p14:tracePt t="63378" x="3454400" y="2427288"/>
          <p14:tracePt t="63395" x="3554413" y="2427288"/>
          <p14:tracePt t="63412" x="3679825" y="2403475"/>
          <p14:tracePt t="63429" x="3767138" y="2403475"/>
          <p14:tracePt t="63445" x="3856038" y="2403475"/>
          <p14:tracePt t="63462" x="3917950" y="2403475"/>
          <p14:tracePt t="63464" x="3956050" y="2403475"/>
          <p14:tracePt t="63479" x="4017963" y="2414588"/>
          <p14:tracePt t="63480" x="4068763" y="2439988"/>
          <p14:tracePt t="63496" x="4168775" y="2465388"/>
          <p14:tracePt t="63513" x="4281488" y="2527300"/>
          <p14:tracePt t="63529" x="4343400" y="2565400"/>
          <p14:tracePt t="63546" x="4381500" y="2616200"/>
          <p14:tracePt t="63562" x="4406900" y="2627313"/>
          <p14:tracePt t="63579" x="4418013" y="2665413"/>
          <p14:tracePt t="63596" x="4418013" y="2716213"/>
          <p14:tracePt t="63612" x="4418013" y="2765425"/>
          <p14:tracePt t="63629" x="4418013" y="2816225"/>
          <p14:tracePt t="63646" x="4418013" y="2852738"/>
          <p14:tracePt t="63649" x="4418013" y="2878138"/>
          <p14:tracePt t="63663" x="4418013" y="2903538"/>
          <p14:tracePt t="63664" x="4406900" y="2916238"/>
          <p14:tracePt t="63680" x="4381500" y="2965450"/>
          <p14:tracePt t="63697" x="4356100" y="2990850"/>
          <p14:tracePt t="63713" x="4330700" y="3016250"/>
          <p14:tracePt t="63730" x="4305300" y="3054350"/>
          <p14:tracePt t="63746" x="4268788" y="3103563"/>
          <p14:tracePt t="63763" x="4256088" y="3128963"/>
          <p14:tracePt t="63780" x="4217988" y="3178175"/>
          <p14:tracePt t="63796" x="4192588" y="3203575"/>
          <p14:tracePt t="63813" x="4168775" y="3241675"/>
          <p14:tracePt t="63830" x="4143375" y="3254375"/>
          <p14:tracePt t="63846" x="4117975" y="3290888"/>
          <p14:tracePt t="63864" x="4092575" y="3316288"/>
          <p14:tracePt t="63865" x="4081463" y="3316288"/>
          <p14:tracePt t="63880" x="4030663" y="3354388"/>
          <p14:tracePt t="63897" x="4005263" y="3367088"/>
          <p14:tracePt t="63914" x="3992563" y="3367088"/>
          <p14:tracePt t="63930" x="3968750" y="3378200"/>
          <p14:tracePt t="63947" x="3968750" y="3390900"/>
          <p14:tracePt t="63970" x="3956050" y="3390900"/>
          <p14:tracePt t="64017" x="3930650" y="3390900"/>
          <p14:tracePt t="64041" x="3917950" y="3403600"/>
          <p14:tracePt t="64057" x="3905250" y="3416300"/>
          <p14:tracePt t="64065" x="3892550" y="3429000"/>
          <p14:tracePt t="64081" x="3879850" y="3441700"/>
          <p14:tracePt t="64098" x="3867150" y="3441700"/>
          <p14:tracePt t="64105" x="3856038" y="3454400"/>
          <p14:tracePt t="64114" x="3843338" y="3454400"/>
          <p14:tracePt t="64131" x="3843338" y="3467100"/>
          <p14:tracePt t="64147" x="3805238" y="3479800"/>
          <p14:tracePt t="64164" x="3792538" y="3479800"/>
          <p14:tracePt t="64181" x="3767138" y="3503613"/>
          <p14:tracePt t="64197" x="3717925" y="3529013"/>
          <p14:tracePt t="64214" x="3654425" y="3567113"/>
          <p14:tracePt t="64231" x="3605213" y="3590925"/>
          <p14:tracePt t="64233" x="3567113" y="3629025"/>
          <p14:tracePt t="64248" x="3467100" y="3679825"/>
          <p14:tracePt t="64265" x="3379788" y="3716338"/>
          <p14:tracePt t="64281" x="3292475" y="3779838"/>
          <p14:tracePt t="64297" x="3228975" y="3816350"/>
          <p14:tracePt t="64314" x="3167063" y="3841750"/>
          <p14:tracePt t="64331" x="3103563" y="3867150"/>
          <p14:tracePt t="64348" x="3067050" y="3892550"/>
          <p14:tracePt t="64365" x="3016250" y="3916363"/>
          <p14:tracePt t="64381" x="2967038" y="3941763"/>
          <p14:tracePt t="64398" x="2941638" y="3967163"/>
          <p14:tracePt t="64415" x="2903538" y="4005263"/>
          <p14:tracePt t="64416" x="2890838" y="4017963"/>
          <p14:tracePt t="64432" x="2867025" y="4041775"/>
          <p14:tracePt t="64448" x="2854325" y="4054475"/>
          <p14:tracePt t="64465" x="2841625" y="4079875"/>
          <p14:tracePt t="64482" x="2816225" y="4117975"/>
          <p14:tracePt t="64498" x="2816225" y="4154488"/>
          <p14:tracePt t="64515" x="2803525" y="4205288"/>
          <p14:tracePt t="64532" x="2803525" y="4241800"/>
          <p14:tracePt t="64548" x="2803525" y="4279900"/>
          <p14:tracePt t="64565" x="2790825" y="4292600"/>
          <p14:tracePt t="64665" x="2790825" y="4305300"/>
          <p14:tracePt t="64697" x="2790825" y="4330700"/>
          <p14:tracePt t="64722" x="2790825" y="4341813"/>
          <p14:tracePt t="64738" x="2790825" y="4354513"/>
          <p14:tracePt t="64754" x="2790825" y="4367213"/>
          <p14:tracePt t="64977" x="2790825" y="4379913"/>
          <p14:tracePt t="64993" x="2790825" y="4392613"/>
          <p14:tracePt t="65009" x="2790825" y="4418013"/>
          <p14:tracePt t="65017" x="2790825" y="4443413"/>
          <p14:tracePt t="65025" x="2790825" y="4467225"/>
          <p14:tracePt t="65033" x="2790825" y="4479925"/>
          <p14:tracePt t="65049" x="2790825" y="4492625"/>
          <p14:tracePt t="65089" x="2816225" y="4492625"/>
          <p14:tracePt t="65129" x="2828925" y="4492625"/>
          <p14:tracePt t="65809" x="2828925" y="4479925"/>
          <p14:tracePt t="68265" x="2828925" y="4467225"/>
          <p14:tracePt t="68281" x="2816225" y="4443413"/>
          <p14:tracePt t="68289" x="2790825" y="4405313"/>
          <p14:tracePt t="68298" x="2754313" y="4305300"/>
          <p14:tracePt t="68308" x="2728913" y="4205288"/>
          <p14:tracePt t="68325" x="2667000" y="3967163"/>
          <p14:tracePt t="68342" x="2565400" y="3741738"/>
          <p14:tracePt t="68358" x="2441575" y="3541713"/>
          <p14:tracePt t="68360" x="2403475" y="3503613"/>
          <p14:tracePt t="68375" x="2339975" y="3454400"/>
          <p14:tracePt t="68392" x="2303463" y="3454400"/>
          <p14:tracePt t="68409" x="2228850" y="3490913"/>
          <p14:tracePt t="68425" x="2165350" y="3490913"/>
          <p14:tracePt t="68442" x="2152650" y="3490913"/>
          <p14:tracePt t="68458" x="2152650" y="3503613"/>
          <p14:tracePt t="68497" x="2152650" y="3529013"/>
          <p14:tracePt t="68545" x="2139950" y="3529013"/>
          <p14:tracePt t="68569" x="2127250" y="3529013"/>
          <p14:tracePt t="68576" x="2103438" y="3529013"/>
          <p14:tracePt t="68585" x="2090738" y="3503613"/>
          <p14:tracePt t="68593" x="2078038" y="3503613"/>
          <p14:tracePt t="68609" x="2014538" y="3454400"/>
          <p14:tracePt t="68626" x="1939925" y="3403600"/>
          <p14:tracePt t="68642" x="1878013" y="3367088"/>
          <p14:tracePt t="68659" x="1801813" y="3341688"/>
          <p14:tracePt t="68676" x="1689100" y="3290888"/>
          <p14:tracePt t="68692" x="1539875" y="3267075"/>
          <p14:tracePt t="68709" x="1489075" y="3267075"/>
          <p14:tracePt t="68726" x="1476375" y="3267075"/>
          <p14:tracePt t="68833" x="1465263" y="3267075"/>
          <p14:tracePt t="68849" x="1452563" y="3267075"/>
          <p14:tracePt t="68866" x="1439863" y="3267075"/>
          <p14:tracePt t="68873" x="1427163" y="3267075"/>
          <p14:tracePt t="68889" x="1401763" y="3267075"/>
          <p14:tracePt t="68905" x="1376363" y="3267075"/>
          <p14:tracePt t="68913" x="1363663" y="3254375"/>
          <p14:tracePt t="68926" x="1363663" y="3241675"/>
          <p14:tracePt t="68928" x="1339850" y="3216275"/>
          <p14:tracePt t="68943" x="1327150" y="3216275"/>
          <p14:tracePt t="68969" x="1314450" y="3203575"/>
          <p14:tracePt t="68977" x="1301750" y="3190875"/>
          <p14:tracePt t="69073" x="1289050" y="3178175"/>
          <p14:tracePt t="69129" x="1301750" y="3178175"/>
          <p14:tracePt t="69137" x="1314450" y="3165475"/>
          <p14:tracePt t="69144" x="1339850" y="3165475"/>
          <p14:tracePt t="69161" x="1414463" y="3141663"/>
          <p14:tracePt t="69177" x="1465263" y="3116263"/>
          <p14:tracePt t="69194" x="1527175" y="3116263"/>
          <p14:tracePt t="69210" x="1552575" y="3116263"/>
          <p14:tracePt t="69227" x="1601788" y="3090863"/>
          <p14:tracePt t="69244" x="1627188" y="3090863"/>
          <p14:tracePt t="69261" x="1652588" y="3090863"/>
          <p14:tracePt t="69277" x="1689100" y="3078163"/>
          <p14:tracePt t="69294" x="1727200" y="3078163"/>
          <p14:tracePt t="69296" x="1739900" y="3078163"/>
          <p14:tracePt t="69311" x="1765300" y="3078163"/>
          <p14:tracePt t="69312" x="1778000" y="3078163"/>
          <p14:tracePt t="69328" x="1827213" y="3065463"/>
          <p14:tracePt t="69344" x="1878013" y="3065463"/>
          <p14:tracePt t="69361" x="1927225" y="3065463"/>
          <p14:tracePt t="69377" x="1965325" y="3065463"/>
          <p14:tracePt t="69394" x="2003425" y="3054350"/>
          <p14:tracePt t="69411" x="2052638" y="3041650"/>
          <p14:tracePt t="69427" x="2116138" y="3041650"/>
          <p14:tracePt t="69444" x="2139950" y="3028950"/>
          <p14:tracePt t="69461" x="2203450" y="3028950"/>
          <p14:tracePt t="69478" x="2252663" y="3028950"/>
          <p14:tracePt t="69495" x="2316163" y="3028950"/>
          <p14:tracePt t="69496" x="2328863" y="3028950"/>
          <p14:tracePt t="69512" x="2390775" y="3028950"/>
          <p14:tracePt t="69528" x="2428875" y="3028950"/>
          <p14:tracePt t="69545" x="2465388" y="3028950"/>
          <p14:tracePt t="69561" x="2478088" y="3028950"/>
          <p14:tracePt t="69578" x="2503488" y="3028950"/>
          <p14:tracePt t="69601" x="2516188" y="3028950"/>
          <p14:tracePt t="69611" x="2528888" y="3028950"/>
          <p14:tracePt t="69628" x="2565400" y="3003550"/>
          <p14:tracePt t="69645" x="2590800" y="3003550"/>
          <p14:tracePt t="69662" x="2616200" y="3003550"/>
          <p14:tracePt t="69678" x="2641600" y="3003550"/>
          <p14:tracePt t="69696" x="2667000" y="3003550"/>
          <p14:tracePt t="69712" x="2678113" y="3003550"/>
          <p14:tracePt t="69729" x="2690813" y="3003550"/>
          <p14:tracePt t="69746" x="2703513" y="3003550"/>
          <p14:tracePt t="69777" x="2716213" y="3003550"/>
          <p14:tracePt t="69977" x="2703513" y="3003550"/>
          <p14:tracePt t="69993" x="2690813" y="3003550"/>
          <p14:tracePt t="70001" x="2654300" y="3003550"/>
          <p14:tracePt t="70017" x="2641600" y="3003550"/>
          <p14:tracePt t="70041" x="2628900" y="3003550"/>
          <p14:tracePt t="70145" x="2654300" y="3003550"/>
          <p14:tracePt t="70153" x="2667000" y="3003550"/>
          <p14:tracePt t="70163" x="2690813" y="3003550"/>
          <p14:tracePt t="70180" x="2778125" y="3016250"/>
          <p14:tracePt t="70196" x="2903538" y="3028950"/>
          <p14:tracePt t="70213" x="3041650" y="3028950"/>
          <p14:tracePt t="70230" x="3154363" y="3028950"/>
          <p14:tracePt t="70232" x="3192463" y="3028950"/>
          <p14:tracePt t="70247" x="3216275" y="3028950"/>
          <p14:tracePt t="70264" x="3228975" y="3028950"/>
          <p14:tracePt t="70385" x="3216275" y="3028950"/>
          <p14:tracePt t="70393" x="3192463" y="3028950"/>
          <p14:tracePt t="70401" x="3141663" y="3028950"/>
          <p14:tracePt t="70414" x="3103563" y="3028950"/>
          <p14:tracePt t="70430" x="3041650" y="3041650"/>
          <p14:tracePt t="70432" x="3028950" y="3054350"/>
          <p14:tracePt t="70447" x="3016250" y="3054350"/>
          <p14:tracePt t="70569" x="3028950" y="3054350"/>
          <p14:tracePt t="70577" x="3054350" y="3054350"/>
          <p14:tracePt t="70586" x="3067050" y="3054350"/>
          <p14:tracePt t="70597" x="3079750" y="3054350"/>
          <p14:tracePt t="70614" x="3103563" y="3054350"/>
          <p14:tracePt t="70631" x="3116263" y="3054350"/>
          <p14:tracePt t="71249" x="3103563" y="3054350"/>
          <p14:tracePt t="71266" x="3092450" y="3054350"/>
          <p14:tracePt t="71273" x="3079750" y="3065463"/>
          <p14:tracePt t="71289" x="3054350" y="3065463"/>
          <p14:tracePt t="71305" x="3028950" y="3065463"/>
          <p14:tracePt t="71316" x="3003550" y="3065463"/>
          <p14:tracePt t="71332" x="2979738" y="3078163"/>
          <p14:tracePt t="71349" x="2928938" y="3090863"/>
          <p14:tracePt t="71366" x="2879725" y="3090863"/>
          <p14:tracePt t="71368" x="2854325" y="3090863"/>
          <p14:tracePt t="71384" x="2828925" y="3090863"/>
          <p14:tracePt t="71400" x="2816225" y="3090863"/>
          <p14:tracePt t="71417" x="2816225" y="3103563"/>
          <p14:tracePt t="71433" x="2790825" y="3103563"/>
          <p14:tracePt t="71450" x="2767013" y="3103563"/>
          <p14:tracePt t="71466" x="2741613" y="3103563"/>
          <p14:tracePt t="71483" x="2716213" y="3103563"/>
          <p14:tracePt t="71500" x="2703513" y="3103563"/>
          <p14:tracePt t="71516" x="2690813" y="3103563"/>
          <p14:tracePt t="71533" x="2667000" y="3128963"/>
          <p14:tracePt t="71550" x="2654300" y="3128963"/>
          <p14:tracePt t="71552" x="2628900" y="3128963"/>
          <p14:tracePt t="71566" x="2616200" y="3141663"/>
          <p14:tracePt t="71568" x="2603500" y="3154363"/>
          <p14:tracePt t="71584" x="2565400" y="3154363"/>
          <p14:tracePt t="71600" x="2528888" y="3154363"/>
          <p14:tracePt t="71617" x="2478088" y="3154363"/>
          <p14:tracePt t="71633" x="2428875" y="3178175"/>
          <p14:tracePt t="71650" x="2365375" y="3178175"/>
          <p14:tracePt t="71666" x="2278063" y="3178175"/>
          <p14:tracePt t="71683" x="2216150" y="3203575"/>
          <p14:tracePt t="71700" x="2139950" y="3228975"/>
          <p14:tracePt t="71717" x="2065338" y="3254375"/>
          <p14:tracePt t="71733" x="1990725" y="3254375"/>
          <p14:tracePt t="71750" x="1978025" y="3267075"/>
          <p14:tracePt t="71752" x="1965325" y="3267075"/>
          <p14:tracePt t="71767" x="1952625" y="3267075"/>
          <p14:tracePt t="71768" x="1927225" y="3290888"/>
          <p14:tracePt t="71793" x="1914525" y="3290888"/>
          <p14:tracePt t="71801" x="1903413" y="3290888"/>
          <p14:tracePt t="71818" x="1890713" y="3290888"/>
          <p14:tracePt t="71833" x="1878013" y="3290888"/>
          <p14:tracePt t="71857" x="1865313" y="3303588"/>
          <p14:tracePt t="71969" x="1852613" y="3303588"/>
          <p14:tracePt t="71985" x="1814513" y="3328988"/>
          <p14:tracePt t="71992" x="1752600" y="3354388"/>
          <p14:tracePt t="72002" x="1665288" y="3390900"/>
          <p14:tracePt t="72018" x="1401763" y="3516313"/>
          <p14:tracePt t="72034" x="876300" y="3692525"/>
          <p14:tracePt t="72051" x="563563" y="3792538"/>
          <p14:tracePt t="72068" x="412750" y="3892550"/>
          <p14:tracePt t="72084" x="338138" y="4005263"/>
          <p14:tracePt t="72101" x="312738" y="4029075"/>
          <p14:tracePt t="72118" x="250825" y="4117975"/>
          <p14:tracePt t="72135" x="263525" y="4105275"/>
          <p14:tracePt t="72150" x="263525" y="4117975"/>
          <p14:tracePt t="72151" x="263525" y="4154488"/>
          <p14:tracePt t="72167" x="263525" y="4179888"/>
          <p14:tracePt t="72168" x="250825" y="4179888"/>
          <p14:tracePt t="72184" x="212725" y="4217988"/>
          <p14:tracePt t="72200" x="187325" y="4217988"/>
          <p14:tracePt t="72217" x="138113" y="4230688"/>
          <p14:tracePt t="72234" x="125413" y="4241800"/>
          <p14:tracePt t="72313" x="150813" y="4230688"/>
          <p14:tracePt t="72320" x="163513" y="4217988"/>
          <p14:tracePt t="72329" x="200025" y="4192588"/>
          <p14:tracePt t="72336" x="238125" y="4167188"/>
          <p14:tracePt t="72352" x="376238" y="4067175"/>
          <p14:tracePt t="72369" x="525463" y="3954463"/>
          <p14:tracePt t="72385" x="776288" y="3829050"/>
          <p14:tracePt t="72402" x="1089025" y="3703638"/>
          <p14:tracePt t="72418" x="1427163" y="3579813"/>
          <p14:tracePt t="72435" x="1677988" y="3503613"/>
          <p14:tracePt t="72452" x="1852613" y="3441700"/>
          <p14:tracePt t="72469" x="2052638" y="3378200"/>
          <p14:tracePt t="72485" x="2178050" y="3354388"/>
          <p14:tracePt t="72501" x="2239963" y="3328988"/>
          <p14:tracePt t="72518" x="2265363" y="3316288"/>
          <p14:tracePt t="72536" x="2278063" y="3303588"/>
          <p14:tracePt t="72641" x="2316163" y="3290888"/>
          <p14:tracePt t="72649" x="2352675" y="3267075"/>
          <p14:tracePt t="72657" x="2416175" y="3241675"/>
          <p14:tracePt t="72669" x="2465388" y="3228975"/>
          <p14:tracePt t="72686" x="2578100" y="3203575"/>
          <p14:tracePt t="72703" x="2628900" y="3203575"/>
          <p14:tracePt t="72704" x="2654300" y="3190875"/>
          <p14:tracePt t="72720" x="2667000" y="3190875"/>
          <p14:tracePt t="72761" x="2678113" y="3190875"/>
          <p14:tracePt t="72801" x="2703513" y="3190875"/>
          <p14:tracePt t="72809" x="2728913" y="3190875"/>
          <p14:tracePt t="72820" x="2790825" y="3190875"/>
          <p14:tracePt t="72836" x="2916238" y="3190875"/>
          <p14:tracePt t="72853" x="3016250" y="3190875"/>
          <p14:tracePt t="72870" x="3103563" y="3190875"/>
          <p14:tracePt t="72872" x="3128963" y="3190875"/>
          <p14:tracePt t="72887" x="3154363" y="3190875"/>
          <p14:tracePt t="72888" x="3179763" y="3190875"/>
          <p14:tracePt t="72904" x="3205163" y="3190875"/>
          <p14:tracePt t="72905" x="3228975" y="3190875"/>
          <p14:tracePt t="72921" x="3241675" y="3190875"/>
          <p14:tracePt t="72938" x="3254375" y="3190875"/>
          <p14:tracePt t="72953" x="3267075" y="3190875"/>
          <p14:tracePt t="72955" x="3279775" y="3203575"/>
          <p14:tracePt t="72970" x="3305175" y="3203575"/>
          <p14:tracePt t="72987" x="3341688" y="3203575"/>
          <p14:tracePt t="73004" x="3367088" y="3203575"/>
          <p14:tracePt t="73020" x="3417888" y="3203575"/>
          <p14:tracePt t="73037" x="3467100" y="3203575"/>
          <p14:tracePt t="73054" x="3505200" y="3203575"/>
          <p14:tracePt t="73071" x="3554413" y="3203575"/>
          <p14:tracePt t="73072" x="3579813" y="3203575"/>
          <p14:tracePt t="73088" x="3617913" y="3203575"/>
          <p14:tracePt t="73104" x="3692525" y="3203575"/>
          <p14:tracePt t="73121" x="3779838" y="3203575"/>
          <p14:tracePt t="73138" x="3856038" y="3203575"/>
          <p14:tracePt t="73154" x="3930650" y="3203575"/>
          <p14:tracePt t="73170" x="3992563" y="3203575"/>
          <p14:tracePt t="73187" x="4068763" y="3203575"/>
          <p14:tracePt t="73204" x="4143375" y="3203575"/>
          <p14:tracePt t="73221" x="4243388" y="3203575"/>
          <p14:tracePt t="73238" x="4343400" y="3203575"/>
          <p14:tracePt t="73254" x="4468813" y="3190875"/>
          <p14:tracePt t="73256" x="4518025" y="3190875"/>
          <p14:tracePt t="73271" x="4568825" y="3165475"/>
          <p14:tracePt t="73272" x="4643438" y="3165475"/>
          <p14:tracePt t="73288" x="4732338" y="3165475"/>
          <p14:tracePt t="73305" x="4819650" y="3165475"/>
          <p14:tracePt t="73321" x="4894263" y="3165475"/>
          <p14:tracePt t="73338" x="4932363" y="3165475"/>
          <p14:tracePt t="73355" x="4956175" y="3165475"/>
          <p14:tracePt t="73553" x="4945063" y="3165475"/>
          <p14:tracePt t="73561" x="4894263" y="3154363"/>
          <p14:tracePt t="73572" x="4881563" y="3128963"/>
          <p14:tracePt t="73588" x="4856163" y="3090863"/>
          <p14:tracePt t="73605" x="4843463" y="3028950"/>
          <p14:tracePt t="73622" x="4843463" y="299085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49" y="450464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Detecting Diabetic Retinopathy with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2054349"/>
            <a:ext cx="109578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Diabetic Retinopathy: </a:t>
            </a:r>
            <a:r>
              <a:rPr lang="en-US" altLang="en-US" sz="2400" dirty="0">
                <a:latin typeface="Alexandria"/>
              </a:rPr>
              <a:t>A diabetes-related eye disease that can cause blindness.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 err="1">
                <a:latin typeface="Alexandria"/>
              </a:rPr>
              <a:t>IDx</a:t>
            </a:r>
            <a:r>
              <a:rPr lang="en-US" altLang="en-US" sz="2400" b="1" dirty="0">
                <a:latin typeface="Alexandria"/>
              </a:rPr>
              <a:t>-DR: </a:t>
            </a:r>
            <a:r>
              <a:rPr lang="en-US" altLang="en-US" sz="2400" dirty="0">
                <a:latin typeface="Alexandria"/>
              </a:rPr>
              <a:t>First FDA-approved AI tool to detect it.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Analyzes eye images from a special camera.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Gives results without a doctor needing to interpret them.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Detected disease correctly in 87.4% of cases.</a:t>
            </a:r>
          </a:p>
          <a:p>
            <a:pPr marL="914400" lvl="1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Identified healthy cases correctly in 89.5%.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Benefit: </a:t>
            </a:r>
            <a:r>
              <a:rPr lang="en-US" altLang="en-US" sz="2400" dirty="0">
                <a:latin typeface="Alexandria"/>
              </a:rPr>
              <a:t>Makes screening easier in primary care clinics.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84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1491"/>
    </mc:Choice>
    <mc:Fallback xmlns="">
      <p:transition advTm="211491"/>
    </mc:Fallback>
  </mc:AlternateContent>
  <p:extLst>
    <p:ext uri="{3A86A75C-4F4B-4683-9AE1-C65F6400EC91}">
      <p14:laserTraceLst xmlns:p14="http://schemas.microsoft.com/office/powerpoint/2010/main">
        <p14:tracePtLst>
          <p14:tracePt t="17924" x="4843463" y="2978150"/>
          <p14:tracePt t="17949" x="4843463" y="2965450"/>
          <p14:tracePt t="18036" x="4832350" y="2952750"/>
          <p14:tracePt t="18133" x="4856163" y="2952750"/>
          <p14:tracePt t="18140" x="4932363" y="2990850"/>
          <p14:tracePt t="18148" x="5019675" y="3016250"/>
          <p14:tracePt t="18156" x="5157788" y="3054350"/>
          <p14:tracePt t="18172" x="5419725" y="3054350"/>
          <p14:tracePt t="18188" x="6021388" y="3003550"/>
          <p14:tracePt t="18205" x="6534150" y="2840038"/>
          <p14:tracePt t="18222" x="7197725" y="2603500"/>
          <p14:tracePt t="18239" x="7723188" y="2339975"/>
          <p14:tracePt t="18255" x="8099425" y="2239963"/>
          <p14:tracePt t="18272" x="8374063" y="2152650"/>
          <p14:tracePt t="18289" x="8435975" y="2139950"/>
          <p14:tracePt t="18372" x="8448675" y="2139950"/>
          <p14:tracePt t="18413" x="8474075" y="2165350"/>
          <p14:tracePt t="18421" x="8512175" y="2178050"/>
          <p14:tracePt t="18429" x="8612188" y="2201863"/>
          <p14:tracePt t="18439" x="8750300" y="2214563"/>
          <p14:tracePt t="18456" x="8999538" y="2290763"/>
          <p14:tracePt t="18473" x="9275763" y="2303463"/>
          <p14:tracePt t="18489" x="9388475" y="2327275"/>
          <p14:tracePt t="18491" x="9401175" y="2339975"/>
          <p14:tracePt t="18556" x="9413875" y="2339975"/>
          <p14:tracePt t="18684" x="9424988" y="2339975"/>
          <p14:tracePt t="18692" x="9437688" y="2339975"/>
          <p14:tracePt t="18716" x="9450388" y="2339975"/>
          <p14:tracePt t="18724" x="9463088" y="2339975"/>
          <p14:tracePt t="20460" x="9463088" y="2352675"/>
          <p14:tracePt t="20468" x="9463088" y="2378075"/>
          <p14:tracePt t="20509" x="9475788" y="2378075"/>
          <p14:tracePt t="20517" x="9488488" y="2378075"/>
          <p14:tracePt t="20692" x="9501188" y="2390775"/>
          <p14:tracePt t="20717" x="9501188" y="2414588"/>
          <p14:tracePt t="20724" x="9501188" y="2427288"/>
          <p14:tracePt t="20733" x="9513888" y="2439988"/>
          <p14:tracePt t="20748" x="9513888" y="2452688"/>
          <p14:tracePt t="20764" x="9513888" y="2465388"/>
          <p14:tracePt t="20779" x="9513888" y="2490788"/>
          <p14:tracePt t="20796" x="9537700" y="2516188"/>
          <p14:tracePt t="20812" x="9537700" y="2527300"/>
          <p14:tracePt t="20829" x="9537700" y="2552700"/>
          <p14:tracePt t="20846" x="9537700" y="2565400"/>
          <p14:tracePt t="20862" x="9537700" y="2578100"/>
          <p14:tracePt t="20879" x="9537700" y="2590800"/>
          <p14:tracePt t="20896" x="9537700" y="2616200"/>
          <p14:tracePt t="20912" x="9525000" y="2640013"/>
          <p14:tracePt t="20929" x="9501188" y="2665413"/>
          <p14:tracePt t="20931" x="9488488" y="2690813"/>
          <p14:tracePt t="20947" x="9463088" y="2703513"/>
          <p14:tracePt t="20963" x="9450388" y="2716213"/>
          <p14:tracePt t="20980" x="9450388" y="2740025"/>
          <p14:tracePt t="20996" x="9424988" y="2765425"/>
          <p14:tracePt t="21013" x="9401175" y="2803525"/>
          <p14:tracePt t="21029" x="9401175" y="2816225"/>
          <p14:tracePt t="21046" x="9363075" y="2890838"/>
          <p14:tracePt t="21063" x="9363075" y="2928938"/>
          <p14:tracePt t="21079" x="9337675" y="3016250"/>
          <p14:tracePt t="21096" x="9324975" y="3054350"/>
          <p14:tracePt t="21113" x="9312275" y="3090863"/>
          <p14:tracePt t="21130" x="9301163" y="3128963"/>
          <p14:tracePt t="21131" x="9275763" y="3154363"/>
          <p14:tracePt t="21146" x="9263063" y="3154363"/>
          <p14:tracePt t="21148" x="9237663" y="3178175"/>
          <p14:tracePt t="21163" x="9224963" y="3203575"/>
          <p14:tracePt t="21164" x="9188450" y="3228975"/>
          <p14:tracePt t="21180" x="9150350" y="3267075"/>
          <p14:tracePt t="21197" x="9137650" y="3290888"/>
          <p14:tracePt t="21213" x="9112250" y="3316288"/>
          <p14:tracePt t="21230" x="9088438" y="3341688"/>
          <p14:tracePt t="21247" x="9075738" y="3367088"/>
          <p14:tracePt t="21269" x="9063038" y="3367088"/>
          <p14:tracePt t="21280" x="9050338" y="3378200"/>
          <p14:tracePt t="21297" x="9037638" y="3403600"/>
          <p14:tracePt t="21313" x="9024938" y="3429000"/>
          <p14:tracePt t="21330" x="9012238" y="3429000"/>
          <p14:tracePt t="21332" x="9012238" y="3441700"/>
          <p14:tracePt t="21348" x="8999538" y="3467100"/>
          <p14:tracePt t="22620" x="9012238" y="3467100"/>
          <p14:tracePt t="22988" x="9024938" y="3454400"/>
          <p14:tracePt t="29213" x="9050338" y="3454400"/>
          <p14:tracePt t="29220" x="9063038" y="3454400"/>
          <p14:tracePt t="29252" x="9075738" y="3467100"/>
          <p14:tracePt t="33220" x="9063038" y="3467100"/>
          <p14:tracePt t="37908" x="9063038" y="3454400"/>
          <p14:tracePt t="37916" x="9075738" y="3454400"/>
          <p14:tracePt t="37924" x="9088438" y="3429000"/>
          <p14:tracePt t="37941" x="9112250" y="3429000"/>
          <p14:tracePt t="37964" x="9124950" y="3429000"/>
          <p14:tracePt t="38940" x="9112250" y="3429000"/>
          <p14:tracePt t="39036" x="9099550" y="3429000"/>
          <p14:tracePt t="39132" x="9088438" y="3429000"/>
          <p14:tracePt t="39156" x="9063038" y="3429000"/>
          <p14:tracePt t="39188" x="9037638" y="3416300"/>
          <p14:tracePt t="39196" x="9037638" y="3403600"/>
          <p14:tracePt t="39210" x="9012238" y="3403600"/>
          <p14:tracePt t="39212" x="8999538" y="3403600"/>
          <p14:tracePt t="39227" x="8963025" y="3378200"/>
          <p14:tracePt t="39244" x="8912225" y="3378200"/>
          <p14:tracePt t="39261" x="8886825" y="3354388"/>
          <p14:tracePt t="39277" x="8874125" y="3354388"/>
          <p14:tracePt t="39294" x="8850313" y="3328988"/>
          <p14:tracePt t="39310" x="8824913" y="3328988"/>
          <p14:tracePt t="39327" x="8799513" y="3328988"/>
          <p14:tracePt t="39348" x="8786813" y="3328988"/>
          <p14:tracePt t="39361" x="8763000" y="3316288"/>
          <p14:tracePt t="39377" x="8763000" y="3303588"/>
          <p14:tracePt t="39379" x="8750300" y="3303588"/>
          <p14:tracePt t="39404" x="8737600" y="3303588"/>
          <p14:tracePt t="39411" x="8724900" y="3303588"/>
          <p14:tracePt t="39428" x="8712200" y="3303588"/>
          <p14:tracePt t="39445" x="8699500" y="3303588"/>
          <p14:tracePt t="39461" x="8686800" y="3303588"/>
          <p14:tracePt t="39484" x="8674100" y="3303588"/>
          <p14:tracePt t="39494" x="8661400" y="3303588"/>
          <p14:tracePt t="39511" x="8650288" y="3303588"/>
          <p14:tracePt t="39528" x="8637588" y="3303588"/>
          <p14:tracePt t="39544" x="8612188" y="3278188"/>
          <p14:tracePt t="39561" x="8599488" y="3278188"/>
          <p14:tracePt t="39578" x="8586788" y="3278188"/>
          <p14:tracePt t="39804" x="8574088" y="3278188"/>
          <p14:tracePt t="39893" x="8548688" y="3278188"/>
          <p14:tracePt t="39924" x="8537575" y="3278188"/>
          <p14:tracePt t="40036" x="8524875" y="3278188"/>
          <p14:tracePt t="40053" x="8524875" y="3267075"/>
          <p14:tracePt t="40108" x="8524875" y="3241675"/>
          <p14:tracePt t="40220" x="8537575" y="3241675"/>
          <p14:tracePt t="43468" x="8548688" y="3241675"/>
          <p14:tracePt t="43476" x="8548688" y="3267075"/>
          <p14:tracePt t="43488" x="8548688" y="3278188"/>
          <p14:tracePt t="43505" x="8537575" y="3303588"/>
          <p14:tracePt t="43521" x="8537575" y="3354388"/>
          <p14:tracePt t="43523" x="8512175" y="3378200"/>
          <p14:tracePt t="43538" x="8486775" y="3441700"/>
          <p14:tracePt t="43540" x="8461375" y="3479800"/>
          <p14:tracePt t="43555" x="8374063" y="3629025"/>
          <p14:tracePt t="43572" x="8312150" y="3703638"/>
          <p14:tracePt t="43589" x="8299450" y="3729038"/>
          <p14:tracePt t="43605" x="8286750" y="3754438"/>
          <p14:tracePt t="43724" x="8299450" y="3729038"/>
          <p14:tracePt t="43739" x="8299450" y="3716338"/>
          <p14:tracePt t="43748" x="8312150" y="3703638"/>
          <p14:tracePt t="43772" x="8286750" y="3703638"/>
          <p14:tracePt t="43780" x="8199438" y="3679825"/>
          <p14:tracePt t="43789" x="8161338" y="3679825"/>
          <p14:tracePt t="43805" x="7986713" y="3641725"/>
          <p14:tracePt t="43822" x="7748588" y="3641725"/>
          <p14:tracePt t="43839" x="7497763" y="3590925"/>
          <p14:tracePt t="43855" x="7159625" y="3567113"/>
          <p14:tracePt t="43872" x="6784975" y="3567113"/>
          <p14:tracePt t="43889" x="6408738" y="3567113"/>
          <p14:tracePt t="43891" x="6157913" y="3567113"/>
          <p14:tracePt t="43906" x="5921375" y="3567113"/>
          <p14:tracePt t="43908" x="5757863" y="3567113"/>
          <p14:tracePt t="43924" x="5432425" y="3567113"/>
          <p14:tracePt t="43940" x="5145088" y="3567113"/>
          <p14:tracePt t="43956" x="4906963" y="3567113"/>
          <p14:tracePt t="43973" x="4630738" y="3567113"/>
          <p14:tracePt t="43989" x="4343400" y="3567113"/>
          <p14:tracePt t="44006" x="4092575" y="3554413"/>
          <p14:tracePt t="44023" x="3879850" y="3554413"/>
          <p14:tracePt t="44039" x="3756025" y="3529013"/>
          <p14:tracePt t="44056" x="3630613" y="3516313"/>
          <p14:tracePt t="44073" x="3554413" y="3516313"/>
          <p14:tracePt t="44089" x="3505200" y="3490913"/>
          <p14:tracePt t="44092" x="3467100" y="3467100"/>
          <p14:tracePt t="44107" x="3429000" y="3454400"/>
          <p14:tracePt t="44123" x="3392488" y="3441700"/>
          <p14:tracePt t="44141" x="3379788" y="3429000"/>
          <p14:tracePt t="44157" x="3367088" y="3429000"/>
          <p14:tracePt t="44173" x="3341688" y="3416300"/>
          <p14:tracePt t="44189" x="3292475" y="3403600"/>
          <p14:tracePt t="44207" x="3216275" y="3367088"/>
          <p14:tracePt t="44223" x="3116263" y="3328988"/>
          <p14:tracePt t="44240" x="3054350" y="3316288"/>
          <p14:tracePt t="44257" x="2992438" y="3303588"/>
          <p14:tracePt t="44273" x="2928938" y="3290888"/>
          <p14:tracePt t="44275" x="2903538" y="3290888"/>
          <p14:tracePt t="44290" x="2867025" y="3267075"/>
          <p14:tracePt t="44292" x="2841625" y="3267075"/>
          <p14:tracePt t="44468" x="2828925" y="3267075"/>
          <p14:tracePt t="44964" x="2841625" y="3267075"/>
          <p14:tracePt t="45396" x="2854325" y="3267075"/>
          <p14:tracePt t="45436" x="2867025" y="3267075"/>
          <p14:tracePt t="45772" x="2890838" y="3267075"/>
          <p14:tracePt t="45828" x="2903538" y="3267075"/>
          <p14:tracePt t="45844" x="2916238" y="3267075"/>
          <p14:tracePt t="45861" x="2928938" y="3267075"/>
          <p14:tracePt t="45868" x="2941638" y="3267075"/>
          <p14:tracePt t="45877" x="2954338" y="3267075"/>
          <p14:tracePt t="45894" x="2979738" y="3267075"/>
          <p14:tracePt t="45911" x="3003550" y="3278188"/>
          <p14:tracePt t="45928" x="3054350" y="3290888"/>
          <p14:tracePt t="45944" x="3141663" y="3290888"/>
          <p14:tracePt t="45961" x="3241675" y="3290888"/>
          <p14:tracePt t="45964" x="3292475" y="3290888"/>
          <p14:tracePt t="45978" x="3354388" y="3290888"/>
          <p14:tracePt t="45979" x="3392488" y="3290888"/>
          <p14:tracePt t="45995" x="3479800" y="3290888"/>
          <p14:tracePt t="46011" x="3617913" y="3290888"/>
          <p14:tracePt t="46028" x="3679825" y="3278188"/>
          <p14:tracePt t="46044" x="3730625" y="3254375"/>
          <p14:tracePt t="46060" x="3779838" y="3241675"/>
          <p14:tracePt t="46077" x="3792538" y="3228975"/>
          <p14:tracePt t="46100" x="3805238" y="3228975"/>
          <p14:tracePt t="46133" x="3817938" y="3228975"/>
          <p14:tracePt t="46244" x="3817938" y="3203575"/>
          <p14:tracePt t="46252" x="3830638" y="3203575"/>
          <p14:tracePt t="46261" x="3830638" y="3190875"/>
          <p14:tracePt t="46278" x="3856038" y="3178175"/>
          <p14:tracePt t="46295" x="3867150" y="3178175"/>
          <p14:tracePt t="46316" x="3879850" y="3165475"/>
          <p14:tracePt t="46329" x="3892550" y="3165475"/>
          <p14:tracePt t="46345" x="3943350" y="3165475"/>
          <p14:tracePt t="46347" x="3992563" y="3165475"/>
          <p14:tracePt t="46362" x="4030663" y="3165475"/>
          <p14:tracePt t="46364" x="4068763" y="3165475"/>
          <p14:tracePt t="46379" x="4143375" y="3165475"/>
          <p14:tracePt t="46396" x="4192588" y="3165475"/>
          <p14:tracePt t="46413" x="4256088" y="3165475"/>
          <p14:tracePt t="46429" x="4281488" y="3154363"/>
          <p14:tracePt t="46445" x="4305300" y="3141663"/>
          <p14:tracePt t="46462" x="4330700" y="3128963"/>
          <p14:tracePt t="46479" x="4343400" y="3128963"/>
          <p14:tracePt t="46496" x="4394200" y="3116263"/>
          <p14:tracePt t="46513" x="4418013" y="3103563"/>
          <p14:tracePt t="46529" x="4443413" y="3103563"/>
          <p14:tracePt t="46531" x="4468813" y="3103563"/>
          <p14:tracePt t="46546" x="4494213" y="3103563"/>
          <p14:tracePt t="46547" x="4506913" y="3103563"/>
          <p14:tracePt t="46563" x="4543425" y="3090863"/>
          <p14:tracePt t="46564" x="4556125" y="3090863"/>
          <p14:tracePt t="46580" x="4594225" y="3090863"/>
          <p14:tracePt t="46597" x="4606925" y="3090863"/>
          <p14:tracePt t="46613" x="4619625" y="3090863"/>
          <p14:tracePt t="46629" x="4630738" y="3090863"/>
          <p14:tracePt t="46660" x="4643438" y="3078163"/>
          <p14:tracePt t="46692" x="4656138" y="3065463"/>
          <p14:tracePt t="46708" x="4681538" y="3054350"/>
          <p14:tracePt t="46724" x="4706938" y="3054350"/>
          <p14:tracePt t="46748" x="4719638" y="3041650"/>
          <p14:tracePt t="46756" x="4732338" y="3041650"/>
          <p14:tracePt t="46764" x="4743450" y="3041650"/>
          <p14:tracePt t="46780" x="4768850" y="3041650"/>
          <p14:tracePt t="46796" x="4819650" y="3003550"/>
          <p14:tracePt t="46813" x="4868863" y="2990850"/>
          <p14:tracePt t="46830" x="4956175" y="2965450"/>
          <p14:tracePt t="46847" x="5045075" y="2952750"/>
          <p14:tracePt t="46863" x="5157788" y="2941638"/>
          <p14:tracePt t="46880" x="5232400" y="2941638"/>
          <p14:tracePt t="46897" x="5319713" y="2941638"/>
          <p14:tracePt t="46902" x="5345113" y="2941638"/>
          <p14:tracePt t="46914" x="5370513" y="2941638"/>
          <p14:tracePt t="46915" x="5419725" y="2941638"/>
          <p14:tracePt t="46931" x="5507038" y="2928938"/>
          <p14:tracePt t="46948" x="5570538" y="2928938"/>
          <p14:tracePt t="46964" x="5619750" y="2928938"/>
          <p14:tracePt t="46981" x="5670550" y="2928938"/>
          <p14:tracePt t="46997" x="5719763" y="2928938"/>
          <p14:tracePt t="47014" x="5757863" y="2928938"/>
          <p14:tracePt t="47031" x="5783263" y="2928938"/>
          <p14:tracePt t="47047" x="5795963" y="2928938"/>
          <p14:tracePt t="47064" x="5808663" y="2928938"/>
          <p14:tracePt t="47092" x="5821363" y="2928938"/>
          <p14:tracePt t="47116" x="5845175" y="2928938"/>
          <p14:tracePt t="47132" x="5857875" y="2928938"/>
          <p14:tracePt t="47149" x="5870575" y="2928938"/>
          <p14:tracePt t="47165" x="5895975" y="2928938"/>
          <p14:tracePt t="47172" x="5921375" y="2928938"/>
          <p14:tracePt t="47181" x="5932488" y="2928938"/>
          <p14:tracePt t="47197" x="5970588" y="2928938"/>
          <p14:tracePt t="47214" x="5983288" y="2928938"/>
          <p14:tracePt t="47231" x="6034088" y="2928938"/>
          <p14:tracePt t="47248" x="6057900" y="2928938"/>
          <p14:tracePt t="47264" x="6070600" y="2928938"/>
          <p14:tracePt t="47281" x="6096000" y="2928938"/>
          <p14:tracePt t="47283" x="6146800" y="2928938"/>
          <p14:tracePt t="47298" x="6170613" y="2928938"/>
          <p14:tracePt t="47299" x="6196013" y="2903538"/>
          <p14:tracePt t="47315" x="6221413" y="2903538"/>
          <p14:tracePt t="47332" x="6259513" y="2903538"/>
          <p14:tracePt t="47348" x="6296025" y="2890838"/>
          <p14:tracePt t="47364" x="6321425" y="2878138"/>
          <p14:tracePt t="47381" x="6346825" y="2878138"/>
          <p14:tracePt t="47398" x="6359525" y="2878138"/>
          <p14:tracePt t="47415" x="6359525" y="2865438"/>
          <p14:tracePt t="47432" x="6370638" y="2865438"/>
          <p14:tracePt t="47516" x="6383338" y="2865438"/>
          <p14:tracePt t="47540" x="6396038" y="2865438"/>
          <p14:tracePt t="47556" x="6408738" y="2865438"/>
          <p14:tracePt t="47564" x="6434138" y="2865438"/>
          <p14:tracePt t="47572" x="6446838" y="2865438"/>
          <p14:tracePt t="47582" x="6472238" y="2865438"/>
          <p14:tracePt t="47599" x="6521450" y="2865438"/>
          <p14:tracePt t="47616" x="6572250" y="2865438"/>
          <p14:tracePt t="47632" x="6596063" y="2865438"/>
          <p14:tracePt t="47649" x="6621463" y="2865438"/>
          <p14:tracePt t="47665" x="6646863" y="2865438"/>
          <p14:tracePt t="47683" x="6659563" y="2865438"/>
          <p14:tracePt t="47748" x="6672263" y="2865438"/>
          <p14:tracePt t="47756" x="6684963" y="2865438"/>
          <p14:tracePt t="51468" x="6672263" y="2865438"/>
          <p14:tracePt t="51476" x="6659563" y="2865438"/>
          <p14:tracePt t="51493" x="6646863" y="2865438"/>
          <p14:tracePt t="51500" x="6608763" y="2865438"/>
          <p14:tracePt t="51509" x="6596063" y="2878138"/>
          <p14:tracePt t="51525" x="6559550" y="2890838"/>
          <p14:tracePt t="51542" x="6534150" y="2903538"/>
          <p14:tracePt t="51559" x="6496050" y="2916238"/>
          <p14:tracePt t="51576" x="6496050" y="2928938"/>
          <p14:tracePt t="51592" x="6459538" y="2941638"/>
          <p14:tracePt t="51609" x="6434138" y="2965450"/>
          <p14:tracePt t="51626" x="6421438" y="2978150"/>
          <p14:tracePt t="51628" x="6408738" y="2978150"/>
          <p14:tracePt t="51642" x="6396038" y="2990850"/>
          <p14:tracePt t="51660" x="6383338" y="3003550"/>
          <p14:tracePt t="51676" x="6359525" y="3016250"/>
          <p14:tracePt t="51693" x="6296025" y="3041650"/>
          <p14:tracePt t="51709" x="6270625" y="3054350"/>
          <p14:tracePt t="51726" x="6246813" y="3054350"/>
          <p14:tracePt t="51743" x="6221413" y="3065463"/>
          <p14:tracePt t="51760" x="6196013" y="3078163"/>
          <p14:tracePt t="51776" x="6170613" y="3078163"/>
          <p14:tracePt t="51793" x="6146800" y="3078163"/>
          <p14:tracePt t="51795" x="6146800" y="3090863"/>
          <p14:tracePt t="51812" x="6134100" y="3090863"/>
          <p14:tracePt t="51860" x="6121400" y="3090863"/>
          <p14:tracePt t="51908" x="6108700" y="3090863"/>
          <p14:tracePt t="51916" x="6096000" y="3090863"/>
          <p14:tracePt t="51926" x="6083300" y="3090863"/>
          <p14:tracePt t="51943" x="6057900" y="3090863"/>
          <p14:tracePt t="51960" x="5995988" y="3090863"/>
          <p14:tracePt t="51977" x="5932488" y="3090863"/>
          <p14:tracePt t="51993" x="5845175" y="3090863"/>
          <p14:tracePt t="51995" x="5808663" y="3090863"/>
          <p14:tracePt t="52011" x="5757863" y="3090863"/>
          <p14:tracePt t="52012" x="5719763" y="3090863"/>
          <p14:tracePt t="52027" x="5670550" y="3090863"/>
          <p14:tracePt t="52044" x="5632450" y="3090863"/>
          <p14:tracePt t="52061" x="5619750" y="3090863"/>
          <p14:tracePt t="52077" x="5607050" y="3090863"/>
          <p14:tracePt t="52108" x="5595938" y="3103563"/>
          <p14:tracePt t="52116" x="5595938" y="3116263"/>
          <p14:tracePt t="52133" x="5583238" y="3116263"/>
          <p14:tracePt t="52156" x="5570538" y="3116263"/>
          <p14:tracePt t="52164" x="5557838" y="3128963"/>
          <p14:tracePt t="52372" x="5545138" y="3141663"/>
          <p14:tracePt t="52684" x="5557838" y="3141663"/>
          <p14:tracePt t="52708" x="5570538" y="3141663"/>
          <p14:tracePt t="52724" x="5583238" y="3141663"/>
          <p14:tracePt t="52748" x="5583238" y="3154363"/>
          <p14:tracePt t="52763" x="5595938" y="3154363"/>
          <p14:tracePt t="52924" x="5595938" y="3165475"/>
          <p14:tracePt t="52932" x="5607050" y="3165475"/>
          <p14:tracePt t="52940" x="5632450" y="3165475"/>
          <p14:tracePt t="52947" x="5645150" y="3178175"/>
          <p14:tracePt t="52963" x="5657850" y="3190875"/>
          <p14:tracePt t="52980" x="5683250" y="3203575"/>
          <p14:tracePt t="52996" x="5695950" y="3228975"/>
          <p14:tracePt t="53013" x="5719763" y="3241675"/>
          <p14:tracePt t="53036" x="5732463" y="3254375"/>
          <p14:tracePt t="53052" x="5732463" y="3267075"/>
          <p14:tracePt t="53063" x="5757863" y="3278188"/>
          <p14:tracePt t="53080" x="5783263" y="3290888"/>
          <p14:tracePt t="53096" x="5808663" y="3316288"/>
          <p14:tracePt t="53113" x="5845175" y="3328988"/>
          <p14:tracePt t="53116" x="5870575" y="3341688"/>
          <p14:tracePt t="53130" x="5895975" y="3354388"/>
          <p14:tracePt t="53132" x="5945188" y="3390900"/>
          <p14:tracePt t="53147" x="6008688" y="3416300"/>
          <p14:tracePt t="53163" x="6070600" y="3467100"/>
          <p14:tracePt t="53180" x="6146800" y="3503613"/>
          <p14:tracePt t="53197" x="6221413" y="3541713"/>
          <p14:tracePt t="53213" x="6321425" y="3590925"/>
          <p14:tracePt t="53230" x="6434138" y="3629025"/>
          <p14:tracePt t="53247" x="6559550" y="3667125"/>
          <p14:tracePt t="53263" x="6721475" y="3716338"/>
          <p14:tracePt t="53280" x="6910388" y="3741738"/>
          <p14:tracePt t="53297" x="7134225" y="3754438"/>
          <p14:tracePt t="53313" x="7246938" y="3779838"/>
          <p14:tracePt t="53315" x="7310438" y="3779838"/>
          <p14:tracePt t="53330" x="7385050" y="3779838"/>
          <p14:tracePt t="53332" x="7448550" y="3779838"/>
          <p14:tracePt t="53348" x="7572375" y="3779838"/>
          <p14:tracePt t="53364" x="7635875" y="3779838"/>
          <p14:tracePt t="53381" x="7723188" y="3754438"/>
          <p14:tracePt t="53397" x="7785100" y="3716338"/>
          <p14:tracePt t="53413" x="7874000" y="3667125"/>
          <p14:tracePt t="53431" x="7948613" y="3603625"/>
          <p14:tracePt t="53447" x="8035925" y="3529013"/>
          <p14:tracePt t="53464" x="8110538" y="3454400"/>
          <p14:tracePt t="53481" x="8174038" y="3378200"/>
          <p14:tracePt t="53497" x="8212138" y="3328988"/>
          <p14:tracePt t="53499" x="8223250" y="3303588"/>
          <p14:tracePt t="53514" x="8235950" y="3290888"/>
          <p14:tracePt t="53516" x="8248650" y="3278188"/>
          <p14:tracePt t="53532" x="8248650" y="3254375"/>
          <p14:tracePt t="53548" x="8261350" y="3228975"/>
          <p14:tracePt t="53564" x="8261350" y="3216275"/>
          <p14:tracePt t="53581" x="8274050" y="3203575"/>
          <p14:tracePt t="53597" x="8286750" y="3165475"/>
          <p14:tracePt t="53614" x="8299450" y="3154363"/>
          <p14:tracePt t="53631" x="8312150" y="3116263"/>
          <p14:tracePt t="53648" x="8348663" y="3078163"/>
          <p14:tracePt t="53664" x="8361363" y="3054350"/>
          <p14:tracePt t="53681" x="8386763" y="3016250"/>
          <p14:tracePt t="53683" x="8424863" y="2990850"/>
          <p14:tracePt t="53698" x="8435975" y="2978150"/>
          <p14:tracePt t="53699" x="8448675" y="2965450"/>
          <p14:tracePt t="53715" x="8486775" y="2941638"/>
          <p14:tracePt t="53732" x="8499475" y="2941638"/>
          <p14:tracePt t="53748" x="8524875" y="2928938"/>
          <p14:tracePt t="54068" x="8524875" y="2941638"/>
          <p14:tracePt t="54100" x="8512175" y="2965450"/>
          <p14:tracePt t="54212" x="8486775" y="2978150"/>
          <p14:tracePt t="54324" x="8486775" y="3003550"/>
          <p14:tracePt t="54340" x="8486775" y="3016250"/>
          <p14:tracePt t="54348" x="8486775" y="3028950"/>
          <p14:tracePt t="54356" x="8486775" y="3041650"/>
          <p14:tracePt t="54366" x="8474075" y="3054350"/>
          <p14:tracePt t="54383" x="8474075" y="3065463"/>
          <p14:tracePt t="54400" x="8461375" y="3128963"/>
          <p14:tracePt t="54416" x="8461375" y="3203575"/>
          <p14:tracePt t="54433" x="8461375" y="3228975"/>
          <p14:tracePt t="54435" x="8461375" y="3254375"/>
          <p14:tracePt t="54450" x="8461375" y="3278188"/>
          <p14:tracePt t="54467" x="8461375" y="3303588"/>
          <p14:tracePt t="54484" x="8461375" y="3316288"/>
          <p14:tracePt t="54501" x="8461375" y="3328988"/>
          <p14:tracePt t="54732" x="8486775" y="3328988"/>
          <p14:tracePt t="54740" x="8499475" y="3328988"/>
          <p14:tracePt t="54750" x="8524875" y="3328988"/>
          <p14:tracePt t="54767" x="8599488" y="3328988"/>
          <p14:tracePt t="54784" x="8674100" y="3328988"/>
          <p14:tracePt t="54801" x="8724900" y="3328988"/>
          <p14:tracePt t="54817" x="8750300" y="3328988"/>
          <p14:tracePt t="54819" x="8763000" y="3328988"/>
          <p14:tracePt t="54834" x="8774113" y="3328988"/>
          <p14:tracePt t="54852" x="8799513" y="3328988"/>
          <p14:tracePt t="54884" x="8812213" y="3328988"/>
          <p14:tracePt t="54892" x="8824913" y="3328988"/>
          <p14:tracePt t="54902" x="8837613" y="3328988"/>
          <p14:tracePt t="54918" x="8850313" y="3328988"/>
          <p14:tracePt t="54934" x="8850313" y="3316288"/>
          <p14:tracePt t="61596" x="8837613" y="3316288"/>
          <p14:tracePt t="61612" x="8812213" y="3316288"/>
          <p14:tracePt t="61628" x="8786813" y="3328988"/>
          <p14:tracePt t="61636" x="8774113" y="3328988"/>
          <p14:tracePt t="61644" x="8724900" y="3367088"/>
          <p14:tracePt t="61653" x="8674100" y="3378200"/>
          <p14:tracePt t="61668" x="8599488" y="3429000"/>
          <p14:tracePt t="61685" x="8537575" y="3479800"/>
          <p14:tracePt t="61702" x="8374063" y="3579813"/>
          <p14:tracePt t="61719" x="8186738" y="3667125"/>
          <p14:tracePt t="61736" x="8086725" y="3703638"/>
          <p14:tracePt t="61752" x="7935913" y="3741738"/>
          <p14:tracePt t="61769" x="7848600" y="3741738"/>
          <p14:tracePt t="61771" x="7785100" y="3741738"/>
          <p14:tracePt t="61786" x="7735888" y="3741738"/>
          <p14:tracePt t="61787" x="7697788" y="3741738"/>
          <p14:tracePt t="61803" x="7610475" y="3741738"/>
          <p14:tracePt t="61820" x="7523163" y="3741738"/>
          <p14:tracePt t="61836" x="7448550" y="3741738"/>
          <p14:tracePt t="61852" x="7359650" y="3741738"/>
          <p14:tracePt t="61869" x="7259638" y="3741738"/>
          <p14:tracePt t="61886" x="7172325" y="3741738"/>
          <p14:tracePt t="61903" x="7059613" y="3741738"/>
          <p14:tracePt t="61919" x="6946900" y="3741738"/>
          <p14:tracePt t="61937" x="6846888" y="3741738"/>
          <p14:tracePt t="61953" x="6734175" y="3741738"/>
          <p14:tracePt t="61969" x="6608763" y="3741738"/>
          <p14:tracePt t="61971" x="6508750" y="3741738"/>
          <p14:tracePt t="61987" x="6296025" y="3779838"/>
          <p14:tracePt t="62003" x="5957888" y="3867150"/>
          <p14:tracePt t="62020" x="5908675" y="3892550"/>
          <p14:tracePt t="62036" x="5857875" y="3879850"/>
          <p14:tracePt t="62156" x="5845175" y="3841750"/>
          <p14:tracePt t="62164" x="5932488" y="3905250"/>
          <p14:tracePt t="62171" x="5957888" y="3905250"/>
          <p14:tracePt t="62186" x="5995988" y="3905250"/>
          <p14:tracePt t="62187" x="6034088" y="3892550"/>
          <p14:tracePt t="62211" x="6057900" y="3879850"/>
          <p14:tracePt t="62220" x="6083300" y="3867150"/>
          <p14:tracePt t="62236" x="6096000" y="3854450"/>
          <p14:tracePt t="62332" x="6096000" y="3841750"/>
          <p14:tracePt t="62340" x="6083300" y="3841750"/>
          <p14:tracePt t="62348" x="6057900" y="3829050"/>
          <p14:tracePt t="62355" x="6045200" y="3829050"/>
          <p14:tracePt t="62371" x="5983288" y="3803650"/>
          <p14:tracePt t="62388" x="5932488" y="3803650"/>
          <p14:tracePt t="62404" x="5870575" y="3779838"/>
          <p14:tracePt t="62420" x="5732463" y="3767138"/>
          <p14:tracePt t="62437" x="5583238" y="3741738"/>
          <p14:tracePt t="62454" x="5407025" y="3741738"/>
          <p14:tracePt t="62471" x="5319713" y="3741738"/>
          <p14:tracePt t="62487" x="5207000" y="3741738"/>
          <p14:tracePt t="62504" x="5119688" y="3741738"/>
          <p14:tracePt t="62521" x="5032375" y="3741738"/>
          <p14:tracePt t="62538" x="4906963" y="3741738"/>
          <p14:tracePt t="62539" x="4819650" y="3741738"/>
          <p14:tracePt t="62555" x="4456113" y="3741738"/>
          <p14:tracePt t="62572" x="4117975" y="3779838"/>
          <p14:tracePt t="62588" x="3867150" y="3792538"/>
          <p14:tracePt t="62604" x="3579813" y="3816350"/>
          <p14:tracePt t="62621" x="3341688" y="3854450"/>
          <p14:tracePt t="62638" x="3216275" y="3867150"/>
          <p14:tracePt t="62654" x="3116263" y="3892550"/>
          <p14:tracePt t="62671" x="3054350" y="3892550"/>
          <p14:tracePt t="62688" x="2967038" y="3892550"/>
          <p14:tracePt t="62705" x="2890838" y="3892550"/>
          <p14:tracePt t="62722" x="2741613" y="3892550"/>
          <p14:tracePt t="62723" x="2654300" y="3892550"/>
          <p14:tracePt t="62739" x="2416175" y="3892550"/>
          <p14:tracePt t="62755" x="2027238" y="3892550"/>
          <p14:tracePt t="62772" x="1727200" y="3892550"/>
          <p14:tracePt t="62789" x="1514475" y="3892550"/>
          <p14:tracePt t="62805" x="1414463" y="3892550"/>
          <p14:tracePt t="62821" x="1363663" y="3892550"/>
          <p14:tracePt t="62838" x="1339850" y="3892550"/>
          <p14:tracePt t="62855" x="1327150" y="3892550"/>
          <p14:tracePt t="62893" x="1314450" y="3892550"/>
          <p14:tracePt t="62908" x="1314450" y="3879850"/>
          <p14:tracePt t="63108" x="1314450" y="3867150"/>
          <p14:tracePt t="63244" x="1314450" y="3854450"/>
          <p14:tracePt t="63292" x="1314450" y="3841750"/>
          <p14:tracePt t="63300" x="1314450" y="3829050"/>
          <p14:tracePt t="63452" x="1314450" y="3816350"/>
          <p14:tracePt t="63484" x="1327150" y="3803650"/>
          <p14:tracePt t="63660" x="1339850" y="3792538"/>
          <p14:tracePt t="63692" x="1339850" y="3779838"/>
          <p14:tracePt t="63724" x="1339850" y="3767138"/>
          <p14:tracePt t="63804" x="1339850" y="3754438"/>
          <p14:tracePt t="63829" x="1339850" y="3741738"/>
          <p14:tracePt t="63836" x="1352550" y="3729038"/>
          <p14:tracePt t="63860" x="1352550" y="3716338"/>
          <p14:tracePt t="63875" x="1352550" y="3692525"/>
          <p14:tracePt t="63885" x="1363663" y="3679825"/>
          <p14:tracePt t="63900" x="1363663" y="3667125"/>
          <p14:tracePt t="63916" x="1363663" y="3654425"/>
          <p14:tracePt t="63940" x="1363663" y="3641725"/>
          <p14:tracePt t="63972" x="1376363" y="3616325"/>
          <p14:tracePt t="64108" x="1389063" y="3590925"/>
          <p14:tracePt t="64188" x="1389063" y="3579813"/>
          <p14:tracePt t="64292" x="1389063" y="3567113"/>
          <p14:tracePt t="64524" x="1389063" y="3554413"/>
          <p14:tracePt t="64900" x="1401763" y="3554413"/>
          <p14:tracePt t="65012" x="1414463" y="3554413"/>
          <p14:tracePt t="65020" x="1427163" y="3554413"/>
          <p14:tracePt t="65476" x="1439863" y="3554413"/>
          <p14:tracePt t="65796" x="1414463" y="3554413"/>
          <p14:tracePt t="65813" x="1401763" y="3554413"/>
          <p14:tracePt t="65820" x="1376363" y="3554413"/>
          <p14:tracePt t="65829" x="1339850" y="3554413"/>
          <p14:tracePt t="65846" x="1289050" y="3554413"/>
          <p14:tracePt t="65863" x="1227138" y="3554413"/>
          <p14:tracePt t="65880" x="1163638" y="3554413"/>
          <p14:tracePt t="65896" x="1114425" y="3554413"/>
          <p14:tracePt t="65913" x="1076325" y="3554413"/>
          <p14:tracePt t="65915" x="1063625" y="3554413"/>
          <p14:tracePt t="65931" x="1050925" y="3554413"/>
          <p14:tracePt t="65947" x="1001713" y="3554413"/>
          <p14:tracePt t="65972" x="976313" y="3554413"/>
          <p14:tracePt t="65981" x="963613" y="3554413"/>
          <p14:tracePt t="66276" x="950913" y="3567113"/>
          <p14:tracePt t="66284" x="938213" y="3579813"/>
          <p14:tracePt t="66297" x="889000" y="3603625"/>
          <p14:tracePt t="66299" x="863600" y="3603625"/>
          <p14:tracePt t="66315" x="825500" y="3603625"/>
          <p14:tracePt t="66331" x="750888" y="3629025"/>
          <p14:tracePt t="66348" x="701675" y="3641725"/>
          <p14:tracePt t="66372" x="688975" y="3641725"/>
          <p14:tracePt t="66507" x="701675" y="3641725"/>
          <p14:tracePt t="66563" x="712788" y="3641725"/>
          <p14:tracePt t="66748" x="712788" y="3629025"/>
          <p14:tracePt t="68980" x="725488" y="3629025"/>
          <p14:tracePt t="69156" x="725488" y="3641725"/>
          <p14:tracePt t="70668" x="738188" y="3629025"/>
          <p14:tracePt t="70692" x="750888" y="3616325"/>
          <p14:tracePt t="71276" x="763588" y="3616325"/>
          <p14:tracePt t="71300" x="776288" y="3616325"/>
          <p14:tracePt t="71332" x="788988" y="3616325"/>
          <p14:tracePt t="71340" x="801688" y="3616325"/>
          <p14:tracePt t="71348" x="825500" y="3616325"/>
          <p14:tracePt t="71360" x="850900" y="3616325"/>
          <p14:tracePt t="71377" x="901700" y="3616325"/>
          <p14:tracePt t="71379" x="925513" y="3641725"/>
          <p14:tracePt t="71394" x="963613" y="3641725"/>
          <p14:tracePt t="71411" x="976313" y="3641725"/>
          <p14:tracePt t="71428" x="1001713" y="3641725"/>
          <p14:tracePt t="71445" x="1014413" y="3641725"/>
          <p14:tracePt t="71461" x="1038225" y="3641725"/>
          <p14:tracePt t="71477" x="1050925" y="3641725"/>
          <p14:tracePt t="71494" x="1076325" y="3641725"/>
          <p14:tracePt t="71511" x="1089025" y="3641725"/>
          <p14:tracePt t="71528" x="1114425" y="3641725"/>
          <p14:tracePt t="71545" x="1139825" y="3641725"/>
          <p14:tracePt t="71561" x="1176338" y="3641725"/>
          <p14:tracePt t="71563" x="1189038" y="3641725"/>
          <p14:tracePt t="71578" x="1214438" y="3641725"/>
          <p14:tracePt t="71580" x="1227138" y="3641725"/>
          <p14:tracePt t="71595" x="1239838" y="3641725"/>
          <p14:tracePt t="71596" x="1263650" y="3641725"/>
          <p14:tracePt t="71612" x="1289050" y="3641725"/>
          <p14:tracePt t="71628" x="1327150" y="3641725"/>
          <p14:tracePt t="71645" x="1376363" y="3641725"/>
          <p14:tracePt t="71661" x="1414463" y="3641725"/>
          <p14:tracePt t="71678" x="1452563" y="3641725"/>
          <p14:tracePt t="71694" x="1476375" y="3616325"/>
          <p14:tracePt t="71712" x="1501775" y="3616325"/>
          <p14:tracePt t="71728" x="1527175" y="3590925"/>
          <p14:tracePt t="71745" x="1552575" y="3579813"/>
          <p14:tracePt t="71747" x="1552575" y="3567113"/>
          <p14:tracePt t="71762" x="1577975" y="3554413"/>
          <p14:tracePt t="71763" x="1577975" y="3541713"/>
          <p14:tracePt t="71779" x="1601788" y="3529013"/>
          <p14:tracePt t="71795" x="1627188" y="3516313"/>
          <p14:tracePt t="71812" x="1652588" y="3490913"/>
          <p14:tracePt t="71829" x="1665288" y="3490913"/>
          <p14:tracePt t="71845" x="1677988" y="3467100"/>
          <p14:tracePt t="71862" x="1701800" y="3454400"/>
          <p14:tracePt t="71879" x="1714500" y="3441700"/>
          <p14:tracePt t="71895" x="1727200" y="3429000"/>
          <p14:tracePt t="71912" x="1739900" y="3403600"/>
          <p14:tracePt t="71929" x="1752600" y="3403600"/>
          <p14:tracePt t="71956" x="1752600" y="3390900"/>
          <p14:tracePt t="71963" x="1765300" y="3390900"/>
          <p14:tracePt t="71980" x="1778000" y="3390900"/>
          <p14:tracePt t="71996" x="1790700" y="3378200"/>
          <p14:tracePt t="72013" x="1801813" y="3378200"/>
          <p14:tracePt t="72028" x="1839913" y="3367088"/>
          <p14:tracePt t="72046" x="1852613" y="3367088"/>
          <p14:tracePt t="72062" x="1890713" y="3354388"/>
          <p14:tracePt t="72079" x="1927225" y="3341688"/>
          <p14:tracePt t="72100" x="1952625" y="3341688"/>
          <p14:tracePt t="72124" x="1965325" y="3341688"/>
          <p14:tracePt t="72156" x="1978025" y="3328988"/>
          <p14:tracePt t="72179" x="1990725" y="3316288"/>
          <p14:tracePt t="72452" x="1990725" y="3290888"/>
          <p14:tracePt t="72532" x="2003425" y="3290888"/>
          <p14:tracePt t="72540" x="2014538" y="3290888"/>
          <p14:tracePt t="72548" x="2027238" y="3290888"/>
          <p14:tracePt t="72572" x="2052638" y="3290888"/>
          <p14:tracePt t="72596" x="2065338" y="3290888"/>
          <p14:tracePt t="72627" x="2078038" y="3290888"/>
          <p14:tracePt t="72740" x="2090738" y="3303588"/>
          <p14:tracePt t="72756" x="2103438" y="3303588"/>
          <p14:tracePt t="72780" x="2103438" y="3316288"/>
          <p14:tracePt t="72788" x="2116138" y="3316288"/>
          <p14:tracePt t="72844" x="2116138" y="3328988"/>
          <p14:tracePt t="74388" x="2139950" y="3328988"/>
          <p14:tracePt t="74396" x="2190750" y="3328988"/>
          <p14:tracePt t="74404" x="2265363" y="3328988"/>
          <p14:tracePt t="74419" x="2416175" y="3328988"/>
          <p14:tracePt t="74436" x="2603500" y="3328988"/>
          <p14:tracePt t="74452" x="2778125" y="3328988"/>
          <p14:tracePt t="74468" x="2967038" y="3328988"/>
          <p14:tracePt t="74485" x="3141663" y="3328988"/>
          <p14:tracePt t="74502" x="3267075" y="3328988"/>
          <p14:tracePt t="74519" x="3429000" y="3328988"/>
          <p14:tracePt t="74536" x="3554413" y="3328988"/>
          <p14:tracePt t="74553" x="3730625" y="3328988"/>
          <p14:tracePt t="74569" x="3867150" y="3328988"/>
          <p14:tracePt t="74571" x="3930650" y="3328988"/>
          <p14:tracePt t="74586" x="3968750" y="3328988"/>
          <p14:tracePt t="74587" x="4017963" y="3316288"/>
          <p14:tracePt t="74603" x="4117975" y="3290888"/>
          <p14:tracePt t="74619" x="4181475" y="3290888"/>
          <p14:tracePt t="74636" x="4256088" y="3267075"/>
          <p14:tracePt t="74652" x="4305300" y="3254375"/>
          <p14:tracePt t="74669" x="4368800" y="3228975"/>
          <p14:tracePt t="74686" x="4406900" y="3216275"/>
          <p14:tracePt t="74703" x="4443413" y="3203575"/>
          <p14:tracePt t="74719" x="4468813" y="3203575"/>
          <p14:tracePt t="74736" x="4481513" y="3203575"/>
          <p14:tracePt t="74753" x="4481513" y="3190875"/>
          <p14:tracePt t="75060" x="4494213" y="3190875"/>
          <p14:tracePt t="75157" x="4506913" y="3190875"/>
          <p14:tracePt t="75163" x="4518025" y="3190875"/>
          <p14:tracePt t="75171" x="4530725" y="3190875"/>
          <p14:tracePt t="75188" x="4568825" y="3203575"/>
          <p14:tracePt t="75205" x="4581525" y="3203575"/>
          <p14:tracePt t="75220" x="4606925" y="3216275"/>
          <p14:tracePt t="75237" x="4630738" y="3228975"/>
          <p14:tracePt t="75254" x="4643438" y="3228975"/>
          <p14:tracePt t="75271" x="4668838" y="3228975"/>
          <p14:tracePt t="75287" x="4681538" y="3228975"/>
          <p14:tracePt t="75304" x="4694238" y="3228975"/>
          <p14:tracePt t="75321" x="4732338" y="3254375"/>
          <p14:tracePt t="75338" x="4756150" y="3254375"/>
          <p14:tracePt t="75339" x="4768850" y="3267075"/>
          <p14:tracePt t="75355" x="4806950" y="3278188"/>
          <p14:tracePt t="75372" x="4832350" y="3278188"/>
          <p14:tracePt t="75388" x="4856163" y="3290888"/>
          <p14:tracePt t="75405" x="4881563" y="3303588"/>
          <p14:tracePt t="75421" x="4906963" y="3316288"/>
          <p14:tracePt t="75452" x="4919663" y="3316288"/>
          <p14:tracePt t="75484" x="4932363" y="3328988"/>
          <p14:tracePt t="75500" x="4945063" y="3328988"/>
          <p14:tracePt t="75507" x="4968875" y="3328988"/>
          <p14:tracePt t="75522" x="5006975" y="3328988"/>
          <p14:tracePt t="75524" x="5045075" y="3328988"/>
          <p14:tracePt t="75539" x="5181600" y="3367088"/>
          <p14:tracePt t="75555" x="5294313" y="3378200"/>
          <p14:tracePt t="75572" x="5432425" y="3378200"/>
          <p14:tracePt t="75588" x="5545138" y="3378200"/>
          <p14:tracePt t="75605" x="5632450" y="3378200"/>
          <p14:tracePt t="75621" x="5683250" y="3378200"/>
          <p14:tracePt t="75638" x="5732463" y="3378200"/>
          <p14:tracePt t="75655" x="5770563" y="3378200"/>
          <p14:tracePt t="75672" x="5821363" y="3378200"/>
          <p14:tracePt t="75688" x="5870575" y="3367088"/>
          <p14:tracePt t="75705" x="5921375" y="3367088"/>
          <p14:tracePt t="75707" x="5945188" y="3367088"/>
          <p14:tracePt t="75723" x="5970588" y="3367088"/>
          <p14:tracePt t="75739" x="5995988" y="3367088"/>
          <p14:tracePt t="75756" x="6034088" y="3367088"/>
          <p14:tracePt t="75773" x="6070600" y="3367088"/>
          <p14:tracePt t="75788" x="6096000" y="3367088"/>
          <p14:tracePt t="75805" x="6157913" y="3367088"/>
          <p14:tracePt t="75822" x="6234113" y="3367088"/>
          <p14:tracePt t="75839" x="6321425" y="3367088"/>
          <p14:tracePt t="75856" x="6396038" y="3367088"/>
          <p14:tracePt t="75872" x="6472238" y="3367088"/>
          <p14:tracePt t="75889" x="6534150" y="3367088"/>
          <p14:tracePt t="75891" x="6584950" y="3367088"/>
          <p14:tracePt t="75906" x="6608763" y="3367088"/>
          <p14:tracePt t="75907" x="6621463" y="3367088"/>
          <p14:tracePt t="75924" x="6684963" y="3354388"/>
          <p14:tracePt t="75941" x="6708775" y="3354388"/>
          <p14:tracePt t="76020" x="6696075" y="3354388"/>
          <p14:tracePt t="76028" x="6684963" y="3354388"/>
          <p14:tracePt t="76039" x="6608763" y="3354388"/>
          <p14:tracePt t="76056" x="6459538" y="3354388"/>
          <p14:tracePt t="76073" x="6283325" y="3354388"/>
          <p14:tracePt t="76075" x="6208713" y="3354388"/>
          <p14:tracePt t="76090" x="6196013" y="3354388"/>
          <p14:tracePt t="76107" x="6183313" y="3354388"/>
          <p14:tracePt t="76124" x="6183313" y="3367088"/>
          <p14:tracePt t="76141" x="6346825" y="3429000"/>
          <p14:tracePt t="76156" x="6608763" y="3479800"/>
          <p14:tracePt t="76173" x="6959600" y="3479800"/>
          <p14:tracePt t="76190" x="7059613" y="3479800"/>
          <p14:tracePt t="76206" x="7123113" y="3479800"/>
          <p14:tracePt t="76276" x="7134225" y="3479800"/>
          <p14:tracePt t="76291" x="7123113" y="3479800"/>
          <p14:tracePt t="76300" x="7097713" y="3479800"/>
          <p14:tracePt t="76316" x="7072313" y="3479800"/>
          <p14:tracePt t="76324" x="7059613" y="3479800"/>
          <p14:tracePt t="76340" x="7034213" y="3479800"/>
          <p14:tracePt t="76356" x="7010400" y="3479800"/>
          <p14:tracePt t="76374" x="6997700" y="3479800"/>
          <p14:tracePt t="76391" x="6985000" y="3479800"/>
          <p14:tracePt t="76407" x="6959600" y="3479800"/>
          <p14:tracePt t="76423" x="6946900" y="3479800"/>
          <p14:tracePt t="76441" x="6934200" y="3479800"/>
          <p14:tracePt t="76457" x="6921500" y="3479800"/>
          <p14:tracePt t="76474" x="6910388" y="3479800"/>
          <p14:tracePt t="76524" x="6897688" y="3479800"/>
          <p14:tracePt t="76563" x="6897688" y="3467100"/>
          <p14:tracePt t="76572" x="6884988" y="3467100"/>
          <p14:tracePt t="76588" x="6872288" y="3454400"/>
          <p14:tracePt t="76596" x="6859588" y="3441700"/>
          <p14:tracePt t="76607" x="6846888" y="3429000"/>
          <p14:tracePt t="76624" x="6821488" y="3403600"/>
          <p14:tracePt t="76641" x="6759575" y="3367088"/>
          <p14:tracePt t="76643" x="6759575" y="3341688"/>
          <p14:tracePt t="76658" x="6721475" y="3316288"/>
          <p14:tracePt t="76659" x="6708775" y="3290888"/>
          <p14:tracePt t="76675" x="6672263" y="3228975"/>
          <p14:tracePt t="76692" x="6608763" y="3141663"/>
          <p14:tracePt t="76708" x="6572250" y="3065463"/>
          <p14:tracePt t="76725" x="6546850" y="2978150"/>
          <p14:tracePt t="76741" x="6521450" y="2890838"/>
          <p14:tracePt t="76758" x="6508750" y="2816225"/>
          <p14:tracePt t="76775" x="6496050" y="2765425"/>
          <p14:tracePt t="76791" x="6496050" y="2678113"/>
          <p14:tracePt t="76808" x="6496050" y="2627313"/>
          <p14:tracePt t="76825" x="6496050" y="2616200"/>
          <p14:tracePt t="76842" x="6496050" y="2603500"/>
          <p14:tracePt t="76843" x="6496050" y="2590800"/>
          <p14:tracePt t="76859" x="6508750" y="2552700"/>
          <p14:tracePt t="76876" x="6521450" y="2540000"/>
          <p14:tracePt t="77012" x="6521450" y="2527300"/>
          <p14:tracePt t="77027" x="6508750" y="2527300"/>
          <p14:tracePt t="77036" x="6496050" y="2527300"/>
          <p14:tracePt t="77043" x="6483350" y="2527300"/>
          <p14:tracePt t="77059" x="6446838" y="2527300"/>
          <p14:tracePt t="77076" x="6408738" y="2527300"/>
          <p14:tracePt t="77093" x="6370638" y="2527300"/>
          <p14:tracePt t="77109" x="6334125" y="2527300"/>
          <p14:tracePt t="77125" x="6270625" y="2527300"/>
          <p14:tracePt t="77142" x="6221413" y="2527300"/>
          <p14:tracePt t="77159" x="6121400" y="2527300"/>
          <p14:tracePt t="77176" x="5921375" y="2552700"/>
          <p14:tracePt t="77193" x="5695950" y="2590800"/>
          <p14:tracePt t="77195" x="5595938" y="2603500"/>
          <p14:tracePt t="77209" x="5483225" y="2640013"/>
          <p14:tracePt t="77211" x="5394325" y="2652713"/>
          <p14:tracePt t="77227" x="5319713" y="2665413"/>
          <p14:tracePt t="77243" x="5270500" y="2703513"/>
          <p14:tracePt t="77260" x="5257800" y="2703513"/>
          <p14:tracePt t="77276" x="5245100" y="2703513"/>
          <p14:tracePt t="77293" x="5232400" y="2703513"/>
          <p14:tracePt t="77316" x="5219700" y="2703513"/>
          <p14:tracePt t="77444" x="5232400" y="2703513"/>
          <p14:tracePt t="77452" x="5245100" y="2703513"/>
          <p14:tracePt t="77467" x="5257800" y="2703513"/>
          <p14:tracePt t="77484" x="5281613" y="2703513"/>
          <p14:tracePt t="77493" x="5294313" y="2703513"/>
          <p14:tracePt t="77564" x="5294313" y="2690813"/>
          <p14:tracePt t="77788" x="5281613" y="2690813"/>
          <p14:tracePt t="77804" x="5257800" y="2690813"/>
          <p14:tracePt t="77812" x="5232400" y="2690813"/>
          <p14:tracePt t="77819" x="5207000" y="2690813"/>
          <p14:tracePt t="77828" x="5181600" y="2690813"/>
          <p14:tracePt t="77844" x="5119688" y="2703513"/>
          <p14:tracePt t="77860" x="5006975" y="2740025"/>
          <p14:tracePt t="77877" x="4868863" y="2778125"/>
          <p14:tracePt t="77894" x="4668838" y="2828925"/>
          <p14:tracePt t="77912" x="4443413" y="2903538"/>
          <p14:tracePt t="77928" x="4081463" y="3028950"/>
          <p14:tracePt t="77944" x="3792538" y="3103563"/>
          <p14:tracePt t="77961" x="3554413" y="3165475"/>
          <p14:tracePt t="77963" x="3405188" y="3203575"/>
          <p14:tracePt t="77978" x="3279775" y="3241675"/>
          <p14:tracePt t="77980" x="3192463" y="3267075"/>
          <p14:tracePt t="77995" x="2954338" y="3316288"/>
          <p14:tracePt t="78012" x="2841625" y="3354388"/>
          <p14:tracePt t="78028" x="2767013" y="3390900"/>
          <p14:tracePt t="78044" x="2716213" y="3403600"/>
          <p14:tracePt t="78061" x="2667000" y="3441700"/>
          <p14:tracePt t="78078" x="2565400" y="3503613"/>
          <p14:tracePt t="78095" x="2452688" y="3567113"/>
          <p14:tracePt t="78112" x="2428875" y="3590925"/>
          <p14:tracePt t="78164" x="2428875" y="3603625"/>
          <p14:tracePt t="78172" x="2416175" y="3616325"/>
          <p14:tracePt t="78204" x="2390775" y="3616325"/>
          <p14:tracePt t="78260" x="2378075" y="3616325"/>
          <p14:tracePt t="78276" x="2365375" y="3616325"/>
          <p14:tracePt t="78284" x="2352675" y="3616325"/>
          <p14:tracePt t="78295" x="2328863" y="3629025"/>
          <p14:tracePt t="78313" x="2316163" y="3641725"/>
          <p14:tracePt t="78329" x="2290763" y="3641725"/>
          <p14:tracePt t="78331" x="2265363" y="3641725"/>
          <p14:tracePt t="78346" x="2252663" y="3667125"/>
          <p14:tracePt t="78347" x="2239963" y="3667125"/>
          <p14:tracePt t="78362" x="2228850" y="3667125"/>
          <p14:tracePt t="78364" x="2216150" y="3692525"/>
          <p14:tracePt t="78380" x="2203450" y="3692525"/>
          <p14:tracePt t="78396" x="2190750" y="3703638"/>
          <p14:tracePt t="78413" x="2178050" y="3716338"/>
          <p14:tracePt t="78429" x="2165350" y="3754438"/>
          <p14:tracePt t="78446" x="2139950" y="3803650"/>
          <p14:tracePt t="78463" x="2127250" y="3841750"/>
          <p14:tracePt t="78479" x="2116138" y="3854450"/>
          <p14:tracePt t="78496" x="2116138" y="3892550"/>
          <p14:tracePt t="78514" x="2103438" y="3916363"/>
          <p14:tracePt t="78515" x="2103438" y="3929063"/>
          <p14:tracePt t="78529" x="2103438" y="3941763"/>
          <p14:tracePt t="78531" x="2103438" y="3967163"/>
          <p14:tracePt t="78547" x="2103438" y="3992563"/>
          <p14:tracePt t="78563" x="2103438" y="4017963"/>
          <p14:tracePt t="78580" x="2090738" y="4041775"/>
          <p14:tracePt t="101051" x="2103438" y="4041775"/>
          <p14:tracePt t="101059" x="2103438" y="4029075"/>
          <p14:tracePt t="101483" x="2127250" y="4029075"/>
          <p14:tracePt t="102411" x="2139950" y="4029075"/>
          <p14:tracePt t="102419" x="2152650" y="4029075"/>
          <p14:tracePt t="102427" x="2165350" y="4029075"/>
          <p14:tracePt t="102442" x="2203450" y="4029075"/>
          <p14:tracePt t="102459" x="2228850" y="4029075"/>
          <p14:tracePt t="102475" x="2278063" y="4029075"/>
          <p14:tracePt t="102492" x="2316163" y="4029075"/>
          <p14:tracePt t="102508" x="2352675" y="4029075"/>
          <p14:tracePt t="102525" x="2378075" y="4029075"/>
          <p14:tracePt t="102542" x="2416175" y="4029075"/>
          <p14:tracePt t="102559" x="2441575" y="4029075"/>
          <p14:tracePt t="102576" x="2465388" y="4029075"/>
          <p14:tracePt t="102592" x="2503488" y="4029075"/>
          <p14:tracePt t="102609" x="2541588" y="4029075"/>
          <p14:tracePt t="102625" x="2590800" y="4029075"/>
          <p14:tracePt t="102627" x="2603500" y="4029075"/>
          <p14:tracePt t="102643" x="2641600" y="4029075"/>
          <p14:tracePt t="102660" x="2690813" y="4029075"/>
          <p14:tracePt t="102676" x="2767013" y="4005263"/>
          <p14:tracePt t="102692" x="2816225" y="4005263"/>
          <p14:tracePt t="102709" x="2890838" y="3967163"/>
          <p14:tracePt t="102726" x="2979738" y="3954463"/>
          <p14:tracePt t="102743" x="3067050" y="3916363"/>
          <p14:tracePt t="102759" x="3141663" y="3905250"/>
          <p14:tracePt t="102776" x="3192463" y="3879850"/>
          <p14:tracePt t="102792" x="3241675" y="3867150"/>
          <p14:tracePt t="102827" x="3267075" y="3867150"/>
          <p14:tracePt t="102867" x="3267075" y="3854450"/>
          <p14:tracePt t="102923" x="3279775" y="3841750"/>
          <p14:tracePt t="102931" x="3292475" y="3829050"/>
          <p14:tracePt t="102948" x="3305175" y="3816350"/>
          <p14:tracePt t="102960" x="3317875" y="3816350"/>
          <p14:tracePt t="102976" x="3328988" y="3803650"/>
          <p14:tracePt t="102993" x="3354388" y="3792538"/>
          <p14:tracePt t="103010" x="3367088" y="3792538"/>
          <p14:tracePt t="103011" x="3367088" y="3767138"/>
          <p14:tracePt t="103027" x="3392488" y="3767138"/>
          <p14:tracePt t="103044" x="3405188" y="3767138"/>
          <p14:tracePt t="103060" x="3417888" y="3754438"/>
          <p14:tracePt t="103084" x="3429000" y="3741738"/>
          <p14:tracePt t="103100" x="3441700" y="3741738"/>
          <p14:tracePt t="103110" x="3454400" y="3741738"/>
          <p14:tracePt t="103127" x="3492500" y="3729038"/>
          <p14:tracePt t="103143" x="3505200" y="3716338"/>
          <p14:tracePt t="103160" x="3530600" y="3703638"/>
          <p14:tracePt t="103419" x="3517900" y="3703638"/>
          <p14:tracePt t="103891" x="3505200" y="3703638"/>
          <p14:tracePt t="105579" x="3505200" y="3716338"/>
          <p14:tracePt t="105595" x="3505200" y="3729038"/>
          <p14:tracePt t="105603" x="3505200" y="3741738"/>
          <p14:tracePt t="105620" x="3505200" y="3754438"/>
          <p14:tracePt t="105651" x="3505200" y="3767138"/>
          <p14:tracePt t="105683" x="3505200" y="3779838"/>
          <p14:tracePt t="105851" x="3505200" y="3792538"/>
          <p14:tracePt t="105916" x="3517900" y="3792538"/>
          <p14:tracePt t="105924" x="3541713" y="3792538"/>
          <p14:tracePt t="105934" x="3554413" y="3792538"/>
          <p14:tracePt t="105951" x="3605213" y="3792538"/>
          <p14:tracePt t="105968" x="3617913" y="3779838"/>
          <p14:tracePt t="105984" x="3643313" y="3754438"/>
          <p14:tracePt t="105986" x="3654425" y="3754438"/>
          <p14:tracePt t="106001" x="3654425" y="3741738"/>
          <p14:tracePt t="106003" x="3667125" y="3741738"/>
          <p14:tracePt t="106019" x="3705225" y="3692525"/>
          <p14:tracePt t="106035" x="3767138" y="3654425"/>
          <p14:tracePt t="106051" x="3805238" y="3616325"/>
          <p14:tracePt t="106068" x="3856038" y="3567113"/>
          <p14:tracePt t="106084" x="3892550" y="3529013"/>
          <p14:tracePt t="106101" x="3917950" y="3503613"/>
          <p14:tracePt t="106118" x="3943350" y="3467100"/>
          <p14:tracePt t="106134" x="3943350" y="3454400"/>
          <p14:tracePt t="106151" x="3943350" y="3441700"/>
          <p14:tracePt t="106168" x="3943350" y="3429000"/>
          <p14:tracePt t="106395" x="3956050" y="3429000"/>
          <p14:tracePt t="106419" x="3968750" y="3429000"/>
          <p14:tracePt t="106427" x="3979863" y="3429000"/>
          <p14:tracePt t="106436" x="3992563" y="3441700"/>
          <p14:tracePt t="106452" x="4043363" y="3479800"/>
          <p14:tracePt t="106468" x="4092575" y="3503613"/>
          <p14:tracePt t="106486" x="4143375" y="3541713"/>
          <p14:tracePt t="106502" x="4168775" y="3567113"/>
          <p14:tracePt t="106519" x="4205288" y="3579813"/>
          <p14:tracePt t="106536" x="4217988" y="3590925"/>
          <p14:tracePt t="106552" x="4243388" y="3590925"/>
          <p14:tracePt t="106554" x="4243388" y="3603625"/>
          <p14:tracePt t="106643" x="4256088" y="3629025"/>
          <p14:tracePt t="106668" x="4268788" y="3641725"/>
          <p14:tracePt t="106675" x="4281488" y="3654425"/>
          <p14:tracePt t="106692" x="4294188" y="3667125"/>
          <p14:tracePt t="106703" x="4305300" y="3679825"/>
          <p14:tracePt t="106720" x="4330700" y="3703638"/>
          <p14:tracePt t="106736" x="4368800" y="3716338"/>
          <p14:tracePt t="106753" x="4394200" y="3754438"/>
          <p14:tracePt t="106770" x="4406900" y="3754438"/>
          <p14:tracePt t="106795" x="4418013" y="3754438"/>
          <p14:tracePt t="106923" x="4430713" y="3754438"/>
          <p14:tracePt t="106939" x="4443413" y="3767138"/>
          <p14:tracePt t="106947" x="4468813" y="3767138"/>
          <p14:tracePt t="106954" x="4481513" y="3779838"/>
          <p14:tracePt t="106971" x="4506913" y="3792538"/>
          <p14:tracePt t="106987" x="4530725" y="3803650"/>
          <p14:tracePt t="107004" x="4568825" y="3816350"/>
          <p14:tracePt t="107021" x="4581525" y="3829050"/>
          <p14:tracePt t="107037" x="4594225" y="3829050"/>
          <p14:tracePt t="107053" x="4630738" y="3829050"/>
          <p14:tracePt t="107071" x="4668838" y="3841750"/>
          <p14:tracePt t="107087" x="4732338" y="3841750"/>
          <p14:tracePt t="107104" x="4781550" y="3841750"/>
          <p14:tracePt t="107121" x="4794250" y="3841750"/>
          <p14:tracePt t="107137" x="4806950" y="3841750"/>
          <p14:tracePt t="107154" x="4819650" y="3841750"/>
          <p14:tracePt t="107171" x="4843463" y="3841750"/>
          <p14:tracePt t="107188" x="4868863" y="3841750"/>
          <p14:tracePt t="107204" x="4906963" y="3841750"/>
          <p14:tracePt t="107221" x="4932363" y="3841750"/>
          <p14:tracePt t="107237" x="4981575" y="3841750"/>
          <p14:tracePt t="107254" x="5019675" y="3841750"/>
          <p14:tracePt t="107271" x="5068888" y="3841750"/>
          <p14:tracePt t="107288" x="5119688" y="3841750"/>
          <p14:tracePt t="107304" x="5157788" y="3854450"/>
          <p14:tracePt t="107306" x="5181600" y="3854450"/>
          <p14:tracePt t="107322" x="5219700" y="3854450"/>
          <p14:tracePt t="107323" x="5245100" y="3854450"/>
          <p14:tracePt t="107338" x="5307013" y="3854450"/>
          <p14:tracePt t="107355" x="5357813" y="3854450"/>
          <p14:tracePt t="107372" x="5432425" y="3854450"/>
          <p14:tracePt t="107388" x="5519738" y="3854450"/>
          <p14:tracePt t="107404" x="5607050" y="3854450"/>
          <p14:tracePt t="107421" x="5719763" y="3841750"/>
          <p14:tracePt t="107438" x="5857875" y="3816350"/>
          <p14:tracePt t="107455" x="5970588" y="3803650"/>
          <p14:tracePt t="107472" x="6021388" y="3803650"/>
          <p14:tracePt t="107488" x="6057900" y="3792538"/>
          <p14:tracePt t="107505" x="6096000" y="3792538"/>
          <p14:tracePt t="107507" x="6108700" y="3792538"/>
          <p14:tracePt t="107523" x="6121400" y="3792538"/>
          <p14:tracePt t="107524" x="6157913" y="3792538"/>
          <p14:tracePt t="107539" x="6170613" y="3792538"/>
          <p14:tracePt t="107555" x="6208713" y="3792538"/>
          <p14:tracePt t="107572" x="6234113" y="3779838"/>
          <p14:tracePt t="107588" x="6246813" y="3779838"/>
          <p14:tracePt t="107628" x="6270625" y="3767138"/>
          <p14:tracePt t="107659" x="6283325" y="3767138"/>
          <p14:tracePt t="107675" x="6296025" y="3754438"/>
          <p14:tracePt t="107683" x="6308725" y="3754438"/>
          <p14:tracePt t="107691" x="6321425" y="3754438"/>
          <p14:tracePt t="107705" x="6346825" y="3741738"/>
          <p14:tracePt t="107707" x="6359525" y="3741738"/>
          <p14:tracePt t="107723" x="6396038" y="3716338"/>
          <p14:tracePt t="107739" x="6472238" y="3679825"/>
          <p14:tracePt t="107756" x="6572250" y="3654425"/>
          <p14:tracePt t="107772" x="6646863" y="3641725"/>
          <p14:tracePt t="107789" x="6772275" y="3579813"/>
          <p14:tracePt t="107806" x="6808788" y="3567113"/>
          <p14:tracePt t="107823" x="6821488" y="3554413"/>
          <p14:tracePt t="107963" x="6834188" y="3554413"/>
          <p14:tracePt t="108003" x="6846888" y="3554413"/>
          <p14:tracePt t="108019" x="6859588" y="3554413"/>
          <p14:tracePt t="108027" x="6884988" y="3541713"/>
          <p14:tracePt t="108039" x="6884988" y="3529013"/>
          <p14:tracePt t="108056" x="6921500" y="3529013"/>
          <p14:tracePt t="108058" x="6921500" y="3516313"/>
          <p14:tracePt t="108073" x="6934200" y="3516313"/>
          <p14:tracePt t="108075" x="6946900" y="3503613"/>
          <p14:tracePt t="108091" x="6959600" y="3490913"/>
          <p14:tracePt t="108107" x="6972300" y="3490913"/>
          <p14:tracePt t="110179" x="6972300" y="3503613"/>
          <p14:tracePt t="110203" x="6972300" y="3516313"/>
          <p14:tracePt t="110267" x="6972300" y="3541713"/>
          <p14:tracePt t="110347" x="6959600" y="3554413"/>
          <p14:tracePt t="110371" x="6959600" y="3567113"/>
          <p14:tracePt t="110379" x="6946900" y="3567113"/>
          <p14:tracePt t="110396" x="6946900" y="3579813"/>
          <p14:tracePt t="110403" x="6946900" y="3590925"/>
          <p14:tracePt t="110412" x="6934200" y="3603625"/>
          <p14:tracePt t="110429" x="6934200" y="3616325"/>
          <p14:tracePt t="110446" x="6910388" y="3641725"/>
          <p14:tracePt t="110463" x="6884988" y="3679825"/>
          <p14:tracePt t="110479" x="6872288" y="3716338"/>
          <p14:tracePt t="110496" x="6859588" y="3729038"/>
          <p14:tracePt t="110513" x="6834188" y="3754438"/>
          <p14:tracePt t="110514" x="6808788" y="3767138"/>
          <p14:tracePt t="110530" x="6808788" y="3779838"/>
          <p14:tracePt t="110547" x="6797675" y="3792538"/>
          <p14:tracePt t="110563" x="6784975" y="3792538"/>
          <p14:tracePt t="110580" x="6784975" y="3803650"/>
          <p14:tracePt t="110596" x="6772275" y="3803650"/>
          <p14:tracePt t="110613" x="6759575" y="3816350"/>
          <p14:tracePt t="110691" x="6759575" y="3829050"/>
          <p14:tracePt t="110707" x="6759575" y="3841750"/>
          <p14:tracePt t="110715" x="6772275" y="3854450"/>
          <p14:tracePt t="110731" x="6797675" y="3854450"/>
          <p14:tracePt t="110739" x="6834188" y="3854450"/>
          <p14:tracePt t="110747" x="6872288" y="3867150"/>
          <p14:tracePt t="110764" x="6946900" y="3879850"/>
          <p14:tracePt t="110780" x="7046913" y="3892550"/>
          <p14:tracePt t="110796" x="7097713" y="3892550"/>
          <p14:tracePt t="110813" x="7146925" y="3892550"/>
          <p14:tracePt t="110831" x="7159625" y="3892550"/>
          <p14:tracePt t="110847" x="7172325" y="3892550"/>
          <p14:tracePt t="110864" x="7185025" y="3892550"/>
          <p14:tracePt t="110881" x="7259638" y="3892550"/>
          <p14:tracePt t="110882" x="7310438" y="3892550"/>
          <p14:tracePt t="110897" x="7385050" y="3892550"/>
          <p14:tracePt t="110898" x="7448550" y="3892550"/>
          <p14:tracePt t="110914" x="7597775" y="3892550"/>
          <p14:tracePt t="110931" x="7648575" y="3892550"/>
          <p14:tracePt t="110932" x="7723188" y="3892550"/>
          <p14:tracePt t="110947" x="7773988" y="3867150"/>
          <p14:tracePt t="110964" x="7823200" y="3854450"/>
          <p14:tracePt t="110980" x="7861300" y="3829050"/>
          <p14:tracePt t="110997" x="7886700" y="3816350"/>
          <p14:tracePt t="111014" x="7910513" y="3792538"/>
          <p14:tracePt t="111031" x="7923213" y="3779838"/>
          <p14:tracePt t="111048" x="7948613" y="3767138"/>
          <p14:tracePt t="111064" x="7948613" y="3754438"/>
          <p14:tracePt t="111081" x="7974013" y="3729038"/>
          <p14:tracePt t="111107" x="7986713" y="3729038"/>
          <p14:tracePt t="111115" x="7986713" y="3716338"/>
          <p14:tracePt t="115547" x="7986713" y="3703638"/>
          <p14:tracePt t="115571" x="7999413" y="3703638"/>
          <p14:tracePt t="115603" x="8010525" y="3703638"/>
          <p14:tracePt t="115699" x="8023225" y="3703638"/>
          <p14:tracePt t="115739" x="8023225" y="3692525"/>
          <p14:tracePt t="115859" x="8035925" y="3692525"/>
          <p14:tracePt t="115883" x="8061325" y="3692525"/>
          <p14:tracePt t="115907" x="8074025" y="3692525"/>
          <p14:tracePt t="115931" x="8086725" y="3692525"/>
          <p14:tracePt t="115979" x="8099425" y="3692525"/>
          <p14:tracePt t="116115" x="8099425" y="3703638"/>
          <p14:tracePt t="116123" x="8123238" y="3754438"/>
          <p14:tracePt t="116132" x="8135938" y="3779838"/>
          <p14:tracePt t="116144" x="8148638" y="3792538"/>
          <p14:tracePt t="116161" x="8186738" y="3879850"/>
          <p14:tracePt t="116178" x="8199438" y="3929063"/>
          <p14:tracePt t="116195" x="8212138" y="3967163"/>
          <p14:tracePt t="116211" x="8212138" y="4005263"/>
          <p14:tracePt t="116228" x="8223250" y="4029075"/>
          <p14:tracePt t="116244" x="8235950" y="4079875"/>
          <p14:tracePt t="116261" x="8248650" y="4105275"/>
          <p14:tracePt t="116278" x="8248650" y="4117975"/>
          <p14:tracePt t="116294" x="8248650" y="4129088"/>
          <p14:tracePt t="116311" x="8248650" y="4141788"/>
          <p14:tracePt t="116339" x="8248650" y="4154488"/>
          <p14:tracePt t="118723" x="8223250" y="4154488"/>
          <p14:tracePt t="121939" x="8212138" y="4154488"/>
          <p14:tracePt t="122387" x="8199438" y="4154488"/>
          <p14:tracePt t="122467" x="8186738" y="4154488"/>
          <p14:tracePt t="122683" x="8174038" y="4154488"/>
          <p14:tracePt t="122731" x="8174038" y="4141788"/>
          <p14:tracePt t="122763" x="8174038" y="4117975"/>
          <p14:tracePt t="122771" x="8199438" y="4092575"/>
          <p14:tracePt t="122779" x="8235950" y="4054475"/>
          <p14:tracePt t="122795" x="8374063" y="3929063"/>
          <p14:tracePt t="122812" x="8512175" y="3792538"/>
          <p14:tracePt t="122828" x="8650288" y="3654425"/>
          <p14:tracePt t="122845" x="8737600" y="3490913"/>
          <p14:tracePt t="122862" x="8824913" y="3354388"/>
          <p14:tracePt t="122878" x="8850313" y="3278188"/>
          <p14:tracePt t="122895" x="8874125" y="3216275"/>
          <p14:tracePt t="122912" x="8874125" y="3165475"/>
          <p14:tracePt t="122929" x="8874125" y="3141663"/>
          <p14:tracePt t="123003" x="8874125" y="3128963"/>
          <p14:tracePt t="137707" x="8863013" y="3141663"/>
          <p14:tracePt t="137724" x="8837613" y="3154363"/>
          <p14:tracePt t="137731" x="8837613" y="3165475"/>
          <p14:tracePt t="137739" x="8824913" y="3165475"/>
          <p14:tracePt t="137750" x="8799513" y="3165475"/>
          <p14:tracePt t="137767" x="8750300" y="3203575"/>
          <p14:tracePt t="137784" x="8650288" y="3228975"/>
          <p14:tracePt t="137801" x="8512175" y="3267075"/>
          <p14:tracePt t="137802" x="8386763" y="3303588"/>
          <p14:tracePt t="137818" x="8261350" y="3354388"/>
          <p14:tracePt t="137819" x="8123238" y="3390900"/>
          <p14:tracePt t="137834" x="7635875" y="3454400"/>
          <p14:tracePt t="137851" x="7410450" y="3490913"/>
          <p14:tracePt t="137867" x="7385050" y="3516313"/>
          <p14:tracePt t="137915" x="7372350" y="3516313"/>
          <p14:tracePt t="137987" x="7359650" y="3516313"/>
          <p14:tracePt t="137995" x="7348538" y="3541713"/>
          <p14:tracePt t="138002" x="7310438" y="3579813"/>
          <p14:tracePt t="138018" x="7185025" y="3754438"/>
          <p14:tracePt t="138035" x="7046913" y="3879850"/>
          <p14:tracePt t="138052" x="6985000" y="4017963"/>
          <p14:tracePt t="138068" x="6946900" y="4067175"/>
          <p14:tracePt t="138084" x="6921500" y="4129088"/>
          <p14:tracePt t="138102" x="6897688" y="4217988"/>
          <p14:tracePt t="138118" x="6859588" y="4330700"/>
          <p14:tracePt t="138135" x="6784975" y="4454525"/>
          <p14:tracePt t="138151" x="6721475" y="4554538"/>
          <p14:tracePt t="138168" x="6646863" y="4667250"/>
          <p14:tracePt t="138170" x="6572250" y="4743450"/>
          <p14:tracePt t="138185" x="6508750" y="4805363"/>
          <p14:tracePt t="138187" x="6434138" y="4868863"/>
          <p14:tracePt t="138202" x="6270625" y="4943475"/>
          <p14:tracePt t="138219" x="6146800" y="4968875"/>
          <p14:tracePt t="138235" x="6008688" y="4968875"/>
          <p14:tracePt t="138252" x="5795963" y="4968875"/>
          <p14:tracePt t="138268" x="5507038" y="4930775"/>
          <p14:tracePt t="138285" x="5119688" y="4843463"/>
          <p14:tracePt t="138302" x="4868863" y="4768850"/>
          <p14:tracePt t="138318" x="4656138" y="4692650"/>
          <p14:tracePt t="138335" x="4568825" y="4656138"/>
          <p14:tracePt t="138352" x="4543425" y="4630738"/>
          <p14:tracePt t="138369" x="4543425" y="4618038"/>
          <p14:tracePt t="138419" x="4543425" y="4592638"/>
          <p14:tracePt t="138467" x="4543425" y="4579938"/>
          <p14:tracePt t="138483" x="4543425" y="4567238"/>
          <p14:tracePt t="138491" x="4543425" y="4554538"/>
          <p14:tracePt t="138502" x="4543425" y="4543425"/>
          <p14:tracePt t="138519" x="4543425" y="4530725"/>
          <p14:tracePt t="138539" x="4543425" y="4505325"/>
          <p14:tracePt t="138554" x="4543425" y="4479925"/>
          <p14:tracePt t="138570" x="4556125" y="4454525"/>
          <p14:tracePt t="138586" x="4606925" y="4379913"/>
          <p14:tracePt t="138603" x="4781550" y="4179888"/>
          <p14:tracePt t="138619" x="4945063" y="4005263"/>
          <p14:tracePt t="138636" x="5106988" y="3803650"/>
          <p14:tracePt t="138652" x="5219700" y="3654425"/>
          <p14:tracePt t="138669" x="5294313" y="3503613"/>
          <p14:tracePt t="138686" x="5370513" y="3378200"/>
          <p14:tracePt t="138703" x="5457825" y="3190875"/>
          <p14:tracePt t="138720" x="5583238" y="2965450"/>
          <p14:tracePt t="138736" x="5683250" y="2716213"/>
          <p14:tracePt t="138738" x="5745163" y="2578100"/>
          <p14:tracePt t="138753" x="5821363" y="2403475"/>
          <p14:tracePt t="138754" x="5870575" y="2265363"/>
          <p14:tracePt t="138770" x="5983288" y="1989138"/>
          <p14:tracePt t="138787" x="6034088" y="1852613"/>
          <p14:tracePt t="138804" x="6070600" y="1676400"/>
          <p14:tracePt t="138820" x="6108700" y="1576388"/>
          <p14:tracePt t="138836" x="6108700" y="1514475"/>
          <p14:tracePt t="138853" x="6108700" y="1463675"/>
          <p14:tracePt t="138870" x="6108700" y="1439863"/>
          <p14:tracePt t="138892" x="6108700" y="1427163"/>
          <p14:tracePt t="138907" x="6096000" y="1414463"/>
          <p14:tracePt t="138931" x="6096000" y="1401763"/>
          <p14:tracePt t="139011" x="6134100" y="1363663"/>
          <p14:tracePt t="139019" x="6208713" y="1314450"/>
          <p14:tracePt t="139027" x="6296025" y="1263650"/>
          <p14:tracePt t="139037" x="6396038" y="1227138"/>
          <p14:tracePt t="139054" x="6659563" y="1163638"/>
          <p14:tracePt t="139071" x="6910388" y="1101725"/>
          <p14:tracePt t="139087" x="7046913" y="1076325"/>
          <p14:tracePt t="139104" x="7085013" y="1076325"/>
          <p14:tracePt t="139106" x="7110413" y="1076325"/>
          <p14:tracePt t="139179" x="7085013" y="1076325"/>
          <p14:tracePt t="139188" x="7021513" y="1101725"/>
          <p14:tracePt t="139195" x="6972300" y="1138238"/>
          <p14:tracePt t="139203" x="6834188" y="1189038"/>
          <p14:tracePt t="139221" x="6646863" y="1263650"/>
          <p14:tracePt t="139238" x="6496050" y="1339850"/>
          <p14:tracePt t="139254" x="6459538" y="1389063"/>
          <p14:tracePt t="139271" x="6446838" y="1389063"/>
          <p14:tracePt t="139288" x="6446838" y="1401763"/>
          <p14:tracePt t="139305" x="6472238" y="1501775"/>
          <p14:tracePt t="139306" x="6508750" y="1552575"/>
          <p14:tracePt t="139322" x="6559550" y="1652588"/>
          <p14:tracePt t="139324" x="6621463" y="1752600"/>
          <p14:tracePt t="139338" x="6734175" y="2001838"/>
          <p14:tracePt t="139355" x="6834188" y="2327275"/>
          <p14:tracePt t="139372" x="6846888" y="2616200"/>
          <p14:tracePt t="139388" x="6721475" y="3028950"/>
          <p14:tracePt t="139405" x="6446838" y="3529013"/>
          <p14:tracePt t="139422" x="6070600" y="3967163"/>
          <p14:tracePt t="139438" x="5683250" y="4405313"/>
          <p14:tracePt t="139455" x="5232400" y="4856163"/>
          <p14:tracePt t="139472" x="4581525" y="5407025"/>
          <p14:tracePt t="139488" x="4005263" y="5832475"/>
          <p14:tracePt t="139490" x="3743325" y="6094413"/>
          <p14:tracePt t="139506" x="3116263" y="6532563"/>
          <p14:tracePt t="139691" x="2416175" y="6770688"/>
          <p14:tracePt t="139706" x="2478088" y="6707188"/>
          <p14:tracePt t="139723" x="2578100" y="6696075"/>
          <p14:tracePt t="139739" x="2667000" y="6670675"/>
          <p14:tracePt t="139756" x="2728913" y="6657975"/>
          <p14:tracePt t="139772" x="2767013" y="6657975"/>
          <p14:tracePt t="139843" x="2754313" y="6657975"/>
          <p14:tracePt t="139851" x="2741613" y="6645275"/>
          <p14:tracePt t="139867" x="2728913" y="6645275"/>
          <p14:tracePt t="139875" x="2703513" y="6645275"/>
          <p14:tracePt t="139890" x="2654300" y="6607175"/>
          <p14:tracePt t="139907" x="2628900" y="6583363"/>
          <p14:tracePt t="139924" x="2590800" y="6557963"/>
          <p14:tracePt t="139925" x="2565400" y="6532563"/>
          <p14:tracePt t="139939" x="2528888" y="6432550"/>
          <p14:tracePt t="139956" x="2416175" y="6269038"/>
          <p14:tracePt t="139973" x="2316163" y="6069013"/>
          <p14:tracePt t="139990" x="2228850" y="5856288"/>
          <p14:tracePt t="140006" x="2165350" y="5668963"/>
          <p14:tracePt t="140023" x="2116138" y="5507038"/>
          <p14:tracePt t="140040" x="2103438" y="5407025"/>
          <p14:tracePt t="140056" x="2103438" y="5356225"/>
          <p14:tracePt t="140058" x="2103438" y="5343525"/>
          <p14:tracePt t="140074" x="2103438" y="5330825"/>
          <p14:tracePt t="140075" x="2103438" y="5318125"/>
          <p14:tracePt t="140091" x="2103438" y="5305425"/>
          <p14:tracePt t="140427" x="2103438" y="5281613"/>
          <p14:tracePt t="140435" x="2103438" y="5243513"/>
          <p14:tracePt t="140443" x="2127250" y="5205413"/>
          <p14:tracePt t="140458" x="2152650" y="5143500"/>
          <p14:tracePt t="140475" x="2203450" y="5068888"/>
          <p14:tracePt t="140491" x="2252663" y="5005388"/>
          <p14:tracePt t="140508" x="2252663" y="4956175"/>
          <p14:tracePt t="140524" x="2265363" y="4943475"/>
          <p14:tracePt t="141395" x="2290763" y="4943475"/>
          <p14:tracePt t="141451" x="2303463" y="4943475"/>
          <p14:tracePt t="141475" x="2328863" y="4930775"/>
          <p14:tracePt t="141483" x="2328863" y="4918075"/>
          <p14:tracePt t="141499" x="2339975" y="4918075"/>
          <p14:tracePt t="141563" x="2352675" y="4918075"/>
          <p14:tracePt t="141699" x="2365375" y="4918075"/>
          <p14:tracePt t="141715" x="2378075" y="4918075"/>
          <p14:tracePt t="141723" x="2390775" y="4918075"/>
          <p14:tracePt t="141731" x="2403475" y="4918075"/>
          <p14:tracePt t="141744" x="2428875" y="4918075"/>
          <p14:tracePt t="141746" x="2452688" y="4918075"/>
          <p14:tracePt t="141761" x="2465388" y="4918075"/>
          <p14:tracePt t="141763" x="2478088" y="4918075"/>
          <p14:tracePt t="141778" x="2503488" y="4918075"/>
          <p14:tracePt t="141795" x="2554288" y="4918075"/>
          <p14:tracePt t="141812" x="2565400" y="4918075"/>
          <p14:tracePt t="141828" x="2578100" y="4918075"/>
          <p14:tracePt t="141844" x="2603500" y="4918075"/>
          <p14:tracePt t="141861" x="2628900" y="4918075"/>
          <p14:tracePt t="141878" x="2667000" y="4892675"/>
          <p14:tracePt t="141895" x="2716213" y="4892675"/>
          <p14:tracePt t="141900" x="2728913" y="4892675"/>
          <p14:tracePt t="141911" x="2741613" y="4892675"/>
          <p14:tracePt t="141929" x="2767013" y="4892675"/>
          <p14:tracePt t="141931" x="2790825" y="4892675"/>
          <p14:tracePt t="141946" x="2803525" y="4892675"/>
          <p14:tracePt t="141962" x="2828925" y="4892675"/>
          <p14:tracePt t="141979" x="2867025" y="4892675"/>
          <p14:tracePt t="141995" x="2916238" y="4868863"/>
          <p14:tracePt t="142012" x="2941638" y="4868863"/>
          <p14:tracePt t="142028" x="2992438" y="4868863"/>
          <p14:tracePt t="142045" x="3016250" y="4868863"/>
          <p14:tracePt t="142062" x="3054350" y="4856163"/>
          <p14:tracePt t="142078" x="3067050" y="4843463"/>
          <p14:tracePt t="142095" x="3103563" y="4843463"/>
          <p14:tracePt t="142112" x="3128963" y="4830763"/>
          <p14:tracePt t="142129" x="3154363" y="4830763"/>
          <p14:tracePt t="142146" x="3167063" y="4818063"/>
          <p14:tracePt t="142267" x="3192463" y="4818063"/>
          <p14:tracePt t="142284" x="3205163" y="4818063"/>
          <p14:tracePt t="142291" x="3216275" y="4818063"/>
          <p14:tracePt t="142299" x="3228975" y="4805363"/>
          <p14:tracePt t="142312" x="3241675" y="4805363"/>
          <p14:tracePt t="142329" x="3254375" y="4805363"/>
          <p14:tracePt t="142331" x="3267075" y="4805363"/>
          <p14:tracePt t="142346" x="3292475" y="4805363"/>
          <p14:tracePt t="142363" x="3305175" y="4792663"/>
          <p14:tracePt t="142380" x="3328988" y="4792663"/>
          <p14:tracePt t="142396" x="3354388" y="4779963"/>
          <p14:tracePt t="142412" x="3379788" y="4768850"/>
          <p14:tracePt t="142430" x="3405188" y="4768850"/>
          <p14:tracePt t="142446" x="3417888" y="4768850"/>
          <p14:tracePt t="142463" x="3429000" y="4768850"/>
          <p14:tracePt t="142483" x="3454400" y="4768850"/>
          <p14:tracePt t="142499" x="3467100" y="4768850"/>
          <p14:tracePt t="142513" x="3479800" y="4768850"/>
          <p14:tracePt t="142514" x="3492500" y="4768850"/>
          <p14:tracePt t="142530" x="3517900" y="4768850"/>
          <p14:tracePt t="142547" x="3541713" y="4768850"/>
          <p14:tracePt t="142571" x="3554413" y="4768850"/>
          <p14:tracePt t="142747" x="3567113" y="4768850"/>
          <p14:tracePt t="142771" x="3592513" y="4768850"/>
          <p14:tracePt t="143043" x="3605213" y="4756150"/>
          <p14:tracePt t="143075" x="3605213" y="4743450"/>
          <p14:tracePt t="143082" x="3617913" y="4718050"/>
          <p14:tracePt t="143107" x="3643313" y="4705350"/>
          <p14:tracePt t="143131" x="3654425" y="4692650"/>
          <p14:tracePt t="143148" x="3679825" y="4679950"/>
          <p14:tracePt t="143162" x="3705225" y="4667250"/>
          <p14:tracePt t="143195" x="3717925" y="4667250"/>
          <p14:tracePt t="143203" x="3730625" y="4656138"/>
          <p14:tracePt t="143215" x="3743325" y="4656138"/>
          <p14:tracePt t="143232" x="3756025" y="4643438"/>
          <p14:tracePt t="143248" x="3792538" y="4630738"/>
          <p14:tracePt t="143250" x="3805238" y="4618038"/>
          <p14:tracePt t="143265" x="3817938" y="4618038"/>
          <p14:tracePt t="143267" x="3843338" y="4605338"/>
          <p14:tracePt t="143282" x="3879850" y="4579938"/>
          <p14:tracePt t="143299" x="3905250" y="4567238"/>
          <p14:tracePt t="143315" x="3943350" y="4554538"/>
          <p14:tracePt t="143331" x="3956050" y="4543425"/>
          <p14:tracePt t="143348" x="3979863" y="4530725"/>
          <p14:tracePt t="143365" x="3992563" y="4530725"/>
          <p14:tracePt t="143382" x="4005263" y="4530725"/>
          <p14:tracePt t="143435" x="4017963" y="4530725"/>
          <p14:tracePt t="143443" x="4030663" y="4530725"/>
          <p14:tracePt t="143459" x="4043363" y="4530725"/>
          <p14:tracePt t="143466" x="4056063" y="4530725"/>
          <p14:tracePt t="143483" x="4068763" y="4530725"/>
          <p14:tracePt t="143499" x="4092575" y="4530725"/>
          <p14:tracePt t="143516" x="4105275" y="4530725"/>
          <p14:tracePt t="143532" x="4130675" y="4543425"/>
          <p14:tracePt t="143549" x="4156075" y="4554538"/>
          <p14:tracePt t="143566" x="4217988" y="4592638"/>
          <p14:tracePt t="143582" x="4318000" y="4618038"/>
          <p14:tracePt t="143599" x="4356100" y="4630738"/>
          <p14:tracePt t="143616" x="4406900" y="4656138"/>
          <p14:tracePt t="143633" x="4430713" y="4656138"/>
          <p14:tracePt t="143634" x="4443413" y="4656138"/>
          <p14:tracePt t="143650" x="4468813" y="4656138"/>
          <p14:tracePt t="143666" x="4481513" y="4667250"/>
          <p14:tracePt t="143683" x="4494213" y="4667250"/>
          <p14:tracePt t="143700" x="4506913" y="4667250"/>
          <p14:tracePt t="143716" x="4518025" y="4667250"/>
          <p14:tracePt t="143733" x="4530725" y="4667250"/>
          <p14:tracePt t="143749" x="4556125" y="4667250"/>
          <p14:tracePt t="143772" x="4568825" y="4667250"/>
          <p14:tracePt t="143788" x="4581525" y="4667250"/>
          <p14:tracePt t="143803" x="4594225" y="4667250"/>
          <p14:tracePt t="143816" x="4606925" y="4667250"/>
          <p14:tracePt t="143818" x="4619625" y="4667250"/>
          <p14:tracePt t="143834" x="4643438" y="4667250"/>
          <p14:tracePt t="143850" x="4656138" y="4667250"/>
          <p14:tracePt t="143867" x="4681538" y="4667250"/>
          <p14:tracePt t="143883" x="4706938" y="4667250"/>
          <p14:tracePt t="143899" x="4719638" y="4667250"/>
          <p14:tracePt t="143916" x="4732338" y="4667250"/>
          <p14:tracePt t="143979" x="4743450" y="4667250"/>
          <p14:tracePt t="143987" x="4756150" y="4667250"/>
          <p14:tracePt t="144379" x="4768850" y="4667250"/>
          <p14:tracePt t="144435" x="4781550" y="4679950"/>
          <p14:tracePt t="144877" x="4794250" y="4679950"/>
          <p14:tracePt t="144883" x="4806950" y="4679950"/>
          <p14:tracePt t="144899" x="4819650" y="4679950"/>
          <p14:tracePt t="144915" x="4832350" y="4679950"/>
          <p14:tracePt t="144931" x="4843463" y="4679950"/>
          <p14:tracePt t="144939" x="4856163" y="4679950"/>
          <p14:tracePt t="144952" x="4868863" y="4679950"/>
          <p14:tracePt t="144970" x="4894263" y="4679950"/>
          <p14:tracePt t="144987" x="4906963" y="4679950"/>
          <p14:tracePt t="145131" x="4932363" y="4679950"/>
          <p14:tracePt t="145179" x="4945063" y="4679950"/>
          <p14:tracePt t="145259" x="4968875" y="4656138"/>
          <p14:tracePt t="145323" x="4981575" y="4656138"/>
          <p14:tracePt t="145347" x="4994275" y="4656138"/>
          <p14:tracePt t="145363" x="5006975" y="4656138"/>
          <p14:tracePt t="145395" x="5032375" y="4656138"/>
          <p14:tracePt t="145411" x="5045075" y="4656138"/>
          <p14:tracePt t="145435" x="5068888" y="4656138"/>
          <p14:tracePt t="145459" x="5081588" y="4656138"/>
          <p14:tracePt t="145467" x="5094288" y="4656138"/>
          <p14:tracePt t="145475" x="5106988" y="4656138"/>
          <p14:tracePt t="145487" x="5119688" y="4656138"/>
          <p14:tracePt t="145504" x="5145088" y="4656138"/>
          <p14:tracePt t="145506" x="5157788" y="4656138"/>
          <p14:tracePt t="145531" x="5181600" y="4656138"/>
          <p14:tracePt t="145547" x="5207000" y="4656138"/>
          <p14:tracePt t="145555" x="5219700" y="4656138"/>
          <p14:tracePt t="145571" x="5245100" y="4656138"/>
          <p14:tracePt t="145587" x="5281613" y="4656138"/>
          <p14:tracePt t="145604" x="5319713" y="4656138"/>
          <p14:tracePt t="145621" x="5357813" y="4656138"/>
          <p14:tracePt t="145638" x="5394325" y="4656138"/>
          <p14:tracePt t="145654" x="5445125" y="4656138"/>
          <p14:tracePt t="145671" x="5483225" y="4656138"/>
          <p14:tracePt t="145688" x="5519738" y="4656138"/>
          <p14:tracePt t="145690" x="5545138" y="4656138"/>
          <p14:tracePt t="145705" x="5570538" y="4656138"/>
          <p14:tracePt t="145706" x="5583238" y="4656138"/>
          <p14:tracePt t="145722" x="5632450" y="4656138"/>
          <p14:tracePt t="145739" x="5670550" y="4656138"/>
          <p14:tracePt t="145755" x="5708650" y="4667250"/>
          <p14:tracePt t="145771" x="5745163" y="4667250"/>
          <p14:tracePt t="145788" x="5808663" y="4667250"/>
          <p14:tracePt t="145804" x="5883275" y="4667250"/>
          <p14:tracePt t="145822" x="5957888" y="4667250"/>
          <p14:tracePt t="145838" x="6045200" y="4667250"/>
          <p14:tracePt t="145855" x="6108700" y="4667250"/>
          <p14:tracePt t="145872" x="6157913" y="4667250"/>
          <p14:tracePt t="145888" x="6196013" y="4667250"/>
          <p14:tracePt t="145890" x="6221413" y="4667250"/>
          <p14:tracePt t="145906" x="6259513" y="4667250"/>
          <p14:tracePt t="145922" x="6270625" y="4679950"/>
          <p14:tracePt t="145939" x="6296025" y="4679950"/>
          <p14:tracePt t="145963" x="6308725" y="4692650"/>
          <p14:tracePt t="146698" x="6308725" y="4705350"/>
          <p14:tracePt t="146715" x="6308725" y="4718050"/>
          <p14:tracePt t="147139" x="6308725" y="4730750"/>
          <p14:tracePt t="147171" x="6308725" y="4743450"/>
          <p14:tracePt t="147179" x="6296025" y="4743450"/>
          <p14:tracePt t="147211" x="6296025" y="4756150"/>
          <p14:tracePt t="147259" x="6283325" y="4756150"/>
          <p14:tracePt t="147331" x="6270625" y="4779963"/>
          <p14:tracePt t="147435" x="6270625" y="4792663"/>
          <p14:tracePt t="147443" x="6259513" y="4805363"/>
          <p14:tracePt t="147555" x="6246813" y="4818063"/>
          <p14:tracePt t="147563" x="6234113" y="4818063"/>
          <p14:tracePt t="147619" x="6234113" y="4830763"/>
          <p14:tracePt t="147635" x="6234113" y="4843463"/>
          <p14:tracePt t="147659" x="6234113" y="4856163"/>
          <p14:tracePt t="148531" x="6246813" y="4856163"/>
          <p14:tracePt t="148539" x="6259513" y="4856163"/>
          <p14:tracePt t="148555" x="6270625" y="4856163"/>
          <p14:tracePt t="148587" x="6296025" y="4856163"/>
          <p14:tracePt t="148611" x="6308725" y="4856163"/>
          <p14:tracePt t="148619" x="6321425" y="4856163"/>
          <p14:tracePt t="148628" x="6334125" y="4856163"/>
          <p14:tracePt t="148646" x="6359525" y="4856163"/>
          <p14:tracePt t="148662" x="6370638" y="4856163"/>
          <p14:tracePt t="148978" x="6359525" y="4856163"/>
          <p14:tracePt t="149067" x="6334125" y="4856163"/>
          <p14:tracePt t="149075" x="6321425" y="4843463"/>
          <p14:tracePt t="149082" x="6296025" y="4818063"/>
          <p14:tracePt t="149098" x="6283325" y="4805363"/>
          <p14:tracePt t="149114" x="6259513" y="4805363"/>
          <p14:tracePt t="149131" x="6221413" y="4779963"/>
          <p14:tracePt t="149147" x="6208713" y="4779963"/>
          <p14:tracePt t="149163" x="6157913" y="4779963"/>
          <p14:tracePt t="149180" x="6108700" y="4779963"/>
          <p14:tracePt t="149197" x="6083300" y="4779963"/>
          <p14:tracePt t="149213" x="6008688" y="4779963"/>
          <p14:tracePt t="149231" x="5932488" y="4805363"/>
          <p14:tracePt t="149247" x="5845175" y="4830763"/>
          <p14:tracePt t="149264" x="5708650" y="4905375"/>
          <p14:tracePt t="149266" x="5683250" y="4918075"/>
          <p14:tracePt t="149281" x="5645150" y="4943475"/>
          <p14:tracePt t="149282" x="5607050" y="4981575"/>
          <p14:tracePt t="149298" x="5570538" y="5018088"/>
          <p14:tracePt t="149314" x="5557838" y="5043488"/>
          <p14:tracePt t="149331" x="5532438" y="5068888"/>
          <p14:tracePt t="149347" x="5507038" y="5092700"/>
          <p14:tracePt t="149364" x="5495925" y="5092700"/>
          <p14:tracePt t="149381" x="5483225" y="5092700"/>
          <p14:tracePt t="149398" x="5457825" y="5092700"/>
          <p14:tracePt t="149414" x="5432425" y="5092700"/>
          <p14:tracePt t="149431" x="5383213" y="5092700"/>
          <p14:tracePt t="149448" x="5319713" y="5092700"/>
          <p14:tracePt t="149464" x="5257800" y="5092700"/>
          <p14:tracePt t="149466" x="5245100" y="5092700"/>
          <p14:tracePt t="149481" x="5219700" y="5092700"/>
          <p14:tracePt t="149483" x="5207000" y="5092700"/>
          <p14:tracePt t="149498" x="5181600" y="5092700"/>
          <p14:tracePt t="149602" x="5181600" y="5105400"/>
          <p14:tracePt t="149619" x="5181600" y="5118100"/>
          <p14:tracePt t="149626" x="5181600" y="5130800"/>
          <p14:tracePt t="149642" x="5170488" y="5143500"/>
          <p14:tracePt t="149666" x="5157788" y="5156200"/>
          <p14:tracePt t="149674" x="5145088" y="5168900"/>
          <p14:tracePt t="149681" x="5145088" y="5181600"/>
          <p14:tracePt t="149697" x="5132388" y="5181600"/>
          <p14:tracePt t="149698" x="5106988" y="5205413"/>
          <p14:tracePt t="149714" x="5081588" y="5230813"/>
          <p14:tracePt t="149730" x="5057775" y="5281613"/>
          <p14:tracePt t="149747" x="5006975" y="5368925"/>
          <p14:tracePt t="149766" x="4981575" y="5430838"/>
          <p14:tracePt t="149780" x="4932363" y="5494338"/>
          <p14:tracePt t="149797" x="4894263" y="5556250"/>
          <p14:tracePt t="149814" x="4856163" y="5619750"/>
          <p14:tracePt t="149831" x="4832350" y="5656263"/>
          <p14:tracePt t="149847" x="4781550" y="5707063"/>
          <p14:tracePt t="149864" x="4756150" y="5732463"/>
          <p14:tracePt t="149865" x="4732338" y="5732463"/>
          <p14:tracePt t="149881" x="4681538" y="5732463"/>
          <p14:tracePt t="149897" x="4594225" y="5732463"/>
          <p14:tracePt t="149914" x="4518025" y="5732463"/>
          <p14:tracePt t="149931" x="4381500" y="5732463"/>
          <p14:tracePt t="149948" x="4230688" y="5681663"/>
          <p14:tracePt t="149966" x="4030663" y="5619750"/>
          <p14:tracePt t="149981" x="3792538" y="5581650"/>
          <p14:tracePt t="149998" x="3592513" y="5518150"/>
          <p14:tracePt t="150014" x="3367088" y="5494338"/>
          <p14:tracePt t="150032" x="3228975" y="5494338"/>
          <p14:tracePt t="150048" x="3205163" y="5494338"/>
          <p14:tracePt t="150082" x="3179763" y="5494338"/>
          <p14:tracePt t="150250" x="3192463" y="5494338"/>
          <p14:tracePt t="150266" x="3192463" y="5481638"/>
          <p14:tracePt t="150274" x="3192463" y="5468938"/>
          <p14:tracePt t="150282" x="3192463" y="5456238"/>
          <p14:tracePt t="150306" x="3192463" y="5430838"/>
          <p14:tracePt t="150316" x="3192463" y="5407025"/>
          <p14:tracePt t="150339" x="3192463" y="5394325"/>
          <p14:tracePt t="150386" x="3192463" y="5381625"/>
          <p14:tracePt t="150434" x="3192463" y="5368925"/>
          <p14:tracePt t="150449" x="3192463" y="5356225"/>
          <p14:tracePt t="150466" x="3192463" y="5343525"/>
          <p14:tracePt t="150490" x="3192463" y="5318125"/>
          <p14:tracePt t="150506" x="3192463" y="5305425"/>
          <p14:tracePt t="150514" x="3192463" y="5294313"/>
          <p14:tracePt t="150523" x="3192463" y="5281613"/>
          <p14:tracePt t="150532" x="3192463" y="5268913"/>
          <p14:tracePt t="150549" x="3205163" y="5243513"/>
          <p14:tracePt t="150566" x="3216275" y="5218113"/>
          <p14:tracePt t="150583" x="3216275" y="5205413"/>
          <p14:tracePt t="150599" x="3228975" y="5181600"/>
          <p14:tracePt t="150616" x="3241675" y="5168900"/>
          <p14:tracePt t="150633" x="3241675" y="5156200"/>
          <p14:tracePt t="150650" x="3241675" y="5143500"/>
          <p14:tracePt t="150666" x="3254375" y="5130800"/>
          <p14:tracePt t="150686" x="3267075" y="5105400"/>
          <p14:tracePt t="150706" x="3279775" y="5105400"/>
          <p14:tracePt t="150716" x="3279775" y="5092700"/>
          <p14:tracePt t="150733" x="3292475" y="5092700"/>
          <p14:tracePt t="150750" x="3292475" y="5056188"/>
          <p14:tracePt t="150767" x="3317875" y="5018088"/>
          <p14:tracePt t="150784" x="3328988" y="4981575"/>
          <p14:tracePt t="150800" x="3354388" y="4918075"/>
          <p14:tracePt t="150817" x="3367088" y="4892675"/>
          <p14:tracePt t="150817" x="3379788" y="4868863"/>
          <p14:tracePt t="150836" x="3392488" y="4843463"/>
          <p14:tracePt t="150850" x="3405188" y="4805363"/>
          <p14:tracePt t="150867" x="3417888" y="4792663"/>
          <p14:tracePt t="150883" x="3429000" y="4779963"/>
          <p14:tracePt t="150900" x="3429000" y="4768850"/>
          <p14:tracePt t="150970" x="3441700" y="4768850"/>
          <p14:tracePt t="151018" x="3454400" y="4756150"/>
          <p14:tracePt t="151042" x="3454400" y="4743450"/>
          <p14:tracePt t="151050" x="3467100" y="4743450"/>
          <p14:tracePt t="151058" x="3479800" y="4730750"/>
          <p14:tracePt t="151067" x="3492500" y="4730750"/>
          <p14:tracePt t="151084" x="3517900" y="4718050"/>
          <p14:tracePt t="151101" x="3554413" y="4705350"/>
          <p14:tracePt t="151117" x="3630613" y="4679950"/>
          <p14:tracePt t="151134" x="3717925" y="4679950"/>
          <p14:tracePt t="151151" x="3817938" y="4656138"/>
          <p14:tracePt t="151167" x="3905250" y="4643438"/>
          <p14:tracePt t="151184" x="3956050" y="4643438"/>
          <p14:tracePt t="151185" x="3979863" y="4643438"/>
          <p14:tracePt t="151201" x="4005263" y="4643438"/>
          <p14:tracePt t="151242" x="4017963" y="4643438"/>
          <p14:tracePt t="151290" x="4030663" y="4643438"/>
          <p14:tracePt t="151330" x="4030663" y="4656138"/>
          <p14:tracePt t="151338" x="4030663" y="4667250"/>
          <p14:tracePt t="151354" x="4030663" y="4679950"/>
          <p14:tracePt t="151386" x="4030663" y="4692650"/>
          <p14:tracePt t="151531" x="4017963" y="4692650"/>
          <p14:tracePt t="151546" x="4017963" y="4705350"/>
          <p14:tracePt t="151586" x="4005263" y="4705350"/>
          <p14:tracePt t="151618" x="3992563" y="4705350"/>
          <p14:tracePt t="151658" x="3992563" y="4718050"/>
          <p14:tracePt t="151682" x="3992563" y="4730750"/>
          <p14:tracePt t="151706" x="3992563" y="4743450"/>
          <p14:tracePt t="151714" x="3992563" y="4756150"/>
          <p14:tracePt t="151722" x="4005263" y="4756150"/>
          <p14:tracePt t="151738" x="4043363" y="4768850"/>
          <p14:tracePt t="151752" x="4081463" y="4779963"/>
          <p14:tracePt t="151769" x="4368800" y="4792663"/>
          <p14:tracePt t="151786" x="4619625" y="4792663"/>
          <p14:tracePt t="151802" x="4856163" y="4730750"/>
          <p14:tracePt t="151819" x="4981575" y="4643438"/>
          <p14:tracePt t="151836" x="5081588" y="4492625"/>
          <p14:tracePt t="151852" x="5170488" y="4241800"/>
          <p14:tracePt t="151869" x="5307013" y="3692525"/>
          <p14:tracePt t="151886" x="5419725" y="3165475"/>
          <p14:tracePt t="151903" x="5532438" y="2728913"/>
          <p14:tracePt t="151919" x="5695950" y="2390775"/>
          <p14:tracePt t="151936" x="5821363" y="2078038"/>
          <p14:tracePt t="151953" x="5945188" y="1865313"/>
          <p14:tracePt t="151954" x="5970588" y="1827213"/>
          <p14:tracePt t="151970" x="6057900" y="1714500"/>
          <p14:tracePt t="151986" x="6134100" y="1627188"/>
          <p14:tracePt t="152003" x="6270625" y="1489075"/>
          <p14:tracePt t="152020" x="6408738" y="1301750"/>
          <p14:tracePt t="152036" x="6496050" y="1227138"/>
          <p14:tracePt t="152053" x="6534150" y="1189038"/>
          <p14:tracePt t="152070" x="6584950" y="1163638"/>
          <p14:tracePt t="152086" x="6634163" y="1138238"/>
          <p14:tracePt t="152103" x="6672263" y="1114425"/>
          <p14:tracePt t="152194" x="6659563" y="1114425"/>
          <p14:tracePt t="152202" x="6608763" y="1114425"/>
          <p14:tracePt t="152210" x="6508750" y="1114425"/>
          <p14:tracePt t="152220" x="6370638" y="1114425"/>
          <p14:tracePt t="152237" x="6008688" y="1114425"/>
          <p14:tracePt t="152254" x="5908675" y="1114425"/>
          <p14:tracePt t="152270" x="5870575" y="1114425"/>
          <p14:tracePt t="152306" x="5857875" y="1125538"/>
          <p14:tracePt t="152321" x="5870575" y="1138238"/>
          <p14:tracePt t="152330" x="5895975" y="1163638"/>
          <p14:tracePt t="152338" x="5945188" y="1163638"/>
          <p14:tracePt t="152354" x="6057900" y="1176338"/>
          <p14:tracePt t="152354" x="6170613" y="1201738"/>
          <p14:tracePt t="152371" x="6408738" y="1214438"/>
          <p14:tracePt t="152387" x="6634163" y="1250950"/>
          <p14:tracePt t="152404" x="6746875" y="1276350"/>
          <p14:tracePt t="152421" x="6772275" y="1276350"/>
          <p14:tracePt t="152497" x="6759575" y="1276350"/>
          <p14:tracePt t="152505" x="6721475" y="1289050"/>
          <p14:tracePt t="152514" x="6659563" y="1301750"/>
          <p14:tracePt t="152522" x="6584950" y="1339850"/>
          <p14:tracePt t="152538" x="6521450" y="1350963"/>
          <p14:tracePt t="152538" x="6434138" y="1389063"/>
          <p14:tracePt t="152554" x="6346825" y="1427163"/>
          <p14:tracePt t="152571" x="6321425" y="1439863"/>
          <p14:tracePt t="152594" x="6308725" y="1450975"/>
          <p14:tracePt t="152627" x="6321425" y="1463675"/>
          <p14:tracePt t="152634" x="6334125" y="1476375"/>
          <p14:tracePt t="152642" x="6370638" y="1514475"/>
          <p14:tracePt t="152655" x="6434138" y="1576388"/>
          <p14:tracePt t="152671" x="6521450" y="1676400"/>
          <p14:tracePt t="152688" x="6584950" y="1765300"/>
          <p14:tracePt t="152705" x="6621463" y="1914525"/>
          <p14:tracePt t="152706" x="6646863" y="1965325"/>
          <p14:tracePt t="152724" x="6646863" y="2101850"/>
          <p14:tracePt t="152738" x="6646863" y="2239963"/>
          <p14:tracePt t="152755" x="6646863" y="2327275"/>
          <p14:tracePt t="152771" x="6646863" y="2390775"/>
          <p14:tracePt t="152788" x="6634163" y="2452688"/>
          <p14:tracePt t="152805" x="6621463" y="2540000"/>
          <p14:tracePt t="152821" x="6621463" y="2590800"/>
          <p14:tracePt t="152838" x="6584950" y="2665413"/>
          <p14:tracePt t="152855" x="6559550" y="2778125"/>
          <p14:tracePt t="152872" x="6472238" y="2952750"/>
          <p14:tracePt t="152888" x="6396038" y="3154363"/>
          <p14:tracePt t="152905" x="6270625" y="3416300"/>
          <p14:tracePt t="152922" x="6170613" y="3590925"/>
          <p14:tracePt t="152939" x="6096000" y="3716338"/>
          <p14:tracePt t="152955" x="6045200" y="3779838"/>
          <p14:tracePt t="152972" x="6008688" y="3854450"/>
          <p14:tracePt t="152989" x="5945188" y="3916363"/>
          <p14:tracePt t="153005" x="5895975" y="3979863"/>
          <p14:tracePt t="153022" x="5832475" y="4054475"/>
          <p14:tracePt t="153039" x="5783263" y="4105275"/>
          <p14:tracePt t="153056" x="5719763" y="4179888"/>
          <p14:tracePt t="153072" x="5683250" y="4230688"/>
          <p14:tracePt t="153089" x="5595938" y="4341813"/>
          <p14:tracePt t="153106" x="5583238" y="4341813"/>
          <p14:tracePt t="153106" x="5557838" y="4367213"/>
          <p14:tracePt t="153122" x="5507038" y="4443413"/>
          <p14:tracePt t="153139" x="5483225" y="4467225"/>
          <p14:tracePt t="153156" x="5432425" y="4505325"/>
          <p14:tracePt t="153173" x="5370513" y="4530725"/>
          <p14:tracePt t="153189" x="5245100" y="4605338"/>
          <p14:tracePt t="153206" x="5181600" y="4656138"/>
          <p14:tracePt t="153223" x="5081588" y="4692650"/>
          <p14:tracePt t="153239" x="4994275" y="4718050"/>
          <p14:tracePt t="153256" x="4981575" y="4718050"/>
          <p14:tracePt t="153257" x="4945063" y="4730750"/>
          <p14:tracePt t="153274" x="4932363" y="4730750"/>
          <p14:tracePt t="153290" x="4894263" y="4730750"/>
          <p14:tracePt t="153306" x="4843463" y="4730750"/>
          <p14:tracePt t="153323" x="4819650" y="4730750"/>
          <p14:tracePt t="153340" x="4794250" y="4730750"/>
          <p14:tracePt t="153356" x="4781550" y="4730750"/>
          <p14:tracePt t="153373" x="4768850" y="4730750"/>
          <p14:tracePt t="153390" x="4756150" y="4718050"/>
          <p14:tracePt t="153410" x="4743450" y="4705350"/>
          <p14:tracePt t="153442" x="4732338" y="4679950"/>
          <p14:tracePt t="153466" x="4732338" y="4667250"/>
          <p14:tracePt t="153490" x="4732338" y="4643438"/>
          <p14:tracePt t="153506" x="4719638" y="4643438"/>
          <p14:tracePt t="153530" x="4719638" y="4630738"/>
          <p14:tracePt t="153562" x="4719638" y="4618038"/>
          <p14:tracePt t="153593" x="4719638" y="4592638"/>
          <p14:tracePt t="153610" x="4719638" y="4579938"/>
          <p14:tracePt t="153890" x="4719638" y="4567238"/>
          <p14:tracePt t="153962" x="4743450" y="4567238"/>
          <p14:tracePt t="153970" x="4768850" y="4567238"/>
          <p14:tracePt t="153978" x="4794250" y="4567238"/>
          <p14:tracePt t="153991" x="4843463" y="4567238"/>
          <p14:tracePt t="154008" x="4994275" y="4567238"/>
          <p14:tracePt t="154025" x="5081588" y="4567238"/>
          <p14:tracePt t="154026" x="5132388" y="4567238"/>
          <p14:tracePt t="154042" x="5170488" y="4567238"/>
          <p14:tracePt t="154058" x="5181600" y="4567238"/>
          <p14:tracePt t="154075" x="5207000" y="4554538"/>
          <p14:tracePt t="154092" x="5207000" y="4543425"/>
          <p14:tracePt t="154114" x="5219700" y="4543425"/>
          <p14:tracePt t="154147" x="5232400" y="4543425"/>
          <p14:tracePt t="154170" x="5257800" y="4543425"/>
          <p14:tracePt t="154185" x="5270500" y="4543425"/>
          <p14:tracePt t="154194" x="5281613" y="4543425"/>
          <p14:tracePt t="154202" x="5294313" y="4543425"/>
          <p14:tracePt t="154218" x="5307013" y="4543425"/>
          <p14:tracePt t="154226" x="5319713" y="4543425"/>
          <p14:tracePt t="154242" x="5383213" y="4567238"/>
          <p14:tracePt t="154259" x="5470525" y="4567238"/>
          <p14:tracePt t="154275" x="5557838" y="4592638"/>
          <p14:tracePt t="154292" x="5645150" y="4605338"/>
          <p14:tracePt t="154309" x="5708650" y="4605338"/>
          <p14:tracePt t="154326" x="5783263" y="4618038"/>
          <p14:tracePt t="154342" x="5821363" y="4618038"/>
          <p14:tracePt t="154359" x="5832475" y="4630738"/>
          <p14:tracePt t="154376" x="5857875" y="4630738"/>
          <p14:tracePt t="154392" x="5895975" y="4630738"/>
          <p14:tracePt t="154393" x="5895975" y="4643438"/>
          <p14:tracePt t="154410" x="5908675" y="4643438"/>
          <p14:tracePt t="154450" x="5932488" y="4656138"/>
          <p14:tracePt t="154586" x="5945188" y="4656138"/>
          <p14:tracePt t="154618" x="5957888" y="4656138"/>
          <p14:tracePt t="154634" x="5970588" y="4656138"/>
          <p14:tracePt t="154642" x="5983288" y="4667250"/>
          <p14:tracePt t="154658" x="5995988" y="4667250"/>
          <p14:tracePt t="154674" x="6021388" y="4667250"/>
          <p14:tracePt t="154683" x="6034088" y="4667250"/>
          <p14:tracePt t="154693" x="6057900" y="4667250"/>
          <p14:tracePt t="154710" x="6083300" y="4667250"/>
          <p14:tracePt t="154727" x="6121400" y="4667250"/>
          <p14:tracePt t="154743" x="6146800" y="4667250"/>
          <p14:tracePt t="154760" x="6170613" y="4667250"/>
          <p14:tracePt t="154761" x="6183313" y="4667250"/>
          <p14:tracePt t="154777" x="6196013" y="4667250"/>
          <p14:tracePt t="154794" x="6208713" y="4667250"/>
          <p14:tracePt t="154810" x="6234113" y="4667250"/>
          <p14:tracePt t="154827" x="6246813" y="4667250"/>
          <p14:tracePt t="154844" x="6270625" y="4667250"/>
          <p14:tracePt t="154860" x="6283325" y="4667250"/>
          <p14:tracePt t="154877" x="6296025" y="4667250"/>
          <p14:tracePt t="154961" x="6308725" y="4679950"/>
          <p14:tracePt t="155026" x="6308725" y="4692650"/>
          <p14:tracePt t="155034" x="6321425" y="4692650"/>
          <p14:tracePt t="155057" x="6346825" y="4692650"/>
          <p14:tracePt t="155066" x="6370638" y="4718050"/>
          <p14:tracePt t="155078" x="6408738" y="4718050"/>
          <p14:tracePt t="155094" x="6459538" y="4743450"/>
          <p14:tracePt t="155111" x="6521450" y="4743450"/>
          <p14:tracePt t="155128" x="6559550" y="4756150"/>
          <p14:tracePt t="155145" x="6608763" y="4756150"/>
          <p14:tracePt t="155162" x="6646863" y="4768850"/>
          <p14:tracePt t="155194" x="6659563" y="4768850"/>
          <p14:tracePt t="155210" x="6672263" y="4768850"/>
          <p14:tracePt t="155225" x="6684963" y="4768850"/>
          <p14:tracePt t="155242" x="6696075" y="4768850"/>
          <p14:tracePt t="155250" x="6721475" y="4768850"/>
          <p14:tracePt t="155261" x="6759575" y="4768850"/>
          <p14:tracePt t="155278" x="6834188" y="4768850"/>
          <p14:tracePt t="155295" x="6884988" y="4779963"/>
          <p14:tracePt t="155311" x="6910388" y="4779963"/>
          <p14:tracePt t="155329" x="6934200" y="4779963"/>
          <p14:tracePt t="155362" x="6946900" y="4779963"/>
          <p14:tracePt t="155378" x="6959600" y="4779963"/>
          <p14:tracePt t="155393" x="6972300" y="4779963"/>
          <p14:tracePt t="155554" x="6985000" y="4779963"/>
          <p14:tracePt t="155586" x="6997700" y="4779963"/>
          <p14:tracePt t="155594" x="7010400" y="4779963"/>
          <p14:tracePt t="155602" x="7021513" y="4779963"/>
          <p14:tracePt t="155626" x="7046913" y="4779963"/>
          <p14:tracePt t="155650" x="7059613" y="4779963"/>
          <p14:tracePt t="155667" x="7072313" y="4768850"/>
          <p14:tracePt t="155682" x="7097713" y="4756150"/>
          <p14:tracePt t="155690" x="7110413" y="4756150"/>
          <p14:tracePt t="155697" x="7123113" y="4756150"/>
          <p14:tracePt t="155713" x="7134225" y="4756150"/>
          <p14:tracePt t="155729" x="7159625" y="4730750"/>
          <p14:tracePt t="155746" x="7197725" y="4705350"/>
          <p14:tracePt t="155770" x="7210425" y="4705350"/>
          <p14:tracePt t="155803" x="7210425" y="4692650"/>
          <p14:tracePt t="156218" x="7210425" y="4667250"/>
          <p14:tracePt t="156274" x="7210425" y="4656138"/>
          <p14:tracePt t="156282" x="7210425" y="4643438"/>
          <p14:tracePt t="156298" x="7210425" y="4630738"/>
          <p14:tracePt t="156306" x="7210425" y="4618038"/>
          <p14:tracePt t="156322" x="7210425" y="4592638"/>
          <p14:tracePt t="156337" x="7210425" y="4579938"/>
          <p14:tracePt t="156362" x="7210425" y="4554538"/>
          <p14:tracePt t="156378" x="7210425" y="4543425"/>
          <p14:tracePt t="156394" x="7210425" y="4530725"/>
          <p14:tracePt t="156402" x="7210425" y="4518025"/>
          <p14:tracePt t="156414" x="7210425" y="4505325"/>
          <p14:tracePt t="156431" x="7210425" y="4492625"/>
          <p14:tracePt t="156458" x="7210425" y="4479925"/>
          <p14:tracePt t="158297" x="7210425" y="4467225"/>
          <p14:tracePt t="158626" x="7210425" y="4479925"/>
          <p14:tracePt t="158634" x="7210425" y="4492625"/>
          <p14:tracePt t="158643" x="7197725" y="4505325"/>
          <p14:tracePt t="158654" x="7172325" y="4543425"/>
          <p14:tracePt t="158670" x="7097713" y="4592638"/>
          <p14:tracePt t="158687" x="7010400" y="4667250"/>
          <p14:tracePt t="158704" x="6934200" y="4705350"/>
          <p14:tracePt t="158720" x="6872288" y="4756150"/>
          <p14:tracePt t="158721" x="6834188" y="4779963"/>
          <p14:tracePt t="158737" x="6734175" y="4830763"/>
          <p14:tracePt t="158754" x="6708775" y="4843463"/>
          <p14:tracePt t="158754" x="6659563" y="4868863"/>
          <p14:tracePt t="158771" x="6584950" y="4905375"/>
          <p14:tracePt t="158787" x="6521450" y="4943475"/>
          <p14:tracePt t="158804" x="6459538" y="4992688"/>
          <p14:tracePt t="158821" x="6383338" y="5018088"/>
          <p14:tracePt t="158837" x="6321425" y="5043488"/>
          <p14:tracePt t="158854" x="6183313" y="5092700"/>
          <p14:tracePt t="158871" x="6083300" y="5130800"/>
          <p14:tracePt t="158888" x="5845175" y="5194300"/>
          <p14:tracePt t="158904" x="5570538" y="5268913"/>
          <p14:tracePt t="158905" x="5307013" y="5318125"/>
          <p14:tracePt t="158921" x="5045075" y="5356225"/>
          <p14:tracePt t="158938" x="4894263" y="5407025"/>
          <p14:tracePt t="158954" x="4594225" y="5443538"/>
          <p14:tracePt t="158971" x="4418013" y="5456238"/>
          <p14:tracePt t="158988" x="4256088" y="5456238"/>
          <p14:tracePt t="159004" x="4081463" y="5481638"/>
          <p14:tracePt t="159021" x="3892550" y="5494338"/>
          <p14:tracePt t="159038" x="3705225" y="5518150"/>
          <p14:tracePt t="159055" x="3530600" y="5518150"/>
          <p14:tracePt t="159071" x="3379788" y="5530850"/>
          <p14:tracePt t="159088" x="3254375" y="5556250"/>
          <p14:tracePt t="159105" x="3103563" y="5581650"/>
          <p14:tracePt t="159122" x="3028950" y="5594350"/>
          <p14:tracePt t="159138" x="2992438" y="5594350"/>
          <p14:tracePt t="159155" x="2954338" y="5594350"/>
          <p14:tracePt t="159171" x="2903538" y="5607050"/>
          <p14:tracePt t="159189" x="2867025" y="5607050"/>
          <p14:tracePt t="159205" x="2828925" y="5607050"/>
          <p14:tracePt t="159222" x="2778125" y="5607050"/>
          <p14:tracePt t="159239" x="2690813" y="5607050"/>
          <p14:tracePt t="159255" x="2603500" y="5607050"/>
          <p14:tracePt t="159272" x="2490788" y="5607050"/>
          <p14:tracePt t="159289" x="2416175" y="5607050"/>
          <p14:tracePt t="159290" x="2390775" y="5607050"/>
          <p14:tracePt t="159306" x="2328863" y="5607050"/>
          <p14:tracePt t="159322" x="2278063" y="5607050"/>
          <p14:tracePt t="159339" x="2239963" y="5607050"/>
          <p14:tracePt t="159355" x="2216150" y="5607050"/>
          <p14:tracePt t="159372" x="2190750" y="5607050"/>
          <p14:tracePt t="159389" x="2165350" y="5607050"/>
          <p14:tracePt t="159406" x="2139950" y="5607050"/>
          <p14:tracePt t="159423" x="2127250" y="5607050"/>
          <p14:tracePt t="159439" x="2103438" y="5607050"/>
          <p14:tracePt t="159456" x="2078038" y="5607050"/>
          <p14:tracePt t="159473" x="2052638" y="5607050"/>
          <p14:tracePt t="159474" x="2027238" y="5607050"/>
          <p14:tracePt t="159489" x="2014538" y="5619750"/>
          <p14:tracePt t="159514" x="2003425" y="5619750"/>
          <p14:tracePt t="159530" x="1990725" y="5619750"/>
          <p14:tracePt t="159539" x="1978025" y="5619750"/>
          <p14:tracePt t="159556" x="1965325" y="5619750"/>
          <p14:tracePt t="159573" x="1952625" y="5619750"/>
          <p14:tracePt t="159590" x="1939925" y="5630863"/>
          <p14:tracePt t="159606" x="1927225" y="5630863"/>
          <p14:tracePt t="159623" x="1903413" y="5630863"/>
          <p14:tracePt t="159640" x="1890713" y="5630863"/>
          <p14:tracePt t="159656" x="1865313" y="5630863"/>
          <p14:tracePt t="159657" x="1852613" y="5630863"/>
          <p14:tracePt t="159682" x="1827213" y="5630863"/>
          <p14:tracePt t="159971" x="1839913" y="5630863"/>
          <p14:tracePt t="159978" x="1852613" y="5630863"/>
          <p14:tracePt t="160011" x="1878013" y="5630863"/>
          <p14:tracePt t="160019" x="1890713" y="5607050"/>
          <p14:tracePt t="160035" x="1890713" y="5594350"/>
          <p14:tracePt t="160042" x="1903413" y="5581650"/>
          <p14:tracePt t="160059" x="1914525" y="5581650"/>
          <p14:tracePt t="160075" x="1927225" y="5556250"/>
          <p14:tracePt t="160092" x="1939925" y="5543550"/>
          <p14:tracePt t="160109" x="1952625" y="5530850"/>
          <p14:tracePt t="160125" x="1965325" y="5518150"/>
          <p14:tracePt t="160142" x="1990725" y="5507038"/>
          <p14:tracePt t="160158" x="2003425" y="5494338"/>
          <p14:tracePt t="160175" x="2027238" y="5481638"/>
          <p14:tracePt t="160192" x="2065338" y="5456238"/>
          <p14:tracePt t="160194" x="2065338" y="5443538"/>
          <p14:tracePt t="160209" x="2090738" y="5418138"/>
          <p14:tracePt t="160210" x="2103438" y="5418138"/>
          <p14:tracePt t="160226" x="2139950" y="5394325"/>
          <p14:tracePt t="160250" x="2152650" y="5394325"/>
          <p14:tracePt t="160322" x="2165350" y="5394325"/>
          <p14:tracePt t="160675" x="2165350" y="5381625"/>
          <p14:tracePt t="160706" x="2152650" y="5368925"/>
          <p14:tracePt t="160723" x="2152650" y="5356225"/>
          <p14:tracePt t="160739" x="2139950" y="5356225"/>
          <p14:tracePt t="160746" x="2127250" y="5330825"/>
          <p14:tracePt t="160762" x="2103438" y="5330825"/>
          <p14:tracePt t="160777" x="2090738" y="5330825"/>
          <p14:tracePt t="160778" x="2078038" y="5305425"/>
          <p14:tracePt t="160794" x="2039938" y="5305425"/>
          <p14:tracePt t="160811" x="2003425" y="5281613"/>
          <p14:tracePt t="160827" x="1965325" y="5281613"/>
          <p14:tracePt t="160843" x="1914525" y="5256213"/>
          <p14:tracePt t="160860" x="1878013" y="5256213"/>
          <p14:tracePt t="160877" x="1852613" y="5256213"/>
          <p14:tracePt t="160894" x="1827213" y="5256213"/>
          <p14:tracePt t="160910" x="1814513" y="5256213"/>
          <p14:tracePt t="161066" x="1801813" y="5256213"/>
          <p14:tracePt t="161074" x="1801813" y="5243513"/>
          <p14:tracePt t="161083" x="1801813" y="5230813"/>
          <p14:tracePt t="161106" x="1801813" y="5218113"/>
          <p14:tracePt t="161114" x="1790700" y="5218113"/>
          <p14:tracePt t="161378" x="1778000" y="5205413"/>
          <p14:tracePt t="162707" x="1801813" y="5205413"/>
          <p14:tracePt t="162851" x="1814513" y="5205413"/>
          <p14:tracePt t="162875" x="1839913" y="5205413"/>
          <p14:tracePt t="162891" x="1865313" y="5230813"/>
          <p14:tracePt t="162923" x="1878013" y="5230813"/>
          <p14:tracePt t="162931" x="1890713" y="5230813"/>
          <p14:tracePt t="162971" x="1903413" y="5230813"/>
          <p14:tracePt t="168446" x="1914525" y="5243513"/>
          <p14:tracePt t="169491" x="1914525" y="5268913"/>
          <p14:tracePt t="169499" x="1927225" y="5268913"/>
          <p14:tracePt t="169507" x="1939925" y="5281613"/>
          <p14:tracePt t="169516" x="1939925" y="5294313"/>
          <p14:tracePt t="169533" x="1952625" y="5305425"/>
          <p14:tracePt t="169550" x="1965325" y="5318125"/>
          <p14:tracePt t="169651" x="1978025" y="5318125"/>
          <p14:tracePt t="169659" x="1990725" y="5318125"/>
          <p14:tracePt t="169668" x="2003425" y="5318125"/>
          <p14:tracePt t="169684" x="2014538" y="5318125"/>
          <p14:tracePt t="169707" x="2027238" y="5318125"/>
          <p14:tracePt t="169717" x="2039938" y="5318125"/>
          <p14:tracePt t="169734" x="2065338" y="5318125"/>
          <p14:tracePt t="169751" x="2127250" y="5343525"/>
          <p14:tracePt t="169767" x="2239963" y="5356225"/>
          <p14:tracePt t="169784" x="2365375" y="5394325"/>
          <p14:tracePt t="169786" x="2416175" y="5394325"/>
          <p14:tracePt t="169801" x="2503488" y="5418138"/>
          <p14:tracePt t="169818" x="2628900" y="5418138"/>
          <p14:tracePt t="169835" x="2741613" y="5443538"/>
          <p14:tracePt t="169851" x="2803525" y="5456238"/>
          <p14:tracePt t="169867" x="2928938" y="5456238"/>
          <p14:tracePt t="169884" x="3079750" y="5456238"/>
          <p14:tracePt t="169901" x="3241675" y="5456238"/>
          <p14:tracePt t="169918" x="3379788" y="5456238"/>
          <p14:tracePt t="169934" x="3454400" y="5456238"/>
          <p14:tracePt t="169951" x="3505200" y="5456238"/>
          <p14:tracePt t="169968" x="3530600" y="5456238"/>
          <p14:tracePt t="169970" x="3554413" y="5430838"/>
          <p14:tracePt t="169984" x="3567113" y="5418138"/>
          <p14:tracePt t="169986" x="3592513" y="5407025"/>
          <p14:tracePt t="170002" x="3617913" y="5394325"/>
          <p14:tracePt t="170019" x="3654425" y="5368925"/>
          <p14:tracePt t="170035" x="3705225" y="5343525"/>
          <p14:tracePt t="170051" x="3756025" y="5318125"/>
          <p14:tracePt t="170068" x="3767138" y="5318125"/>
          <p14:tracePt t="170084" x="3792538" y="5305425"/>
          <p14:tracePt t="170102" x="3805238" y="5305425"/>
          <p14:tracePt t="170118" x="3830638" y="5305425"/>
          <p14:tracePt t="170135" x="3905250" y="5294313"/>
          <p14:tracePt t="170152" x="4005263" y="5268913"/>
          <p14:tracePt t="170154" x="4081463" y="5268913"/>
          <p14:tracePt t="170168" x="4130675" y="5256213"/>
          <p14:tracePt t="170170" x="4168775" y="5256213"/>
          <p14:tracePt t="170185" x="4217988" y="5256213"/>
          <p14:tracePt t="170186" x="4256088" y="5256213"/>
          <p14:tracePt t="170202" x="4305300" y="5256213"/>
          <p14:tracePt t="170219" x="4368800" y="5256213"/>
          <p14:tracePt t="170235" x="4381500" y="5256213"/>
          <p14:tracePt t="170259" x="4394200" y="5256213"/>
          <p14:tracePt t="170442" x="4406900" y="5243513"/>
          <p14:tracePt t="170459" x="4430713" y="5243513"/>
          <p14:tracePt t="170467" x="4468813" y="5243513"/>
          <p14:tracePt t="170475" x="4494213" y="5256213"/>
          <p14:tracePt t="170486" x="4518025" y="5256213"/>
          <p14:tracePt t="170502" x="4630738" y="5294313"/>
          <p14:tracePt t="170519" x="4781550" y="5343525"/>
          <p14:tracePt t="170536" x="4968875" y="5368925"/>
          <p14:tracePt t="170538" x="5057775" y="5407025"/>
          <p14:tracePt t="170553" x="5170488" y="5418138"/>
          <p14:tracePt t="170554" x="5232400" y="5443538"/>
          <p14:tracePt t="170570" x="5394325" y="5456238"/>
          <p14:tracePt t="170586" x="5532438" y="5456238"/>
          <p14:tracePt t="170603" x="5632450" y="5456238"/>
          <p14:tracePt t="170619" x="5732463" y="5456238"/>
          <p14:tracePt t="170636" x="5832475" y="5443538"/>
          <p14:tracePt t="170653" x="6034088" y="5381625"/>
          <p14:tracePt t="170670" x="6234113" y="5343525"/>
          <p14:tracePt t="170686" x="6408738" y="5294313"/>
          <p14:tracePt t="170703" x="6534150" y="5256213"/>
          <p14:tracePt t="170720" x="6608763" y="5230813"/>
          <p14:tracePt t="170721" x="6634163" y="5205413"/>
          <p14:tracePt t="170737" x="6646863" y="5205413"/>
          <p14:tracePt t="170738" x="6672263" y="5194300"/>
          <p14:tracePt t="170753" x="6684963" y="5181600"/>
          <p14:tracePt t="170770" x="6684963" y="5168900"/>
          <p14:tracePt t="170787" x="6696075" y="5156200"/>
          <p14:tracePt t="170810" x="6696075" y="5143500"/>
          <p14:tracePt t="170859" x="6696075" y="5130800"/>
          <p14:tracePt t="170907" x="6684963" y="5130800"/>
          <p14:tracePt t="170939" x="6672263" y="5118100"/>
          <p14:tracePt t="170962" x="6659563" y="5118100"/>
          <p14:tracePt t="171027" x="6646863" y="5118100"/>
          <p14:tracePt t="171122" x="6634163" y="5118100"/>
          <p14:tracePt t="171203" x="6621463" y="5118100"/>
          <p14:tracePt t="171219" x="6608763" y="5118100"/>
          <p14:tracePt t="173593" x="6608763" y="5130800"/>
          <p14:tracePt t="173633" x="6608763" y="5143500"/>
          <p14:tracePt t="173641" x="6596063" y="5143500"/>
          <p14:tracePt t="173657" x="6572250" y="5143500"/>
          <p14:tracePt t="173666" x="6572250" y="5156200"/>
          <p14:tracePt t="173676" x="6559550" y="5168900"/>
          <p14:tracePt t="173693" x="6546850" y="5181600"/>
          <p14:tracePt t="173710" x="6508750" y="5218113"/>
          <p14:tracePt t="173726" x="6421438" y="5281613"/>
          <p14:tracePt t="173743" x="6334125" y="5368925"/>
          <p14:tracePt t="173760" x="6221413" y="5430838"/>
          <p14:tracePt t="173776" x="6108700" y="5518150"/>
          <p14:tracePt t="173777" x="6021388" y="5568950"/>
          <p14:tracePt t="173794" x="5932488" y="5619750"/>
          <p14:tracePt t="173795" x="5832475" y="5681663"/>
          <p14:tracePt t="173810" x="5557838" y="5807075"/>
          <p14:tracePt t="173827" x="5106988" y="5919788"/>
          <p14:tracePt t="173844" x="4819650" y="6007100"/>
          <p14:tracePt t="173861" x="4643438" y="6045200"/>
          <p14:tracePt t="173878" x="4506913" y="6069013"/>
          <p14:tracePt t="173895" x="4394200" y="6094413"/>
          <p14:tracePt t="173912" x="4268788" y="6132513"/>
          <p14:tracePt t="173914" x="4217988" y="6145213"/>
          <p14:tracePt t="173928" x="4168775" y="6169025"/>
          <p14:tracePt t="173945" x="4056063" y="6194425"/>
          <p14:tracePt t="173946" x="4005263" y="6207125"/>
          <p14:tracePt t="173962" x="3917950" y="6245225"/>
          <p14:tracePt t="173979" x="3830638" y="6257925"/>
          <p14:tracePt t="173995" x="3743325" y="6294438"/>
          <p14:tracePt t="174011" x="3705225" y="6307138"/>
          <p14:tracePt t="174028" x="3643313" y="6319838"/>
          <p14:tracePt t="174045" x="3630613" y="6319838"/>
          <p14:tracePt t="174062" x="3630613" y="6332538"/>
          <p14:tracePt t="174122" x="3617913" y="6332538"/>
          <p14:tracePt t="174139" x="3592513" y="6332538"/>
          <p14:tracePt t="174154" x="3579813" y="6332538"/>
          <p14:tracePt t="174163" x="3567113" y="6332538"/>
          <p14:tracePt t="174170" x="3554413" y="6332538"/>
          <p14:tracePt t="174180" x="3530600" y="6332538"/>
          <p14:tracePt t="174195" x="3454400" y="6332538"/>
          <p14:tracePt t="174212" x="3317875" y="6332538"/>
          <p14:tracePt t="174229" x="3192463" y="6332538"/>
          <p14:tracePt t="174245" x="3092450" y="6332538"/>
          <p14:tracePt t="174262" x="3054350" y="6332538"/>
          <p14:tracePt t="174279" x="3041650" y="6332538"/>
          <p14:tracePt t="174427" x="3054350" y="6319838"/>
          <p14:tracePt t="174435" x="3079750" y="6307138"/>
          <p14:tracePt t="174451" x="3079750" y="6294438"/>
          <p14:tracePt t="174463" x="3092450" y="6281738"/>
          <p14:tracePt t="174480" x="3103563" y="6269038"/>
          <p14:tracePt t="174497" x="3116263" y="6257925"/>
          <p14:tracePt t="174546" x="3128963" y="62579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49" y="450464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3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AI in Radiology: Breast Cancer Detection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8000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0440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73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2054349"/>
            <a:ext cx="10957820" cy="3534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Google AI model: </a:t>
            </a:r>
            <a:r>
              <a:rPr lang="en-US" altLang="en-US" sz="2800" dirty="0">
                <a:latin typeface="Alexandria"/>
              </a:rPr>
              <a:t>Trained on </a:t>
            </a:r>
            <a:r>
              <a:rPr lang="en-US" altLang="en-US" sz="2800" b="1" dirty="0">
                <a:latin typeface="Alexandria"/>
              </a:rPr>
              <a:t>thousands</a:t>
            </a:r>
            <a:r>
              <a:rPr lang="en-US" altLang="en-US" sz="2800" dirty="0">
                <a:latin typeface="Alexandria"/>
              </a:rPr>
              <a:t> of mammograms.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lexandria"/>
              </a:rPr>
              <a:t>Detect breast cancer earlier and more accurately.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lexandria"/>
              </a:rPr>
              <a:t>Missed fewer cancers (↓9.4% in the US).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lexandria"/>
              </a:rPr>
              <a:t>Made fewer false alarms (↓5.7% in the US).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Alexandria"/>
              </a:rPr>
              <a:t>UK radiologists said it could reduce their workload by 88%.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203E5F"/>
                </a:solidFill>
                <a:latin typeface="Alexandria"/>
              </a:rPr>
              <a:t>Takeaway: </a:t>
            </a:r>
            <a:r>
              <a:rPr lang="en-US" altLang="en-US" sz="2800" dirty="0">
                <a:latin typeface="Alexandria"/>
              </a:rPr>
              <a:t>AI can assist radiologists, save time and improve accuracy.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60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6316"/>
    </mc:Choice>
    <mc:Fallback xmlns="">
      <p:transition advTm="236316"/>
    </mc:Fallback>
  </mc:AlternateContent>
  <p:extLst>
    <p:ext uri="{3A86A75C-4F4B-4683-9AE1-C65F6400EC91}">
      <p14:laserTraceLst xmlns:p14="http://schemas.microsoft.com/office/powerpoint/2010/main">
        <p14:tracePtLst>
          <p14:tracePt t="8478" x="3103563" y="6257925"/>
          <p14:tracePt t="8485" x="3092450" y="6257925"/>
          <p14:tracePt t="8502" x="3079750" y="6245225"/>
          <p14:tracePt t="8513" x="3067050" y="6207125"/>
          <p14:tracePt t="8530" x="3067050" y="5994400"/>
          <p14:tracePt t="8547" x="3079750" y="5507038"/>
          <p14:tracePt t="8564" x="3228975" y="4679950"/>
          <p14:tracePt t="8580" x="3417888" y="3867150"/>
          <p14:tracePt t="8581" x="3517900" y="3490913"/>
          <p14:tracePt t="8597" x="3643313" y="3116263"/>
          <p14:tracePt t="8598" x="3867150" y="2503488"/>
          <p14:tracePt t="8614" x="4294188" y="1463675"/>
          <p14:tracePt t="8630" x="4481513" y="989013"/>
          <p14:tracePt t="8647" x="4530725" y="850900"/>
          <p14:tracePt t="8664" x="4530725" y="812800"/>
          <p14:tracePt t="8681" x="4530725" y="801688"/>
          <p14:tracePt t="8702" x="4530725" y="788988"/>
          <p14:tracePt t="8805" x="4530725" y="738188"/>
          <p14:tracePt t="8813" x="4556125" y="700088"/>
          <p14:tracePt t="8821" x="4594225" y="625475"/>
          <p14:tracePt t="8831" x="4630738" y="538163"/>
          <p14:tracePt t="8848" x="4706938" y="325438"/>
          <p14:tracePt t="8864" x="4732338" y="238125"/>
          <p14:tracePt t="8933" x="4743450" y="274638"/>
          <p14:tracePt t="8941" x="4743450" y="300038"/>
          <p14:tracePt t="8949" x="4756150" y="338138"/>
          <p14:tracePt t="8965" x="4756150" y="425450"/>
          <p14:tracePt t="8981" x="4768850" y="512763"/>
          <p14:tracePt t="8998" x="4794250" y="625475"/>
          <p14:tracePt t="9015" x="4794250" y="712788"/>
          <p14:tracePt t="9031" x="4794250" y="801688"/>
          <p14:tracePt t="9048" x="4794250" y="889000"/>
          <p14:tracePt t="9065" x="4794250" y="938213"/>
          <p14:tracePt t="9082" x="4794250" y="989013"/>
          <p14:tracePt t="9098" x="4794250" y="1001713"/>
          <p14:tracePt t="9115" x="4794250" y="1014413"/>
          <p14:tracePt t="9133" x="4794250" y="1025525"/>
          <p14:tracePt t="9148" x="4794250" y="1038225"/>
          <p14:tracePt t="9165" x="4794250" y="1050925"/>
          <p14:tracePt t="9189" x="4794250" y="1076325"/>
          <p14:tracePt t="9198" x="4781550" y="1089025"/>
          <p14:tracePt t="9215" x="4768850" y="1114425"/>
          <p14:tracePt t="9232" x="4743450" y="1163638"/>
          <p14:tracePt t="9249" x="4706938" y="1214438"/>
          <p14:tracePt t="9265" x="4656138" y="1263650"/>
          <p14:tracePt t="9282" x="4619625" y="1301750"/>
          <p14:tracePt t="9299" x="4556125" y="1339850"/>
          <p14:tracePt t="9316" x="4468813" y="1414463"/>
          <p14:tracePt t="9332" x="4343400" y="1501775"/>
          <p14:tracePt t="9333" x="4256088" y="1539875"/>
          <p14:tracePt t="9349" x="4130675" y="1639888"/>
          <p14:tracePt t="9366" x="4005263" y="1727200"/>
          <p14:tracePt t="9382" x="3892550" y="1776413"/>
          <p14:tracePt t="9399" x="3830638" y="1801813"/>
          <p14:tracePt t="9416" x="3805238" y="1814513"/>
          <p14:tracePt t="9525" x="3792538" y="1827213"/>
          <p14:tracePt t="9541" x="3792538" y="1852613"/>
          <p14:tracePt t="9550" x="3792538" y="1876425"/>
          <p14:tracePt t="9565" x="3792538" y="1901825"/>
          <p14:tracePt t="9574" x="3767138" y="1939925"/>
          <p14:tracePt t="9583" x="3767138" y="1965325"/>
          <p14:tracePt t="9601" x="3730625" y="2014538"/>
          <p14:tracePt t="9618" x="3717925" y="2065338"/>
          <p14:tracePt t="9634" x="3705225" y="2114550"/>
          <p14:tracePt t="9651" x="3692525" y="2152650"/>
          <p14:tracePt t="9669" x="3679825" y="2178050"/>
          <p14:tracePt t="9685" x="3667125" y="2190750"/>
          <p14:tracePt t="9702" x="3667125" y="2201863"/>
          <p14:tracePt t="9823" x="3679825" y="2201863"/>
          <p14:tracePt t="9830" x="3705225" y="2190750"/>
          <p14:tracePt t="9838" x="3717925" y="2178050"/>
          <p14:tracePt t="9852" x="3743325" y="2178050"/>
          <p14:tracePt t="9853" x="3767138" y="2152650"/>
          <p14:tracePt t="9869" x="3792538" y="2127250"/>
          <p14:tracePt t="9872" x="3817938" y="2101850"/>
          <p14:tracePt t="9885" x="3843338" y="2052638"/>
          <p14:tracePt t="9902" x="3867150" y="2001838"/>
          <p14:tracePt t="9919" x="3867150" y="1965325"/>
          <p14:tracePt t="9935" x="3867150" y="1939925"/>
          <p14:tracePt t="9936" x="3867150" y="1927225"/>
          <p14:tracePt t="9952" x="3892550" y="1889125"/>
          <p14:tracePt t="9968" x="3892550" y="1876425"/>
          <p14:tracePt t="9985" x="3892550" y="1852613"/>
          <p14:tracePt t="10002" x="3892550" y="1839913"/>
          <p14:tracePt t="10018" x="3892550" y="1827213"/>
          <p14:tracePt t="10094" x="3892550" y="1814513"/>
          <p14:tracePt t="10270" x="3905250" y="1801813"/>
          <p14:tracePt t="10303" x="3917950" y="1801813"/>
          <p14:tracePt t="10319" x="3930650" y="1801813"/>
          <p14:tracePt t="23998" x="3956050" y="1801813"/>
          <p14:tracePt t="24006" x="3968750" y="1801813"/>
          <p14:tracePt t="24014" x="3979863" y="1801813"/>
          <p14:tracePt t="24022" x="3992563" y="1801813"/>
          <p14:tracePt t="24039" x="4030663" y="1776413"/>
          <p14:tracePt t="24238" x="4043363" y="1776413"/>
          <p14:tracePt t="24246" x="4043363" y="1765300"/>
          <p14:tracePt t="24263" x="4068763" y="1752600"/>
          <p14:tracePt t="24279" x="4092575" y="1739900"/>
          <p14:tracePt t="24289" x="4105275" y="1739900"/>
          <p14:tracePt t="24306" x="4117975" y="1727200"/>
          <p14:tracePt t="24322" x="4143375" y="1701800"/>
          <p14:tracePt t="24339" x="4168775" y="1701800"/>
          <p14:tracePt t="24356" x="4192588" y="1676400"/>
          <p14:tracePt t="24358" x="4192588" y="1663700"/>
          <p14:tracePt t="24374" x="4217988" y="1639888"/>
          <p14:tracePt t="24390" x="4230688" y="1627188"/>
          <p14:tracePt t="24407" x="4243388" y="1601788"/>
          <p14:tracePt t="24423" x="4268788" y="1563688"/>
          <p14:tracePt t="24439" x="4281488" y="1527175"/>
          <p14:tracePt t="24456" x="4318000" y="1489075"/>
          <p14:tracePt t="24472" x="4318000" y="1463675"/>
          <p14:tracePt t="24488" x="4330700" y="1439863"/>
          <p14:tracePt t="24505" x="4343400" y="1427163"/>
          <p14:tracePt t="24522" x="4356100" y="1401763"/>
          <p14:tracePt t="24539" x="4368800" y="1376363"/>
          <p14:tracePt t="24573" x="4368800" y="1363663"/>
          <p14:tracePt t="24694" x="4368800" y="1350963"/>
          <p14:tracePt t="24702" x="4381500" y="1350963"/>
          <p14:tracePt t="24886" x="4394200" y="1350963"/>
          <p14:tracePt t="25150" x="4406900" y="1339850"/>
          <p14:tracePt t="25206" x="4406900" y="1327150"/>
          <p14:tracePt t="25246" x="4406900" y="1314450"/>
          <p14:tracePt t="25254" x="4418013" y="1314450"/>
          <p14:tracePt t="25263" x="4430713" y="1301750"/>
          <p14:tracePt t="25276" x="4443413" y="1301750"/>
          <p14:tracePt t="25292" x="4468813" y="1301750"/>
          <p14:tracePt t="25294" x="4468813" y="1289050"/>
          <p14:tracePt t="25309" x="4506913" y="1289050"/>
          <p14:tracePt t="25326" x="4518025" y="1276350"/>
          <p14:tracePt t="25343" x="4530725" y="1276350"/>
          <p14:tracePt t="25358" x="4543425" y="1276350"/>
          <p14:tracePt t="25375" x="4581525" y="1276350"/>
          <p14:tracePt t="25392" x="4619625" y="1250950"/>
          <p14:tracePt t="25409" x="4656138" y="1250950"/>
          <p14:tracePt t="25425" x="4681538" y="1250950"/>
          <p14:tracePt t="25454" x="4706938" y="1250950"/>
          <p14:tracePt t="25486" x="4719638" y="1250950"/>
          <p14:tracePt t="25493" x="4732338" y="1250950"/>
          <p14:tracePt t="25510" x="4743450" y="1250950"/>
          <p14:tracePt t="25518" x="4756150" y="1250950"/>
          <p14:tracePt t="25526" x="4768850" y="1250950"/>
          <p14:tracePt t="25543" x="4832350" y="1250950"/>
          <p14:tracePt t="25559" x="4932363" y="1250950"/>
          <p14:tracePt t="25576" x="5119688" y="1250950"/>
          <p14:tracePt t="25593" x="5319713" y="1250950"/>
          <p14:tracePt t="25609" x="5557838" y="1263650"/>
          <p14:tracePt t="25626" x="5745163" y="1289050"/>
          <p14:tracePt t="25643" x="5870575" y="1301750"/>
          <p14:tracePt t="25659" x="5983288" y="1301750"/>
          <p14:tracePt t="25677" x="6070600" y="1301750"/>
          <p14:tracePt t="25679" x="6121400" y="1301750"/>
          <p14:tracePt t="25694" x="6234113" y="1314450"/>
          <p14:tracePt t="25710" x="6321425" y="1327150"/>
          <p14:tracePt t="25727" x="6434138" y="1350963"/>
          <p14:tracePt t="25743" x="6546850" y="1363663"/>
          <p14:tracePt t="25760" x="6646863" y="1389063"/>
          <p14:tracePt t="25777" x="6772275" y="1414463"/>
          <p14:tracePt t="25793" x="6884988" y="1450975"/>
          <p14:tracePt t="25810" x="6997700" y="1463675"/>
          <p14:tracePt t="25827" x="7085013" y="1463675"/>
          <p14:tracePt t="25843" x="7185025" y="1489075"/>
          <p14:tracePt t="25845" x="7223125" y="1489075"/>
          <p14:tracePt t="25860" x="7246938" y="1489075"/>
          <p14:tracePt t="25862" x="7285038" y="1489075"/>
          <p14:tracePt t="25878" x="7335838" y="1489075"/>
          <p14:tracePt t="25894" x="7385050" y="1489075"/>
          <p14:tracePt t="25911" x="7435850" y="1489075"/>
          <p14:tracePt t="25927" x="7485063" y="1489075"/>
          <p14:tracePt t="25943" x="7561263" y="1489075"/>
          <p14:tracePt t="25960" x="7685088" y="1489075"/>
          <p14:tracePt t="25977" x="7823200" y="1489075"/>
          <p14:tracePt t="25994" x="7999413" y="1427163"/>
          <p14:tracePt t="26010" x="8186738" y="1350963"/>
          <p14:tracePt t="26027" x="8335963" y="1263650"/>
          <p14:tracePt t="26044" x="8435975" y="1201738"/>
          <p14:tracePt t="26045" x="8448675" y="1201738"/>
          <p14:tracePt t="26061" x="8474075" y="1176338"/>
          <p14:tracePt t="26062" x="8499475" y="1163638"/>
          <p14:tracePt t="26470" x="8486775" y="1163638"/>
          <p14:tracePt t="27126" x="8486775" y="1176338"/>
          <p14:tracePt t="27142" x="8486775" y="1189038"/>
          <p14:tracePt t="27150" x="8486775" y="1201738"/>
          <p14:tracePt t="27174" x="8486775" y="1227138"/>
          <p14:tracePt t="27270" x="8486775" y="1238250"/>
          <p14:tracePt t="27310" x="8486775" y="1250950"/>
          <p14:tracePt t="27342" x="8486775" y="1263650"/>
          <p14:tracePt t="27382" x="8486775" y="1276350"/>
          <p14:tracePt t="27414" x="8474075" y="1276350"/>
          <p14:tracePt t="27438" x="8474075" y="1289050"/>
          <p14:tracePt t="27766" x="8461375" y="1301750"/>
          <p14:tracePt t="27790" x="8461375" y="1314450"/>
          <p14:tracePt t="27815" x="8448675" y="1327150"/>
          <p14:tracePt t="27830" x="8435975" y="1339850"/>
          <p14:tracePt t="27855" x="8435975" y="1363663"/>
          <p14:tracePt t="27878" x="8424863" y="1363663"/>
          <p14:tracePt t="27894" x="8412163" y="1376363"/>
          <p14:tracePt t="28006" x="8399463" y="1376363"/>
          <p14:tracePt t="32926" x="8399463" y="1389063"/>
          <p14:tracePt t="32942" x="8399463" y="1401763"/>
          <p14:tracePt t="32950" x="8399463" y="1414463"/>
          <p14:tracePt t="32961" x="8399463" y="1427163"/>
          <p14:tracePt t="32978" x="8399463" y="1476375"/>
          <p14:tracePt t="33022" x="8399463" y="1501775"/>
          <p14:tracePt t="33029" x="8386763" y="1501775"/>
          <p14:tracePt t="34302" x="8386763" y="1514475"/>
          <p14:tracePt t="34358" x="8386763" y="1539875"/>
          <p14:tracePt t="34382" x="8386763" y="1552575"/>
          <p14:tracePt t="34414" x="8399463" y="1576388"/>
          <p14:tracePt t="34446" x="8399463" y="1589088"/>
          <p14:tracePt t="34478" x="8412163" y="1589088"/>
          <p14:tracePt t="35678" x="8412163" y="1601788"/>
          <p14:tracePt t="35733" x="8399463" y="1601788"/>
          <p14:tracePt t="35757" x="8386763" y="1601788"/>
          <p14:tracePt t="35765" x="8361363" y="1614488"/>
          <p14:tracePt t="35781" x="8348663" y="1627188"/>
          <p14:tracePt t="35790" x="8312150" y="1652588"/>
          <p14:tracePt t="35801" x="8299450" y="1663700"/>
          <p14:tracePt t="35818" x="8199438" y="1752600"/>
          <p14:tracePt t="35835" x="8074025" y="1827213"/>
          <p14:tracePt t="35851" x="7986713" y="1914525"/>
          <p14:tracePt t="35868" x="7886700" y="2014538"/>
          <p14:tracePt t="35869" x="7861300" y="2014538"/>
          <p14:tracePt t="35885" x="7835900" y="2039938"/>
          <p14:tracePt t="35901" x="7797800" y="2065338"/>
          <p14:tracePt t="35918" x="7773988" y="2089150"/>
          <p14:tracePt t="35942" x="7748588" y="2101850"/>
          <p14:tracePt t="35951" x="7735888" y="2127250"/>
          <p14:tracePt t="35969" x="7723188" y="2139950"/>
          <p14:tracePt t="35986" x="7673975" y="2165350"/>
          <p14:tracePt t="36003" x="7635875" y="2190750"/>
          <p14:tracePt t="36006" x="7623175" y="2201863"/>
          <p14:tracePt t="36020" x="7610475" y="2214563"/>
          <p14:tracePt t="36022" x="7585075" y="2227263"/>
          <p14:tracePt t="36037" x="7561263" y="2265363"/>
          <p14:tracePt t="36054" x="7535863" y="2265363"/>
          <p14:tracePt t="36070" x="7523163" y="2290763"/>
          <p14:tracePt t="36087" x="7497763" y="2314575"/>
          <p14:tracePt t="36103" x="7485063" y="2327275"/>
          <p14:tracePt t="36120" x="7448550" y="2352675"/>
          <p14:tracePt t="36137" x="7423150" y="2365375"/>
          <p14:tracePt t="36154" x="7385050" y="2390775"/>
          <p14:tracePt t="36171" x="7359650" y="2403475"/>
          <p14:tracePt t="36187" x="7348538" y="2414588"/>
          <p14:tracePt t="36206" x="7335838" y="2414588"/>
          <p14:tracePt t="36221" x="7335838" y="2427288"/>
          <p14:tracePt t="36222" x="7323138" y="2439988"/>
          <p14:tracePt t="36238" x="7310438" y="2452688"/>
          <p14:tracePt t="36302" x="7335838" y="2452688"/>
          <p14:tracePt t="36310" x="7385050" y="2439988"/>
          <p14:tracePt t="36321" x="7472363" y="2414588"/>
          <p14:tracePt t="36337" x="7673975" y="2303463"/>
          <p14:tracePt t="36354" x="7886700" y="2165350"/>
          <p14:tracePt t="36371" x="8074025" y="2014538"/>
          <p14:tracePt t="36388" x="8223250" y="1876425"/>
          <p14:tracePt t="36390" x="8286750" y="1827213"/>
          <p14:tracePt t="36404" x="8335963" y="1776413"/>
          <p14:tracePt t="36406" x="8374063" y="1739900"/>
          <p14:tracePt t="36422" x="8435975" y="1676400"/>
          <p14:tracePt t="36438" x="8448675" y="1663700"/>
          <p14:tracePt t="36455" x="8474075" y="1627188"/>
          <p14:tracePt t="36471" x="8486775" y="1601788"/>
          <p14:tracePt t="36494" x="8486775" y="1589088"/>
          <p14:tracePt t="39742" x="8486775" y="1601788"/>
          <p14:tracePt t="39758" x="8486775" y="1614488"/>
          <p14:tracePt t="39782" x="8486775" y="1627188"/>
          <p14:tracePt t="39814" x="8486775" y="1639888"/>
          <p14:tracePt t="39870" x="8486775" y="1663700"/>
          <p14:tracePt t="39894" x="8499475" y="1676400"/>
          <p14:tracePt t="39935" x="8499475" y="1689100"/>
          <p14:tracePt t="39950" x="8512175" y="1701800"/>
          <p14:tracePt t="39958" x="8512175" y="1714500"/>
          <p14:tracePt t="39974" x="8512175" y="1727200"/>
          <p14:tracePt t="39981" x="8524875" y="1739900"/>
          <p14:tracePt t="39998" x="8548688" y="1765300"/>
          <p14:tracePt t="40014" x="8574088" y="1789113"/>
          <p14:tracePt t="40031" x="8612188" y="1827213"/>
          <p14:tracePt t="40047" x="8650288" y="1852613"/>
          <p14:tracePt t="40063" x="8712200" y="1876425"/>
          <p14:tracePt t="40080" x="8750300" y="1876425"/>
          <p14:tracePt t="40097" x="8799513" y="1901825"/>
          <p14:tracePt t="40114" x="8824913" y="1901825"/>
          <p14:tracePt t="40134" x="8837613" y="1901825"/>
          <p14:tracePt t="40190" x="8850313" y="1901825"/>
          <p14:tracePt t="40206" x="8863013" y="1901825"/>
          <p14:tracePt t="40222" x="8874125" y="1901825"/>
          <p14:tracePt t="40231" x="8886825" y="1901825"/>
          <p14:tracePt t="40254" x="8912225" y="1927225"/>
          <p14:tracePt t="40271" x="8924925" y="1927225"/>
          <p14:tracePt t="40278" x="8937625" y="1927225"/>
          <p14:tracePt t="40287" x="8950325" y="1939925"/>
          <p14:tracePt t="40303" x="8975725" y="1952625"/>
          <p14:tracePt t="40318" x="8986838" y="1952625"/>
          <p14:tracePt t="40331" x="9012238" y="1965325"/>
          <p14:tracePt t="40333" x="9024938" y="1978025"/>
          <p14:tracePt t="40350" x="9050338" y="1978025"/>
          <p14:tracePt t="40365" x="9075738" y="1989138"/>
          <p14:tracePt t="40382" x="9099550" y="2001838"/>
          <p14:tracePt t="40398" x="9124950" y="2001838"/>
          <p14:tracePt t="40415" x="9150350" y="2001838"/>
          <p14:tracePt t="40431" x="9175750" y="2001838"/>
          <p14:tracePt t="40448" x="9188450" y="2001838"/>
          <p14:tracePt t="40465" x="9212263" y="2001838"/>
          <p14:tracePt t="40510" x="9224963" y="2014538"/>
          <p14:tracePt t="41942" x="9224963" y="2001838"/>
          <p14:tracePt t="41950" x="9224963" y="1989138"/>
          <p14:tracePt t="41959" x="9237663" y="1978025"/>
          <p14:tracePt t="41968" x="9275763" y="1952625"/>
          <p14:tracePt t="41986" x="9401175" y="1876425"/>
          <p14:tracePt t="42002" x="9550400" y="1827213"/>
          <p14:tracePt t="42019" x="9650413" y="1789113"/>
          <p14:tracePt t="42036" x="9688513" y="1765300"/>
          <p14:tracePt t="42038" x="9701213" y="1752600"/>
          <p14:tracePt t="42053" x="9713913" y="1752600"/>
          <p14:tracePt t="42054" x="9726613" y="1752600"/>
          <p14:tracePt t="42102" x="9750425" y="1752600"/>
          <p14:tracePt t="42118" x="9763125" y="1752600"/>
          <p14:tracePt t="42126" x="9775825" y="1752600"/>
          <p14:tracePt t="42136" x="9801225" y="1752600"/>
          <p14:tracePt t="42152" x="9826625" y="1752600"/>
          <p14:tracePt t="42169" x="9852025" y="1752600"/>
          <p14:tracePt t="42186" x="9875838" y="1752600"/>
          <p14:tracePt t="42203" x="9875838" y="1765300"/>
          <p14:tracePt t="42219" x="9901238" y="1789113"/>
          <p14:tracePt t="42221" x="9913938" y="1789113"/>
          <p14:tracePt t="42237" x="9926638" y="1814513"/>
          <p14:tracePt t="42253" x="9963150" y="1839913"/>
          <p14:tracePt t="42270" x="9988550" y="1865313"/>
          <p14:tracePt t="42287" x="10026650" y="1889125"/>
          <p14:tracePt t="42303" x="10075863" y="1914525"/>
          <p14:tracePt t="42319" x="10113963" y="1939925"/>
          <p14:tracePt t="42337" x="10126663" y="1952625"/>
          <p14:tracePt t="79646" x="10101263" y="1952625"/>
          <p14:tracePt t="79654" x="10075863" y="1939925"/>
          <p14:tracePt t="79667" x="10052050" y="1939925"/>
          <p14:tracePt t="79669" x="9988550" y="1927225"/>
          <p14:tracePt t="79685" x="9826625" y="1914525"/>
          <p14:tracePt t="79701" x="9550400" y="1889125"/>
          <p14:tracePt t="79718" x="9150350" y="1827213"/>
          <p14:tracePt t="79734" x="8799513" y="1727200"/>
          <p14:tracePt t="79750" x="8274050" y="1527175"/>
          <p14:tracePt t="79767" x="7823200" y="1327150"/>
          <p14:tracePt t="79784" x="7635875" y="1250950"/>
          <p14:tracePt t="79801" x="7572375" y="1214438"/>
          <p14:tracePt t="80038" x="7623175" y="1238250"/>
          <p14:tracePt t="80046" x="7685088" y="1276350"/>
          <p14:tracePt t="80053" x="7735888" y="1301750"/>
          <p14:tracePt t="80069" x="7848600" y="1350963"/>
          <p14:tracePt t="80085" x="7935913" y="1414463"/>
          <p14:tracePt t="80102" x="7961313" y="1427163"/>
          <p14:tracePt t="80118" x="7974013" y="1439863"/>
          <p14:tracePt t="80135" x="7986713" y="1439863"/>
          <p14:tracePt t="82725" x="7986713" y="1450975"/>
          <p14:tracePt t="82734" x="8010525" y="1489075"/>
          <p14:tracePt t="82757" x="8023225" y="1489075"/>
          <p14:tracePt t="82766" x="8023225" y="1501775"/>
          <p14:tracePt t="82782" x="8035925" y="1527175"/>
          <p14:tracePt t="82798" x="8048625" y="1539875"/>
          <p14:tracePt t="82809" x="8048625" y="1552575"/>
          <p14:tracePt t="82825" x="8061325" y="1576388"/>
          <p14:tracePt t="82842" x="8061325" y="1589088"/>
          <p14:tracePt t="82859" x="8086725" y="1652588"/>
          <p14:tracePt t="82860" x="8086725" y="1689100"/>
          <p14:tracePt t="82876" x="8099425" y="1714500"/>
          <p14:tracePt t="82893" x="8123238" y="1789113"/>
          <p14:tracePt t="82909" x="8148638" y="1839913"/>
          <p14:tracePt t="82927" x="8186738" y="1889125"/>
          <p14:tracePt t="82942" x="8186738" y="1914525"/>
          <p14:tracePt t="82943" x="8212138" y="1927225"/>
          <p14:tracePt t="82959" x="8212138" y="1952625"/>
          <p14:tracePt t="82976" x="8212138" y="1978025"/>
          <p14:tracePt t="82992" x="8223250" y="1989138"/>
          <p14:tracePt t="83009" x="8235950" y="2014538"/>
          <p14:tracePt t="83026" x="8235950" y="2039938"/>
          <p14:tracePt t="83043" x="8261350" y="2127250"/>
          <p14:tracePt t="83059" x="8299450" y="2265363"/>
          <p14:tracePt t="83061" x="8324850" y="2352675"/>
          <p14:tracePt t="83077" x="8412163" y="2527300"/>
          <p14:tracePt t="83093" x="8448675" y="2640013"/>
          <p14:tracePt t="83110" x="8474075" y="2728913"/>
          <p14:tracePt t="83127" x="8474075" y="2752725"/>
          <p14:tracePt t="83150" x="8486775" y="2765425"/>
          <p14:tracePt t="83182" x="8486775" y="2778125"/>
          <p14:tracePt t="83198" x="8499475" y="2790825"/>
          <p14:tracePt t="83214" x="8499475" y="2803525"/>
          <p14:tracePt t="83229" x="8499475" y="2816225"/>
          <p14:tracePt t="83237" x="8499475" y="2840038"/>
          <p14:tracePt t="83254" x="8512175" y="2852738"/>
          <p14:tracePt t="83270" x="8512175" y="2865438"/>
          <p14:tracePt t="83277" x="8524875" y="2865438"/>
          <p14:tracePt t="83302" x="8524875" y="2878138"/>
          <p14:tracePt t="83317" x="8524875" y="2890838"/>
          <p14:tracePt t="83334" x="8524875" y="2903538"/>
          <p14:tracePt t="83343" x="8537575" y="2903538"/>
          <p14:tracePt t="83360" x="8548688" y="2916238"/>
          <p14:tracePt t="83377" x="8548688" y="2928938"/>
          <p14:tracePt t="83393" x="8561388" y="2941638"/>
          <p14:tracePt t="83410" x="8561388" y="2952750"/>
          <p14:tracePt t="83797" x="8561388" y="2965450"/>
          <p14:tracePt t="83805" x="8586788" y="2990850"/>
          <p14:tracePt t="83822" x="8612188" y="3016250"/>
          <p14:tracePt t="83829" x="8612188" y="3028950"/>
          <p14:tracePt t="83845" x="8637588" y="3078163"/>
          <p14:tracePt t="83861" x="8674100" y="3103563"/>
          <p14:tracePt t="83878" x="8699500" y="3154363"/>
          <p14:tracePt t="83894" x="8724900" y="3190875"/>
          <p14:tracePt t="83918" x="8724900" y="3203575"/>
          <p14:tracePt t="83928" x="8737600" y="3216275"/>
          <p14:tracePt t="83950" x="8737600" y="3228975"/>
          <p14:tracePt t="83982" x="8750300" y="3241675"/>
          <p14:tracePt t="84006" x="8750300" y="3254375"/>
          <p14:tracePt t="84037" x="8750300" y="3278188"/>
          <p14:tracePt t="84198" x="8750300" y="3290888"/>
          <p14:tracePt t="84206" x="8750300" y="3303588"/>
          <p14:tracePt t="84213" x="8750300" y="3328988"/>
          <p14:tracePt t="84230" x="8774113" y="3341688"/>
          <p14:tracePt t="84246" x="8774113" y="3354388"/>
          <p14:tracePt t="84262" x="8786813" y="3378200"/>
          <p14:tracePt t="84279" x="8786813" y="3390900"/>
          <p14:tracePt t="84296" x="8786813" y="3403600"/>
          <p14:tracePt t="84318" x="8786813" y="3416300"/>
          <p14:tracePt t="84334" x="8786813" y="3429000"/>
          <p14:tracePt t="84358" x="8799513" y="3441700"/>
          <p14:tracePt t="84374" x="8812213" y="3441700"/>
          <p14:tracePt t="84590" x="8812213" y="3454400"/>
          <p14:tracePt t="84597" x="8812213" y="3467100"/>
          <p14:tracePt t="84606" x="8799513" y="3479800"/>
          <p14:tracePt t="84614" x="8786813" y="3503613"/>
          <p14:tracePt t="84630" x="8712200" y="3541713"/>
          <p14:tracePt t="84646" x="8637588" y="3567113"/>
          <p14:tracePt t="84663" x="8448675" y="3579813"/>
          <p14:tracePt t="84680" x="8199438" y="3616325"/>
          <p14:tracePt t="84697" x="7685088" y="3616325"/>
          <p14:tracePt t="84714" x="7359650" y="3616325"/>
          <p14:tracePt t="84730" x="7010400" y="3616325"/>
          <p14:tracePt t="84747" x="6772275" y="3579813"/>
          <p14:tracePt t="84749" x="6696075" y="3567113"/>
          <p14:tracePt t="84763" x="6659563" y="3554413"/>
          <p14:tracePt t="84765" x="6646863" y="3554413"/>
          <p14:tracePt t="84797" x="6646863" y="3541713"/>
          <p14:tracePt t="84838" x="6646863" y="3529013"/>
          <p14:tracePt t="84846" x="6659563" y="3529013"/>
          <p14:tracePt t="84854" x="6659563" y="3516313"/>
          <p14:tracePt t="84864" x="6696075" y="3516313"/>
          <p14:tracePt t="84881" x="6772275" y="3490913"/>
          <p14:tracePt t="84897" x="6859588" y="3467100"/>
          <p14:tracePt t="84914" x="6884988" y="3467100"/>
          <p14:tracePt t="84931" x="6910388" y="3441700"/>
          <p14:tracePt t="84998" x="6884988" y="3441700"/>
          <p14:tracePt t="85005" x="6846888" y="3441700"/>
          <p14:tracePt t="85015" x="6772275" y="3454400"/>
          <p14:tracePt t="85031" x="6659563" y="3503613"/>
          <p14:tracePt t="85048" x="6584950" y="3503613"/>
          <p14:tracePt t="85064" x="6559550" y="3503613"/>
          <p14:tracePt t="85157" x="6572250" y="3503613"/>
          <p14:tracePt t="85181" x="6584950" y="3503613"/>
          <p14:tracePt t="85190" x="6596063" y="3503613"/>
          <p14:tracePt t="85205" x="6608763" y="3503613"/>
          <p14:tracePt t="85215" x="6621463" y="3503613"/>
          <p14:tracePt t="85231" x="6634163" y="3503613"/>
          <p14:tracePt t="86862" x="6646863" y="3503613"/>
          <p14:tracePt t="86870" x="6659563" y="3503613"/>
          <p14:tracePt t="86902" x="6672263" y="3503613"/>
          <p14:tracePt t="86917" x="6684963" y="3503613"/>
          <p14:tracePt t="86926" x="6696075" y="3529013"/>
          <p14:tracePt t="86936" x="6708775" y="3529013"/>
          <p14:tracePt t="86953" x="6734175" y="3541713"/>
          <p14:tracePt t="86969" x="6734175" y="3554413"/>
          <p14:tracePt t="86986" x="6746875" y="3554413"/>
          <p14:tracePt t="87003" x="6759575" y="3567113"/>
          <p14:tracePt t="87005" x="6759575" y="3579813"/>
          <p14:tracePt t="87020" x="6772275" y="3579813"/>
          <p14:tracePt t="87021" x="6797675" y="3603625"/>
          <p14:tracePt t="87037" x="6846888" y="3629025"/>
          <p14:tracePt t="87054" x="6872288" y="3654425"/>
          <p14:tracePt t="87070" x="6910388" y="3679825"/>
          <p14:tracePt t="87094" x="6921500" y="3679825"/>
          <p14:tracePt t="87118" x="6934200" y="3692525"/>
          <p14:tracePt t="87557" x="6946900" y="3703638"/>
          <p14:tracePt t="87573" x="6959600" y="3716338"/>
          <p14:tracePt t="87582" x="6972300" y="3716338"/>
          <p14:tracePt t="87598" x="6997700" y="3741738"/>
          <p14:tracePt t="87606" x="7010400" y="3741738"/>
          <p14:tracePt t="87621" x="7021513" y="3767138"/>
          <p14:tracePt t="87638" x="7059613" y="3792538"/>
          <p14:tracePt t="87654" x="7085013" y="3816350"/>
          <p14:tracePt t="87671" x="7097713" y="3829050"/>
          <p14:tracePt t="89654" x="7110413" y="3829050"/>
          <p14:tracePt t="96701" x="7110413" y="3816350"/>
          <p14:tracePt t="96741" x="7123113" y="3792538"/>
          <p14:tracePt t="96757" x="7134225" y="3779838"/>
          <p14:tracePt t="96773" x="7159625" y="3767138"/>
          <p14:tracePt t="96781" x="7172325" y="3767138"/>
          <p14:tracePt t="96795" x="7197725" y="3754438"/>
          <p14:tracePt t="96812" x="7210425" y="3741738"/>
          <p14:tracePt t="96829" x="7235825" y="3729038"/>
          <p14:tracePt t="96846" x="7272338" y="3716338"/>
          <p14:tracePt t="96862" x="7285038" y="3716338"/>
          <p14:tracePt t="96878" x="7310438" y="3716338"/>
          <p14:tracePt t="96902" x="7323138" y="3703638"/>
          <p14:tracePt t="96912" x="7335838" y="3703638"/>
          <p14:tracePt t="96928" x="7372350" y="3703638"/>
          <p14:tracePt t="96946" x="7423150" y="3679825"/>
          <p14:tracePt t="96962" x="7485063" y="3667125"/>
          <p14:tracePt t="96979" x="7548563" y="3667125"/>
          <p14:tracePt t="96980" x="7572375" y="3654425"/>
          <p14:tracePt t="96996" x="7585075" y="3654425"/>
          <p14:tracePt t="96997" x="7610475" y="3654425"/>
          <p14:tracePt t="97013" x="7661275" y="3641725"/>
          <p14:tracePt t="97030" x="7697788" y="3641725"/>
          <p14:tracePt t="97046" x="7748588" y="3629025"/>
          <p14:tracePt t="97063" x="7761288" y="3616325"/>
          <p14:tracePt t="97079" x="7810500" y="3616325"/>
          <p14:tracePt t="97096" x="7835900" y="3603625"/>
          <p14:tracePt t="97113" x="7848600" y="3590925"/>
          <p14:tracePt t="97129" x="7861300" y="3590925"/>
          <p14:tracePt t="97182" x="7874000" y="3590925"/>
          <p14:tracePt t="97205" x="7897813" y="3590925"/>
          <p14:tracePt t="97213" x="7910513" y="3579813"/>
          <p14:tracePt t="97221" x="7923213" y="3567113"/>
          <p14:tracePt t="97230" x="7948613" y="3567113"/>
          <p14:tracePt t="97247" x="7974013" y="3567113"/>
          <p14:tracePt t="97263" x="7986713" y="3554413"/>
          <p14:tracePt t="97279" x="7999413" y="3554413"/>
          <p14:tracePt t="97296" x="8023225" y="3541713"/>
          <p14:tracePt t="97313" x="8048625" y="3541713"/>
          <p14:tracePt t="97330" x="8086725" y="3529013"/>
          <p14:tracePt t="97347" x="8110538" y="3516313"/>
          <p14:tracePt t="97363" x="8135938" y="3516313"/>
          <p14:tracePt t="97365" x="8148638" y="3503613"/>
          <p14:tracePt t="97381" x="8161338" y="3503613"/>
          <p14:tracePt t="97413" x="8174038" y="3503613"/>
          <p14:tracePt t="97421" x="8186738" y="3490913"/>
          <p14:tracePt t="97646" x="8199438" y="3490913"/>
          <p14:tracePt t="97662" x="8212138" y="3490913"/>
          <p14:tracePt t="97686" x="8223250" y="3490913"/>
          <p14:tracePt t="97693" x="8235950" y="3490913"/>
          <p14:tracePt t="97733" x="8235950" y="3479800"/>
          <p14:tracePt t="143701" x="8223250" y="3479800"/>
          <p14:tracePt t="143749" x="8212138" y="3479800"/>
          <p14:tracePt t="143757" x="8199438" y="3479800"/>
          <p14:tracePt t="143781" x="8199438" y="3490913"/>
          <p14:tracePt t="143789" x="8186738" y="3490913"/>
          <p14:tracePt t="143801" x="8174038" y="3516313"/>
          <p14:tracePt t="143818" x="8135938" y="3541713"/>
          <p14:tracePt t="143835" x="8123238" y="3554413"/>
          <p14:tracePt t="143836" x="8099425" y="3579813"/>
          <p14:tracePt t="143852" x="8074025" y="3590925"/>
          <p14:tracePt t="143868" x="8048625" y="3616325"/>
          <p14:tracePt t="143887" x="8035925" y="3629025"/>
          <p14:tracePt t="143902" x="8023225" y="3629025"/>
          <p14:tracePt t="143918" x="7999413" y="3654425"/>
          <p14:tracePt t="143935" x="7961313" y="3679825"/>
          <p14:tracePt t="143951" x="7910513" y="3716338"/>
          <p14:tracePt t="143968" x="7874000" y="3741738"/>
          <p14:tracePt t="143985" x="7835900" y="3741738"/>
          <p14:tracePt t="144002" x="7761288" y="3792538"/>
          <p14:tracePt t="144018" x="7685088" y="3829050"/>
          <p14:tracePt t="144020" x="7648575" y="3841750"/>
          <p14:tracePt t="144036" x="7597775" y="3867150"/>
          <p14:tracePt t="144037" x="7523163" y="3905250"/>
          <p14:tracePt t="144052" x="7359650" y="3979863"/>
          <p14:tracePt t="144069" x="7097713" y="4029075"/>
          <p14:tracePt t="144086" x="6821488" y="4105275"/>
          <p14:tracePt t="144102" x="6321425" y="4241800"/>
          <p14:tracePt t="144118" x="5921375" y="4292600"/>
          <p14:tracePt t="144135" x="5583238" y="4318000"/>
          <p14:tracePt t="144152" x="5194300" y="4318000"/>
          <p14:tracePt t="144169" x="4806950" y="4318000"/>
          <p14:tracePt t="144185" x="4418013" y="4318000"/>
          <p14:tracePt t="144202" x="4105275" y="4318000"/>
          <p14:tracePt t="144204" x="3979863" y="4318000"/>
          <p14:tracePt t="144219" x="3867150" y="4318000"/>
          <p14:tracePt t="144220" x="3756025" y="4318000"/>
          <p14:tracePt t="144236" x="3505200" y="4318000"/>
          <p14:tracePt t="144253" x="3216275" y="4318000"/>
          <p14:tracePt t="144269" x="2903538" y="4318000"/>
          <p14:tracePt t="144285" x="2654300" y="4318000"/>
          <p14:tracePt t="144302" x="2441575" y="4318000"/>
          <p14:tracePt t="144319" x="2339975" y="4318000"/>
          <p14:tracePt t="144336" x="2203450" y="4318000"/>
          <p14:tracePt t="144352" x="2065338" y="4318000"/>
          <p14:tracePt t="144369" x="1965325" y="4318000"/>
          <p14:tracePt t="144386" x="1890713" y="4318000"/>
          <p14:tracePt t="144388" x="1852613" y="4318000"/>
          <p14:tracePt t="144403" x="1827213" y="4318000"/>
          <p14:tracePt t="144404" x="1801813" y="4318000"/>
          <p14:tracePt t="144420" x="1752600" y="4318000"/>
          <p14:tracePt t="144436" x="1701800" y="4318000"/>
          <p14:tracePt t="144661" x="1714500" y="4318000"/>
          <p14:tracePt t="144669" x="1727200" y="4318000"/>
          <p14:tracePt t="144685" x="1752600" y="4318000"/>
          <p14:tracePt t="144701" x="1778000" y="4318000"/>
          <p14:tracePt t="144717" x="1790700" y="4318000"/>
          <p14:tracePt t="144725" x="1801813" y="4318000"/>
          <p14:tracePt t="144749" x="1814513" y="4318000"/>
          <p14:tracePt t="144965" x="1827213" y="4318000"/>
          <p14:tracePt t="145013" x="1839913" y="4318000"/>
          <p14:tracePt t="145133" x="1852613" y="4305300"/>
          <p14:tracePt t="145229" x="1852613" y="4292600"/>
          <p14:tracePt t="145253" x="1852613" y="4279900"/>
          <p14:tracePt t="145277" x="1865313" y="4254500"/>
          <p14:tracePt t="145317" x="1865313" y="4241800"/>
          <p14:tracePt t="145333" x="1878013" y="4230688"/>
          <p14:tracePt t="145389" x="1890713" y="4217988"/>
          <p14:tracePt t="145461" x="1890713" y="4205288"/>
          <p14:tracePt t="145477" x="1890713" y="4192588"/>
          <p14:tracePt t="145493" x="1890713" y="4167188"/>
          <p14:tracePt t="145509" x="1890713" y="4154488"/>
          <p14:tracePt t="145557" x="1890713" y="4141788"/>
          <p14:tracePt t="145573" x="1890713" y="4129088"/>
          <p14:tracePt t="145613" x="1878013" y="4129088"/>
          <p14:tracePt t="145621" x="1878013" y="4117975"/>
          <p14:tracePt t="145629" x="1865313" y="4117975"/>
          <p14:tracePt t="145639" x="1852613" y="4105275"/>
          <p14:tracePt t="145656" x="1839913" y="4092575"/>
          <p14:tracePt t="145673" x="1814513" y="4079875"/>
          <p14:tracePt t="145701" x="1801813" y="4067175"/>
          <p14:tracePt t="145741" x="1778000" y="4054475"/>
          <p14:tracePt t="145829" x="1778000" y="4041775"/>
          <p14:tracePt t="145837" x="1778000" y="4029075"/>
          <p14:tracePt t="145845" x="1778000" y="4017963"/>
          <p14:tracePt t="145856" x="1778000" y="4005263"/>
          <p14:tracePt t="145873" x="1778000" y="3979863"/>
          <p14:tracePt t="145890" x="1778000" y="3941763"/>
          <p14:tracePt t="145892" x="1778000" y="3916363"/>
          <p14:tracePt t="145908" x="1814513" y="3879850"/>
          <p14:tracePt t="145924" x="1852613" y="3841750"/>
          <p14:tracePt t="145940" x="1878013" y="3816350"/>
          <p14:tracePt t="145957" x="1927225" y="3792538"/>
          <p14:tracePt t="145973" x="1978025" y="3767138"/>
          <p14:tracePt t="145990" x="2052638" y="3716338"/>
          <p14:tracePt t="146006" x="2090738" y="3703638"/>
          <p14:tracePt t="146024" x="2116138" y="3679825"/>
          <p14:tracePt t="146040" x="2152650" y="3667125"/>
          <p14:tracePt t="146057" x="2203450" y="3641725"/>
          <p14:tracePt t="146074" x="2252663" y="3603625"/>
          <p14:tracePt t="146090" x="2328863" y="3567113"/>
          <p14:tracePt t="146092" x="2352675" y="3554413"/>
          <p14:tracePt t="146108" x="2390775" y="3529013"/>
          <p14:tracePt t="146124" x="2465388" y="3467100"/>
          <p14:tracePt t="146141" x="2528888" y="3429000"/>
          <p14:tracePt t="146157" x="2554288" y="3403600"/>
          <p14:tracePt t="146174" x="2590800" y="3378200"/>
          <p14:tracePt t="146190" x="2641600" y="3341688"/>
          <p14:tracePt t="146207" x="2678113" y="3303588"/>
          <p14:tracePt t="146224" x="2703513" y="3290888"/>
          <p14:tracePt t="146241" x="2754313" y="3254375"/>
          <p14:tracePt t="146257" x="2803525" y="3216275"/>
          <p14:tracePt t="146274" x="2879725" y="3165475"/>
          <p14:tracePt t="146276" x="2916238" y="3141663"/>
          <p14:tracePt t="146291" x="2928938" y="3128963"/>
          <p14:tracePt t="146293" x="2967038" y="3103563"/>
          <p14:tracePt t="146308" x="2992438" y="3078163"/>
          <p14:tracePt t="146325" x="3041650" y="3041650"/>
          <p14:tracePt t="146342" x="3092450" y="2990850"/>
          <p14:tracePt t="146357" x="3128963" y="2965450"/>
          <p14:tracePt t="146374" x="3192463" y="2903538"/>
          <p14:tracePt t="146391" x="3228975" y="2878138"/>
          <p14:tracePt t="146408" x="3279775" y="2840038"/>
          <p14:tracePt t="146425" x="3317875" y="2803525"/>
          <p14:tracePt t="146441" x="3354388" y="2778125"/>
          <p14:tracePt t="146458" x="3392488" y="2752725"/>
          <p14:tracePt t="146475" x="3467100" y="2703513"/>
          <p14:tracePt t="146476" x="3505200" y="2678113"/>
          <p14:tracePt t="146492" x="3567113" y="2652713"/>
          <p14:tracePt t="146509" x="3605213" y="2616200"/>
          <p14:tracePt t="146525" x="3630613" y="2603500"/>
          <p14:tracePt t="146541" x="3654425" y="2603500"/>
          <p14:tracePt t="146558" x="3667125" y="2578100"/>
          <p14:tracePt t="146575" x="3679825" y="2578100"/>
          <p14:tracePt t="147029" x="3692525" y="2578100"/>
          <p14:tracePt t="149621" x="3679825" y="2578100"/>
          <p14:tracePt t="149637" x="3679825" y="2552700"/>
          <p14:tracePt t="149645" x="3679825" y="2540000"/>
          <p14:tracePt t="149653" x="3679825" y="2516188"/>
          <p14:tracePt t="149666" x="3679825" y="2478088"/>
          <p14:tracePt t="149683" x="3679825" y="2414588"/>
          <p14:tracePt t="149685" x="3679825" y="2378075"/>
          <p14:tracePt t="149700" x="3679825" y="2314575"/>
          <p14:tracePt t="149717" x="3679825" y="2201863"/>
          <p14:tracePt t="149733" x="3679825" y="2139950"/>
          <p14:tracePt t="149750" x="3679825" y="2089150"/>
          <p14:tracePt t="149766" x="3679825" y="2052638"/>
          <p14:tracePt t="149783" x="3679825" y="2014538"/>
          <p14:tracePt t="149800" x="3679825" y="1989138"/>
          <p14:tracePt t="149817" x="3679825" y="1965325"/>
          <p14:tracePt t="149833" x="3679825" y="1939925"/>
          <p14:tracePt t="149850" x="3705225" y="1901825"/>
          <p14:tracePt t="149867" x="3717925" y="1889125"/>
          <p14:tracePt t="149884" x="3730625" y="1876425"/>
          <p14:tracePt t="149901" x="3743325" y="1852613"/>
          <p14:tracePt t="149918" x="3743325" y="1839913"/>
          <p14:tracePt t="149933" x="3756025" y="1839913"/>
          <p14:tracePt t="149935" x="3767138" y="1839913"/>
          <p14:tracePt t="149950" x="3805238" y="1814513"/>
          <p14:tracePt t="149967" x="3843338" y="1789113"/>
          <p14:tracePt t="149984" x="3867150" y="1776413"/>
          <p14:tracePt t="150001" x="3917950" y="1765300"/>
          <p14:tracePt t="150133" x="3917950" y="1776413"/>
          <p14:tracePt t="150149" x="3917950" y="1789113"/>
          <p14:tracePt t="150165" x="3917950" y="1814513"/>
          <p14:tracePt t="150173" x="3917950" y="1839913"/>
          <p14:tracePt t="150189" x="3917950" y="1865313"/>
          <p14:tracePt t="150237" x="3917950" y="1876425"/>
          <p14:tracePt t="150252" x="3917950" y="1889125"/>
          <p14:tracePt t="150269" x="3917950" y="1901825"/>
          <p14:tracePt t="150285" x="3917950" y="1914525"/>
          <p14:tracePt t="150301" x="3917950" y="1927225"/>
          <p14:tracePt t="150573" x="3917950" y="1952625"/>
          <p14:tracePt t="150613" x="3917950" y="1965325"/>
          <p14:tracePt t="150629" x="3917950" y="1978025"/>
          <p14:tracePt t="150636" x="3917950" y="1989138"/>
          <p14:tracePt t="150645" x="3917950" y="2001838"/>
          <p14:tracePt t="150661" x="3917950" y="2014538"/>
          <p14:tracePt t="150677" x="3917950" y="2027238"/>
          <p14:tracePt t="150693" x="3917950" y="2039938"/>
          <p14:tracePt t="150717" x="3917950" y="2065338"/>
          <p14:tracePt t="150733" x="3917950" y="2078038"/>
          <p14:tracePt t="150741" x="3917950" y="2089150"/>
          <p14:tracePt t="150757" x="3892550" y="2101850"/>
          <p14:tracePt t="150769" x="3892550" y="2127250"/>
          <p14:tracePt t="150786" x="3867150" y="2165350"/>
          <p14:tracePt t="150789" x="3867150" y="2178050"/>
          <p14:tracePt t="150803" x="3856038" y="2201863"/>
          <p14:tracePt t="150804" x="3843338" y="2227263"/>
          <p14:tracePt t="150820" x="3830638" y="2265363"/>
          <p14:tracePt t="150837" x="3817938" y="2290763"/>
          <p14:tracePt t="150853" x="3792538" y="2327275"/>
          <p14:tracePt t="150869" x="3779838" y="2365375"/>
          <p14:tracePt t="150886" x="3756025" y="2403475"/>
          <p14:tracePt t="150903" x="3756025" y="2414588"/>
          <p14:tracePt t="150920" x="3730625" y="2465388"/>
          <p14:tracePt t="150936" x="3705225" y="2503488"/>
          <p14:tracePt t="150953" x="3679825" y="2552700"/>
          <p14:tracePt t="150970" x="3667125" y="2590800"/>
          <p14:tracePt t="150986" x="3630613" y="2652713"/>
          <p14:tracePt t="150988" x="3617913" y="2665413"/>
          <p14:tracePt t="151004" x="3592513" y="2728913"/>
          <p14:tracePt t="151020" x="3567113" y="2778125"/>
          <p14:tracePt t="151037" x="3541713" y="2828925"/>
          <p14:tracePt t="151054" x="3505200" y="2865438"/>
          <p14:tracePt t="151070" x="3492500" y="2928938"/>
          <p14:tracePt t="151086" x="3454400" y="2965450"/>
          <p14:tracePt t="151103" x="3405188" y="3041650"/>
          <p14:tracePt t="151120" x="3367088" y="3090863"/>
          <p14:tracePt t="151137" x="3317875" y="3154363"/>
          <p14:tracePt t="151154" x="3241675" y="3241675"/>
          <p14:tracePt t="151170" x="3205163" y="3278188"/>
          <p14:tracePt t="151172" x="3192463" y="3303588"/>
          <p14:tracePt t="151188" x="3154363" y="3341688"/>
          <p14:tracePt t="151204" x="3141663" y="3354388"/>
          <p14:tracePt t="151221" x="3092450" y="3416300"/>
          <p14:tracePt t="151237" x="3054350" y="3454400"/>
          <p14:tracePt t="151254" x="3028950" y="3490913"/>
          <p14:tracePt t="151270" x="2979738" y="3529013"/>
          <p14:tracePt t="151287" x="2941638" y="3567113"/>
          <p14:tracePt t="151303" x="2903538" y="3603625"/>
          <p14:tracePt t="151321" x="2867025" y="3641725"/>
          <p14:tracePt t="151337" x="2816225" y="3679825"/>
          <p14:tracePt t="151354" x="2767013" y="3716338"/>
          <p14:tracePt t="151356" x="2767013" y="3741738"/>
          <p14:tracePt t="151371" x="2741613" y="3754438"/>
          <p14:tracePt t="151373" x="2716213" y="3779838"/>
          <p14:tracePt t="151388" x="2641600" y="3816350"/>
          <p14:tracePt t="151405" x="2554288" y="3867150"/>
          <p14:tracePt t="151421" x="2503488" y="3892550"/>
          <p14:tracePt t="151437" x="2452688" y="3916363"/>
          <p14:tracePt t="151454" x="2428875" y="3929063"/>
          <p14:tracePt t="151477" x="2416175" y="3929063"/>
          <p14:tracePt t="151487" x="2403475" y="3929063"/>
          <p14:tracePt t="151504" x="2390775" y="3941763"/>
          <p14:tracePt t="151693" x="2378075" y="3954463"/>
          <p14:tracePt t="151853" x="2378075" y="3967163"/>
          <p14:tracePt t="151933" x="2390775" y="3992563"/>
          <p14:tracePt t="151940" x="2403475" y="4017963"/>
          <p14:tracePt t="151949" x="2428875" y="4029075"/>
          <p14:tracePt t="151957" x="2441575" y="4054475"/>
          <p14:tracePt t="151973" x="2465388" y="4092575"/>
          <p14:tracePt t="151989" x="2503488" y="4129088"/>
          <p14:tracePt t="152006" x="2516188" y="4141788"/>
          <p14:tracePt t="152022" x="2516188" y="4154488"/>
          <p14:tracePt t="152039" x="2541588" y="4154488"/>
          <p14:tracePt t="152325" x="2554288" y="4154488"/>
          <p14:tracePt t="152341" x="2554288" y="4141788"/>
          <p14:tracePt t="152349" x="2565400" y="4129088"/>
          <p14:tracePt t="152374" x="2565400" y="4117975"/>
          <p14:tracePt t="154965" x="2578100" y="4117975"/>
          <p14:tracePt t="159621" x="2590800" y="4117975"/>
          <p14:tracePt t="159717" x="2603500" y="4105275"/>
          <p14:tracePt t="159733" x="2616200" y="4092575"/>
          <p14:tracePt t="159757" x="2628900" y="4079875"/>
          <p14:tracePt t="159781" x="2641600" y="4067175"/>
          <p14:tracePt t="159813" x="2654300" y="4067175"/>
          <p14:tracePt t="159844" x="2667000" y="4067175"/>
          <p14:tracePt t="159893" x="2678113" y="4067175"/>
          <p14:tracePt t="159917" x="2690813" y="4067175"/>
          <p14:tracePt t="159925" x="2703513" y="4067175"/>
          <p14:tracePt t="159941" x="2728913" y="4067175"/>
          <p14:tracePt t="159956" x="2741613" y="4067175"/>
          <p14:tracePt t="159965" x="2754313" y="4067175"/>
          <p14:tracePt t="159977" x="2767013" y="4067175"/>
          <p14:tracePt t="159993" x="2790825" y="4067175"/>
          <p14:tracePt t="160010" x="2790825" y="4054475"/>
          <p14:tracePt t="160027" x="2816225" y="4041775"/>
          <p14:tracePt t="160044" x="2841625" y="4029075"/>
          <p14:tracePt t="160596" x="2854325" y="4017963"/>
          <p14:tracePt t="160891" x="2867025" y="4017963"/>
          <p14:tracePt t="160988" x="2879725" y="4017963"/>
          <p14:tracePt t="160995" x="2903538" y="4017963"/>
          <p14:tracePt t="161004" x="2916238" y="4029075"/>
          <p14:tracePt t="161012" x="2928938" y="4029075"/>
          <p14:tracePt t="161028" x="2954338" y="4029075"/>
          <p14:tracePt t="161045" x="2979738" y="4029075"/>
          <p14:tracePt t="161063" x="3016250" y="4029075"/>
          <p14:tracePt t="161079" x="3041650" y="4041775"/>
          <p14:tracePt t="161118" x="3054350" y="4041775"/>
          <p14:tracePt t="161132" x="3054350" y="4054475"/>
          <p14:tracePt t="161157" x="3067050" y="4067175"/>
          <p14:tracePt t="161164" x="3079750" y="4067175"/>
          <p14:tracePt t="161173" x="3092450" y="4079875"/>
          <p14:tracePt t="161180" x="3116263" y="4079875"/>
          <p14:tracePt t="161197" x="3167063" y="4117975"/>
          <p14:tracePt t="161213" x="3254375" y="4167188"/>
          <p14:tracePt t="161229" x="3328988" y="4205288"/>
          <p14:tracePt t="161247" x="3392488" y="4241800"/>
          <p14:tracePt t="161263" x="3479800" y="4292600"/>
          <p14:tracePt t="161280" x="3530600" y="4330700"/>
          <p14:tracePt t="161296" x="3592513" y="4354513"/>
          <p14:tracePt t="161313" x="3617913" y="4379913"/>
          <p14:tracePt t="161330" x="3654425" y="4392613"/>
          <p14:tracePt t="161332" x="3667125" y="4405313"/>
          <p14:tracePt t="161348" x="3705225" y="4430713"/>
          <p14:tracePt t="161364" x="3743325" y="4443413"/>
          <p14:tracePt t="161381" x="3779838" y="4454525"/>
          <p14:tracePt t="161397" x="3830638" y="4467225"/>
          <p14:tracePt t="161414" x="3879850" y="4479925"/>
          <p14:tracePt t="161430" x="3905250" y="4479925"/>
          <p14:tracePt t="161447" x="3943350" y="4479925"/>
          <p14:tracePt t="161464" x="3979863" y="4479925"/>
          <p14:tracePt t="161480" x="4030663" y="4479925"/>
          <p14:tracePt t="161497" x="4081463" y="4479925"/>
          <p14:tracePt t="161514" x="4105275" y="4467225"/>
          <p14:tracePt t="161516" x="4117975" y="4467225"/>
          <p14:tracePt t="161557" x="4130675" y="4467225"/>
          <p14:tracePt t="161565" x="4130675" y="4443413"/>
          <p14:tracePt t="161572" x="4143375" y="4443413"/>
          <p14:tracePt t="161581" x="4143375" y="4430713"/>
          <p14:tracePt t="161597" x="4156075" y="4405313"/>
          <p14:tracePt t="161614" x="4156075" y="4392613"/>
          <p14:tracePt t="161631" x="4168775" y="4367213"/>
          <p14:tracePt t="161653" x="4168775" y="4354513"/>
          <p14:tracePt t="161668" x="4168775" y="4341813"/>
          <p14:tracePt t="161685" x="4168775" y="4330700"/>
          <p14:tracePt t="161701" x="4181475" y="4318000"/>
          <p14:tracePt t="161732" x="4192588" y="4292600"/>
          <p14:tracePt t="161773" x="4192588" y="4279900"/>
          <p14:tracePt t="161797" x="4192588" y="4267200"/>
          <p14:tracePt t="161804" x="4192588" y="4254500"/>
          <p14:tracePt t="161814" x="4205288" y="4241800"/>
          <p14:tracePt t="161837" x="4217988" y="4217988"/>
          <p14:tracePt t="161848" x="4230688" y="4205288"/>
          <p14:tracePt t="161865" x="4243388" y="4179888"/>
          <p14:tracePt t="161881" x="4268788" y="4141788"/>
          <p14:tracePt t="161898" x="4268788" y="4129088"/>
          <p14:tracePt t="161900" x="4281488" y="4129088"/>
          <p14:tracePt t="161915" x="4294188" y="4129088"/>
          <p14:tracePt t="161981" x="4294188" y="4117975"/>
          <p14:tracePt t="162141" x="4305300" y="4117975"/>
          <p14:tracePt t="162285" x="4305300" y="4129088"/>
          <p14:tracePt t="162477" x="4294188" y="4129088"/>
          <p14:tracePt t="162517" x="4281488" y="4141788"/>
          <p14:tracePt t="162524" x="4281488" y="4154488"/>
          <p14:tracePt t="162813" x="4268788" y="4154488"/>
          <p14:tracePt t="163133" x="4230688" y="4167188"/>
          <p14:tracePt t="163141" x="4205288" y="4179888"/>
          <p14:tracePt t="163151" x="4168775" y="4179888"/>
          <p14:tracePt t="166189" x="4192588" y="4179888"/>
          <p14:tracePt t="166205" x="4205288" y="4179888"/>
          <p14:tracePt t="166212" x="4217988" y="4179888"/>
          <p14:tracePt t="166228" x="4230688" y="4179888"/>
          <p14:tracePt t="166269" x="4243388" y="4179888"/>
          <p14:tracePt t="166284" x="4256088" y="4179888"/>
          <p14:tracePt t="166294" x="4268788" y="4179888"/>
          <p14:tracePt t="166301" x="4294188" y="4167188"/>
          <p14:tracePt t="166325" x="4305300" y="4154488"/>
          <p14:tracePt t="166333" x="4330700" y="4154488"/>
          <p14:tracePt t="166349" x="4343400" y="4141788"/>
          <p14:tracePt t="166366" x="4368800" y="4129088"/>
          <p14:tracePt t="166381" x="4394200" y="4117975"/>
          <p14:tracePt t="166396" x="4418013" y="4117975"/>
          <p14:tracePt t="166410" x="4456113" y="4105275"/>
          <p14:tracePt t="166412" x="4481513" y="4092575"/>
          <p14:tracePt t="166427" x="4506913" y="4092575"/>
          <p14:tracePt t="166428" x="4530725" y="4079875"/>
          <p14:tracePt t="166444" x="4594225" y="4054475"/>
          <p14:tracePt t="166461" x="4630738" y="4054475"/>
          <p14:tracePt t="166477" x="4681538" y="4029075"/>
          <p14:tracePt t="166494" x="4694238" y="4029075"/>
          <p14:tracePt t="166510" x="4706938" y="4029075"/>
          <p14:tracePt t="166527" x="4719638" y="4029075"/>
          <p14:tracePt t="167932" x="4732338" y="4029075"/>
          <p14:tracePt t="167956" x="4756150" y="4029075"/>
          <p14:tracePt t="167965" x="4781550" y="4029075"/>
          <p14:tracePt t="167972" x="4819650" y="4017963"/>
          <p14:tracePt t="167981" x="4819650" y="4005263"/>
          <p14:tracePt t="167997" x="4881563" y="3979863"/>
          <p14:tracePt t="168014" x="4968875" y="3954463"/>
          <p14:tracePt t="168031" x="5006975" y="3941763"/>
          <p14:tracePt t="168047" x="5106988" y="3905250"/>
          <p14:tracePt t="168064" x="5245100" y="3854450"/>
          <p14:tracePt t="168081" x="5357813" y="3803650"/>
          <p14:tracePt t="168098" x="5532438" y="3729038"/>
          <p14:tracePt t="168100" x="5607050" y="3692525"/>
          <p14:tracePt t="168115" x="5670550" y="3667125"/>
          <p14:tracePt t="168116" x="5695950" y="3654425"/>
          <p14:tracePt t="168132" x="5808663" y="3603625"/>
          <p14:tracePt t="168148" x="5883275" y="3567113"/>
          <p14:tracePt t="168165" x="5945188" y="3541713"/>
          <p14:tracePt t="168182" x="5970588" y="3541713"/>
          <p14:tracePt t="168198" x="5995988" y="3516313"/>
          <p14:tracePt t="168556" x="5995988" y="3529013"/>
          <p14:tracePt t="168565" x="5995988" y="3541713"/>
          <p14:tracePt t="168613" x="5983288" y="3541713"/>
          <p14:tracePt t="168716" x="5983288" y="3554413"/>
          <p14:tracePt t="168789" x="5970588" y="3554413"/>
          <p14:tracePt t="168796" x="5970588" y="3567113"/>
          <p14:tracePt t="168813" x="5957888" y="3579813"/>
          <p14:tracePt t="168828" x="5945188" y="3579813"/>
          <p14:tracePt t="168861" x="5932488" y="3579813"/>
          <p14:tracePt t="168876" x="5908675" y="3603625"/>
          <p14:tracePt t="168900" x="5895975" y="3603625"/>
          <p14:tracePt t="168917" x="5883275" y="3603625"/>
          <p14:tracePt t="168949" x="5870575" y="3603625"/>
          <p14:tracePt t="168981" x="5857875" y="3603625"/>
          <p14:tracePt t="169044" x="5845175" y="3603625"/>
          <p14:tracePt t="169052" x="5832475" y="3603625"/>
          <p14:tracePt t="169533" x="5832475" y="3616325"/>
          <p14:tracePt t="169581" x="5821363" y="3616325"/>
          <p14:tracePt t="169709" x="5821363" y="3629025"/>
          <p14:tracePt t="169717" x="5808663" y="3629025"/>
          <p14:tracePt t="169749" x="5808663" y="3641725"/>
          <p14:tracePt t="169789" x="5795963" y="3641725"/>
          <p14:tracePt t="169804" x="5783263" y="3654425"/>
          <p14:tracePt t="169820" x="5783263" y="3667125"/>
          <p14:tracePt t="169869" x="5770563" y="3667125"/>
          <p14:tracePt t="169996" x="5745163" y="3667125"/>
          <p14:tracePt t="170053" x="5732463" y="3679825"/>
          <p14:tracePt t="170070" x="5732463" y="3716338"/>
          <p14:tracePt t="170101" x="5719763" y="3716338"/>
          <p14:tracePt t="170125" x="5708650" y="3729038"/>
          <p14:tracePt t="170142" x="5695950" y="3741738"/>
          <p14:tracePt t="170156" x="5683250" y="3754438"/>
          <p14:tracePt t="170172" x="5670550" y="3767138"/>
          <p14:tracePt t="170187" x="5657850" y="3767138"/>
          <p14:tracePt t="170204" x="5645150" y="3767138"/>
          <p14:tracePt t="170212" x="5632450" y="3792538"/>
          <p14:tracePt t="170228" x="5607050" y="3803650"/>
          <p14:tracePt t="170237" x="5595938" y="3816350"/>
          <p14:tracePt t="170253" x="5570538" y="3829050"/>
          <p14:tracePt t="170270" x="5545138" y="3841750"/>
          <p14:tracePt t="170286" x="5519738" y="3867150"/>
          <p14:tracePt t="170304" x="5495925" y="3929063"/>
          <p14:tracePt t="170320" x="5419725" y="4029075"/>
          <p14:tracePt t="170337" x="5319713" y="4141788"/>
          <p14:tracePt t="170354" x="5232400" y="4230688"/>
          <p14:tracePt t="170356" x="5207000" y="4254500"/>
          <p14:tracePt t="170370" x="5181600" y="4279900"/>
          <p14:tracePt t="170372" x="5157788" y="4305300"/>
          <p14:tracePt t="170388" x="5106988" y="4379913"/>
          <p14:tracePt t="170404" x="5081588" y="4418013"/>
          <p14:tracePt t="170421" x="5045075" y="4467225"/>
          <p14:tracePt t="170437" x="5019675" y="4518025"/>
          <p14:tracePt t="170454" x="4981575" y="4554538"/>
          <p14:tracePt t="170470" x="4968875" y="4592638"/>
          <p14:tracePt t="170487" x="4945063" y="4618038"/>
          <p14:tracePt t="170504" x="4932363" y="4630738"/>
          <p14:tracePt t="170521" x="4919663" y="4630738"/>
          <p14:tracePt t="170537" x="4881563" y="4656138"/>
          <p14:tracePt t="170554" x="4832350" y="4656138"/>
          <p14:tracePt t="170556" x="4806950" y="4679950"/>
          <p14:tracePt t="170572" x="4781550" y="4679950"/>
          <p14:tracePt t="170588" x="4743450" y="4679950"/>
          <p14:tracePt t="170605" x="4732338" y="4679950"/>
          <p14:tracePt t="170621" x="4681538" y="4705350"/>
          <p14:tracePt t="170637" x="4656138" y="4705350"/>
          <p14:tracePt t="170655" x="4643438" y="4705350"/>
          <p14:tracePt t="170671" x="4619625" y="4705350"/>
          <p14:tracePt t="170687" x="4606925" y="4705350"/>
          <p14:tracePt t="170705" x="4594225" y="4705350"/>
          <p14:tracePt t="170721" x="4581525" y="4705350"/>
          <p14:tracePt t="170738" x="4543425" y="4705350"/>
          <p14:tracePt t="170755" x="4468813" y="4705350"/>
          <p14:tracePt t="170772" x="4406900" y="4705350"/>
          <p14:tracePt t="170789" x="4330700" y="4705350"/>
          <p14:tracePt t="170805" x="4268788" y="4705350"/>
          <p14:tracePt t="170821" x="4192588" y="4705350"/>
          <p14:tracePt t="170838" x="4168775" y="4705350"/>
          <p14:tracePt t="170855" x="4156075" y="4705350"/>
          <p14:tracePt t="170872" x="4130675" y="4705350"/>
          <p14:tracePt t="170888" x="4117975" y="4705350"/>
          <p14:tracePt t="170905" x="4092575" y="4705350"/>
          <p14:tracePt t="170922" x="4068763" y="4692650"/>
          <p14:tracePt t="170924" x="4056063" y="4679950"/>
          <p14:tracePt t="170940" x="4017963" y="4667250"/>
          <p14:tracePt t="170956" x="3992563" y="4656138"/>
          <p14:tracePt t="170957" x="3968750" y="4656138"/>
          <p14:tracePt t="170972" x="3917950" y="4630738"/>
          <p14:tracePt t="170989" x="3879850" y="4630738"/>
          <p14:tracePt t="171005" x="3856038" y="4618038"/>
          <p14:tracePt t="171022" x="3830638" y="4618038"/>
          <p14:tracePt t="171053" x="3817938" y="4618038"/>
          <p14:tracePt t="171316" x="3792538" y="4618038"/>
          <p14:tracePt t="171516" x="3817938" y="4605338"/>
          <p14:tracePt t="171532" x="3867150" y="4579938"/>
          <p14:tracePt t="171540" x="3905250" y="4579938"/>
          <p14:tracePt t="171548" x="3968750" y="4554538"/>
          <p14:tracePt t="171557" x="4005263" y="4543425"/>
          <p14:tracePt t="171573" x="4092575" y="4518025"/>
          <p14:tracePt t="171590" x="4168775" y="4479925"/>
          <p14:tracePt t="171607" x="4205288" y="4479925"/>
          <p14:tracePt t="171624" x="4230688" y="4467225"/>
          <p14:tracePt t="171640" x="4256088" y="4454525"/>
          <p14:tracePt t="171657" x="4268788" y="4454525"/>
          <p14:tracePt t="172133" x="4256088" y="4454525"/>
          <p14:tracePt t="172149" x="4256088" y="4467225"/>
          <p14:tracePt t="172429" x="4243388" y="4467225"/>
          <p14:tracePt t="172461" x="4243388" y="4492625"/>
          <p14:tracePt t="172524" x="4230688" y="4492625"/>
          <p14:tracePt t="172621" x="4217988" y="4492625"/>
          <p14:tracePt t="172636" x="4192588" y="4492625"/>
          <p14:tracePt t="172652" x="4181475" y="4492625"/>
          <p14:tracePt t="172660" x="4156075" y="4505325"/>
          <p14:tracePt t="172677" x="4143375" y="4505325"/>
          <p14:tracePt t="172685" x="4130675" y="4505325"/>
          <p14:tracePt t="172693" x="4117975" y="4505325"/>
          <p14:tracePt t="172710" x="4081463" y="4518025"/>
          <p14:tracePt t="172726" x="4068763" y="4530725"/>
          <p14:tracePt t="172743" x="4043363" y="4530725"/>
          <p14:tracePt t="172766" x="4030663" y="4530725"/>
          <p14:tracePt t="172789" x="4017963" y="4530725"/>
          <p14:tracePt t="172796" x="4005263" y="4543425"/>
          <p14:tracePt t="172836" x="3992563" y="4543425"/>
          <p14:tracePt t="172853" x="3992563" y="4554538"/>
          <p14:tracePt t="172868" x="3979863" y="4554538"/>
          <p14:tracePt t="172965" x="3956050" y="4554538"/>
          <p14:tracePt t="172980" x="3930650" y="4554538"/>
          <p14:tracePt t="172996" x="3917950" y="4567238"/>
          <p14:tracePt t="173011" x="3905250" y="4592638"/>
          <p14:tracePt t="173020" x="3892550" y="4592638"/>
          <p14:tracePt t="173028" x="3867150" y="4592638"/>
          <p14:tracePt t="173044" x="3830638" y="4605338"/>
          <p14:tracePt t="173061" x="3830638" y="4618038"/>
          <p14:tracePt t="173077" x="3792538" y="4643438"/>
          <p14:tracePt t="173094" x="3767138" y="4643438"/>
          <p14:tracePt t="173111" x="3756025" y="4667250"/>
          <p14:tracePt t="173127" x="3743325" y="4667250"/>
          <p14:tracePt t="173144" x="3717925" y="4667250"/>
          <p14:tracePt t="173161" x="3705225" y="4667250"/>
          <p14:tracePt t="173178" x="3679825" y="4692650"/>
          <p14:tracePt t="173196" x="3667125" y="4692650"/>
          <p14:tracePt t="173211" x="3654425" y="4692650"/>
          <p14:tracePt t="173228" x="3630613" y="4692650"/>
          <p14:tracePt t="173246" x="3617913" y="4692650"/>
          <p14:tracePt t="173261" x="3579813" y="4692650"/>
          <p14:tracePt t="173278" x="3530600" y="4718050"/>
          <p14:tracePt t="173295" x="3492500" y="4718050"/>
          <p14:tracePt t="173311" x="3479800" y="4718050"/>
          <p14:tracePt t="173328" x="3467100" y="4718050"/>
          <p14:tracePt t="173345" x="3454400" y="4718050"/>
          <p14:tracePt t="173361" x="3429000" y="4730750"/>
          <p14:tracePt t="173549" x="3429000" y="4743450"/>
          <p14:tracePt t="173613" x="3429000" y="4756150"/>
          <p14:tracePt t="173668" x="3417888" y="4768850"/>
          <p14:tracePt t="173692" x="3405188" y="4779963"/>
          <p14:tracePt t="173717" x="3392488" y="4779963"/>
          <p14:tracePt t="173724" x="3392488" y="4792663"/>
          <p14:tracePt t="173732" x="3379788" y="4805363"/>
          <p14:tracePt t="173748" x="3367088" y="4805363"/>
          <p14:tracePt t="173763" x="3367088" y="4818063"/>
          <p14:tracePt t="173780" x="3354388" y="4843463"/>
          <p14:tracePt t="173805" x="3341688" y="4843463"/>
          <p14:tracePt t="173820" x="3341688" y="4856163"/>
          <p14:tracePt t="173829" x="3328988" y="4856163"/>
          <p14:tracePt t="173861" x="3317875" y="4868863"/>
          <p14:tracePt t="173876" x="3317875" y="4879975"/>
          <p14:tracePt t="173885" x="3305175" y="4879975"/>
          <p14:tracePt t="173896" x="3292475" y="4892675"/>
          <p14:tracePt t="173913" x="3279775" y="4892675"/>
          <p14:tracePt t="173949" x="3267075" y="4892675"/>
          <p14:tracePt t="173956" x="3254375" y="4905375"/>
          <p14:tracePt t="173988" x="3241675" y="4905375"/>
          <p14:tracePt t="174013" x="3216275" y="4905375"/>
          <p14:tracePt t="174045" x="3205163" y="4905375"/>
          <p14:tracePt t="174069" x="3192463" y="4905375"/>
          <p14:tracePt t="174476" x="3192463" y="4918075"/>
          <p14:tracePt t="175836" x="3216275" y="4918075"/>
          <p14:tracePt t="175845" x="3254375" y="4918075"/>
          <p14:tracePt t="175852" x="3305175" y="4918075"/>
          <p14:tracePt t="175868" x="3317875" y="4918075"/>
          <p14:tracePt t="180652" x="3328988" y="4918075"/>
          <p14:tracePt t="181780" x="3341688" y="4918075"/>
          <p14:tracePt t="182228" x="3354388" y="4918075"/>
          <p14:tracePt t="182268" x="3367088" y="4930775"/>
          <p14:tracePt t="182276" x="3379788" y="4930775"/>
          <p14:tracePt t="182772" x="3392488" y="4930775"/>
          <p14:tracePt t="182780" x="3405188" y="4930775"/>
          <p14:tracePt t="182996" x="3429000" y="4943475"/>
          <p14:tracePt t="183020" x="3441700" y="4943475"/>
          <p14:tracePt t="183028" x="3454400" y="4943475"/>
          <p14:tracePt t="183037" x="3467100" y="4943475"/>
          <p14:tracePt t="183053" x="3517900" y="4943475"/>
          <p14:tracePt t="183070" x="3567113" y="4968875"/>
          <p14:tracePt t="183086" x="3605213" y="4968875"/>
          <p14:tracePt t="183104" x="3643313" y="4992688"/>
          <p14:tracePt t="183120" x="3667125" y="4992688"/>
          <p14:tracePt t="183137" x="3730625" y="4992688"/>
          <p14:tracePt t="183154" x="3817938" y="4992688"/>
          <p14:tracePt t="183156" x="3843338" y="4992688"/>
          <p14:tracePt t="183170" x="3867150" y="4992688"/>
          <p14:tracePt t="183172" x="3879850" y="4992688"/>
          <p14:tracePt t="183188" x="3917950" y="4992688"/>
          <p14:tracePt t="183221" x="3943350" y="4992688"/>
          <p14:tracePt t="183268" x="3943350" y="4981575"/>
          <p14:tracePt t="183293" x="3956050" y="4981575"/>
          <p14:tracePt t="183316" x="3956050" y="4968875"/>
          <p14:tracePt t="183325" x="3968750" y="4968875"/>
          <p14:tracePt t="183332" x="3992563" y="4956175"/>
          <p14:tracePt t="183348" x="4017963" y="4956175"/>
          <p14:tracePt t="183356" x="4043363" y="4956175"/>
          <p14:tracePt t="183371" x="4068763" y="4943475"/>
          <p14:tracePt t="183372" x="4092575" y="4943475"/>
          <p14:tracePt t="183388" x="4143375" y="4918075"/>
          <p14:tracePt t="183405" x="4192588" y="4918075"/>
          <p14:tracePt t="183421" x="4256088" y="4918075"/>
          <p14:tracePt t="183437" x="4343400" y="4892675"/>
          <p14:tracePt t="183455" x="4381500" y="4892675"/>
          <p14:tracePt t="183471" x="4418013" y="4892675"/>
          <p14:tracePt t="183488" x="4430713" y="4879975"/>
          <p14:tracePt t="183660" x="4443413" y="4868863"/>
          <p14:tracePt t="183676" x="4456113" y="4868863"/>
          <p14:tracePt t="183693" x="4481513" y="4868863"/>
          <p14:tracePt t="183708" x="4506913" y="4868863"/>
          <p14:tracePt t="183717" x="4530725" y="4856163"/>
          <p14:tracePt t="183724" x="4556125" y="4843463"/>
          <p14:tracePt t="183739" x="4619625" y="4818063"/>
          <p14:tracePt t="183756" x="4668838" y="4792663"/>
          <p14:tracePt t="183772" x="4681538" y="4779963"/>
          <p14:tracePt t="183789" x="4706938" y="4768850"/>
          <p14:tracePt t="183805" x="4732338" y="4756150"/>
          <p14:tracePt t="183822" x="4743450" y="4756150"/>
          <p14:tracePt t="183839" x="4743450" y="4743450"/>
          <p14:tracePt t="183861" x="4756150" y="4743450"/>
          <p14:tracePt t="183884" x="4781550" y="4718050"/>
          <p14:tracePt t="183948" x="4794250" y="4705350"/>
          <p14:tracePt t="183964" x="4794250" y="4692650"/>
          <p14:tracePt t="183980" x="4806950" y="4679950"/>
          <p14:tracePt t="183989" x="4819650" y="4667250"/>
          <p14:tracePt t="184004" x="4832350" y="4667250"/>
          <p14:tracePt t="184013" x="4843463" y="4643438"/>
          <p14:tracePt t="184036" x="4856163" y="4630738"/>
          <p14:tracePt t="184052" x="4856163" y="4605338"/>
          <p14:tracePt t="184268" x="4868863" y="4605338"/>
          <p14:tracePt t="184308" x="4894263" y="4605338"/>
          <p14:tracePt t="184316" x="4906963" y="4605338"/>
          <p14:tracePt t="184324" x="4919663" y="4605338"/>
          <p14:tracePt t="184340" x="4932363" y="4605338"/>
          <p14:tracePt t="184357" x="4956175" y="4605338"/>
          <p14:tracePt t="184644" x="4956175" y="4592638"/>
          <p14:tracePt t="184668" x="4968875" y="4579938"/>
          <p14:tracePt t="184675" x="4981575" y="4579938"/>
          <p14:tracePt t="184692" x="4994275" y="4579938"/>
          <p14:tracePt t="184700" x="5019675" y="4554538"/>
          <p14:tracePt t="184724" x="5045075" y="4554538"/>
          <p14:tracePt t="184732" x="5057775" y="4554538"/>
          <p14:tracePt t="184742" x="5094288" y="4543425"/>
          <p14:tracePt t="184757" x="5106988" y="4530725"/>
          <p14:tracePt t="184774" x="5119688" y="4530725"/>
          <p14:tracePt t="184791" x="5145088" y="4518025"/>
          <p14:tracePt t="184836" x="5157788" y="4505325"/>
          <p14:tracePt t="184860" x="5170488" y="4505325"/>
          <p14:tracePt t="184884" x="5170488" y="4492625"/>
          <p14:tracePt t="184908" x="5181600" y="4479925"/>
          <p14:tracePt t="184916" x="5194300" y="4479925"/>
          <p14:tracePt t="184964" x="5194300" y="4467225"/>
          <p14:tracePt t="185917" x="5194300" y="4479925"/>
          <p14:tracePt t="185940" x="5194300" y="4492625"/>
          <p14:tracePt t="185972" x="5194300" y="4505325"/>
          <p14:tracePt t="187788" x="5194300" y="4518025"/>
          <p14:tracePt t="187916" x="5194300" y="4530725"/>
          <p14:tracePt t="187934" x="5194300" y="4543425"/>
          <p14:tracePt t="187949" x="5194300" y="4579938"/>
          <p14:tracePt t="187956" x="5194300" y="4592638"/>
          <p14:tracePt t="187966" x="5157788" y="4630738"/>
          <p14:tracePt t="187983" x="5145088" y="4667250"/>
          <p14:tracePt t="188000" x="5132388" y="4679950"/>
          <p14:tracePt t="188021" x="5119688" y="4705350"/>
          <p14:tracePt t="188044" x="5094288" y="4705350"/>
          <p14:tracePt t="188068" x="5068888" y="4730750"/>
          <p14:tracePt t="188076" x="5057775" y="4730750"/>
          <p14:tracePt t="188092" x="5006975" y="4768850"/>
          <p14:tracePt t="188101" x="5006975" y="4779963"/>
          <p14:tracePt t="188117" x="4968875" y="4792663"/>
          <p14:tracePt t="188133" x="4932363" y="4818063"/>
          <p14:tracePt t="188150" x="4881563" y="4843463"/>
          <p14:tracePt t="188167" x="4832350" y="4879975"/>
          <p14:tracePt t="188184" x="4768850" y="4905375"/>
          <p14:tracePt t="188200" x="4656138" y="4956175"/>
          <p14:tracePt t="188217" x="4606925" y="4968875"/>
          <p14:tracePt t="188233" x="4568825" y="4968875"/>
          <p14:tracePt t="188250" x="4518025" y="4992688"/>
          <p14:tracePt t="188252" x="4468813" y="4992688"/>
          <p14:tracePt t="188267" x="4381500" y="5030788"/>
          <p14:tracePt t="188285" x="4230688" y="5068888"/>
          <p14:tracePt t="188301" x="4143375" y="5092700"/>
          <p14:tracePt t="188317" x="4068763" y="5092700"/>
          <p14:tracePt t="188334" x="4005263" y="5118100"/>
          <p14:tracePt t="188350" x="3968750" y="5118100"/>
          <p14:tracePt t="188367" x="3943350" y="5130800"/>
          <p14:tracePt t="188385" x="3867150" y="5143500"/>
          <p14:tracePt t="188401" x="3743325" y="5181600"/>
          <p14:tracePt t="188417" x="3605213" y="5218113"/>
          <p14:tracePt t="188419" x="3517900" y="5218113"/>
          <p14:tracePt t="188434" x="3454400" y="5230813"/>
          <p14:tracePt t="188436" x="3367088" y="5256213"/>
          <p14:tracePt t="188451" x="3241675" y="5256213"/>
          <p14:tracePt t="188468" x="3141663" y="5268913"/>
          <p14:tracePt t="188485" x="3016250" y="5268913"/>
          <p14:tracePt t="188501" x="2916238" y="5268913"/>
          <p14:tracePt t="188517" x="2767013" y="5268913"/>
          <p14:tracePt t="188534" x="2578100" y="5268913"/>
          <p14:tracePt t="188551" x="2378075" y="5268913"/>
          <p14:tracePt t="188568" x="2190750" y="5268913"/>
          <p14:tracePt t="188585" x="2078038" y="5268913"/>
          <p14:tracePt t="188601" x="2014538" y="5268913"/>
          <p14:tracePt t="188618" x="2003425" y="5268913"/>
          <p14:tracePt t="188635" x="1978025" y="5268913"/>
          <p14:tracePt t="188652" x="1965325" y="5268913"/>
          <p14:tracePt t="188669" x="1927225" y="5243513"/>
          <p14:tracePt t="188686" x="1903413" y="5230813"/>
          <p14:tracePt t="188701" x="1878013" y="5205413"/>
          <p14:tracePt t="188718" x="1814513" y="5194300"/>
          <p14:tracePt t="188735" x="1778000" y="5181600"/>
          <p14:tracePt t="188752" x="1739900" y="5156200"/>
          <p14:tracePt t="188768" x="1701800" y="5143500"/>
          <p14:tracePt t="188788" x="1689100" y="5143500"/>
          <p14:tracePt t="188804" x="1677988" y="5130800"/>
          <p14:tracePt t="188819" x="1665288" y="5130800"/>
          <p14:tracePt t="188852" x="1652588" y="5130800"/>
          <p14:tracePt t="189092" x="1677988" y="5130800"/>
          <p14:tracePt t="189164" x="1689100" y="5130800"/>
          <p14:tracePt t="189172" x="1701800" y="5130800"/>
          <p14:tracePt t="189188" x="1714500" y="5130800"/>
          <p14:tracePt t="189196" x="1727200" y="5130800"/>
          <p14:tracePt t="189212" x="1739900" y="5118100"/>
          <p14:tracePt t="189220" x="1752600" y="5118100"/>
          <p14:tracePt t="189236" x="1765300" y="5118100"/>
          <p14:tracePt t="195012" x="1778000" y="5118100"/>
          <p14:tracePt t="195020" x="1790700" y="5118100"/>
          <p14:tracePt t="195028" x="1814513" y="5118100"/>
          <p14:tracePt t="195036" x="1852613" y="5118100"/>
          <p14:tracePt t="195052" x="1927225" y="5118100"/>
          <p14:tracePt t="195068" x="2014538" y="5118100"/>
          <p14:tracePt t="195085" x="2103438" y="5118100"/>
          <p14:tracePt t="195101" x="2127250" y="5118100"/>
          <p14:tracePt t="195125" x="2139950" y="5118100"/>
          <p14:tracePt t="195135" x="2152650" y="5118100"/>
          <p14:tracePt t="195152" x="2178050" y="5118100"/>
          <p14:tracePt t="195168" x="2190750" y="5118100"/>
          <p14:tracePt t="195185" x="2216150" y="5118100"/>
          <p14:tracePt t="195202" x="2228850" y="5118100"/>
          <p14:tracePt t="195219" x="2239963" y="5118100"/>
          <p14:tracePt t="195236" x="2252663" y="5130800"/>
          <p14:tracePt t="195260" x="2265363" y="5130800"/>
          <p14:tracePt t="195340" x="2290763" y="5130800"/>
          <p14:tracePt t="195348" x="2303463" y="5130800"/>
          <p14:tracePt t="195364" x="2316163" y="5130800"/>
          <p14:tracePt t="195388" x="2328863" y="5130800"/>
          <p14:tracePt t="195428" x="2352675" y="5130800"/>
          <p14:tracePt t="195444" x="2378075" y="5130800"/>
          <p14:tracePt t="195454" x="2403475" y="5130800"/>
          <p14:tracePt t="195461" x="2416175" y="5130800"/>
          <p14:tracePt t="195469" x="2452688" y="5130800"/>
          <p14:tracePt t="195485" x="2541588" y="5130800"/>
          <p14:tracePt t="195502" x="2641600" y="5130800"/>
          <p14:tracePt t="195519" x="2803525" y="5130800"/>
          <p14:tracePt t="195536" x="3003550" y="5130800"/>
          <p14:tracePt t="195553" x="3241675" y="5130800"/>
          <p14:tracePt t="195569" x="3579813" y="5130800"/>
          <p14:tracePt t="195571" x="3705225" y="5130800"/>
          <p14:tracePt t="195586" x="3856038" y="5130800"/>
          <p14:tracePt t="195588" x="3979863" y="5130800"/>
          <p14:tracePt t="195604" x="4156075" y="5130800"/>
          <p14:tracePt t="195620" x="4343400" y="5143500"/>
          <p14:tracePt t="195637" x="4468813" y="5143500"/>
          <p14:tracePt t="195653" x="4530725" y="5156200"/>
          <p14:tracePt t="195669" x="4581525" y="5156200"/>
          <p14:tracePt t="195686" x="4619625" y="5156200"/>
          <p14:tracePt t="195703" x="4656138" y="5156200"/>
          <p14:tracePt t="195828" x="4668838" y="5168900"/>
          <p14:tracePt t="195852" x="4668838" y="5181600"/>
          <p14:tracePt t="195884" x="4668838" y="5194300"/>
          <p14:tracePt t="195892" x="4668838" y="5205413"/>
          <p14:tracePt t="195909" x="4656138" y="5205413"/>
          <p14:tracePt t="195956" x="4630738" y="5205413"/>
          <p14:tracePt t="196028" x="4619625" y="5205413"/>
          <p14:tracePt t="196068" x="4606925" y="5205413"/>
          <p14:tracePt t="196284" x="4594225" y="5205413"/>
          <p14:tracePt t="196324" x="4581525" y="5205413"/>
          <p14:tracePt t="196348" x="4581525" y="5218113"/>
          <p14:tracePt t="196524" x="4581525" y="5230813"/>
          <p14:tracePt t="196539" x="4606925" y="5256213"/>
          <p14:tracePt t="196548" x="4619625" y="5294313"/>
          <p14:tracePt t="196557" x="4630738" y="5330825"/>
          <p14:tracePt t="196572" x="4719638" y="5443538"/>
          <p14:tracePt t="196589" x="4832350" y="5494338"/>
          <p14:tracePt t="196628" x="4794250" y="5494338"/>
          <p14:tracePt t="196636" x="4756150" y="5494338"/>
          <p14:tracePt t="196645" x="4694238" y="5494338"/>
          <p14:tracePt t="196655" x="4606925" y="5507038"/>
          <p14:tracePt t="196672" x="4506913" y="5518150"/>
          <p14:tracePt t="196689" x="4418013" y="5518150"/>
          <p14:tracePt t="196706" x="4368800" y="5518150"/>
          <p14:tracePt t="196707" x="4318000" y="5518150"/>
          <p14:tracePt t="196723" x="4256088" y="5518150"/>
          <p14:tracePt t="196740" x="4205288" y="5518150"/>
          <p14:tracePt t="196757" x="4130675" y="5518150"/>
          <p14:tracePt t="196773" x="4092575" y="5518150"/>
          <p14:tracePt t="196789" x="4081463" y="5518150"/>
          <p14:tracePt t="196806" x="4068763" y="5518150"/>
          <p14:tracePt t="196852" x="4056063" y="5518150"/>
          <p14:tracePt t="196956" x="4030663" y="5518150"/>
          <p14:tracePt t="197012" x="4005263" y="5507038"/>
          <p14:tracePt t="197029" x="3992563" y="5507038"/>
          <p14:tracePt t="197148" x="3979863" y="5494338"/>
          <p14:tracePt t="197276" x="3979863" y="5481638"/>
          <p14:tracePt t="197291" x="3979863" y="5468938"/>
          <p14:tracePt t="197308" x="3979863" y="5456238"/>
          <p14:tracePt t="197324" x="3979863" y="5443538"/>
          <p14:tracePt t="197341" x="3979863" y="5418138"/>
          <p14:tracePt t="197372" x="3979863" y="5394325"/>
          <p14:tracePt t="197388" x="3979863" y="5381625"/>
          <p14:tracePt t="197636" x="3979863" y="5368925"/>
          <p14:tracePt t="197668" x="3979863" y="5343525"/>
          <p14:tracePt t="197684" x="3956050" y="5343525"/>
          <p14:tracePt t="197692" x="3930650" y="5343525"/>
          <p14:tracePt t="197700" x="3905250" y="5343525"/>
          <p14:tracePt t="197709" x="3892550" y="5330825"/>
          <p14:tracePt t="197725" x="3879850" y="5330825"/>
          <p14:tracePt t="197780" x="3867150" y="5330825"/>
          <p14:tracePt t="197812" x="3856038" y="5330825"/>
          <p14:tracePt t="197900" x="3856038" y="5318125"/>
          <p14:tracePt t="197932" x="3879850" y="5305425"/>
          <p14:tracePt t="197949" x="3892550" y="5305425"/>
          <p14:tracePt t="197956" x="3905250" y="5294313"/>
          <p14:tracePt t="197965" x="3917950" y="5281613"/>
          <p14:tracePt t="197976" x="3930650" y="5256213"/>
          <p14:tracePt t="197993" x="3992563" y="5205413"/>
          <p14:tracePt t="198009" x="4056063" y="5143500"/>
          <p14:tracePt t="198012" x="4068763" y="5118100"/>
          <p14:tracePt t="198026" x="4105275" y="5105400"/>
          <p14:tracePt t="198027" x="4117975" y="5081588"/>
          <p14:tracePt t="198043" x="4130675" y="5056188"/>
          <p14:tracePt t="198059" x="4143375" y="5030788"/>
          <p14:tracePt t="198076" x="4156075" y="5018088"/>
          <p14:tracePt t="198100" x="4156075" y="5005388"/>
          <p14:tracePt t="198388" x="4168775" y="4992688"/>
          <p14:tracePt t="198420" x="4168775" y="4981575"/>
          <p14:tracePt t="198828" x="4181475" y="4981575"/>
          <p14:tracePt t="198836" x="4192588" y="4981575"/>
          <p14:tracePt t="198852" x="4205288" y="4981575"/>
          <p14:tracePt t="198876" x="4230688" y="4981575"/>
          <p14:tracePt t="198892" x="4243388" y="4981575"/>
          <p14:tracePt t="198908" x="4256088" y="4981575"/>
          <p14:tracePt t="198918" x="4268788" y="4981575"/>
          <p14:tracePt t="198932" x="4281488" y="4981575"/>
          <p14:tracePt t="198945" x="4294188" y="4981575"/>
          <p14:tracePt t="198962" x="4305300" y="4981575"/>
          <p14:tracePt t="198964" x="4318000" y="4981575"/>
          <p14:tracePt t="199036" x="4343400" y="4981575"/>
          <p14:tracePt t="199052" x="4356100" y="4981575"/>
          <p14:tracePt t="199069" x="4368800" y="4981575"/>
          <p14:tracePt t="199100" x="4381500" y="4981575"/>
          <p14:tracePt t="199140" x="4394200" y="4981575"/>
          <p14:tracePt t="199452" x="4406900" y="4981575"/>
          <p14:tracePt t="199476" x="4430713" y="4968875"/>
          <p14:tracePt t="199508" x="4456113" y="4956175"/>
          <p14:tracePt t="199540" x="4456113" y="4943475"/>
          <p14:tracePt t="199547" x="4468813" y="4943475"/>
          <p14:tracePt t="199556" x="4481513" y="4943475"/>
          <p14:tracePt t="199604" x="4494213" y="4930775"/>
          <p14:tracePt t="199660" x="4506913" y="4918075"/>
          <p14:tracePt t="199692" x="4518025" y="4918075"/>
          <p14:tracePt t="199772" x="4543425" y="4918075"/>
          <p14:tracePt t="199820" x="4556125" y="4918075"/>
          <p14:tracePt t="199828" x="4568825" y="4918075"/>
          <p14:tracePt t="199844" x="4581525" y="4905375"/>
          <p14:tracePt t="199892" x="4606925" y="4905375"/>
          <p14:tracePt t="199900" x="4630738" y="4905375"/>
          <p14:tracePt t="199908" x="4668838" y="4905375"/>
          <p14:tracePt t="199915" x="4743450" y="4930775"/>
          <p14:tracePt t="199931" x="4794250" y="4981575"/>
          <p14:tracePt t="199948" x="4956175" y="5105400"/>
          <p14:tracePt t="199965" x="5045075" y="5194300"/>
          <p14:tracePt t="199981" x="5081588" y="5268913"/>
          <p14:tracePt t="199997" x="5132388" y="5381625"/>
          <p14:tracePt t="200014" x="5170488" y="5430838"/>
          <p14:tracePt t="200037" x="5170488" y="5443538"/>
          <p14:tracePt t="200060" x="5170488" y="5468938"/>
          <p14:tracePt t="200228" x="5170488" y="5456238"/>
          <p14:tracePt t="200236" x="5170488" y="5443538"/>
          <p14:tracePt t="200248" x="5170488" y="5407025"/>
          <p14:tracePt t="200265" x="5145088" y="5381625"/>
          <p14:tracePt t="200267" x="5081588" y="5381625"/>
          <p14:tracePt t="200282" x="5006975" y="5381625"/>
          <p14:tracePt t="200283" x="4868863" y="5381625"/>
          <p14:tracePt t="200299" x="4192588" y="5394325"/>
          <p14:tracePt t="200316" x="3879850" y="5407025"/>
          <p14:tracePt t="200332" x="3856038" y="5418138"/>
          <p14:tracePt t="200349" x="3843338" y="5418138"/>
          <p14:tracePt t="200484" x="3843338" y="5430838"/>
          <p14:tracePt t="200492" x="3843338" y="5443538"/>
          <p14:tracePt t="200500" x="3830638" y="5468938"/>
          <p14:tracePt t="200516" x="3817938" y="5468938"/>
          <p14:tracePt t="200533" x="3792538" y="5494338"/>
          <p14:tracePt t="200549" x="3779838" y="5518150"/>
          <p14:tracePt t="200812" x="3779838" y="5507038"/>
          <p14:tracePt t="200844" x="3792538" y="5494338"/>
          <p14:tracePt t="200900" x="3805238" y="5494338"/>
          <p14:tracePt t="200925" x="3817938" y="5468938"/>
          <p14:tracePt t="200948" x="3843338" y="5443538"/>
          <p14:tracePt t="200973" x="3856038" y="5430838"/>
          <p14:tracePt t="201004" x="3867150" y="5418138"/>
          <p14:tracePt t="201316" x="3879850" y="5418138"/>
          <p14:tracePt t="201661" x="3892550" y="5418138"/>
          <p14:tracePt t="201868" x="3905250" y="5407025"/>
          <p14:tracePt t="201876" x="3905250" y="5394325"/>
          <p14:tracePt t="201916" x="3905250" y="5381625"/>
          <p14:tracePt t="202060" x="3917950" y="5368925"/>
          <p14:tracePt t="202950" x="3930650" y="5368925"/>
          <p14:tracePt t="203252" x="3943350" y="5368925"/>
          <p14:tracePt t="203278" x="3968750" y="5368925"/>
          <p14:tracePt t="203292" x="3979863" y="5368925"/>
          <p14:tracePt t="203307" x="3992563" y="5368925"/>
          <p14:tracePt t="203316" x="4005263" y="5368925"/>
          <p14:tracePt t="203340" x="4017963" y="5368925"/>
          <p14:tracePt t="203628" x="4030663" y="5368925"/>
          <p14:tracePt t="206804" x="4056063" y="5368925"/>
          <p14:tracePt t="206828" x="4068763" y="5368925"/>
          <p14:tracePt t="206836" x="4081463" y="5368925"/>
          <p14:tracePt t="206849" x="4092575" y="5368925"/>
          <p14:tracePt t="206866" x="4105275" y="5368925"/>
          <p14:tracePt t="206867" x="4117975" y="5368925"/>
          <p14:tracePt t="208324" x="4192588" y="5330825"/>
          <p14:tracePt t="208332" x="4256088" y="5330825"/>
          <p14:tracePt t="208340" x="4330700" y="5305425"/>
          <p14:tracePt t="208353" x="4418013" y="5268913"/>
          <p14:tracePt t="208370" x="4581525" y="5230813"/>
          <p14:tracePt t="208371" x="4656138" y="5218113"/>
          <p14:tracePt t="208386" x="4719638" y="5218113"/>
          <p14:tracePt t="208388" x="4781550" y="5218113"/>
          <p14:tracePt t="208403" x="4945063" y="5181600"/>
          <p14:tracePt t="208420" x="5032375" y="5168900"/>
          <p14:tracePt t="208437" x="5081588" y="5156200"/>
          <p14:tracePt t="208453" x="5170488" y="5130800"/>
          <p14:tracePt t="208469" x="5232400" y="5105400"/>
          <p14:tracePt t="208486" x="5332413" y="5081588"/>
          <p14:tracePt t="208503" x="5407025" y="5030788"/>
          <p14:tracePt t="208520" x="5483225" y="5005388"/>
          <p14:tracePt t="208536" x="5570538" y="4956175"/>
          <p14:tracePt t="208553" x="5708650" y="4879975"/>
          <p14:tracePt t="208555" x="5795963" y="4843463"/>
          <p14:tracePt t="208570" x="5870575" y="4805363"/>
          <p14:tracePt t="208572" x="5970588" y="4756150"/>
          <p14:tracePt t="208587" x="6121400" y="4656138"/>
          <p14:tracePt t="208604" x="6259513" y="4567238"/>
          <p14:tracePt t="208620" x="6346825" y="4505325"/>
          <p14:tracePt t="208637" x="6434138" y="4430713"/>
          <p14:tracePt t="208653" x="6521450" y="4379913"/>
          <p14:tracePt t="208670" x="6572250" y="4341813"/>
          <p14:tracePt t="208687" x="6608763" y="4305300"/>
          <p14:tracePt t="208704" x="6659563" y="4267200"/>
          <p14:tracePt t="208720" x="6684963" y="4254500"/>
          <p14:tracePt t="208737" x="6696075" y="4230688"/>
          <p14:tracePt t="208756" x="6708775" y="4205288"/>
          <p14:tracePt t="208796" x="6708775" y="4192588"/>
          <p14:tracePt t="210980" x="6708775" y="4179888"/>
          <p14:tracePt t="210988" x="6708775" y="4167188"/>
          <p14:tracePt t="211020" x="6721475" y="4167188"/>
          <p14:tracePt t="211596" x="6759575" y="4167188"/>
          <p14:tracePt t="211604" x="6784975" y="4167188"/>
          <p14:tracePt t="211612" x="6846888" y="4167188"/>
          <p14:tracePt t="211628" x="7046913" y="4129088"/>
          <p14:tracePt t="211645" x="7235825" y="4105275"/>
          <p14:tracePt t="211661" x="7435850" y="4092575"/>
          <p14:tracePt t="211678" x="7572375" y="4092575"/>
          <p14:tracePt t="211695" x="7685088" y="4092575"/>
          <p14:tracePt t="211711" x="7773988" y="4092575"/>
          <p14:tracePt t="211728" x="7835900" y="4092575"/>
          <p14:tracePt t="211745" x="7886700" y="4092575"/>
          <p14:tracePt t="211772" x="7897813" y="4092575"/>
          <p14:tracePt t="211836" x="7910513" y="4092575"/>
          <p14:tracePt t="211844" x="7923213" y="4092575"/>
          <p14:tracePt t="211852" x="7935913" y="4092575"/>
          <p14:tracePt t="211876" x="7948613" y="4092575"/>
          <p14:tracePt t="211901" x="7974013" y="4092575"/>
          <p14:tracePt t="211908" x="7986713" y="4092575"/>
          <p14:tracePt t="211916" x="8010525" y="4079875"/>
          <p14:tracePt t="211929" x="8023225" y="4079875"/>
          <p14:tracePt t="211946" x="8099425" y="4079875"/>
          <p14:tracePt t="211947" x="8135938" y="4079875"/>
          <p14:tracePt t="211963" x="8161338" y="4079875"/>
          <p14:tracePt t="211964" x="8199438" y="4079875"/>
          <p14:tracePt t="211979" x="8235950" y="4067175"/>
          <p14:tracePt t="211996" x="8248650" y="4067175"/>
          <p14:tracePt t="212180" x="8261350" y="4067175"/>
          <p14:tracePt t="212197" x="8286750" y="4067175"/>
          <p14:tracePt t="212204" x="8299450" y="4054475"/>
          <p14:tracePt t="212213" x="8312150" y="4054475"/>
          <p14:tracePt t="212229" x="8386763" y="4054475"/>
          <p14:tracePt t="212246" x="8524875" y="4017963"/>
          <p14:tracePt t="212263" x="8599488" y="4017963"/>
          <p14:tracePt t="212280" x="8699500" y="4017963"/>
          <p14:tracePt t="212296" x="8774113" y="4005263"/>
          <p14:tracePt t="212313" x="8850313" y="4005263"/>
          <p14:tracePt t="212315" x="8874125" y="3992563"/>
          <p14:tracePt t="212330" x="8886825" y="3992563"/>
          <p14:tracePt t="212331" x="8899525" y="3992563"/>
          <p14:tracePt t="212347" x="8937625" y="3979863"/>
          <p14:tracePt t="212364" x="8963025" y="3979863"/>
          <p14:tracePt t="212380" x="8975725" y="3979863"/>
          <p14:tracePt t="212396" x="8986838" y="3979863"/>
          <p14:tracePt t="212413" x="8999538" y="3979863"/>
          <p14:tracePt t="212430" x="9012238" y="3979863"/>
          <p14:tracePt t="212446" x="9024938" y="3979863"/>
          <p14:tracePt t="212464" x="9050338" y="3979863"/>
          <p14:tracePt t="212492" x="9063038" y="3979863"/>
          <p14:tracePt t="212508" x="9075738" y="3979863"/>
          <p14:tracePt t="212515" x="9088438" y="3979863"/>
          <p14:tracePt t="212531" x="9099550" y="3979863"/>
          <p14:tracePt t="212548" x="9124950" y="3979863"/>
          <p14:tracePt t="212564" x="9137650" y="3979863"/>
          <p14:tracePt t="212581" x="9150350" y="3979863"/>
          <p14:tracePt t="212597" x="9175750" y="3979863"/>
          <p14:tracePt t="212614" x="9188450" y="3979863"/>
          <p14:tracePt t="212804" x="9175750" y="3979863"/>
          <p14:tracePt t="212812" x="9137650" y="3979863"/>
          <p14:tracePt t="212820" x="9099550" y="4005263"/>
          <p14:tracePt t="212831" x="9012238" y="4092575"/>
          <p14:tracePt t="212848" x="8799513" y="4354513"/>
          <p14:tracePt t="212865" x="8548688" y="4779963"/>
          <p14:tracePt t="212881" x="8223250" y="5156200"/>
          <p14:tracePt t="212883" x="8110538" y="5281613"/>
          <p14:tracePt t="212898" x="8035925" y="5356225"/>
          <p14:tracePt t="212900" x="7986713" y="5418138"/>
          <p14:tracePt t="212916" x="7685088" y="5694363"/>
          <p14:tracePt t="212932" x="7335838" y="5969000"/>
          <p14:tracePt t="212948" x="7010400" y="6207125"/>
          <p14:tracePt t="212965" x="6721475" y="6345238"/>
          <p14:tracePt t="212981" x="6446838" y="6470650"/>
          <p14:tracePt t="212998" x="6234113" y="6545263"/>
          <p14:tracePt t="213015" x="6008688" y="6607175"/>
          <p14:tracePt t="213032" x="5708650" y="6657975"/>
          <p14:tracePt t="213048" x="5370513" y="6707188"/>
          <p14:tracePt t="213065" x="4894263" y="6757988"/>
          <p14:tracePt t="213067" x="4630738" y="6796088"/>
          <p14:tracePt t="213082" x="4368800" y="6845300"/>
          <p14:tracePt t="213228" x="3730625" y="6807200"/>
          <p14:tracePt t="213236" x="3679825" y="6796088"/>
          <p14:tracePt t="213249" x="3643313" y="6770688"/>
          <p14:tracePt t="213266" x="3605213" y="6757988"/>
          <p14:tracePt t="213267" x="3579813" y="6732588"/>
          <p14:tracePt t="213283" x="3554413" y="6719888"/>
          <p14:tracePt t="213300" x="3541713" y="6707188"/>
          <p14:tracePt t="213316" x="3517900" y="6670675"/>
          <p14:tracePt t="213333" x="3479800" y="6619875"/>
          <p14:tracePt t="213349" x="3454400" y="6583363"/>
          <p14:tracePt t="213365" x="3429000" y="6545263"/>
          <p14:tracePt t="213383" x="3405188" y="6519863"/>
          <p14:tracePt t="213399" x="3392488" y="6483350"/>
          <p14:tracePt t="213416" x="3379788" y="6483350"/>
          <p14:tracePt t="213508" x="3379788" y="6470650"/>
          <p14:tracePt t="220724" x="3392488" y="6470650"/>
          <p14:tracePt t="220732" x="3405188" y="6470650"/>
          <p14:tracePt t="220740" x="3417888" y="6470650"/>
          <p14:tracePt t="220756" x="3429000" y="6470650"/>
          <p14:tracePt t="225252" x="3429000" y="6457950"/>
          <p14:tracePt t="225284" x="3441700" y="6457950"/>
          <p14:tracePt t="225292" x="3454400" y="6457950"/>
          <p14:tracePt t="225324" x="3467100" y="6445250"/>
          <p14:tracePt t="225356" x="3479800" y="6445250"/>
          <p14:tracePt t="226716" x="3505200" y="6432550"/>
          <p14:tracePt t="226748" x="3517900" y="6432550"/>
          <p14:tracePt t="226764" x="3530600" y="6432550"/>
          <p14:tracePt t="227188" x="3554413" y="6407150"/>
          <p14:tracePt t="227196" x="3567113" y="6394450"/>
          <p14:tracePt t="227203" x="3605213" y="6370638"/>
          <p14:tracePt t="227219" x="3654425" y="6345238"/>
          <p14:tracePt t="227236" x="3692525" y="6307138"/>
          <p14:tracePt t="227252" x="3743325" y="6307138"/>
          <p14:tracePt t="227269" x="3767138" y="6281738"/>
          <p14:tracePt t="227285" x="3779838" y="6281738"/>
          <p14:tracePt t="227302" x="3805238" y="6269038"/>
          <p14:tracePt t="227319" x="3805238" y="6257925"/>
          <p14:tracePt t="227336" x="3817938" y="6257925"/>
          <p14:tracePt t="227352" x="3830638" y="6257925"/>
          <p14:tracePt t="227369" x="3843338" y="6245225"/>
          <p14:tracePt t="227371" x="3856038" y="6245225"/>
          <p14:tracePt t="227387" x="3867150" y="6245225"/>
          <p14:tracePt t="227404" x="3879850" y="6245225"/>
          <p14:tracePt t="227460" x="3905250" y="6245225"/>
          <p14:tracePt t="227468" x="3905250" y="6232525"/>
          <p14:tracePt t="227492" x="3917950" y="6232525"/>
          <p14:tracePt t="227509" x="3930650" y="6232525"/>
          <p14:tracePt t="227524" x="3943350" y="6232525"/>
          <p14:tracePt t="227532" x="3956050" y="6232525"/>
          <p14:tracePt t="227540" x="3968750" y="6232525"/>
          <p14:tracePt t="227553" x="3979863" y="6219825"/>
          <p14:tracePt t="227555" x="3992563" y="6219825"/>
          <p14:tracePt t="227588" x="4017963" y="6219825"/>
          <p14:tracePt t="227612" x="4030663" y="6219825"/>
          <p14:tracePt t="227620" x="4043363" y="6219825"/>
          <p14:tracePt t="227628" x="4056063" y="6207125"/>
          <p14:tracePt t="227684" x="4068763" y="6207125"/>
          <p14:tracePt t="227692" x="4081463" y="6207125"/>
          <p14:tracePt t="231484" x="4043363" y="6157913"/>
          <p14:tracePt t="231492" x="3905250" y="6081713"/>
          <p14:tracePt t="231500" x="3667125" y="5956300"/>
          <p14:tracePt t="231513" x="3441700" y="5768975"/>
          <p14:tracePt t="231515" x="3067050" y="5481638"/>
          <p14:tracePt t="231530" x="2654300" y="5181600"/>
          <p14:tracePt t="231531" x="2216150" y="4879975"/>
          <p14:tracePt t="231547" x="1476375" y="4305300"/>
          <p14:tracePt t="231564" x="1150938" y="3879850"/>
          <p14:tracePt t="231580" x="1150938" y="3228975"/>
          <p14:tracePt t="231596" x="1150938" y="2578100"/>
          <p14:tracePt t="231613" x="1150938" y="1801813"/>
          <p14:tracePt t="231630" x="950913" y="838200"/>
          <p14:tracePt t="231646" x="738188" y="8731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49" y="450464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4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Predicting Heart Disease from Eye Images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1872749"/>
            <a:ext cx="10957820" cy="4005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Deep Learning AI: </a:t>
            </a:r>
            <a:r>
              <a:rPr lang="en-US" altLang="en-US" sz="2800" dirty="0">
                <a:latin typeface="Alexandria"/>
              </a:rPr>
              <a:t>Analyzed retinal (eye) scans of </a:t>
            </a:r>
            <a:r>
              <a:rPr lang="en-US" altLang="en-US" sz="2800" b="1" dirty="0">
                <a:latin typeface="Alexandria"/>
              </a:rPr>
              <a:t>over 284,000 </a:t>
            </a:r>
            <a:r>
              <a:rPr lang="en-US" altLang="en-US" sz="2800" dirty="0">
                <a:latin typeface="Alexandria"/>
              </a:rPr>
              <a:t>people.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Discovered: </a:t>
            </a:r>
            <a:r>
              <a:rPr lang="en-US" altLang="en-US" sz="2400" dirty="0">
                <a:latin typeface="Alexandria"/>
              </a:rPr>
              <a:t>Subtle eye features linked to heart disease risk.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Why it matters: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Doctors could not previously detect these patterns.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AI finds hidden clues humans might miss.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Future potential: </a:t>
            </a:r>
            <a:r>
              <a:rPr lang="en-US" sz="2400" dirty="0"/>
              <a:t>Fast, non-invasive screening of heart disease risk using eye scans.</a:t>
            </a:r>
            <a:endParaRPr lang="en-US" alt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87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5887"/>
    </mc:Choice>
    <mc:Fallback xmlns="">
      <p:transition advTm="165887"/>
    </mc:Fallback>
  </mc:AlternateContent>
  <p:extLst>
    <p:ext uri="{3A86A75C-4F4B-4683-9AE1-C65F6400EC91}">
      <p14:laserTraceLst xmlns:p14="http://schemas.microsoft.com/office/powerpoint/2010/main">
        <p14:tracePtLst>
          <p14:tracePt t="2476" x="3482975" y="6286500"/>
          <p14:tracePt t="2697" x="2452688" y="6796088"/>
          <p14:tracePt t="2706" x="2452688" y="6757988"/>
          <p14:tracePt t="2716" x="2452688" y="6732588"/>
          <p14:tracePt t="2733" x="2452688" y="6632575"/>
          <p14:tracePt t="2750" x="2452688" y="6545263"/>
          <p14:tracePt t="2766" x="2452688" y="6494463"/>
          <p14:tracePt t="2768" x="2452688" y="6470650"/>
          <p14:tracePt t="2783" x="2452688" y="6457950"/>
          <p14:tracePt t="2785" x="2452688" y="6432550"/>
          <p14:tracePt t="2800" x="2452688" y="6407150"/>
          <p14:tracePt t="2818" x="2452688" y="6381750"/>
          <p14:tracePt t="2834" x="2452688" y="6357938"/>
          <p14:tracePt t="2850" x="2452688" y="6332538"/>
          <p14:tracePt t="2866" x="2478088" y="6307138"/>
          <p14:tracePt t="2883" x="2478088" y="6281738"/>
          <p14:tracePt t="2900" x="2503488" y="6245225"/>
          <p14:tracePt t="2917" x="2528888" y="6219825"/>
          <p14:tracePt t="2933" x="2541588" y="6181725"/>
          <p14:tracePt t="2950" x="2554288" y="6169025"/>
          <p14:tracePt t="2952" x="2565400" y="6157913"/>
          <p14:tracePt t="2966" x="2578100" y="6145213"/>
          <p14:tracePt t="2984" x="2590800" y="6119813"/>
          <p14:tracePt t="3073" x="2616200" y="6094413"/>
          <p14:tracePt t="3097" x="2616200" y="6081713"/>
          <p14:tracePt t="3113" x="2628900" y="6056313"/>
          <p14:tracePt t="3121" x="2641600" y="6056313"/>
          <p14:tracePt t="3134" x="2641600" y="6032500"/>
          <p14:tracePt t="3151" x="2667000" y="6019800"/>
          <p14:tracePt t="3152" x="2690813" y="5981700"/>
          <p14:tracePt t="3168" x="2703513" y="5956300"/>
          <p14:tracePt t="3184" x="2728913" y="5919788"/>
          <p14:tracePt t="3202" x="2741613" y="5907088"/>
          <p14:tracePt t="3217" x="2741613" y="5894388"/>
          <p14:tracePt t="14697" x="2754313" y="5894388"/>
          <p14:tracePt t="14705" x="2767013" y="5894388"/>
          <p14:tracePt t="14713" x="2767013" y="5907088"/>
          <p14:tracePt t="14730" x="2778125" y="5907088"/>
          <p14:tracePt t="14748" x="2841625" y="5907088"/>
          <p14:tracePt t="14764" x="2967038" y="5907088"/>
          <p14:tracePt t="14781" x="3167063" y="5907088"/>
          <p14:tracePt t="14798" x="3417888" y="5907088"/>
          <p14:tracePt t="14815" x="3630613" y="5907088"/>
          <p14:tracePt t="14816" x="3743325" y="5907088"/>
          <p14:tracePt t="14831" x="3917950" y="5907088"/>
          <p14:tracePt t="14833" x="4068763" y="5907088"/>
          <p14:tracePt t="14848" x="4356100" y="5919788"/>
          <p14:tracePt t="14865" x="4656138" y="5945188"/>
          <p14:tracePt t="14882" x="5019675" y="5945188"/>
          <p14:tracePt t="14897" x="5207000" y="5945188"/>
          <p14:tracePt t="14899" x="5370513" y="5945188"/>
          <p14:tracePt t="14914" x="5632450" y="5945188"/>
          <p14:tracePt t="14932" x="5770563" y="5945188"/>
          <p14:tracePt t="14948" x="5908675" y="5945188"/>
          <p14:tracePt t="14964" x="5995988" y="5945188"/>
          <p14:tracePt t="14982" x="6057900" y="5945188"/>
          <p14:tracePt t="14998" x="6196013" y="5932488"/>
          <p14:tracePt t="15000" x="6283325" y="5919788"/>
          <p14:tracePt t="15016" x="6383338" y="5907088"/>
          <p14:tracePt t="15017" x="6472238" y="5881688"/>
          <p14:tracePt t="15032" x="6584950" y="5868988"/>
          <p14:tracePt t="15034" x="6672263" y="5868988"/>
          <p14:tracePt t="15049" x="6872288" y="5807075"/>
          <p14:tracePt t="15066" x="6972300" y="5781675"/>
          <p14:tracePt t="15081" x="7010400" y="5768975"/>
          <p14:tracePt t="15105" x="7046913" y="5743575"/>
          <p14:tracePt t="15115" x="7072313" y="5732463"/>
          <p14:tracePt t="15133" x="7172325" y="5719763"/>
          <p14:tracePt t="15149" x="7323138" y="5681663"/>
          <p14:tracePt t="15165" x="7548563" y="5619750"/>
          <p14:tracePt t="15182" x="7761288" y="5556250"/>
          <p14:tracePt t="15199" x="7986713" y="5507038"/>
          <p14:tracePt t="15200" x="8074025" y="5468938"/>
          <p14:tracePt t="15216" x="8186738" y="5430838"/>
          <p14:tracePt t="15234" x="8261350" y="5394325"/>
          <p14:tracePt t="15249" x="8324850" y="5368925"/>
          <p14:tracePt t="15265" x="8335963" y="5356225"/>
          <p14:tracePt t="15282" x="8335963" y="5343525"/>
          <p14:tracePt t="15299" x="8335963" y="5318125"/>
          <p14:tracePt t="15316" x="8361363" y="5305425"/>
          <p14:tracePt t="15345" x="8348663" y="5305425"/>
          <p14:tracePt t="15697" x="8374063" y="5305425"/>
          <p14:tracePt t="15705" x="8399463" y="5305425"/>
          <p14:tracePt t="15717" x="8461375" y="5294313"/>
          <p14:tracePt t="15733" x="8612188" y="5268913"/>
          <p14:tracePt t="15750" x="8774113" y="5230813"/>
          <p14:tracePt t="15752" x="8837613" y="5230813"/>
          <p14:tracePt t="15767" x="8912225" y="5230813"/>
          <p14:tracePt t="15768" x="8950325" y="5230813"/>
          <p14:tracePt t="15783" x="8986838" y="5230813"/>
          <p14:tracePt t="15785" x="9012238" y="5230813"/>
          <p14:tracePt t="15801" x="9063038" y="5218113"/>
          <p14:tracePt t="15817" x="9099550" y="5218113"/>
          <p14:tracePt t="15834" x="9124950" y="5205413"/>
          <p14:tracePt t="15835" x="9137650" y="5205413"/>
          <p14:tracePt t="15850" x="9163050" y="5205413"/>
          <p14:tracePt t="15867" x="9175750" y="5181600"/>
          <p14:tracePt t="15884" x="9188450" y="5181600"/>
          <p14:tracePt t="15922" x="9212263" y="5181600"/>
          <p14:tracePt t="15929" x="9224963" y="5181600"/>
          <p14:tracePt t="15937" x="9263063" y="5181600"/>
          <p14:tracePt t="15951" x="9288463" y="5181600"/>
          <p14:tracePt t="15952" x="9324975" y="5181600"/>
          <p14:tracePt t="15969" x="9388475" y="5181600"/>
          <p14:tracePt t="15984" x="9437688" y="5181600"/>
          <p14:tracePt t="16002" x="9450388" y="5181600"/>
          <p14:tracePt t="16019" x="9475788" y="5181600"/>
          <p14:tracePt t="16042" x="9488488" y="5181600"/>
          <p14:tracePt t="16051" x="9501188" y="5181600"/>
          <p14:tracePt t="16068" x="9525000" y="5181600"/>
          <p14:tracePt t="16084" x="9537700" y="5181600"/>
          <p14:tracePt t="16101" x="9563100" y="5181600"/>
          <p14:tracePt t="16118" x="9601200" y="5181600"/>
          <p14:tracePt t="16135" x="9613900" y="5181600"/>
          <p14:tracePt t="16137" x="9637713" y="5181600"/>
          <p14:tracePt t="16152" x="9701213" y="5168900"/>
          <p14:tracePt t="16168" x="9726613" y="5156200"/>
          <p14:tracePt t="16185" x="9763125" y="5118100"/>
          <p14:tracePt t="16202" x="9813925" y="5081588"/>
          <p14:tracePt t="16218" x="9863138" y="5018088"/>
          <p14:tracePt t="16234" x="9901238" y="4943475"/>
          <p14:tracePt t="16251" x="9952038" y="4843463"/>
          <p14:tracePt t="16268" x="10001250" y="4730750"/>
          <p14:tracePt t="16285" x="10039350" y="4605338"/>
          <p14:tracePt t="16301" x="10075863" y="4505325"/>
          <p14:tracePt t="16319" x="10075863" y="4418013"/>
          <p14:tracePt t="16320" x="10088563" y="4392613"/>
          <p14:tracePt t="16336" x="10088563" y="4354513"/>
          <p14:tracePt t="16337" x="10088563" y="4318000"/>
          <p14:tracePt t="16352" x="10101263" y="4241800"/>
          <p14:tracePt t="16369" x="10101263" y="4192588"/>
          <p14:tracePt t="16385" x="10101263" y="4141788"/>
          <p14:tracePt t="16401" x="10101263" y="4117975"/>
          <p14:tracePt t="16402" x="10101263" y="4092575"/>
          <p14:tracePt t="16418" x="10101263" y="4029075"/>
          <p14:tracePt t="16435" x="10101263" y="3967163"/>
          <p14:tracePt t="16452" x="10101263" y="3929063"/>
          <p14:tracePt t="16469" x="10101263" y="3892550"/>
          <p14:tracePt t="16485" x="10101263" y="3854450"/>
          <p14:tracePt t="16513" x="10101263" y="3841750"/>
          <p14:tracePt t="21593" x="10101263" y="3829050"/>
          <p14:tracePt t="21641" x="10101263" y="3816350"/>
          <p14:tracePt t="21697" x="10113963" y="3803650"/>
          <p14:tracePt t="21793" x="10126663" y="3803650"/>
          <p14:tracePt t="21841" x="10139363" y="3803650"/>
          <p14:tracePt t="21850" x="10152063" y="3792538"/>
          <p14:tracePt t="23737" x="10139363" y="3792538"/>
          <p14:tracePt t="23745" x="10113963" y="3792538"/>
          <p14:tracePt t="23754" x="10075863" y="3792538"/>
          <p14:tracePt t="23771" x="9988550" y="3767138"/>
          <p14:tracePt t="23788" x="9863138" y="3703638"/>
          <p14:tracePt t="23805" x="9750425" y="3654425"/>
          <p14:tracePt t="23821" x="9637713" y="3603625"/>
          <p14:tracePt t="23838" x="9513888" y="3529013"/>
          <p14:tracePt t="23855" x="9413875" y="3503613"/>
          <p14:tracePt t="23856" x="9413875" y="3490913"/>
          <p14:tracePt t="23872" x="9363075" y="3479800"/>
          <p14:tracePt t="23889" x="9312275" y="3441700"/>
          <p14:tracePt t="23905" x="9250363" y="3403600"/>
          <p14:tracePt t="23922" x="9163050" y="3378200"/>
          <p14:tracePt t="23938" x="9012238" y="3290888"/>
          <p14:tracePt t="23955" x="8799513" y="3190875"/>
          <p14:tracePt t="23971" x="8561388" y="3103563"/>
          <p14:tracePt t="23988" x="8324850" y="2990850"/>
          <p14:tracePt t="24005" x="8123238" y="2916238"/>
          <p14:tracePt t="24022" x="7986713" y="2852738"/>
          <p14:tracePt t="24024" x="7910513" y="2828925"/>
          <p14:tracePt t="24038" x="7861300" y="2803525"/>
          <p14:tracePt t="24056" x="7761288" y="2765425"/>
          <p14:tracePt t="24057" x="7685088" y="2728913"/>
          <p14:tracePt t="24073" x="7561263" y="2690813"/>
          <p14:tracePt t="24090" x="7472363" y="2640013"/>
          <p14:tracePt t="24106" x="7385050" y="2590800"/>
          <p14:tracePt t="24122" x="7310438" y="2578100"/>
          <p14:tracePt t="24138" x="7246938" y="2540000"/>
          <p14:tracePt t="24155" x="7185025" y="2516188"/>
          <p14:tracePt t="24172" x="7123113" y="2490788"/>
          <p14:tracePt t="24189" x="7097713" y="2478088"/>
          <p14:tracePt t="24206" x="7072313" y="2465388"/>
          <p14:tracePt t="24222" x="7059613" y="2452688"/>
          <p14:tracePt t="24224" x="7046913" y="2452688"/>
          <p14:tracePt t="24281" x="7021513" y="2439988"/>
          <p14:tracePt t="24306" x="6997700" y="2439988"/>
          <p14:tracePt t="24321" x="6997700" y="2427288"/>
          <p14:tracePt t="24697" x="7010400" y="2427288"/>
          <p14:tracePt t="24705" x="7021513" y="2427288"/>
          <p14:tracePt t="24721" x="7046913" y="2427288"/>
          <p14:tracePt t="24849" x="7059613" y="2427288"/>
          <p14:tracePt t="25273" x="7059613" y="2414588"/>
          <p14:tracePt t="25385" x="7072313" y="2414588"/>
          <p14:tracePt t="25689" x="7085013" y="2414588"/>
          <p14:tracePt t="25729" x="7097713" y="2414588"/>
          <p14:tracePt t="26009" x="7110413" y="2427288"/>
          <p14:tracePt t="26017" x="7110413" y="2439988"/>
          <p14:tracePt t="26027" x="7123113" y="2439988"/>
          <p14:tracePt t="26044" x="7134225" y="2452688"/>
          <p14:tracePt t="26060" x="7159625" y="2478088"/>
          <p14:tracePt t="26077" x="7185025" y="2503488"/>
          <p14:tracePt t="26093" x="7185025" y="2516188"/>
          <p14:tracePt t="26113" x="7197725" y="2527300"/>
          <p14:tracePt t="26128" x="7210425" y="2527300"/>
          <p14:tracePt t="26177" x="7210425" y="2552700"/>
          <p14:tracePt t="26273" x="7210425" y="2565400"/>
          <p14:tracePt t="26281" x="7210425" y="2578100"/>
          <p14:tracePt t="26297" x="7210425" y="2590800"/>
          <p14:tracePt t="26312" x="7210425" y="2603500"/>
          <p14:tracePt t="26353" x="7210425" y="2627313"/>
          <p14:tracePt t="26377" x="7210425" y="2652713"/>
          <p14:tracePt t="26385" x="7210425" y="2665413"/>
          <p14:tracePt t="26401" x="7210425" y="2690813"/>
          <p14:tracePt t="26412" x="7210425" y="2703513"/>
          <p14:tracePt t="26428" x="7210425" y="2728913"/>
          <p14:tracePt t="26445" x="7197725" y="2740025"/>
          <p14:tracePt t="26462" x="7185025" y="2765425"/>
          <p14:tracePt t="26478" x="7185025" y="2790825"/>
          <p14:tracePt t="26480" x="7172325" y="2803525"/>
          <p14:tracePt t="26495" x="7159625" y="2816225"/>
          <p14:tracePt t="26497" x="7146925" y="2816225"/>
          <p14:tracePt t="26512" x="7123113" y="2840038"/>
          <p14:tracePt t="26529" x="7110413" y="2865438"/>
          <p14:tracePt t="26545" x="7072313" y="2890838"/>
          <p14:tracePt t="26561" x="7072313" y="2903538"/>
          <p14:tracePt t="26563" x="7046913" y="2916238"/>
          <p14:tracePt t="26578" x="7034213" y="2941638"/>
          <p14:tracePt t="26595" x="6985000" y="2965450"/>
          <p14:tracePt t="26612" x="6946900" y="2990850"/>
          <p14:tracePt t="26629" x="6897688" y="3016250"/>
          <p14:tracePt t="26645" x="6859588" y="3054350"/>
          <p14:tracePt t="26662" x="6821488" y="3090863"/>
          <p14:tracePt t="26664" x="6772275" y="3116263"/>
          <p14:tracePt t="26679" x="6759575" y="3128963"/>
          <p14:tracePt t="26680" x="6734175" y="3154363"/>
          <p14:tracePt t="26696" x="6708775" y="3178175"/>
          <p14:tracePt t="26713" x="6684963" y="3203575"/>
          <p14:tracePt t="26729" x="6659563" y="3216275"/>
          <p14:tracePt t="26745" x="6646863" y="3228975"/>
          <p14:tracePt t="26762" x="6634163" y="3241675"/>
          <p14:tracePt t="26779" x="6608763" y="3290888"/>
          <p14:tracePt t="26796" x="6572250" y="3328988"/>
          <p14:tracePt t="26813" x="6546850" y="3390900"/>
          <p14:tracePt t="26829" x="6483350" y="3503613"/>
          <p14:tracePt t="26846" x="6383338" y="3679825"/>
          <p14:tracePt t="26862" x="6334125" y="3792538"/>
          <p14:tracePt t="26864" x="6296025" y="3867150"/>
          <p14:tracePt t="26880" x="6234113" y="3967163"/>
          <p14:tracePt t="26897" x="6170613" y="4105275"/>
          <p14:tracePt t="26913" x="6121400" y="4205288"/>
          <p14:tracePt t="26930" x="6108700" y="4305300"/>
          <p14:tracePt t="26946" x="6070600" y="4454525"/>
          <p14:tracePt t="26962" x="6021388" y="4592638"/>
          <p14:tracePt t="26979" x="5983288" y="4743450"/>
          <p14:tracePt t="26996" x="5945188" y="4879975"/>
          <p14:tracePt t="27013" x="5921375" y="5018088"/>
          <p14:tracePt t="27030" x="5895975" y="5118100"/>
          <p14:tracePt t="27046" x="5883275" y="5205413"/>
          <p14:tracePt t="27048" x="5883275" y="5243513"/>
          <p14:tracePt t="27064" x="5857875" y="5281613"/>
          <p14:tracePt t="27065" x="5857875" y="5294313"/>
          <p14:tracePt t="27080" x="5857875" y="5356225"/>
          <p14:tracePt t="27097" x="5857875" y="5381625"/>
          <p14:tracePt t="27113" x="5832475" y="5430838"/>
          <p14:tracePt t="27130" x="5832475" y="5456238"/>
          <p14:tracePt t="27146" x="5832475" y="5481638"/>
          <p14:tracePt t="27163" x="5832475" y="5507038"/>
          <p14:tracePt t="27180" x="5832475" y="5518150"/>
          <p14:tracePt t="27197" x="5832475" y="5530850"/>
          <p14:tracePt t="27305" x="5821363" y="5530850"/>
          <p14:tracePt t="27345" x="5808663" y="5530850"/>
          <p14:tracePt t="27385" x="5795963" y="5530850"/>
          <p14:tracePt t="27409" x="5783263" y="5530850"/>
          <p14:tracePt t="27457" x="5770563" y="5507038"/>
          <p14:tracePt t="27481" x="5770563" y="5494338"/>
          <p14:tracePt t="27897" x="5770563" y="5481638"/>
          <p14:tracePt t="27922" x="5770563" y="5468938"/>
          <p14:tracePt t="27962" x="5783263" y="5456238"/>
          <p14:tracePt t="28073" x="5795963" y="5443538"/>
          <p14:tracePt t="28089" x="5795963" y="5430838"/>
          <p14:tracePt t="28097" x="5795963" y="5418138"/>
          <p14:tracePt t="28105" x="5808663" y="5418138"/>
          <p14:tracePt t="28116" x="5808663" y="5394325"/>
          <p14:tracePt t="28132" x="5821363" y="5368925"/>
          <p14:tracePt t="28150" x="5832475" y="5305425"/>
          <p14:tracePt t="28166" x="5845175" y="5268913"/>
          <p14:tracePt t="28168" x="5857875" y="5256213"/>
          <p14:tracePt t="28182" x="5870575" y="5230813"/>
          <p14:tracePt t="28184" x="5883275" y="5205413"/>
          <p14:tracePt t="28200" x="5895975" y="5168900"/>
          <p14:tracePt t="28217" x="5932488" y="5130800"/>
          <p14:tracePt t="28233" x="5983288" y="5056188"/>
          <p14:tracePt t="28249" x="6034088" y="4943475"/>
          <p14:tracePt t="28266" x="6083300" y="4856163"/>
          <p14:tracePt t="28283" x="6134100" y="4779963"/>
          <p14:tracePt t="28300" x="6183313" y="4705350"/>
          <p14:tracePt t="28316" x="6221413" y="4630738"/>
          <p14:tracePt t="28333" x="6234113" y="4592638"/>
          <p14:tracePt t="28350" x="6246813" y="4579938"/>
          <p14:tracePt t="28366" x="6270625" y="4554538"/>
          <p14:tracePt t="28368" x="6270625" y="4543425"/>
          <p14:tracePt t="28384" x="6270625" y="4530725"/>
          <p14:tracePt t="28385" x="6296025" y="4518025"/>
          <p14:tracePt t="28401" x="6296025" y="4505325"/>
          <p14:tracePt t="28417" x="6321425" y="4467225"/>
          <p14:tracePt t="28434" x="6346825" y="4430713"/>
          <p14:tracePt t="28450" x="6396038" y="4379913"/>
          <p14:tracePt t="28466" x="6446838" y="4341813"/>
          <p14:tracePt t="28483" x="6472238" y="4318000"/>
          <p14:tracePt t="28500" x="6496050" y="4292600"/>
          <p14:tracePt t="28517" x="6508750" y="4279900"/>
          <p14:tracePt t="28533" x="6521450" y="4267200"/>
          <p14:tracePt t="28550" x="6521450" y="4254500"/>
          <p14:tracePt t="28568" x="6534150" y="4254500"/>
          <p14:tracePt t="28584" x="6546850" y="4241800"/>
          <p14:tracePt t="28601" x="6559550" y="4217988"/>
          <p14:tracePt t="28634" x="6572250" y="4205288"/>
          <p14:tracePt t="28641" x="6584950" y="4192588"/>
          <p14:tracePt t="28657" x="6584950" y="4179888"/>
          <p14:tracePt t="28667" x="6584950" y="4154488"/>
          <p14:tracePt t="28684" x="6608763" y="4067175"/>
          <p14:tracePt t="28701" x="6608763" y="3954463"/>
          <p14:tracePt t="28717" x="6608763" y="3816350"/>
          <p14:tracePt t="28734" x="6608763" y="3716338"/>
          <p14:tracePt t="28736" x="6608763" y="3692525"/>
          <p14:tracePt t="28751" x="6608763" y="3654425"/>
          <p14:tracePt t="28752" x="6608763" y="3616325"/>
          <p14:tracePt t="28768" x="6596063" y="3567113"/>
          <p14:tracePt t="28785" x="6559550" y="3490913"/>
          <p14:tracePt t="28801" x="6546850" y="3441700"/>
          <p14:tracePt t="28818" x="6521450" y="3390900"/>
          <p14:tracePt t="28834" x="6521450" y="3354388"/>
          <p14:tracePt t="28851" x="6496050" y="3316288"/>
          <p14:tracePt t="28868" x="6496050" y="3290888"/>
          <p14:tracePt t="28884" x="6496050" y="3254375"/>
          <p14:tracePt t="28901" x="6496050" y="3228975"/>
          <p14:tracePt t="28918" x="6496050" y="3216275"/>
          <p14:tracePt t="29433" x="6496050" y="3203575"/>
          <p14:tracePt t="31601" x="6483350" y="3203575"/>
          <p14:tracePt t="31617" x="6483350" y="3216275"/>
          <p14:tracePt t="31633" x="6459538" y="3228975"/>
          <p14:tracePt t="31642" x="6459538" y="3241675"/>
          <p14:tracePt t="31649" x="6446838" y="3241675"/>
          <p14:tracePt t="31665" x="6434138" y="3254375"/>
          <p14:tracePt t="31682" x="6421438" y="3254375"/>
          <p14:tracePt t="31692" x="6408738" y="3278188"/>
          <p14:tracePt t="31708" x="6396038" y="3290888"/>
          <p14:tracePt t="31725" x="6370638" y="3316288"/>
          <p14:tracePt t="31742" x="6346825" y="3354388"/>
          <p14:tracePt t="31744" x="6334125" y="3378200"/>
          <p14:tracePt t="31759" x="6334125" y="3390900"/>
          <p14:tracePt t="31760" x="6321425" y="3403600"/>
          <p14:tracePt t="31776" x="6296025" y="3429000"/>
          <p14:tracePt t="31793" x="6283325" y="3454400"/>
          <p14:tracePt t="31809" x="6259513" y="3479800"/>
          <p14:tracePt t="31825" x="6221413" y="3516313"/>
          <p14:tracePt t="31842" x="6157913" y="3567113"/>
          <p14:tracePt t="31858" x="6070600" y="3616325"/>
          <p14:tracePt t="31876" x="5970588" y="3703638"/>
          <p14:tracePt t="31892" x="5845175" y="3767138"/>
          <p14:tracePt t="31909" x="5745163" y="3829050"/>
          <p14:tracePt t="31926" x="5632450" y="3892550"/>
          <p14:tracePt t="31942" x="5557838" y="3941763"/>
          <p14:tracePt t="31944" x="5495925" y="4005263"/>
          <p14:tracePt t="31960" x="5407025" y="4067175"/>
          <p14:tracePt t="31975" x="5345113" y="4105275"/>
          <p14:tracePt t="31977" x="5307013" y="4129088"/>
          <p14:tracePt t="31993" x="5207000" y="4179888"/>
          <p14:tracePt t="32010" x="5057775" y="4254500"/>
          <p14:tracePt t="32026" x="4906963" y="4354513"/>
          <p14:tracePt t="32042" x="4794250" y="4430713"/>
          <p14:tracePt t="32059" x="4706938" y="4492625"/>
          <p14:tracePt t="32076" x="4606925" y="4554538"/>
          <p14:tracePt t="32093" x="4530725" y="4605338"/>
          <p14:tracePt t="32110" x="4468813" y="4630738"/>
          <p14:tracePt t="32126" x="4394200" y="4679950"/>
          <p14:tracePt t="32128" x="4368800" y="4692650"/>
          <p14:tracePt t="32144" x="4318000" y="4705350"/>
          <p14:tracePt t="32160" x="4305300" y="4718050"/>
          <p14:tracePt t="32177" x="4294188" y="4718050"/>
          <p14:tracePt t="32193" x="4256088" y="4730750"/>
          <p14:tracePt t="32210" x="4217988" y="4730750"/>
          <p14:tracePt t="32226" x="4143375" y="4730750"/>
          <p14:tracePt t="32243" x="3979863" y="4730750"/>
          <p14:tracePt t="32260" x="3830638" y="4730750"/>
          <p14:tracePt t="32277" x="3730625" y="4705350"/>
          <p14:tracePt t="32293" x="3667125" y="4667250"/>
          <p14:tracePt t="32310" x="3617913" y="4643438"/>
          <p14:tracePt t="32328" x="3605213" y="4630738"/>
          <p14:tracePt t="32361" x="3592513" y="4618038"/>
          <p14:tracePt t="32441" x="3592513" y="4605338"/>
          <p14:tracePt t="32457" x="3592513" y="4579938"/>
          <p14:tracePt t="32465" x="3592513" y="4554538"/>
          <p14:tracePt t="32477" x="3592513" y="4543425"/>
          <p14:tracePt t="32493" x="3592513" y="4454525"/>
          <p14:tracePt t="32511" x="3592513" y="4405313"/>
          <p14:tracePt t="32512" x="3592513" y="4392613"/>
          <p14:tracePt t="32527" x="3592513" y="4379913"/>
          <p14:tracePt t="38217" x="3592513" y="4367213"/>
          <p14:tracePt t="39161" x="3605213" y="4367213"/>
          <p14:tracePt t="39337" x="3617913" y="4367213"/>
          <p14:tracePt t="41065" x="3617913" y="4341813"/>
          <p14:tracePt t="41073" x="3617913" y="4267200"/>
          <p14:tracePt t="41083" x="3617913" y="4179888"/>
          <p14:tracePt t="41100" x="3617913" y="4041775"/>
          <p14:tracePt t="41117" x="3617913" y="3892550"/>
          <p14:tracePt t="41133" x="3605213" y="3792538"/>
          <p14:tracePt t="41150" x="3592513" y="3741738"/>
          <p14:tracePt t="41152" x="3592513" y="3729038"/>
          <p14:tracePt t="41167" x="3579813" y="3703638"/>
          <p14:tracePt t="41168" x="3567113" y="3692525"/>
          <p14:tracePt t="41184" x="3567113" y="3679825"/>
          <p14:tracePt t="41200" x="3567113" y="3654425"/>
          <p14:tracePt t="41217" x="3554413" y="3641725"/>
          <p14:tracePt t="41233" x="3554413" y="3616325"/>
          <p14:tracePt t="41250" x="3554413" y="3603625"/>
          <p14:tracePt t="41273" x="3541713" y="3579813"/>
          <p14:tracePt t="41321" x="3541713" y="3567113"/>
          <p14:tracePt t="41345" x="3541713" y="3554413"/>
          <p14:tracePt t="41361" x="3541713" y="3541713"/>
          <p14:tracePt t="41377" x="3541713" y="3529013"/>
          <p14:tracePt t="41393" x="3541713" y="3516313"/>
          <p14:tracePt t="41409" x="3541713" y="3503613"/>
          <p14:tracePt t="41418" x="3541713" y="3490913"/>
          <p14:tracePt t="41457" x="3541713" y="3467100"/>
          <p14:tracePt t="41489" x="3541713" y="3454400"/>
          <p14:tracePt t="41505" x="3554413" y="3454400"/>
          <p14:tracePt t="41513" x="3567113" y="3454400"/>
          <p14:tracePt t="41521" x="3579813" y="3441700"/>
          <p14:tracePt t="41534" x="3592513" y="3429000"/>
          <p14:tracePt t="41536" x="3617913" y="3429000"/>
          <p14:tracePt t="41551" x="3630613" y="3416300"/>
          <p14:tracePt t="41553" x="3654425" y="3403600"/>
          <p14:tracePt t="41568" x="3705225" y="3378200"/>
          <p14:tracePt t="41584" x="3756025" y="3341688"/>
          <p14:tracePt t="41601" x="3792538" y="3290888"/>
          <p14:tracePt t="41617" x="3856038" y="3241675"/>
          <p14:tracePt t="41634" x="3879850" y="3216275"/>
          <p14:tracePt t="41651" x="3892550" y="3203575"/>
          <p14:tracePt t="41668" x="3905250" y="3190875"/>
          <p14:tracePt t="41697" x="3917950" y="3178175"/>
          <p14:tracePt t="41704" x="3917950" y="3165475"/>
          <p14:tracePt t="41720" x="3930650" y="3154363"/>
          <p14:tracePt t="41736" x="3930650" y="3141663"/>
          <p14:tracePt t="41752" x="3943350" y="3116263"/>
          <p14:tracePt t="41768" x="3943350" y="3103563"/>
          <p14:tracePt t="41785" x="3956050" y="3078163"/>
          <p14:tracePt t="41802" x="3956050" y="3054350"/>
          <p14:tracePt t="41818" x="3956050" y="3041650"/>
          <p14:tracePt t="41835" x="3956050" y="3016250"/>
          <p14:tracePt t="41851" x="3956050" y="3003550"/>
          <p14:tracePt t="41913" x="3956050" y="2978150"/>
          <p14:tracePt t="42049" x="3956050" y="2965450"/>
          <p14:tracePt t="42065" x="3992563" y="2928938"/>
          <p14:tracePt t="42073" x="4030663" y="2903538"/>
          <p14:tracePt t="42086" x="4056063" y="2878138"/>
          <p14:tracePt t="42088" x="4081463" y="2828925"/>
          <p14:tracePt t="42102" x="4105275" y="2803525"/>
          <p14:tracePt t="42104" x="4117975" y="2790825"/>
          <p14:tracePt t="42118" x="4143375" y="2752725"/>
          <p14:tracePt t="42136" x="4156075" y="2728913"/>
          <p14:tracePt t="42153" x="4168775" y="2716213"/>
          <p14:tracePt t="42664" x="4181475" y="2716213"/>
          <p14:tracePt t="45041" x="4192588" y="2703513"/>
          <p14:tracePt t="45081" x="4205288" y="2703513"/>
          <p14:tracePt t="45096" x="4205288" y="2690813"/>
          <p14:tracePt t="45217" x="4217988" y="2690813"/>
          <p14:tracePt t="45889" x="4230688" y="2690813"/>
          <p14:tracePt t="45953" x="4243388" y="2690813"/>
          <p14:tracePt t="45993" x="4256088" y="2703513"/>
          <p14:tracePt t="46217" x="4268788" y="2716213"/>
          <p14:tracePt t="46241" x="4281488" y="2716213"/>
          <p14:tracePt t="46257" x="4305300" y="2716213"/>
          <p14:tracePt t="46264" x="4318000" y="2716213"/>
          <p14:tracePt t="46273" x="4318000" y="2728913"/>
          <p14:tracePt t="46297" x="4330700" y="2728913"/>
          <p14:tracePt t="46305" x="4343400" y="2740025"/>
          <p14:tracePt t="46320" x="4356100" y="2740025"/>
          <p14:tracePt t="46345" x="4381500" y="2740025"/>
          <p14:tracePt t="46361" x="4406900" y="2740025"/>
          <p14:tracePt t="46369" x="4418013" y="2740025"/>
          <p14:tracePt t="46380" x="4430713" y="2740025"/>
          <p14:tracePt t="46397" x="4481513" y="2765425"/>
          <p14:tracePt t="46413" x="4543425" y="2778125"/>
          <p14:tracePt t="46430" x="4606925" y="2803525"/>
          <p14:tracePt t="46448" x="4719638" y="2828925"/>
          <p14:tracePt t="46464" x="4806950" y="2828925"/>
          <p14:tracePt t="46481" x="4894263" y="2852738"/>
          <p14:tracePt t="46497" x="4956175" y="2865438"/>
          <p14:tracePt t="46514" x="5032375" y="2865438"/>
          <p14:tracePt t="46530" x="5094288" y="2878138"/>
          <p14:tracePt t="46547" x="5181600" y="2878138"/>
          <p14:tracePt t="46564" x="5294313" y="2878138"/>
          <p14:tracePt t="46581" x="5394325" y="2878138"/>
          <p14:tracePt t="46597" x="5507038" y="2878138"/>
          <p14:tracePt t="46614" x="5619750" y="2878138"/>
          <p14:tracePt t="46616" x="5695950" y="2878138"/>
          <p14:tracePt t="46630" x="5745163" y="2878138"/>
          <p14:tracePt t="46632" x="5783263" y="2878138"/>
          <p14:tracePt t="46648" x="5832475" y="2878138"/>
          <p14:tracePt t="46665" x="5857875" y="2878138"/>
          <p14:tracePt t="46681" x="5883275" y="2878138"/>
          <p14:tracePt t="46698" x="5895975" y="2878138"/>
          <p14:tracePt t="46714" x="5921375" y="2865438"/>
          <p14:tracePt t="46732" x="5945188" y="2852738"/>
          <p14:tracePt t="46748" x="5957888" y="2852738"/>
          <p14:tracePt t="46793" x="5970588" y="2840038"/>
          <p14:tracePt t="46825" x="5983288" y="2840038"/>
          <p14:tracePt t="46832" x="5995988" y="2840038"/>
          <p14:tracePt t="46848" x="6021388" y="2840038"/>
          <p14:tracePt t="46857" x="6034088" y="2840038"/>
          <p14:tracePt t="46872" x="6045200" y="2840038"/>
          <p14:tracePt t="46882" x="6057900" y="2840038"/>
          <p14:tracePt t="46898" x="6083300" y="2840038"/>
          <p14:tracePt t="46915" x="6121400" y="2903538"/>
          <p14:tracePt t="46931" x="6146800" y="2941638"/>
          <p14:tracePt t="46948" x="6146800" y="2978150"/>
          <p14:tracePt t="46965" x="6146800" y="3028950"/>
          <p14:tracePt t="46981" x="6121400" y="3065463"/>
          <p14:tracePt t="46998" x="6096000" y="3065463"/>
          <p14:tracePt t="47016" x="6057900" y="3078163"/>
          <p14:tracePt t="47032" x="6034088" y="3078163"/>
          <p14:tracePt t="47049" x="6008688" y="3078163"/>
          <p14:tracePt t="47066" x="5995988" y="3078163"/>
          <p14:tracePt t="50505" x="5995988" y="3090863"/>
          <p14:tracePt t="50777" x="5995988" y="3116263"/>
          <p14:tracePt t="50792" x="5995988" y="3128963"/>
          <p14:tracePt t="50801" x="5995988" y="3141663"/>
          <p14:tracePt t="50809" x="5995988" y="3165475"/>
          <p14:tracePt t="50825" x="6008688" y="3203575"/>
          <p14:tracePt t="50843" x="6008688" y="3216275"/>
          <p14:tracePt t="50858" x="6008688" y="3241675"/>
          <p14:tracePt t="50875" x="6008688" y="3254375"/>
          <p14:tracePt t="50993" x="6008688" y="3278188"/>
          <p14:tracePt t="51032" x="6008688" y="3290888"/>
          <p14:tracePt t="51049" x="6008688" y="3303588"/>
          <p14:tracePt t="51057" x="6008688" y="3316288"/>
          <p14:tracePt t="51073" x="6008688" y="3328988"/>
          <p14:tracePt t="51089" x="6008688" y="3341688"/>
          <p14:tracePt t="51113" x="6021388" y="3354388"/>
          <p14:tracePt t="51121" x="6021388" y="3367088"/>
          <p14:tracePt t="51209" x="6021388" y="3390900"/>
          <p14:tracePt t="51249" x="6021388" y="3403600"/>
          <p14:tracePt t="51265" x="6021388" y="3416300"/>
          <p14:tracePt t="51273" x="6021388" y="3429000"/>
          <p14:tracePt t="51281" x="6021388" y="3441700"/>
          <p14:tracePt t="51293" x="6021388" y="3454400"/>
          <p14:tracePt t="51310" x="6008688" y="3490913"/>
          <p14:tracePt t="51311" x="6008688" y="3503613"/>
          <p14:tracePt t="51327" x="5983288" y="3541713"/>
          <p14:tracePt t="51328" x="5970588" y="3567113"/>
          <p14:tracePt t="51344" x="5957888" y="3590925"/>
          <p14:tracePt t="51369" x="5957888" y="3603625"/>
          <p14:tracePt t="51393" x="5932488" y="3629025"/>
          <p14:tracePt t="51425" x="5921375" y="3641725"/>
          <p14:tracePt t="51441" x="5908675" y="3641725"/>
          <p14:tracePt t="51449" x="5895975" y="3667125"/>
          <p14:tracePt t="51465" x="5870575" y="3667125"/>
          <p14:tracePt t="51477" x="5857875" y="3692525"/>
          <p14:tracePt t="51493" x="5845175" y="3692525"/>
          <p14:tracePt t="51510" x="5832475" y="3716338"/>
          <p14:tracePt t="51512" x="5821363" y="3716338"/>
          <p14:tracePt t="51528" x="5808663" y="3729038"/>
          <p14:tracePt t="51913" x="5795963" y="3729038"/>
          <p14:tracePt t="52848" x="5795963" y="3716338"/>
          <p14:tracePt t="52857" x="5795963" y="3703638"/>
          <p14:tracePt t="52889" x="5808663" y="3692525"/>
          <p14:tracePt t="52913" x="5832475" y="3692525"/>
          <p14:tracePt t="52921" x="5845175" y="3679825"/>
          <p14:tracePt t="52930" x="5857875" y="3679825"/>
          <p14:tracePt t="52947" x="5870575" y="3667125"/>
          <p14:tracePt t="52964" x="5895975" y="3654425"/>
          <p14:tracePt t="52984" x="5908675" y="3654425"/>
          <p14:tracePt t="53000" x="5921375" y="3654425"/>
          <p14:tracePt t="53014" x="5932488" y="3654425"/>
          <p14:tracePt t="53031" x="5995988" y="3616325"/>
          <p14:tracePt t="53033" x="6034088" y="3616325"/>
          <p14:tracePt t="53048" x="6146800" y="3590925"/>
          <p14:tracePt t="53065" x="6246813" y="3554413"/>
          <p14:tracePt t="53081" x="6383338" y="3529013"/>
          <p14:tracePt t="53097" x="6546850" y="3467100"/>
          <p14:tracePt t="53114" x="6746875" y="3403600"/>
          <p14:tracePt t="53131" x="6985000" y="3341688"/>
          <p14:tracePt t="53148" x="7335838" y="3254375"/>
          <p14:tracePt t="53165" x="7623175" y="3203575"/>
          <p14:tracePt t="53181" x="7874000" y="3154363"/>
          <p14:tracePt t="53197" x="8110538" y="3116263"/>
          <p14:tracePt t="53215" x="8286750" y="3090863"/>
          <p14:tracePt t="53216" x="8335963" y="3090863"/>
          <p14:tracePt t="53232" x="8448675" y="3054350"/>
          <p14:tracePt t="53249" x="8574088" y="3028950"/>
          <p14:tracePt t="53265" x="8686800" y="3016250"/>
          <p14:tracePt t="53281" x="8737600" y="3016250"/>
          <p14:tracePt t="53282" x="8774113" y="3003550"/>
          <p14:tracePt t="53298" x="8812213" y="3003550"/>
          <p14:tracePt t="53314" x="8837613" y="2990850"/>
          <p14:tracePt t="53332" x="8863013" y="2978150"/>
          <p14:tracePt t="53348" x="8886825" y="2965450"/>
          <p14:tracePt t="53365" x="8912225" y="2952750"/>
          <p14:tracePt t="53382" x="8975725" y="2916238"/>
          <p14:tracePt t="53384" x="8999538" y="2903538"/>
          <p14:tracePt t="53398" x="9024938" y="2890838"/>
          <p14:tracePt t="53400" x="9050338" y="2865438"/>
          <p14:tracePt t="53415" x="9075738" y="2852738"/>
          <p14:tracePt t="53417" x="9112250" y="2840038"/>
          <p14:tracePt t="53433" x="9175750" y="2803525"/>
          <p14:tracePt t="53449" x="9275763" y="2765425"/>
          <p14:tracePt t="53465" x="9450388" y="2690813"/>
          <p14:tracePt t="53482" x="9637713" y="2627313"/>
          <p14:tracePt t="53498" x="9813925" y="2590800"/>
          <p14:tracePt t="53515" x="9939338" y="2578100"/>
          <p14:tracePt t="53532" x="10001250" y="2552700"/>
          <p14:tracePt t="53549" x="10039350" y="2552700"/>
          <p14:tracePt t="53566" x="10052050" y="2540000"/>
          <p14:tracePt t="53609" x="10052050" y="2527300"/>
          <p14:tracePt t="53641" x="10064750" y="2527300"/>
          <p14:tracePt t="53665" x="10075863" y="2527300"/>
          <p14:tracePt t="53681" x="10088563" y="2527300"/>
          <p14:tracePt t="53697" x="10113963" y="2527300"/>
          <p14:tracePt t="53705" x="10152063" y="2527300"/>
          <p14:tracePt t="53716" x="10177463" y="2527300"/>
          <p14:tracePt t="53733" x="10213975" y="2527300"/>
          <p14:tracePt t="53750" x="10239375" y="2527300"/>
          <p14:tracePt t="53777" x="10264775" y="2540000"/>
          <p14:tracePt t="53784" x="10264775" y="2552700"/>
          <p14:tracePt t="53800" x="10313988" y="2590800"/>
          <p14:tracePt t="53816" x="10352088" y="2665413"/>
          <p14:tracePt t="53833" x="10352088" y="2716213"/>
          <p14:tracePt t="53849" x="10352088" y="2728913"/>
          <p14:tracePt t="53850" x="10352088" y="2765425"/>
          <p14:tracePt t="53866" x="10352088" y="2803525"/>
          <p14:tracePt t="53883" x="10352088" y="2828925"/>
          <p14:tracePt t="53913" x="10352088" y="2852738"/>
          <p14:tracePt t="54040" x="10339388" y="2852738"/>
          <p14:tracePt t="54057" x="10326688" y="2852738"/>
          <p14:tracePt t="54081" x="10313988" y="2852738"/>
          <p14:tracePt t="54105" x="10301288" y="2852738"/>
          <p14:tracePt t="54137" x="10277475" y="2852738"/>
          <p14:tracePt t="54161" x="10264775" y="2852738"/>
          <p14:tracePt t="54168" x="10252075" y="2852738"/>
          <p14:tracePt t="54193" x="10239375" y="2852738"/>
          <p14:tracePt t="54217" x="10226675" y="2852738"/>
          <p14:tracePt t="54232" x="10213975" y="2852738"/>
          <p14:tracePt t="54249" x="10201275" y="2852738"/>
          <p14:tracePt t="54289" x="10188575" y="2852738"/>
          <p14:tracePt t="54417" x="10164763" y="2852738"/>
          <p14:tracePt t="54489" x="10152063" y="2840038"/>
          <p14:tracePt t="54577" x="10139363" y="2840038"/>
          <p14:tracePt t="54737" x="10126663" y="2840038"/>
          <p14:tracePt t="54793" x="10113963" y="2840038"/>
          <p14:tracePt t="54801" x="10088563" y="2840038"/>
          <p14:tracePt t="54809" x="10075863" y="2840038"/>
          <p14:tracePt t="54818" x="10064750" y="2816225"/>
          <p14:tracePt t="54835" x="10013950" y="2816225"/>
          <p14:tracePt t="54853" x="9975850" y="2816225"/>
          <p14:tracePt t="54869" x="9926638" y="2816225"/>
          <p14:tracePt t="54886" x="9901238" y="2816225"/>
          <p14:tracePt t="54888" x="9888538" y="2816225"/>
          <p14:tracePt t="54902" x="9875838" y="2816225"/>
          <p14:tracePt t="54920" x="9852025" y="2816225"/>
          <p14:tracePt t="54936" x="9826625" y="2816225"/>
          <p14:tracePt t="54953" x="9813925" y="2816225"/>
          <p14:tracePt t="55593" x="9801225" y="2816225"/>
          <p14:tracePt t="55872" x="9788525" y="2816225"/>
          <p14:tracePt t="55881" x="9775825" y="2816225"/>
          <p14:tracePt t="55889" x="9763125" y="2816225"/>
          <p14:tracePt t="55905" x="9713913" y="2828925"/>
          <p14:tracePt t="55922" x="9663113" y="2852738"/>
          <p14:tracePt t="55938" x="9550400" y="2903538"/>
          <p14:tracePt t="55955" x="9388475" y="2965450"/>
          <p14:tracePt t="55971" x="9250363" y="3016250"/>
          <p14:tracePt t="55988" x="9075738" y="3090863"/>
          <p14:tracePt t="56005" x="8886825" y="3141663"/>
          <p14:tracePt t="56021" x="8650288" y="3203575"/>
          <p14:tracePt t="56039" x="8235950" y="3290888"/>
          <p14:tracePt t="56040" x="8074025" y="3341688"/>
          <p14:tracePt t="56056" x="7735888" y="3429000"/>
          <p14:tracePt t="56073" x="7385050" y="3541713"/>
          <p14:tracePt t="56089" x="7197725" y="3579813"/>
          <p14:tracePt t="56105" x="7146925" y="3590925"/>
          <p14:tracePt t="56107" x="7072313" y="3590925"/>
          <p14:tracePt t="56122" x="6934200" y="3616325"/>
          <p14:tracePt t="56139" x="6846888" y="3629025"/>
          <p14:tracePt t="56156" x="6797675" y="3629025"/>
          <p14:tracePt t="56172" x="6746875" y="3629025"/>
          <p14:tracePt t="56189" x="6696075" y="3629025"/>
          <p14:tracePt t="56205" x="6672263" y="3629025"/>
          <p14:tracePt t="56222" x="6646863" y="3641725"/>
          <p14:tracePt t="56240" x="6634163" y="3641725"/>
          <p14:tracePt t="56256" x="6608763" y="3641725"/>
          <p14:tracePt t="56273" x="6559550" y="3667125"/>
          <p14:tracePt t="56289" x="6483350" y="3679825"/>
          <p14:tracePt t="56306" x="6434138" y="3692525"/>
          <p14:tracePt t="56322" x="6396038" y="3703638"/>
          <p14:tracePt t="56339" x="6359525" y="3716338"/>
          <p14:tracePt t="56356" x="6308725" y="3729038"/>
          <p14:tracePt t="56373" x="6283325" y="3754438"/>
          <p14:tracePt t="56389" x="6234113" y="3779838"/>
          <p14:tracePt t="56406" x="6157913" y="3803650"/>
          <p14:tracePt t="56408" x="6121400" y="3816350"/>
          <p14:tracePt t="56423" x="6070600" y="3829050"/>
          <p14:tracePt t="56424" x="6021388" y="3867150"/>
          <p14:tracePt t="56440" x="5932488" y="3879850"/>
          <p14:tracePt t="56457" x="5857875" y="3905250"/>
          <p14:tracePt t="56473" x="5783263" y="3929063"/>
          <p14:tracePt t="56490" x="5745163" y="3929063"/>
          <p14:tracePt t="56506" x="5708650" y="3929063"/>
          <p14:tracePt t="56523" x="5683250" y="3929063"/>
          <p14:tracePt t="56545" x="5657850" y="3929063"/>
          <p14:tracePt t="56557" x="5645150" y="3929063"/>
          <p14:tracePt t="56573" x="5607050" y="3929063"/>
          <p14:tracePt t="56590" x="5532438" y="3929063"/>
          <p14:tracePt t="56591" x="5507038" y="3929063"/>
          <p14:tracePt t="56606" x="5470525" y="3929063"/>
          <p14:tracePt t="56608" x="5445125" y="3929063"/>
          <p14:tracePt t="56624" x="5394325" y="3929063"/>
          <p14:tracePt t="56641" x="5370513" y="3929063"/>
          <p14:tracePt t="56657" x="5307013" y="3941763"/>
          <p14:tracePt t="56673" x="5281613" y="3941763"/>
          <p14:tracePt t="56690" x="5270500" y="3941763"/>
          <p14:tracePt t="56707" x="5245100" y="3941763"/>
          <p14:tracePt t="56723" x="5219700" y="3941763"/>
          <p14:tracePt t="56740" x="5194300" y="3941763"/>
          <p14:tracePt t="56757" x="5181600" y="3941763"/>
          <p14:tracePt t="56776" x="5157788" y="3941763"/>
          <p14:tracePt t="56865" x="5145088" y="3941763"/>
          <p14:tracePt t="57489" x="5145088" y="3929063"/>
          <p14:tracePt t="57592" x="5145088" y="3916363"/>
          <p14:tracePt t="57633" x="5132388" y="3916363"/>
          <p14:tracePt t="57649" x="5119688" y="3916363"/>
          <p14:tracePt t="57657" x="5106988" y="3905250"/>
          <p14:tracePt t="58200" x="5119688" y="3905250"/>
          <p14:tracePt t="58209" x="5132388" y="3905250"/>
          <p14:tracePt t="58225" x="5145088" y="3905250"/>
          <p14:tracePt t="58240" x="5157788" y="3905250"/>
          <p14:tracePt t="58249" x="5170488" y="3892550"/>
          <p14:tracePt t="58272" x="5181600" y="3867150"/>
          <p14:tracePt t="58289" x="5194300" y="3854450"/>
          <p14:tracePt t="58296" x="5194300" y="3841750"/>
          <p14:tracePt t="58312" x="5194300" y="3816350"/>
          <p14:tracePt t="58337" x="5194300" y="3792538"/>
          <p14:tracePt t="58376" x="5194300" y="3779838"/>
          <p14:tracePt t="58401" x="5194300" y="3767138"/>
          <p14:tracePt t="58561" x="5207000" y="3754438"/>
          <p14:tracePt t="59216" x="5219700" y="3754438"/>
          <p14:tracePt t="59232" x="5232400" y="3754438"/>
          <p14:tracePt t="59256" x="5245100" y="3754438"/>
          <p14:tracePt t="59265" x="5257800" y="3754438"/>
          <p14:tracePt t="59272" x="5257800" y="3741738"/>
          <p14:tracePt t="59288" x="5270500" y="3741738"/>
          <p14:tracePt t="59313" x="5294313" y="3741738"/>
          <p14:tracePt t="59337" x="5319713" y="3716338"/>
          <p14:tracePt t="59360" x="5332413" y="3716338"/>
          <p14:tracePt t="59400" x="5345113" y="3716338"/>
          <p14:tracePt t="59409" x="5345113" y="3703638"/>
          <p14:tracePt t="62969" x="5357813" y="3692525"/>
          <p14:tracePt t="63080" x="5370513" y="3692525"/>
          <p14:tracePt t="63112" x="5383213" y="3692525"/>
          <p14:tracePt t="63168" x="5407025" y="3692525"/>
          <p14:tracePt t="63225" x="5419725" y="3692525"/>
          <p14:tracePt t="63241" x="5432425" y="3692525"/>
          <p14:tracePt t="63400" x="5432425" y="3679825"/>
          <p14:tracePt t="63425" x="5432425" y="3667125"/>
          <p14:tracePt t="63432" x="5432425" y="3654425"/>
          <p14:tracePt t="63464" x="5457825" y="3641725"/>
          <p14:tracePt t="63481" x="5457825" y="3629025"/>
          <p14:tracePt t="63505" x="5457825" y="3616325"/>
          <p14:tracePt t="63520" x="5483225" y="3590925"/>
          <p14:tracePt t="63537" x="5483225" y="3579813"/>
          <p14:tracePt t="63544" x="5483225" y="3567113"/>
          <p14:tracePt t="63558" x="5495925" y="3554413"/>
          <p14:tracePt t="63560" x="5507038" y="3554413"/>
          <p14:tracePt t="63576" x="5507038" y="3529013"/>
          <p14:tracePt t="63592" x="5519738" y="3516313"/>
          <p14:tracePt t="63609" x="5532438" y="3503613"/>
          <p14:tracePt t="63648" x="5532438" y="3490913"/>
          <p14:tracePt t="64712" x="5545138" y="3490913"/>
          <p14:tracePt t="64728" x="5570538" y="3490913"/>
          <p14:tracePt t="64745" x="5583238" y="3490913"/>
          <p14:tracePt t="64762" x="5595938" y="3490913"/>
          <p14:tracePt t="64792" x="5607050" y="3490913"/>
          <p14:tracePt t="64840" x="5632450" y="3490913"/>
          <p14:tracePt t="64865" x="5645150" y="3490913"/>
          <p14:tracePt t="64872" x="5657850" y="3490913"/>
          <p14:tracePt t="64879" x="5670550" y="3490913"/>
          <p14:tracePt t="64896" x="5708650" y="3490913"/>
          <p14:tracePt t="64913" x="5719763" y="3490913"/>
          <p14:tracePt t="64929" x="5745163" y="3490913"/>
          <p14:tracePt t="64945" x="5808663" y="3529013"/>
          <p14:tracePt t="64961" x="5870575" y="3541713"/>
          <p14:tracePt t="64978" x="5921375" y="3554413"/>
          <p14:tracePt t="64995" x="5945188" y="3567113"/>
          <p14:tracePt t="65012" x="5957888" y="3579813"/>
          <p14:tracePt t="65217" x="5983288" y="3579813"/>
          <p14:tracePt t="65224" x="6008688" y="3579813"/>
          <p14:tracePt t="65233" x="6021388" y="3579813"/>
          <p14:tracePt t="65246" x="6034088" y="3579813"/>
          <p14:tracePt t="65248" x="6045200" y="3579813"/>
          <p14:tracePt t="65263" x="6057900" y="3579813"/>
          <p14:tracePt t="65264" x="6070600" y="3579813"/>
          <p14:tracePt t="65280" x="6083300" y="3579813"/>
          <p14:tracePt t="65296" x="6096000" y="3579813"/>
          <p14:tracePt t="65313" x="6134100" y="3579813"/>
          <p14:tracePt t="65329" x="6146800" y="3579813"/>
          <p14:tracePt t="65346" x="6196013" y="3579813"/>
          <p14:tracePt t="65385" x="6208713" y="3579813"/>
          <p14:tracePt t="65393" x="6221413" y="3567113"/>
          <p14:tracePt t="65440" x="6221413" y="3554413"/>
          <p14:tracePt t="65447" x="6234113" y="3554413"/>
          <p14:tracePt t="65473" x="6246813" y="3554413"/>
          <p14:tracePt t="65488" x="6259513" y="3554413"/>
          <p14:tracePt t="65497" x="6270625" y="3554413"/>
          <p14:tracePt t="65504" x="6283325" y="3554413"/>
          <p14:tracePt t="65513" x="6296025" y="3554413"/>
          <p14:tracePt t="65530" x="6346825" y="3554413"/>
          <p14:tracePt t="65547" x="6396038" y="3529013"/>
          <p14:tracePt t="65563" x="6421438" y="3529013"/>
          <p14:tracePt t="65580" x="6459538" y="3529013"/>
          <p14:tracePt t="65793" x="6483350" y="3529013"/>
          <p14:tracePt t="65808" x="6508750" y="3529013"/>
          <p14:tracePt t="65816" x="6534150" y="3529013"/>
          <p14:tracePt t="65832" x="6546850" y="3529013"/>
          <p14:tracePt t="65840" x="6559550" y="3529013"/>
          <p14:tracePt t="65848" x="6572250" y="3529013"/>
          <p14:tracePt t="65872" x="6584950" y="3529013"/>
          <p14:tracePt t="65921" x="6596063" y="3529013"/>
          <p14:tracePt t="65944" x="6608763" y="3529013"/>
          <p14:tracePt t="65968" x="6621463" y="3529013"/>
          <p14:tracePt t="65992" x="6646863" y="3529013"/>
          <p14:tracePt t="66008" x="6659563" y="3529013"/>
          <p14:tracePt t="66016" x="6672263" y="3529013"/>
          <p14:tracePt t="66024" x="6684963" y="3529013"/>
          <p14:tracePt t="66032" x="6696075" y="3529013"/>
          <p14:tracePt t="66048" x="6721475" y="3503613"/>
          <p14:tracePt t="66065" x="6734175" y="3503613"/>
          <p14:tracePt t="66081" x="6746875" y="3503613"/>
          <p14:tracePt t="66082" x="6759575" y="3503613"/>
          <p14:tracePt t="66098" x="6772275" y="3490913"/>
          <p14:tracePt t="66115" x="6797675" y="3479800"/>
          <p14:tracePt t="66132" x="6821488" y="3467100"/>
          <p14:tracePt t="66148" x="6859588" y="3454400"/>
          <p14:tracePt t="66165" x="6910388" y="3454400"/>
          <p14:tracePt t="66182" x="6946900" y="3429000"/>
          <p14:tracePt t="66183" x="6985000" y="3429000"/>
          <p14:tracePt t="66199" x="7010400" y="3429000"/>
          <p14:tracePt t="66200" x="7046913" y="3429000"/>
          <p14:tracePt t="66216" x="7072313" y="3403600"/>
          <p14:tracePt t="66232" x="7134225" y="3403600"/>
          <p14:tracePt t="66249" x="7185025" y="3390900"/>
          <p14:tracePt t="66265" x="7235825" y="3390900"/>
          <p14:tracePt t="66282" x="7285038" y="3378200"/>
          <p14:tracePt t="66299" x="7335838" y="3378200"/>
          <p14:tracePt t="66315" x="7372350" y="3367088"/>
          <p14:tracePt t="66332" x="7410450" y="3367088"/>
          <p14:tracePt t="66349" x="7423150" y="3367088"/>
          <p14:tracePt t="66366" x="7448550" y="3354388"/>
          <p14:tracePt t="66368" x="7459663" y="3354388"/>
          <p14:tracePt t="66382" x="7472363" y="3354388"/>
          <p14:tracePt t="66384" x="7485063" y="3354388"/>
          <p14:tracePt t="66400" x="7510463" y="3354388"/>
          <p14:tracePt t="66416" x="7561263" y="3354388"/>
          <p14:tracePt t="66433" x="7597775" y="3354388"/>
          <p14:tracePt t="66449" x="7635875" y="3354388"/>
          <p14:tracePt t="66465" x="7673975" y="3354388"/>
          <p14:tracePt t="66482" x="7723188" y="3354388"/>
          <p14:tracePt t="66499" x="7761288" y="3354388"/>
          <p14:tracePt t="66516" x="7810500" y="3341688"/>
          <p14:tracePt t="66533" x="7897813" y="3341688"/>
          <p14:tracePt t="66549" x="7999413" y="3316288"/>
          <p14:tracePt t="66566" x="8123238" y="3316288"/>
          <p14:tracePt t="66568" x="8186738" y="3316288"/>
          <p14:tracePt t="66583" x="8212138" y="3316288"/>
          <p14:tracePt t="66584" x="8235950" y="3316288"/>
          <p14:tracePt t="66600" x="8261350" y="3316288"/>
          <p14:tracePt t="66616" x="8274050" y="3316288"/>
          <p14:tracePt t="66633" x="8286750" y="3316288"/>
          <p14:tracePt t="66649" x="8312150" y="3316288"/>
          <p14:tracePt t="66666" x="8335963" y="3328988"/>
          <p14:tracePt t="66683" x="8374063" y="3341688"/>
          <p14:tracePt t="66700" x="8412163" y="3354388"/>
          <p14:tracePt t="66716" x="8435975" y="3354388"/>
          <p14:tracePt t="66733" x="8448675" y="3354388"/>
          <p14:tracePt t="66750" x="8461375" y="3354388"/>
          <p14:tracePt t="66752" x="8474075" y="3354388"/>
          <p14:tracePt t="66767" x="8512175" y="3354388"/>
          <p14:tracePt t="66784" x="8574088" y="3354388"/>
          <p14:tracePt t="66801" x="8624888" y="3367088"/>
          <p14:tracePt t="66817" x="8661400" y="3367088"/>
          <p14:tracePt t="66833" x="8724900" y="3390900"/>
          <p14:tracePt t="66850" x="8763000" y="3390900"/>
          <p14:tracePt t="66867" x="8786813" y="3390900"/>
          <p14:tracePt t="66883" x="8799513" y="3390900"/>
          <p14:tracePt t="66900" x="8812213" y="3390900"/>
          <p14:tracePt t="67217" x="8837613" y="3390900"/>
          <p14:tracePt t="67233" x="8837613" y="3403600"/>
          <p14:tracePt t="68560" x="8824913" y="3403600"/>
          <p14:tracePt t="68568" x="8812213" y="3403600"/>
          <p14:tracePt t="68577" x="8774113" y="3403600"/>
          <p14:tracePt t="68588" x="8750300" y="3403600"/>
          <p14:tracePt t="68605" x="8661400" y="3403600"/>
          <p14:tracePt t="68621" x="8561388" y="3403600"/>
          <p14:tracePt t="68623" x="8524875" y="3403600"/>
          <p14:tracePt t="68638" x="8486775" y="3403600"/>
          <p14:tracePt t="68640" x="8448675" y="3403600"/>
          <p14:tracePt t="68655" x="8386763" y="3403600"/>
          <p14:tracePt t="68672" x="8324850" y="3403600"/>
          <p14:tracePt t="68689" x="8274050" y="3403600"/>
          <p14:tracePt t="68705" x="8223250" y="3403600"/>
          <p14:tracePt t="68721" x="8161338" y="3416300"/>
          <p14:tracePt t="68738" x="8099425" y="3416300"/>
          <p14:tracePt t="68755" x="8061325" y="3441700"/>
          <p14:tracePt t="68772" x="8010525" y="3441700"/>
          <p14:tracePt t="68788" x="7948613" y="3479800"/>
          <p14:tracePt t="68805" x="7886700" y="3490913"/>
          <p14:tracePt t="68822" x="7773988" y="3503613"/>
          <p14:tracePt t="68824" x="7735888" y="3503613"/>
          <p14:tracePt t="68839" x="7572375" y="3541713"/>
          <p14:tracePt t="68856" x="7385050" y="3579813"/>
          <p14:tracePt t="68872" x="7223125" y="3603625"/>
          <p14:tracePt t="68889" x="7059613" y="3616325"/>
          <p14:tracePt t="68905" x="6934200" y="3629025"/>
          <p14:tracePt t="68922" x="6884988" y="3641725"/>
          <p14:tracePt t="68939" x="6846888" y="3641725"/>
          <p14:tracePt t="68956" x="6834188" y="3641725"/>
          <p14:tracePt t="68972" x="6808788" y="3654425"/>
          <p14:tracePt t="68988" x="6797675" y="3654425"/>
          <p14:tracePt t="69023" x="6784975" y="3667125"/>
          <p14:tracePt t="69056" x="6772275" y="3667125"/>
          <p14:tracePt t="69121" x="6746875" y="3667125"/>
          <p14:tracePt t="69152" x="6721475" y="3679825"/>
          <p14:tracePt t="69177" x="6708775" y="3679825"/>
          <p14:tracePt t="69184" x="6696075" y="3679825"/>
          <p14:tracePt t="69192" x="6684963" y="3679825"/>
          <p14:tracePt t="69206" x="6672263" y="3679825"/>
          <p14:tracePt t="69208" x="6659563" y="3679825"/>
          <p14:tracePt t="69224" x="6659563" y="3692525"/>
          <p14:tracePt t="69728" x="6646863" y="3692525"/>
          <p14:tracePt t="69736" x="6634163" y="3692525"/>
          <p14:tracePt t="69824" x="6621463" y="3692525"/>
          <p14:tracePt t="69904" x="6608763" y="3692525"/>
          <p14:tracePt t="69945" x="6608763" y="3703638"/>
          <p14:tracePt t="73144" x="6621463" y="3703638"/>
          <p14:tracePt t="73160" x="6621463" y="3716338"/>
          <p14:tracePt t="73167" x="6621463" y="3729038"/>
          <p14:tracePt t="73225" x="6621463" y="3754438"/>
          <p14:tracePt t="73265" x="6608763" y="3754438"/>
          <p14:tracePt t="73272" x="6596063" y="3767138"/>
          <p14:tracePt t="73289" x="6584950" y="3779838"/>
          <p14:tracePt t="73300" x="6584950" y="3792538"/>
          <p14:tracePt t="73328" x="6559550" y="3803650"/>
          <p14:tracePt t="73344" x="6559550" y="3816350"/>
          <p14:tracePt t="73360" x="6546850" y="3816350"/>
          <p14:tracePt t="73368" x="6534150" y="3829050"/>
          <p14:tracePt t="73384" x="6508750" y="3854450"/>
          <p14:tracePt t="73408" x="6496050" y="3867150"/>
          <p14:tracePt t="73424" x="6459538" y="3867150"/>
          <p14:tracePt t="73434" x="6446838" y="3879850"/>
          <p14:tracePt t="73451" x="6421438" y="3879850"/>
          <p14:tracePt t="73467" x="6383338" y="3892550"/>
          <p14:tracePt t="73484" x="6346825" y="3892550"/>
          <p14:tracePt t="73501" x="6296025" y="3892550"/>
          <p14:tracePt t="73517" x="6246813" y="3905250"/>
          <p14:tracePt t="73519" x="6208713" y="3905250"/>
          <p14:tracePt t="73534" x="6157913" y="3916363"/>
          <p14:tracePt t="73536" x="6121400" y="3916363"/>
          <p14:tracePt t="73552" x="6057900" y="3916363"/>
          <p14:tracePt t="73568" x="5957888" y="3916363"/>
          <p14:tracePt t="73585" x="5883275" y="3916363"/>
          <p14:tracePt t="73601" x="5783263" y="3916363"/>
          <p14:tracePt t="73617" x="5657850" y="3916363"/>
          <p14:tracePt t="73634" x="5495925" y="3916363"/>
          <p14:tracePt t="73651" x="5307013" y="3916363"/>
          <p14:tracePt t="73668" x="5106988" y="3916363"/>
          <p14:tracePt t="73685" x="4856163" y="3916363"/>
          <p14:tracePt t="73701" x="4643438" y="3916363"/>
          <p14:tracePt t="73703" x="4543425" y="3916363"/>
          <p14:tracePt t="73718" x="4456113" y="3916363"/>
          <p14:tracePt t="73720" x="4394200" y="3916363"/>
          <p14:tracePt t="73735" x="4268788" y="3916363"/>
          <p14:tracePt t="73752" x="4205288" y="3916363"/>
          <p14:tracePt t="73769" x="4156075" y="3916363"/>
          <p14:tracePt t="73785" x="4130675" y="3916363"/>
          <p14:tracePt t="73802" x="4105275" y="3916363"/>
          <p14:tracePt t="73818" x="4030663" y="3905250"/>
          <p14:tracePt t="73835" x="3992563" y="3905250"/>
          <p14:tracePt t="73852" x="3943350" y="3892550"/>
          <p14:tracePt t="73868" x="3892550" y="3892550"/>
          <p14:tracePt t="73885" x="3867150" y="3879850"/>
          <p14:tracePt t="73902" x="3843338" y="3879850"/>
          <p14:tracePt t="73904" x="3830638" y="3879850"/>
          <p14:tracePt t="73919" x="3805238" y="3867150"/>
          <p14:tracePt t="73936" x="3792538" y="3867150"/>
          <p14:tracePt t="73953" x="3767138" y="3854450"/>
          <p14:tracePt t="73969" x="3743325" y="3841750"/>
          <p14:tracePt t="73985" x="3717925" y="3829050"/>
          <p14:tracePt t="74002" x="3667125" y="3803650"/>
          <p14:tracePt t="74019" x="3617913" y="3767138"/>
          <p14:tracePt t="74035" x="3592513" y="3767138"/>
          <p14:tracePt t="74052" x="3567113" y="3754438"/>
          <p14:tracePt t="74069" x="3541713" y="3729038"/>
          <p14:tracePt t="74120" x="3541713" y="3716338"/>
          <p14:tracePt t="74352" x="3541713" y="3703638"/>
          <p14:tracePt t="74401" x="3554413" y="3703638"/>
          <p14:tracePt t="74440" x="3567113" y="3703638"/>
          <p14:tracePt t="74496" x="3592513" y="3703638"/>
          <p14:tracePt t="74576" x="3605213" y="3703638"/>
          <p14:tracePt t="74616" x="3617913" y="3703638"/>
          <p14:tracePt t="74641" x="3630613" y="3692525"/>
          <p14:tracePt t="74664" x="3630613" y="3679825"/>
          <p14:tracePt t="74704" x="3643313" y="3679825"/>
          <p14:tracePt t="74761" x="3654425" y="3679825"/>
          <p14:tracePt t="74792" x="3679825" y="3679825"/>
          <p14:tracePt t="74816" x="3692525" y="3679825"/>
          <p14:tracePt t="74832" x="3705225" y="3679825"/>
          <p14:tracePt t="74840" x="3717925" y="3679825"/>
          <p14:tracePt t="74848" x="3743325" y="3679825"/>
          <p14:tracePt t="74855" x="3756025" y="3679825"/>
          <p14:tracePt t="74872" x="3792538" y="3679825"/>
          <p14:tracePt t="74888" x="3867150" y="3654425"/>
          <p14:tracePt t="74905" x="3917950" y="3654425"/>
          <p14:tracePt t="74921" x="3956050" y="3654425"/>
          <p14:tracePt t="74937" x="3979863" y="3654425"/>
          <p14:tracePt t="74955" x="3992563" y="3641725"/>
          <p14:tracePt t="74976" x="4005263" y="3629025"/>
          <p14:tracePt t="75032" x="4030663" y="3629025"/>
          <p14:tracePt t="75072" x="4043363" y="3629025"/>
          <p14:tracePt t="75105" x="4056063" y="3629025"/>
          <p14:tracePt t="75144" x="4068763" y="3629025"/>
          <p14:tracePt t="75176" x="4081463" y="3629025"/>
          <p14:tracePt t="75200" x="4092575" y="3629025"/>
          <p14:tracePt t="75216" x="4092575" y="3616325"/>
          <p14:tracePt t="75224" x="4105275" y="3616325"/>
          <p14:tracePt t="75232" x="4117975" y="3616325"/>
          <p14:tracePt t="75239" x="4117975" y="3603625"/>
          <p14:tracePt t="75264" x="4143375" y="3590925"/>
          <p14:tracePt t="75280" x="4156075" y="3590925"/>
          <p14:tracePt t="75289" x="4181475" y="3579813"/>
          <p14:tracePt t="75305" x="4205288" y="3579813"/>
          <p14:tracePt t="75322" x="4243388" y="3554413"/>
          <p14:tracePt t="75339" x="4281488" y="3554413"/>
          <p14:tracePt t="75356" x="4330700" y="3541713"/>
          <p14:tracePt t="75372" x="4343400" y="3541713"/>
          <p14:tracePt t="75389" x="4381500" y="3541713"/>
          <p14:tracePt t="75406" x="4406900" y="3541713"/>
          <p14:tracePt t="75407" x="4418013" y="3541713"/>
          <p14:tracePt t="75423" x="4430713" y="3541713"/>
          <p14:tracePt t="75440" x="4443413" y="3541713"/>
          <p14:tracePt t="75456" x="4456113" y="3541713"/>
          <p14:tracePt t="75888" x="4456113" y="3529013"/>
          <p14:tracePt t="75896" x="4456113" y="3516313"/>
          <p14:tracePt t="75929" x="4456113" y="3503613"/>
          <p14:tracePt t="76904" x="4481513" y="3503613"/>
          <p14:tracePt t="76976" x="4494213" y="3503613"/>
          <p14:tracePt t="76984" x="4506913" y="3503613"/>
          <p14:tracePt t="77000" x="4530725" y="3490913"/>
          <p14:tracePt t="77009" x="4543425" y="3479800"/>
          <p14:tracePt t="77027" x="4581525" y="3467100"/>
          <p14:tracePt t="77043" x="4619625" y="3441700"/>
          <p14:tracePt t="77060" x="4630738" y="3429000"/>
          <p14:tracePt t="77077" x="4643438" y="3429000"/>
          <p14:tracePt t="77094" x="4656138" y="3429000"/>
          <p14:tracePt t="77110" x="4668838" y="3416300"/>
          <p14:tracePt t="77456" x="4681538" y="3416300"/>
          <p14:tracePt t="77481" x="4694238" y="3416300"/>
          <p14:tracePt t="80288" x="4719638" y="3416300"/>
          <p14:tracePt t="80296" x="4732338" y="3416300"/>
          <p14:tracePt t="80304" x="4756150" y="3416300"/>
          <p14:tracePt t="80319" x="4819650" y="3416300"/>
          <p14:tracePt t="80336" x="4843463" y="3441700"/>
          <p14:tracePt t="80353" x="4894263" y="3467100"/>
          <p14:tracePt t="80376" x="4906963" y="3467100"/>
          <p14:tracePt t="80920" x="4906963" y="3454400"/>
          <p14:tracePt t="80937" x="4906963" y="3441700"/>
          <p14:tracePt t="80944" x="4906963" y="3429000"/>
          <p14:tracePt t="80953" x="4906963" y="3416300"/>
          <p14:tracePt t="80970" x="4906963" y="3403600"/>
          <p14:tracePt t="83504" x="4906963" y="3416300"/>
          <p14:tracePt t="83696" x="4906963" y="3429000"/>
          <p14:tracePt t="83944" x="4906963" y="3467100"/>
          <p14:tracePt t="83952" x="4932363" y="3503613"/>
          <p14:tracePt t="83962" x="4945063" y="3529013"/>
          <p14:tracePt t="83978" x="5045075" y="3654425"/>
          <p14:tracePt t="83995" x="5157788" y="3779838"/>
          <p14:tracePt t="84012" x="5170488" y="3792538"/>
          <p14:tracePt t="84152" x="5170488" y="3803650"/>
          <p14:tracePt t="84176" x="5170488" y="3816350"/>
          <p14:tracePt t="84208" x="5170488" y="3829050"/>
          <p14:tracePt t="84233" x="5170488" y="3841750"/>
          <p14:tracePt t="84264" x="5170488" y="3854450"/>
          <p14:tracePt t="84272" x="5170488" y="3867150"/>
          <p14:tracePt t="84280" x="5157788" y="3879850"/>
          <p14:tracePt t="84296" x="5145088" y="3892550"/>
          <p14:tracePt t="84313" x="5132388" y="3916363"/>
          <p14:tracePt t="84329" x="5081588" y="3954463"/>
          <p14:tracePt t="84345" x="5057775" y="3992563"/>
          <p14:tracePt t="84362" x="5032375" y="4005263"/>
          <p14:tracePt t="84379" x="5019675" y="4041775"/>
          <p14:tracePt t="84448" x="5006975" y="4041775"/>
          <p14:tracePt t="84463" x="5006975" y="4054475"/>
          <p14:tracePt t="84472" x="4994275" y="4054475"/>
          <p14:tracePt t="84552" x="4981575" y="4067175"/>
          <p14:tracePt t="84560" x="4981575" y="4079875"/>
          <p14:tracePt t="84568" x="4968875" y="4079875"/>
          <p14:tracePt t="84601" x="4945063" y="4092575"/>
          <p14:tracePt t="84624" x="4932363" y="4105275"/>
          <p14:tracePt t="84648" x="4919663" y="4117975"/>
          <p14:tracePt t="84664" x="4919663" y="4129088"/>
          <p14:tracePt t="84672" x="4906963" y="4129088"/>
          <p14:tracePt t="84681" x="4906963" y="4141788"/>
          <p14:tracePt t="84697" x="4894263" y="4154488"/>
          <p14:tracePt t="84720" x="4894263" y="4167188"/>
          <p14:tracePt t="84737" x="4881563" y="4167188"/>
          <p14:tracePt t="84800" x="4881563" y="4192588"/>
          <p14:tracePt t="84832" x="4868863" y="4205288"/>
          <p14:tracePt t="84864" x="4856163" y="4217988"/>
          <p14:tracePt t="84872" x="4843463" y="4217988"/>
          <p14:tracePt t="84897" x="4843463" y="4230688"/>
          <p14:tracePt t="84921" x="4843463" y="4241800"/>
          <p14:tracePt t="84960" x="4843463" y="4254500"/>
          <p14:tracePt t="85016" x="4843463" y="4267200"/>
          <p14:tracePt t="85456" x="4843463" y="4279900"/>
          <p14:tracePt t="85472" x="4856163" y="4279900"/>
          <p14:tracePt t="86360" x="4868863" y="4279900"/>
          <p14:tracePt t="86385" x="4868863" y="4267200"/>
          <p14:tracePt t="86392" x="4881563" y="4267200"/>
          <p14:tracePt t="86408" x="4894263" y="4267200"/>
          <p14:tracePt t="86417" x="4906963" y="4241800"/>
          <p14:tracePt t="86434" x="4932363" y="4241800"/>
          <p14:tracePt t="86451" x="4968875" y="4241800"/>
          <p14:tracePt t="86468" x="5057775" y="4167188"/>
          <p14:tracePt t="86484" x="5132388" y="4141788"/>
          <p14:tracePt t="86501" x="5207000" y="4117975"/>
          <p14:tracePt t="86503" x="5219700" y="4117975"/>
          <p14:tracePt t="86518" x="5245100" y="4117975"/>
          <p14:tracePt t="86520" x="5281613" y="4092575"/>
          <p14:tracePt t="86535" x="5319713" y="4079875"/>
          <p14:tracePt t="86552" x="5345113" y="4079875"/>
          <p14:tracePt t="86569" x="5357813" y="4079875"/>
          <p14:tracePt t="86585" x="5370513" y="4067175"/>
          <p14:tracePt t="86608" x="5394325" y="4067175"/>
          <p14:tracePt t="86618" x="5407025" y="4067175"/>
          <p14:tracePt t="86635" x="5445125" y="4041775"/>
          <p14:tracePt t="86652" x="5507038" y="4041775"/>
          <p14:tracePt t="86668" x="5570538" y="4029075"/>
          <p14:tracePt t="86685" x="5670550" y="4005263"/>
          <p14:tracePt t="86688" x="5745163" y="3967163"/>
          <p14:tracePt t="86702" x="5821363" y="3941763"/>
          <p14:tracePt t="86704" x="5895975" y="3929063"/>
          <p14:tracePt t="86719" x="6008688" y="3892550"/>
          <p14:tracePt t="86736" x="6096000" y="3867150"/>
          <p14:tracePt t="86753" x="6170613" y="3829050"/>
          <p14:tracePt t="86769" x="6246813" y="3816350"/>
          <p14:tracePt t="86785" x="6334125" y="3779838"/>
          <p14:tracePt t="86802" x="6446838" y="3741738"/>
          <p14:tracePt t="86819" x="6559550" y="3716338"/>
          <p14:tracePt t="86836" x="6659563" y="3679825"/>
          <p14:tracePt t="86853" x="6734175" y="3667125"/>
          <p14:tracePt t="86869" x="6821488" y="3629025"/>
          <p14:tracePt t="86886" x="6884988" y="3579813"/>
          <p14:tracePt t="86887" x="6934200" y="3567113"/>
          <p14:tracePt t="86903" x="7021513" y="3516313"/>
          <p14:tracePt t="86920" x="7110413" y="3454400"/>
          <p14:tracePt t="86937" x="7210425" y="3390900"/>
          <p14:tracePt t="86953" x="7310438" y="3341688"/>
          <p14:tracePt t="86970" x="7423150" y="3278188"/>
          <p14:tracePt t="86986" x="7485063" y="3241675"/>
          <p14:tracePt t="87003" x="7535863" y="3203575"/>
          <p14:tracePt t="87018" x="7561263" y="3190875"/>
          <p14:tracePt t="87036" x="7572375" y="3178175"/>
          <p14:tracePt t="87053" x="7585075" y="3165475"/>
          <p14:tracePt t="87136" x="7572375" y="3165475"/>
          <p14:tracePt t="87144" x="7510463" y="3165475"/>
          <p14:tracePt t="87154" x="7435850" y="3165475"/>
          <p14:tracePt t="87169" x="7223125" y="3165475"/>
          <p14:tracePt t="87186" x="6959600" y="3165475"/>
          <p14:tracePt t="87203" x="6708775" y="3165475"/>
          <p14:tracePt t="87220" x="6421438" y="3190875"/>
          <p14:tracePt t="87237" x="6108700" y="3190875"/>
          <p14:tracePt t="87253" x="5870575" y="3190875"/>
          <p14:tracePt t="87255" x="5821363" y="3190875"/>
          <p14:tracePt t="87270" x="5783263" y="3190875"/>
          <p14:tracePt t="87272" x="5745163" y="3203575"/>
          <p14:tracePt t="87287" x="5732463" y="3203575"/>
          <p14:tracePt t="87376" x="5757863" y="3203575"/>
          <p14:tracePt t="87384" x="5783263" y="3203575"/>
          <p14:tracePt t="87393" x="5808663" y="3203575"/>
          <p14:tracePt t="87404" x="5821363" y="3203575"/>
          <p14:tracePt t="87421" x="5845175" y="3203575"/>
          <p14:tracePt t="87437" x="5857875" y="3190875"/>
          <p14:tracePt t="87640" x="5857875" y="3203575"/>
          <p14:tracePt t="88792" x="5857875" y="3216275"/>
          <p14:tracePt t="88816" x="5857875" y="3228975"/>
          <p14:tracePt t="89032" x="5857875" y="3241675"/>
          <p14:tracePt t="89056" x="5857875" y="3254375"/>
          <p14:tracePt t="89088" x="5857875" y="3267075"/>
          <p14:tracePt t="98376" x="5832475" y="3267075"/>
          <p14:tracePt t="98392" x="5808663" y="3267075"/>
          <p14:tracePt t="98400" x="5757863" y="3267075"/>
          <p14:tracePt t="98408" x="5708650" y="3278188"/>
          <p14:tracePt t="98416" x="5657850" y="3303588"/>
          <p14:tracePt t="98433" x="5532438" y="3354388"/>
          <p14:tracePt t="98449" x="5407025" y="3441700"/>
          <p14:tracePt t="98466" x="5332413" y="3503613"/>
          <p14:tracePt t="98482" x="5294313" y="3529013"/>
          <p14:tracePt t="98499" x="5281613" y="3529013"/>
          <p14:tracePt t="98516" x="5270500" y="3554413"/>
          <p14:tracePt t="98533" x="5245100" y="3554413"/>
          <p14:tracePt t="98549" x="5219700" y="3590925"/>
          <p14:tracePt t="98551" x="5181600" y="3603625"/>
          <p14:tracePt t="98566" x="5157788" y="3616325"/>
          <p14:tracePt t="98568" x="5132388" y="3641725"/>
          <p14:tracePt t="98583" x="5045075" y="3692525"/>
          <p14:tracePt t="98600" x="4945063" y="3754438"/>
          <p14:tracePt t="98617" x="4894263" y="3779838"/>
          <p14:tracePt t="98633" x="4819650" y="3829050"/>
          <p14:tracePt t="98650" x="4732338" y="3879850"/>
          <p14:tracePt t="98666" x="4643438" y="3929063"/>
          <p14:tracePt t="98683" x="4543425" y="3967163"/>
          <p14:tracePt t="98700" x="4406900" y="4041775"/>
          <p14:tracePt t="98717" x="4281488" y="4117975"/>
          <p14:tracePt t="98719" x="4243388" y="4129088"/>
          <p14:tracePt t="98733" x="4192588" y="4141788"/>
          <p14:tracePt t="98751" x="4117975" y="4179888"/>
          <p14:tracePt t="98752" x="4081463" y="4192588"/>
          <p14:tracePt t="98767" x="4030663" y="4217988"/>
          <p14:tracePt t="98784" x="3956050" y="4254500"/>
          <p14:tracePt t="98801" x="3905250" y="4267200"/>
          <p14:tracePt t="98817" x="3856038" y="4292600"/>
          <p14:tracePt t="98833" x="3756025" y="4330700"/>
          <p14:tracePt t="98850" x="3717925" y="4354513"/>
          <p14:tracePt t="98867" x="3654425" y="4379913"/>
          <p14:tracePt t="98884" x="3605213" y="4405313"/>
          <p14:tracePt t="98900" x="3530600" y="4430713"/>
          <p14:tracePt t="98917" x="3467100" y="4467225"/>
          <p14:tracePt t="98934" x="3405188" y="4479925"/>
          <p14:tracePt t="98935" x="3392488" y="4492625"/>
          <p14:tracePt t="98951" x="3354388" y="4505325"/>
          <p14:tracePt t="98967" x="3317875" y="4518025"/>
          <p14:tracePt t="98984" x="3279775" y="4543425"/>
          <p14:tracePt t="99001" x="3267075" y="4543425"/>
          <p14:tracePt t="99017" x="3228975" y="4554538"/>
          <p14:tracePt t="99034" x="3216275" y="4554538"/>
          <p14:tracePt t="99051" x="3179763" y="4567238"/>
          <p14:tracePt t="99067" x="3141663" y="4592638"/>
          <p14:tracePt t="99084" x="3092450" y="4592638"/>
          <p14:tracePt t="99101" x="3054350" y="4618038"/>
          <p14:tracePt t="99118" x="3041650" y="4618038"/>
          <p14:tracePt t="99119" x="3016250" y="4630738"/>
          <p14:tracePt t="99135" x="3003550" y="4643438"/>
          <p14:tracePt t="99136" x="2979738" y="4643438"/>
          <p14:tracePt t="99151" x="2954338" y="4667250"/>
          <p14:tracePt t="99168" x="2903538" y="4692650"/>
          <p14:tracePt t="99185" x="2867025" y="4718050"/>
          <p14:tracePt t="99201" x="2841625" y="4718050"/>
          <p14:tracePt t="99217" x="2790825" y="4743450"/>
          <p14:tracePt t="99235" x="2716213" y="4779963"/>
          <p14:tracePt t="99251" x="2678113" y="4792663"/>
          <p14:tracePt t="99268" x="2616200" y="4818063"/>
          <p14:tracePt t="99285" x="2590800" y="4830763"/>
          <p14:tracePt t="99301" x="2578100" y="4830763"/>
          <p14:tracePt t="99303" x="2565400" y="4830763"/>
          <p14:tracePt t="99368" x="2554288" y="4843463"/>
          <p14:tracePt t="99408" x="2541588" y="4843463"/>
          <p14:tracePt t="99472" x="2528888" y="4843463"/>
          <p14:tracePt t="99496" x="2503488" y="4843463"/>
          <p14:tracePt t="99520" x="2490788" y="4843463"/>
          <p14:tracePt t="99528" x="2478088" y="4843463"/>
          <p14:tracePt t="99544" x="2452688" y="4843463"/>
          <p14:tracePt t="99569" x="2428875" y="4856163"/>
          <p14:tracePt t="99584" x="2416175" y="4856163"/>
          <p14:tracePt t="99593" x="2403475" y="4868863"/>
          <p14:tracePt t="99680" x="2390775" y="4868863"/>
          <p14:tracePt t="99687" x="2365375" y="4868863"/>
          <p14:tracePt t="99696" x="2352675" y="4868863"/>
          <p14:tracePt t="99703" x="2339975" y="4868863"/>
          <p14:tracePt t="99720" x="2278063" y="4879975"/>
          <p14:tracePt t="99737" x="2239963" y="4892675"/>
          <p14:tracePt t="99753" x="2216150" y="4892675"/>
          <p14:tracePt t="99769" x="2203450" y="4905375"/>
          <p14:tracePt t="99800" x="2190750" y="4905375"/>
          <p14:tracePt t="111384" x="2216150" y="4918075"/>
          <p14:tracePt t="111392" x="2216150" y="4930775"/>
          <p14:tracePt t="111400" x="2228850" y="4930775"/>
          <p14:tracePt t="111417" x="2252663" y="4930775"/>
          <p14:tracePt t="111433" x="2290763" y="4943475"/>
          <p14:tracePt t="111449" x="2339975" y="4943475"/>
          <p14:tracePt t="111466" x="2390775" y="4943475"/>
          <p14:tracePt t="111483" x="2478088" y="4956175"/>
          <p14:tracePt t="111500" x="2528888" y="4956175"/>
          <p14:tracePt t="111516" x="2578100" y="4956175"/>
          <p14:tracePt t="111533" x="2641600" y="4956175"/>
          <p14:tracePt t="111535" x="2690813" y="4956175"/>
          <p14:tracePt t="111550" x="2767013" y="4956175"/>
          <p14:tracePt t="111552" x="2816225" y="4956175"/>
          <p14:tracePt t="111567" x="2916238" y="4956175"/>
          <p14:tracePt t="111584" x="3003550" y="4956175"/>
          <p14:tracePt t="111601" x="3041650" y="4956175"/>
          <p14:tracePt t="111616" x="3092450" y="4956175"/>
          <p14:tracePt t="111634" x="3116263" y="4956175"/>
          <p14:tracePt t="111650" x="3128963" y="4956175"/>
          <p14:tracePt t="111667" x="3154363" y="4956175"/>
          <p14:tracePt t="111688" x="3179763" y="4956175"/>
          <p14:tracePt t="111704" x="3205163" y="4956175"/>
          <p14:tracePt t="111717" x="3216275" y="4956175"/>
          <p14:tracePt t="111719" x="3228975" y="4956175"/>
          <p14:tracePt t="111734" x="3254375" y="4943475"/>
          <p14:tracePt t="111751" x="3292475" y="4943475"/>
          <p14:tracePt t="111768" x="3328988" y="4943475"/>
          <p14:tracePt t="111784" x="3341688" y="4930775"/>
          <p14:tracePt t="111800" x="3405188" y="4930775"/>
          <p14:tracePt t="111817" x="3454400" y="4930775"/>
          <p14:tracePt t="111833" x="3505200" y="4930775"/>
          <p14:tracePt t="111851" x="3530600" y="4930775"/>
          <p14:tracePt t="111868" x="3579813" y="4930775"/>
          <p14:tracePt t="111884" x="3617913" y="4930775"/>
          <p14:tracePt t="111901" x="3667125" y="4930775"/>
          <p14:tracePt t="111918" x="3692525" y="4930775"/>
          <p14:tracePt t="111919" x="3705225" y="4930775"/>
          <p14:tracePt t="111935" x="3730625" y="4930775"/>
          <p14:tracePt t="111952" x="3743325" y="4930775"/>
          <p14:tracePt t="111968" x="3792538" y="4930775"/>
          <p14:tracePt t="111985" x="3830638" y="4930775"/>
          <p14:tracePt t="112001" x="3879850" y="4930775"/>
          <p14:tracePt t="112017" x="3917950" y="4930775"/>
          <p14:tracePt t="112035" x="3943350" y="4930775"/>
          <p14:tracePt t="112052" x="3968750" y="4930775"/>
          <p14:tracePt t="112068" x="3979863" y="4930775"/>
          <p14:tracePt t="112085" x="4005263" y="4930775"/>
          <p14:tracePt t="112102" x="4030663" y="4930775"/>
          <p14:tracePt t="112119" x="4056063" y="4930775"/>
          <p14:tracePt t="112135" x="4092575" y="4930775"/>
          <p14:tracePt t="112152" x="4117975" y="4930775"/>
          <p14:tracePt t="112168" x="4156075" y="4930775"/>
          <p14:tracePt t="112185" x="4181475" y="4930775"/>
          <p14:tracePt t="112201" x="4205288" y="4930775"/>
          <p14:tracePt t="112218" x="4230688" y="4930775"/>
          <p14:tracePt t="112235" x="4243388" y="4930775"/>
          <p14:tracePt t="112252" x="4268788" y="4930775"/>
          <p14:tracePt t="112272" x="4294188" y="4930775"/>
          <p14:tracePt t="112285" x="4305300" y="4943475"/>
          <p14:tracePt t="112302" x="4343400" y="4943475"/>
          <p14:tracePt t="112304" x="4356100" y="4956175"/>
          <p14:tracePt t="112319" x="4381500" y="4968875"/>
          <p14:tracePt t="112336" x="4418013" y="4968875"/>
          <p14:tracePt t="112352" x="4443413" y="4981575"/>
          <p14:tracePt t="112369" x="4468813" y="4981575"/>
          <p14:tracePt t="112386" x="4481513" y="4981575"/>
          <p14:tracePt t="112402" x="4506913" y="4981575"/>
          <p14:tracePt t="112424" x="4518025" y="4981575"/>
          <p14:tracePt t="112448" x="4530725" y="4981575"/>
          <p14:tracePt t="112464" x="4543425" y="4981575"/>
          <p14:tracePt t="112480" x="4556125" y="4981575"/>
          <p14:tracePt t="112503" x="4581525" y="4981575"/>
          <p14:tracePt t="112536" x="4594225" y="4981575"/>
          <p14:tracePt t="112544" x="4606925" y="4968875"/>
          <p14:tracePt t="112632" x="4619625" y="4968875"/>
          <p14:tracePt t="112657" x="4630738" y="4968875"/>
          <p14:tracePt t="112688" x="4643438" y="4968875"/>
          <p14:tracePt t="112712" x="4668838" y="4968875"/>
          <p14:tracePt t="112760" x="4681538" y="4968875"/>
          <p14:tracePt t="112768" x="4694238" y="4968875"/>
          <p14:tracePt t="112776" x="4706938" y="4968875"/>
          <p14:tracePt t="112787" x="4719638" y="4968875"/>
          <p14:tracePt t="112803" x="4732338" y="4968875"/>
          <p14:tracePt t="112833" x="4756150" y="4968875"/>
          <p14:tracePt t="112864" x="4781550" y="4968875"/>
          <p14:tracePt t="112871" x="4794250" y="4968875"/>
          <p14:tracePt t="112888" x="4806950" y="4968875"/>
          <p14:tracePt t="112920" x="4819650" y="4956175"/>
          <p14:tracePt t="112928" x="4832350" y="4956175"/>
          <p14:tracePt t="112944" x="4843463" y="4956175"/>
          <p14:tracePt t="112953" x="4856163" y="4930775"/>
          <p14:tracePt t="112970" x="4894263" y="4930775"/>
          <p14:tracePt t="112987" x="4932363" y="4918075"/>
          <p14:tracePt t="113004" x="4945063" y="4918075"/>
          <p14:tracePt t="113020" x="4981575" y="4905375"/>
          <p14:tracePt t="113216" x="5045075" y="4879975"/>
          <p14:tracePt t="113224" x="5119688" y="4879975"/>
          <p14:tracePt t="113238" x="5245100" y="4879975"/>
          <p14:tracePt t="113239" x="5383213" y="4868863"/>
          <p14:tracePt t="113255" x="5645150" y="4830763"/>
          <p14:tracePt t="113272" x="5932488" y="4779963"/>
          <p14:tracePt t="113288" x="6034088" y="4768850"/>
          <p14:tracePt t="113305" x="6108700" y="4756150"/>
          <p14:tracePt t="113321" x="6121400" y="4756150"/>
          <p14:tracePt t="113352" x="6134100" y="4756150"/>
          <p14:tracePt t="113472" x="6146800" y="4756150"/>
          <p14:tracePt t="113480" x="6170613" y="4756150"/>
          <p14:tracePt t="113489" x="6234113" y="4779963"/>
          <p14:tracePt t="113505" x="6408738" y="4792663"/>
          <p14:tracePt t="113522" x="6672263" y="4856163"/>
          <p14:tracePt t="113538" x="7246938" y="4905375"/>
          <p14:tracePt t="113555" x="7448550" y="4918075"/>
          <p14:tracePt t="113572" x="7561263" y="4918075"/>
          <p14:tracePt t="113589" x="7610475" y="4918075"/>
          <p14:tracePt t="113605" x="7635875" y="4918075"/>
          <p14:tracePt t="113607" x="7648575" y="4918075"/>
          <p14:tracePt t="113622" x="7661275" y="4918075"/>
          <p14:tracePt t="113648" x="7685088" y="4918075"/>
          <p14:tracePt t="113656" x="7710488" y="4918075"/>
          <p14:tracePt t="113672" x="7735888" y="4918075"/>
          <p14:tracePt t="113689" x="7748588" y="4918075"/>
          <p14:tracePt t="113705" x="7773988" y="4918075"/>
          <p14:tracePt t="113722" x="7810500" y="4892675"/>
          <p14:tracePt t="113739" x="7823200" y="4892675"/>
          <p14:tracePt t="113756" x="7848600" y="4868863"/>
          <p14:tracePt t="113772" x="7874000" y="4868863"/>
          <p14:tracePt t="113789" x="7910513" y="4843463"/>
          <p14:tracePt t="113791" x="7935913" y="4818063"/>
          <p14:tracePt t="113806" x="7948613" y="4818063"/>
          <p14:tracePt t="113823" x="7999413" y="4768850"/>
          <p14:tracePt t="113840" x="8061325" y="4730750"/>
          <p14:tracePt t="113856" x="8148638" y="4692650"/>
          <p14:tracePt t="113872" x="8248650" y="4630738"/>
          <p14:tracePt t="113890" x="8335963" y="4567238"/>
          <p14:tracePt t="113906" x="8412163" y="4518025"/>
          <p14:tracePt t="113923" x="8461375" y="4492625"/>
          <p14:tracePt t="113939" x="8499475" y="4467225"/>
          <p14:tracePt t="113956" x="8524875" y="4443413"/>
          <p14:tracePt t="113973" x="8537575" y="4443413"/>
          <p14:tracePt t="113975" x="8548688" y="4430713"/>
          <p14:tracePt t="113989" x="8561388" y="4418013"/>
          <p14:tracePt t="114015" x="8574088" y="4405313"/>
          <p14:tracePt t="114024" x="8586788" y="4405313"/>
          <p14:tracePt t="114040" x="8599488" y="4405313"/>
          <p14:tracePt t="114056" x="8612188" y="4392613"/>
          <p14:tracePt t="114073" x="8624888" y="4392613"/>
          <p14:tracePt t="114090" x="8637588" y="4392613"/>
          <p14:tracePt t="114632" x="8637588" y="4405313"/>
          <p14:tracePt t="114888" x="8637588" y="4418013"/>
          <p14:tracePt t="115344" x="8624888" y="4430713"/>
          <p14:tracePt t="115488" x="8612188" y="4430713"/>
          <p14:tracePt t="115696" x="8599488" y="4430713"/>
          <p14:tracePt t="115856" x="8586788" y="4430713"/>
          <p14:tracePt t="115880" x="8574088" y="4430713"/>
          <p14:tracePt t="115888" x="8561388" y="4430713"/>
          <p14:tracePt t="115968" x="8548688" y="4430713"/>
          <p14:tracePt t="116024" x="8537575" y="4430713"/>
          <p14:tracePt t="116072" x="8524875" y="4430713"/>
          <p14:tracePt t="117864" x="8512175" y="4430713"/>
          <p14:tracePt t="117895" x="8499475" y="4430713"/>
          <p14:tracePt t="117904" x="8486775" y="4430713"/>
          <p14:tracePt t="117912" x="8474075" y="4430713"/>
          <p14:tracePt t="117920" x="8448675" y="4454525"/>
          <p14:tracePt t="117933" x="8424863" y="4454525"/>
          <p14:tracePt t="117935" x="8412163" y="4454525"/>
          <p14:tracePt t="117950" x="8386763" y="4479925"/>
          <p14:tracePt t="117951" x="8374063" y="4492625"/>
          <p14:tracePt t="117968" x="8299450" y="4543425"/>
          <p14:tracePt t="117984" x="8261350" y="4567238"/>
          <p14:tracePt t="118001" x="8199438" y="4618038"/>
          <p14:tracePt t="118017" x="8135938" y="4656138"/>
          <p14:tracePt t="118033" x="8048625" y="4718050"/>
          <p14:tracePt t="118050" x="7986713" y="4768850"/>
          <p14:tracePt t="118067" x="7910513" y="4805363"/>
          <p14:tracePt t="118084" x="7835900" y="4879975"/>
          <p14:tracePt t="118101" x="7723188" y="4930775"/>
          <p14:tracePt t="118117" x="7673975" y="4968875"/>
          <p14:tracePt t="118119" x="7623175" y="4992688"/>
          <p14:tracePt t="118134" x="7597775" y="5005388"/>
          <p14:tracePt t="118135" x="7561263" y="5030788"/>
          <p14:tracePt t="118151" x="7497763" y="5056188"/>
          <p14:tracePt t="118168" x="7423150" y="5092700"/>
          <p14:tracePt t="118184" x="7348538" y="5118100"/>
          <p14:tracePt t="118200" x="7272338" y="5156200"/>
          <p14:tracePt t="118217" x="7210425" y="5181600"/>
          <p14:tracePt t="118234" x="7159625" y="5194300"/>
          <p14:tracePt t="118251" x="7134225" y="5194300"/>
          <p14:tracePt t="118268" x="7110413" y="5205413"/>
          <p14:tracePt t="118284" x="7085013" y="5218113"/>
          <p14:tracePt t="118301" x="7046913" y="5218113"/>
          <p14:tracePt t="118303" x="7034213" y="5230813"/>
          <p14:tracePt t="118319" x="7010400" y="5230813"/>
          <p14:tracePt t="118320" x="6997700" y="5243513"/>
          <p14:tracePt t="118335" x="6934200" y="5256213"/>
          <p14:tracePt t="118351" x="6910388" y="5281613"/>
          <p14:tracePt t="118368" x="6859588" y="5305425"/>
          <p14:tracePt t="118408" x="6846888" y="5305425"/>
          <p14:tracePt t="118416" x="6834188" y="5318125"/>
          <p14:tracePt t="118424" x="6821488" y="5318125"/>
          <p14:tracePt t="118440" x="6821488" y="5330825"/>
          <p14:tracePt t="118456" x="6808788" y="5330825"/>
          <p14:tracePt t="118468" x="6808788" y="5343525"/>
          <p14:tracePt t="118485" x="6797675" y="5343525"/>
          <p14:tracePt t="118501" x="6784975" y="5356225"/>
          <p14:tracePt t="118503" x="6772275" y="5368925"/>
          <p14:tracePt t="118560" x="6759575" y="5381625"/>
          <p14:tracePt t="118576" x="6734175" y="5394325"/>
          <p14:tracePt t="118600" x="6721475" y="5407025"/>
          <p14:tracePt t="118616" x="6721475" y="5418138"/>
          <p14:tracePt t="118624" x="6721475" y="5430838"/>
          <p14:tracePt t="118635" x="6721475" y="5443538"/>
          <p14:tracePt t="118652" x="6721475" y="5468938"/>
          <p14:tracePt t="118669" x="6721475" y="5481638"/>
          <p14:tracePt t="118685" x="6734175" y="5494338"/>
          <p14:tracePt t="118702" x="6746875" y="5494338"/>
          <p14:tracePt t="118872" x="6746875" y="5481638"/>
          <p14:tracePt t="137944" x="6759575" y="5468938"/>
          <p14:tracePt t="152695" x="6759575" y="5456238"/>
          <p14:tracePt t="152712" x="6759575" y="5443538"/>
          <p14:tracePt t="152719" x="6797675" y="5394325"/>
          <p14:tracePt t="152727" x="6834188" y="5356225"/>
          <p14:tracePt t="152741" x="6934200" y="5268913"/>
          <p14:tracePt t="152742" x="7059613" y="5194300"/>
          <p14:tracePt t="152757" x="7159625" y="5130800"/>
          <p14:tracePt t="152759" x="7297738" y="5092700"/>
          <p14:tracePt t="152775" x="7572375" y="5043488"/>
          <p14:tracePt t="152791" x="7673975" y="5043488"/>
          <p14:tracePt t="152887" x="7685088" y="5043488"/>
          <p14:tracePt t="153023" x="7735888" y="5105400"/>
          <p14:tracePt t="153031" x="7835900" y="5168900"/>
          <p14:tracePt t="153041" x="7923213" y="5218113"/>
          <p14:tracePt t="153058" x="7961313" y="5218113"/>
          <p14:tracePt t="153104" x="7974013" y="5218113"/>
          <p14:tracePt t="153111" x="7974013" y="5181600"/>
          <p14:tracePt t="153119" x="7974013" y="5118100"/>
          <p14:tracePt t="153127" x="7974013" y="4992688"/>
          <p14:tracePt t="153143" x="7923213" y="4630738"/>
          <p14:tracePt t="153159" x="7823200" y="4254500"/>
          <p14:tracePt t="153176" x="7748588" y="3916363"/>
          <p14:tracePt t="153192" x="7748588" y="3741738"/>
          <p14:tracePt t="153208" x="7874000" y="3590925"/>
          <p14:tracePt t="153225" x="7974013" y="3554413"/>
          <p14:tracePt t="153242" x="8035925" y="3541713"/>
          <p14:tracePt t="153259" x="8061325" y="3541713"/>
          <p14:tracePt t="153275" x="8061325" y="3579813"/>
          <p14:tracePt t="153292" x="8061325" y="3629025"/>
          <p14:tracePt t="153308" x="8061325" y="3641725"/>
          <p14:tracePt t="153310" x="8048625" y="3667125"/>
          <p14:tracePt t="153326" x="8035925" y="3667125"/>
          <p14:tracePt t="153327" x="8010525" y="3692525"/>
          <p14:tracePt t="153343" x="7986713" y="3703638"/>
          <p14:tracePt t="153360" x="7948613" y="3741738"/>
          <p14:tracePt t="153376" x="7935913" y="3741738"/>
          <p14:tracePt t="153392" x="7897813" y="3767138"/>
          <p14:tracePt t="153416" x="7874000" y="3792538"/>
          <p14:tracePt t="154007" x="7886700" y="3792538"/>
          <p14:tracePt t="154039" x="7897813" y="3792538"/>
          <p14:tracePt t="154047" x="7910513" y="3792538"/>
          <p14:tracePt t="154055" x="7923213" y="3792538"/>
          <p14:tracePt t="154062" x="7935913" y="3792538"/>
          <p14:tracePt t="154078" x="7948613" y="3779838"/>
          <p14:tracePt t="154095" x="7986713" y="3767138"/>
          <p14:tracePt t="154112" x="7999413" y="3767138"/>
          <p14:tracePt t="154127" x="8010525" y="3767138"/>
          <p14:tracePt t="154144" x="8035925" y="3754438"/>
          <p14:tracePt t="154162" x="8048625" y="3754438"/>
          <p14:tracePt t="154178" x="8074025" y="3754438"/>
          <p14:tracePt t="154200" x="8086725" y="3754438"/>
          <p14:tracePt t="154216" x="8099425" y="3754438"/>
          <p14:tracePt t="159511" x="8099425" y="3741738"/>
          <p14:tracePt t="159599" x="8086725" y="3741738"/>
          <p14:tracePt t="159631" x="8074025" y="3741738"/>
          <p14:tracePt t="159639" x="8061325" y="3741738"/>
          <p14:tracePt t="159648" x="8048625" y="3741738"/>
          <p14:tracePt t="159659" x="8023225" y="3741738"/>
          <p14:tracePt t="159675" x="7986713" y="3754438"/>
          <p14:tracePt t="159692" x="7935913" y="3779838"/>
          <p14:tracePt t="159709" x="7886700" y="3792538"/>
          <p14:tracePt t="159711" x="7874000" y="3792538"/>
          <p14:tracePt t="159726" x="7835900" y="3792538"/>
          <p14:tracePt t="159743" x="7797800" y="3792538"/>
          <p14:tracePt t="159760" x="7773988" y="3792538"/>
          <p14:tracePt t="159776" x="7773988" y="3754438"/>
          <p14:tracePt t="159792" x="7748588" y="3679825"/>
          <p14:tracePt t="159809" x="7735888" y="3616325"/>
          <p14:tracePt t="159826" x="7685088" y="3567113"/>
          <p14:tracePt t="159842" x="7648575" y="3516313"/>
          <p14:tracePt t="159859" x="7585075" y="3490913"/>
          <p14:tracePt t="159876" x="7523163" y="3467100"/>
          <p14:tracePt t="159893" x="7472363" y="3467100"/>
          <p14:tracePt t="159895" x="7448550" y="3467100"/>
          <p14:tracePt t="159910" x="7423150" y="3467100"/>
          <p14:tracePt t="159926" x="7410450" y="3441700"/>
          <p14:tracePt t="160016" x="7397750" y="3441700"/>
          <p14:tracePt t="160039" x="7385050" y="3441700"/>
          <p14:tracePt t="160047" x="7372350" y="3441700"/>
          <p14:tracePt t="160060" x="7359650" y="3441700"/>
          <p14:tracePt t="160087" x="7348538" y="3441700"/>
          <p14:tracePt t="160512" x="7348538" y="3454400"/>
          <p14:tracePt t="160599" x="7348538" y="3467100"/>
          <p14:tracePt t="160679" x="7348538" y="3479800"/>
          <p14:tracePt t="162359" x="7348538" y="3490913"/>
          <p14:tracePt t="162367" x="7335838" y="3490913"/>
          <p14:tracePt t="162391" x="7323138" y="3503613"/>
          <p14:tracePt t="162407" x="7310438" y="3516313"/>
          <p14:tracePt t="162416" x="7310438" y="3529013"/>
          <p14:tracePt t="162423" x="7297738" y="3541713"/>
          <p14:tracePt t="162440" x="7285038" y="3554413"/>
          <p14:tracePt t="162450" x="7272338" y="3567113"/>
          <p14:tracePt t="162466" x="7223125" y="3590925"/>
          <p14:tracePt t="162483" x="7146925" y="3629025"/>
          <p14:tracePt t="162500" x="7085013" y="3667125"/>
          <p14:tracePt t="162517" x="6997700" y="3716338"/>
          <p14:tracePt t="162519" x="6959600" y="3741738"/>
          <p14:tracePt t="162534" x="6897688" y="3792538"/>
          <p14:tracePt t="162535" x="6859588" y="3803650"/>
          <p14:tracePt t="162550" x="6784975" y="3854450"/>
          <p14:tracePt t="162567" x="6684963" y="3905250"/>
          <p14:tracePt t="162583" x="6621463" y="3916363"/>
          <p14:tracePt t="162600" x="6608763" y="3905250"/>
          <p14:tracePt t="162616" x="6659563" y="3841750"/>
          <p14:tracePt t="162633" x="6696075" y="3829050"/>
          <p14:tracePt t="162650" x="6708775" y="3829050"/>
          <p14:tracePt t="162791" x="6696075" y="3829050"/>
          <p14:tracePt t="162831" x="6696075" y="3854450"/>
          <p14:tracePt t="162839" x="6684963" y="3854450"/>
          <p14:tracePt t="162856" x="6684963" y="3867150"/>
          <p14:tracePt t="162872" x="6672263" y="3867150"/>
          <p14:tracePt t="162884" x="6659563" y="3867150"/>
          <p14:tracePt t="162927" x="6646863" y="3892550"/>
          <p14:tracePt t="163031" x="6634163" y="3892550"/>
          <p14:tracePt t="163175" x="6621463" y="3892550"/>
          <p14:tracePt t="163183" x="6621463" y="3905250"/>
          <p14:tracePt t="163192" x="6608763" y="3905250"/>
          <p14:tracePt t="163201" x="6596063" y="3905250"/>
          <p14:tracePt t="163218" x="6559550" y="3916363"/>
          <p14:tracePt t="163235" x="6508750" y="3941763"/>
          <p14:tracePt t="163252" x="6483350" y="3941763"/>
          <p14:tracePt t="163268" x="6446838" y="3954463"/>
          <p14:tracePt t="163270" x="6434138" y="3967163"/>
          <p14:tracePt t="163285" x="6421438" y="3967163"/>
          <p14:tracePt t="163287" x="6408738" y="3967163"/>
          <p14:tracePt t="163302" x="6346825" y="3992563"/>
          <p14:tracePt t="163319" x="6259513" y="3992563"/>
          <p14:tracePt t="163336" x="6170613" y="3992563"/>
          <p14:tracePt t="163352" x="6008688" y="3992563"/>
          <p14:tracePt t="163368" x="5770563" y="3992563"/>
          <p14:tracePt t="163385" x="5570538" y="3992563"/>
          <p14:tracePt t="163402" x="5394325" y="3992563"/>
          <p14:tracePt t="163419" x="5257800" y="3992563"/>
          <p14:tracePt t="163436" x="5145088" y="3992563"/>
          <p14:tracePt t="163452" x="5081588" y="3992563"/>
          <p14:tracePt t="163469" x="4981575" y="3992563"/>
          <p14:tracePt t="163471" x="4945063" y="3992563"/>
          <p14:tracePt t="163486" x="4819650" y="3992563"/>
          <p14:tracePt t="163503" x="4656138" y="4005263"/>
          <p14:tracePt t="163520" x="4468813" y="4041775"/>
          <p14:tracePt t="163536" x="4268788" y="4041775"/>
          <p14:tracePt t="163552" x="4068763" y="4041775"/>
          <p14:tracePt t="163569" x="3879850" y="4067175"/>
          <p14:tracePt t="163586" x="3679825" y="4105275"/>
          <p14:tracePt t="163602" x="3554413" y="4117975"/>
          <p14:tracePt t="163619" x="3479800" y="4117975"/>
          <p14:tracePt t="163636" x="3429000" y="4117975"/>
          <p14:tracePt t="163653" x="3367088" y="4117975"/>
          <p14:tracePt t="163654" x="3341688" y="4117975"/>
          <p14:tracePt t="163669" x="3328988" y="4117975"/>
          <p14:tracePt t="163671" x="3317875" y="4117975"/>
          <p14:tracePt t="163686" x="3292475" y="4117975"/>
          <p14:tracePt t="163703" x="3279775" y="4117975"/>
          <p14:tracePt t="163727" x="3267075" y="4117975"/>
          <p14:tracePt t="164135" x="3254375" y="4117975"/>
          <p14:tracePt t="164183" x="3241675" y="4117975"/>
          <p14:tracePt t="164208" x="3228975" y="4117975"/>
          <p14:tracePt t="164239" x="3205163" y="4117975"/>
          <p14:tracePt t="164383" x="3192463" y="4117975"/>
          <p14:tracePt t="164391" x="3179763" y="4117975"/>
          <p14:tracePt t="164407" x="3167063" y="4117975"/>
          <p14:tracePt t="164415" x="3154363" y="4117975"/>
          <p14:tracePt t="164423" x="3141663" y="4117975"/>
          <p14:tracePt t="164439" x="3103563" y="4117975"/>
          <p14:tracePt t="164455" x="3092450" y="4117975"/>
          <p14:tracePt t="164472" x="3067050" y="4117975"/>
          <p14:tracePt t="164488" x="3041650" y="4117975"/>
          <p14:tracePt t="164505" x="3003550" y="4117975"/>
          <p14:tracePt t="164521" x="2941638" y="4117975"/>
          <p14:tracePt t="164539" x="2803525" y="4117975"/>
          <p14:tracePt t="164555" x="2565400" y="4117975"/>
          <p14:tracePt t="164572" x="2203450" y="4079875"/>
          <p14:tracePt t="164588" x="1677988" y="3892550"/>
          <p14:tracePt t="164590" x="1352550" y="3729038"/>
          <p14:tracePt t="164605" x="1050925" y="3590925"/>
          <p14:tracePt t="164607" x="788988" y="3416300"/>
          <p14:tracePt t="164622" x="400050" y="3065463"/>
          <p14:tracePt t="164639" x="163513" y="2865438"/>
          <p14:tracePt t="164656" x="0" y="2690813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524965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5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Virtual AI Therapist: “Ellie”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7089" y="1872749"/>
            <a:ext cx="10957820" cy="3825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Ellie: </a:t>
            </a:r>
            <a:r>
              <a:rPr lang="en-US" altLang="en-US" sz="2400" dirty="0">
                <a:latin typeface="Alexandria"/>
              </a:rPr>
              <a:t>A virtual therapist developed for returning war veterans.</a:t>
            </a:r>
          </a:p>
          <a:p>
            <a:pPr marL="342900" lvl="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b="1" dirty="0">
                <a:latin typeface="Alexandria"/>
              </a:rPr>
              <a:t>What Ellie does: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Makes eye contact, nods, and responds like a human.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Pauses to encourage patients to talk more.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Doesn’t give therapy: </a:t>
            </a:r>
            <a:r>
              <a:rPr lang="en-US" altLang="en-US" sz="2000" dirty="0">
                <a:latin typeface="Alexandria"/>
              </a:rPr>
              <a:t>instead, collects data to help real therapists.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Offers a sense of </a:t>
            </a:r>
            <a:r>
              <a:rPr lang="en-US" altLang="en-US" sz="2000" b="1" dirty="0">
                <a:latin typeface="Alexandria"/>
              </a:rPr>
              <a:t>privacy</a:t>
            </a:r>
            <a:r>
              <a:rPr lang="en-US" altLang="en-US" sz="2000" dirty="0">
                <a:latin typeface="Alexandria"/>
              </a:rPr>
              <a:t>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Helps patients who feel </a:t>
            </a:r>
            <a:r>
              <a:rPr lang="en-US" altLang="en-US" sz="2000" b="1" dirty="0">
                <a:latin typeface="Alexandria"/>
              </a:rPr>
              <a:t>shy or uncomfortable </a:t>
            </a:r>
            <a:r>
              <a:rPr lang="en-US" altLang="en-US" sz="2000" dirty="0">
                <a:latin typeface="Alexandria"/>
              </a:rPr>
              <a:t>talking to people.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b="1" dirty="0">
                <a:latin typeface="Alexandria"/>
              </a:rPr>
              <a:t>Quote: </a:t>
            </a:r>
            <a:r>
              <a:rPr lang="en-US" altLang="en-US" sz="2000" b="1" i="1" dirty="0">
                <a:solidFill>
                  <a:srgbClr val="00AEEF"/>
                </a:solidFill>
                <a:latin typeface="Alexandria"/>
              </a:rPr>
              <a:t>“After the second question, you forget it’s a robot.”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42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8498"/>
    </mc:Choice>
    <mc:Fallback xmlns="">
      <p:transition advTm="238498"/>
    </mc:Fallback>
  </mc:AlternateContent>
  <p:extLst>
    <p:ext uri="{3A86A75C-4F4B-4683-9AE1-C65F6400EC91}">
      <p14:laserTraceLst xmlns:p14="http://schemas.microsoft.com/office/powerpoint/2010/main">
        <p14:tracePtLst>
          <p14:tracePt t="576" x="2716213" y="6719888"/>
          <p14:tracePt t="581" x="2828925" y="6645275"/>
          <p14:tracePt t="597" x="3028950" y="6457950"/>
          <p14:tracePt t="613" x="3241675" y="6281738"/>
          <p14:tracePt t="630" x="3392488" y="6132513"/>
          <p14:tracePt t="647" x="3441700" y="6094413"/>
          <p14:tracePt t="663" x="3441700" y="6056313"/>
          <p14:tracePt t="680" x="3441700" y="6045200"/>
          <p14:tracePt t="735" x="3441700" y="6032500"/>
          <p14:tracePt t="742" x="3441700" y="6007100"/>
          <p14:tracePt t="758" x="3441700" y="5994400"/>
          <p14:tracePt t="766" x="3441700" y="5981700"/>
          <p14:tracePt t="781" x="3467100" y="5932488"/>
          <p14:tracePt t="797" x="3492500" y="5856288"/>
          <p14:tracePt t="814" x="3530600" y="5768975"/>
          <p14:tracePt t="831" x="3554413" y="5694363"/>
          <p14:tracePt t="847" x="3617913" y="5568950"/>
          <p14:tracePt t="863" x="3667125" y="5418138"/>
          <p14:tracePt t="880" x="3705225" y="5356225"/>
          <p14:tracePt t="897" x="3730625" y="5305425"/>
          <p14:tracePt t="914" x="3730625" y="5294313"/>
          <p14:tracePt t="934" x="3730625" y="5281613"/>
          <p14:tracePt t="947" x="3730625" y="5268913"/>
          <p14:tracePt t="1142" x="3767138" y="5268913"/>
          <p14:tracePt t="1150" x="3905250" y="5243513"/>
          <p14:tracePt t="1158" x="3979863" y="5205413"/>
          <p14:tracePt t="1165" x="4117975" y="5156200"/>
          <p14:tracePt t="1182" x="4256088" y="5081588"/>
          <p14:tracePt t="1199" x="4381500" y="5018088"/>
          <p14:tracePt t="1214" x="4530725" y="4930775"/>
          <p14:tracePt t="1231" x="4630738" y="4868863"/>
          <p14:tracePt t="1248" x="4743450" y="4779963"/>
          <p14:tracePt t="1264" x="4856163" y="4705350"/>
          <p14:tracePt t="1281" x="4945063" y="4643438"/>
          <p14:tracePt t="1298" x="5032375" y="4567238"/>
          <p14:tracePt t="1315" x="5106988" y="4518025"/>
          <p14:tracePt t="1317" x="5145088" y="4492625"/>
          <p14:tracePt t="1331" x="5194300" y="4454525"/>
          <p14:tracePt t="1333" x="5245100" y="4418013"/>
          <p14:tracePt t="1348" x="5319713" y="4367213"/>
          <p14:tracePt t="1349" x="5357813" y="4341813"/>
          <p14:tracePt t="1364" x="5432425" y="4318000"/>
          <p14:tracePt t="1365" x="5495925" y="4279900"/>
          <p14:tracePt t="1381" x="5570538" y="4217988"/>
          <p14:tracePt t="1398" x="5732463" y="4129088"/>
          <p14:tracePt t="1414" x="5857875" y="4054475"/>
          <p14:tracePt t="1431" x="5957888" y="3992563"/>
          <p14:tracePt t="1448" x="6045200" y="3967163"/>
          <p14:tracePt t="1465" x="6083300" y="3941763"/>
          <p14:tracePt t="1482" x="6121400" y="3941763"/>
          <p14:tracePt t="1499" x="6146800" y="3929063"/>
          <p14:tracePt t="1515" x="6170613" y="3916363"/>
          <p14:tracePt t="1518" x="6183313" y="3916363"/>
          <p14:tracePt t="1533" x="6221413" y="3905250"/>
          <p14:tracePt t="1549" x="6234113" y="3892550"/>
          <p14:tracePt t="1566" x="6259513" y="3879850"/>
          <p14:tracePt t="1582" x="6270625" y="3879850"/>
          <p14:tracePt t="1600" x="6308725" y="3854450"/>
          <p14:tracePt t="1615" x="6396038" y="3841750"/>
          <p14:tracePt t="1632" x="6534150" y="3803650"/>
          <p14:tracePt t="1649" x="6734175" y="3767138"/>
          <p14:tracePt t="1665" x="6934200" y="3741738"/>
          <p14:tracePt t="1682" x="7085013" y="3703638"/>
          <p14:tracePt t="1685" x="7123113" y="3703638"/>
          <p14:tracePt t="1699" x="7134225" y="3703638"/>
          <p14:tracePt t="1701" x="7146925" y="3703638"/>
          <p14:tracePt t="1814" x="7159625" y="3703638"/>
          <p14:tracePt t="1830" x="7172325" y="3703638"/>
          <p14:tracePt t="1846" x="7197725" y="3703638"/>
          <p14:tracePt t="1854" x="7210425" y="3703638"/>
          <p14:tracePt t="1870" x="7223125" y="3703638"/>
          <p14:tracePt t="1883" x="7246938" y="3703638"/>
          <p14:tracePt t="1885" x="7272338" y="3703638"/>
          <p14:tracePt t="1900" x="7297738" y="3703638"/>
          <p14:tracePt t="1902" x="7335838" y="3703638"/>
          <p14:tracePt t="1917" x="7385050" y="3703638"/>
          <p14:tracePt t="1934" x="7448550" y="3703638"/>
          <p14:tracePt t="1951" x="7485063" y="3703638"/>
          <p14:tracePt t="1966" x="7510463" y="3703638"/>
          <p14:tracePt t="1983" x="7535863" y="3703638"/>
          <p14:tracePt t="1999" x="7548563" y="3703638"/>
          <p14:tracePt t="2016" x="7572375" y="3703638"/>
          <p14:tracePt t="2033" x="7585075" y="3703638"/>
          <p14:tracePt t="2050" x="7623175" y="3703638"/>
          <p14:tracePt t="2067" x="7685088" y="3703638"/>
          <p14:tracePt t="2069" x="7710488" y="3703638"/>
          <p14:tracePt t="2084" x="7761288" y="3703638"/>
          <p14:tracePt t="2086" x="7823200" y="3703638"/>
          <p14:tracePt t="2101" x="7910513" y="3703638"/>
          <p14:tracePt t="2117" x="7986713" y="3703638"/>
          <p14:tracePt t="2134" x="8074025" y="3703638"/>
          <p14:tracePt t="2151" x="8186738" y="3703638"/>
          <p14:tracePt t="2167" x="8286750" y="3703638"/>
          <p14:tracePt t="2183" x="8374063" y="3703638"/>
          <p14:tracePt t="2200" x="8448675" y="3703638"/>
          <p14:tracePt t="2217" x="8512175" y="3703638"/>
          <p14:tracePt t="2234" x="8561388" y="3703638"/>
          <p14:tracePt t="2251" x="8612188" y="3703638"/>
          <p14:tracePt t="2253" x="8624888" y="3703638"/>
          <p14:tracePt t="2278" x="8637588" y="3703638"/>
          <p14:tracePt t="2318" x="8637588" y="3692525"/>
          <p14:tracePt t="2430" x="8661400" y="3692525"/>
          <p14:tracePt t="2438" x="8686800" y="3692525"/>
          <p14:tracePt t="2451" x="8699500" y="3679825"/>
          <p14:tracePt t="2453" x="8712200" y="3667125"/>
          <p14:tracePt t="2469" x="8724900" y="3654425"/>
          <p14:tracePt t="2485" x="8737600" y="3654425"/>
          <p14:tracePt t="2502" x="8750300" y="3654425"/>
          <p14:tracePt t="2518" x="8774113" y="3641725"/>
          <p14:tracePt t="2535" x="8799513" y="3641725"/>
          <p14:tracePt t="2551" x="8824913" y="3629025"/>
          <p14:tracePt t="2568" x="8837613" y="3629025"/>
          <p14:tracePt t="2585" x="8850313" y="3629025"/>
          <p14:tracePt t="3478" x="8824913" y="3629025"/>
          <p14:tracePt t="3958" x="8837613" y="3629025"/>
          <p14:tracePt t="3998" x="8850313" y="3629025"/>
          <p14:tracePt t="4030" x="8863013" y="3629025"/>
          <p14:tracePt t="4039" x="8874125" y="3629025"/>
          <p14:tracePt t="4046" x="8899525" y="3629025"/>
          <p14:tracePt t="4055" x="8924925" y="3629025"/>
          <p14:tracePt t="4072" x="8975725" y="3629025"/>
          <p14:tracePt t="4089" x="8999538" y="3629025"/>
          <p14:tracePt t="4105" x="9012238" y="3629025"/>
          <p14:tracePt t="4122" x="9037638" y="3629025"/>
          <p14:tracePt t="4139" x="9075738" y="3629025"/>
          <p14:tracePt t="4141" x="9088438" y="3629025"/>
          <p14:tracePt t="4156" x="9099550" y="3629025"/>
          <p14:tracePt t="4157" x="9112250" y="3629025"/>
          <p14:tracePt t="4173" x="9137650" y="3629025"/>
          <p14:tracePt t="4214" x="9150350" y="3629025"/>
          <p14:tracePt t="4246" x="9163050" y="3629025"/>
          <p14:tracePt t="5606" x="9163050" y="3641725"/>
          <p14:tracePt t="6046" x="9150350" y="3641725"/>
          <p14:tracePt t="12070" x="9137650" y="3629025"/>
          <p14:tracePt t="12358" x="9124950" y="3629025"/>
          <p14:tracePt t="12382" x="9124950" y="3654425"/>
          <p14:tracePt t="12390" x="9124950" y="3667125"/>
          <p14:tracePt t="12398" x="9124950" y="3679825"/>
          <p14:tracePt t="12414" x="9124950" y="3692525"/>
          <p14:tracePt t="12861" x="9112250" y="3692525"/>
          <p14:tracePt t="12869" x="9075738" y="3692525"/>
          <p14:tracePt t="12877" x="9012238" y="3692525"/>
          <p14:tracePt t="12895" x="8886825" y="3692525"/>
          <p14:tracePt t="12911" x="8750300" y="3692525"/>
          <p14:tracePt t="12929" x="8637588" y="3692525"/>
          <p14:tracePt t="12945" x="8537575" y="3754438"/>
          <p14:tracePt t="12962" x="8474075" y="3754438"/>
          <p14:tracePt t="12979" x="8424863" y="3792538"/>
          <p14:tracePt t="12981" x="8399463" y="3792538"/>
          <p14:tracePt t="12995" x="8361363" y="3803650"/>
          <p14:tracePt t="12997" x="8324850" y="3829050"/>
          <p14:tracePt t="13013" x="8248650" y="3867150"/>
          <p14:tracePt t="13029" x="8186738" y="3879850"/>
          <p14:tracePt t="13046" x="8099425" y="3892550"/>
          <p14:tracePt t="13062" x="8023225" y="3929063"/>
          <p14:tracePt t="13079" x="7961313" y="3929063"/>
          <p14:tracePt t="13095" x="7874000" y="3929063"/>
          <p14:tracePt t="13112" x="7835900" y="3929063"/>
          <p14:tracePt t="13129" x="7810500" y="3929063"/>
          <p14:tracePt t="13145" x="7685088" y="3929063"/>
          <p14:tracePt t="13162" x="7448550" y="3929063"/>
          <p14:tracePt t="13179" x="7210425" y="3929063"/>
          <p14:tracePt t="13181" x="7110413" y="3929063"/>
          <p14:tracePt t="13196" x="7034213" y="3929063"/>
          <p14:tracePt t="13198" x="6959600" y="3929063"/>
          <p14:tracePt t="13213" x="6872288" y="3929063"/>
          <p14:tracePt t="13229" x="6808788" y="3929063"/>
          <p14:tracePt t="13246" x="6734175" y="3929063"/>
          <p14:tracePt t="13263" x="6659563" y="3905250"/>
          <p14:tracePt t="13279" x="6572250" y="3905250"/>
          <p14:tracePt t="13296" x="6459538" y="3867150"/>
          <p14:tracePt t="13313" x="6334125" y="3829050"/>
          <p14:tracePt t="13329" x="6234113" y="3779838"/>
          <p14:tracePt t="13346" x="6096000" y="3729038"/>
          <p14:tracePt t="13362" x="5957888" y="3667125"/>
          <p14:tracePt t="13379" x="5870575" y="3641725"/>
          <p14:tracePt t="13381" x="5821363" y="3603625"/>
          <p14:tracePt t="13396" x="5783263" y="3567113"/>
          <p14:tracePt t="13397" x="5757863" y="3567113"/>
          <p14:tracePt t="13412" x="5745163" y="3541713"/>
          <p14:tracePt t="13413" x="5719763" y="3541713"/>
          <p14:tracePt t="13428" x="5695950" y="3516313"/>
          <p14:tracePt t="13452" x="5683250" y="3516313"/>
          <p14:tracePt t="13492" x="5683250" y="3503613"/>
          <p14:tracePt t="21814" x="5695950" y="3490913"/>
          <p14:tracePt t="21822" x="5695950" y="3479800"/>
          <p14:tracePt t="21835" x="5695950" y="3454400"/>
          <p14:tracePt t="21837" x="5695950" y="3390900"/>
          <p14:tracePt t="21852" x="5695950" y="3303588"/>
          <p14:tracePt t="21853" x="5695950" y="3203575"/>
          <p14:tracePt t="21869" x="5683250" y="3028950"/>
          <p14:tracePt t="21886" x="5619750" y="2865438"/>
          <p14:tracePt t="21902" x="5532438" y="2640013"/>
          <p14:tracePt t="21919" x="5495925" y="2439988"/>
          <p14:tracePt t="21935" x="5457825" y="2227263"/>
          <p14:tracePt t="21952" x="5419725" y="2089150"/>
          <p14:tracePt t="21969" x="5419725" y="1989138"/>
          <p14:tracePt t="21985" x="5419725" y="1914525"/>
          <p14:tracePt t="22002" x="5394325" y="1839913"/>
          <p14:tracePt t="22019" x="5394325" y="1789113"/>
          <p14:tracePt t="22021" x="5394325" y="1752600"/>
          <p14:tracePt t="22036" x="5394325" y="1727200"/>
          <p14:tracePt t="22038" x="5394325" y="1701800"/>
          <p14:tracePt t="22053" x="5407025" y="1652588"/>
          <p14:tracePt t="22069" x="5407025" y="1639888"/>
          <p14:tracePt t="22086" x="5419725" y="1627188"/>
          <p14:tracePt t="22118" x="5419725" y="1601788"/>
          <p14:tracePt t="22126" x="5432425" y="1589088"/>
          <p14:tracePt t="22135" x="5432425" y="1576388"/>
          <p14:tracePt t="22158" x="5457825" y="1563688"/>
          <p14:tracePt t="22182" x="5457825" y="1527175"/>
          <p14:tracePt t="22390" x="5470525" y="1514475"/>
          <p14:tracePt t="23070" x="5483225" y="1514475"/>
          <p14:tracePt t="23078" x="5507038" y="1527175"/>
          <p14:tracePt t="23088" x="5545138" y="1552575"/>
          <p14:tracePt t="23105" x="5595938" y="1576388"/>
          <p14:tracePt t="23122" x="5632450" y="1601788"/>
          <p14:tracePt t="23138" x="5645150" y="1601788"/>
          <p14:tracePt t="23155" x="5657850" y="1601788"/>
          <p14:tracePt t="23229" x="5683250" y="1601788"/>
          <p14:tracePt t="23285" x="5695950" y="1601788"/>
          <p14:tracePt t="23326" x="5708650" y="1601788"/>
          <p14:tracePt t="23334" x="5719763" y="1601788"/>
          <p14:tracePt t="23350" x="5732463" y="1601788"/>
          <p14:tracePt t="23366" x="5745163" y="1601788"/>
          <p14:tracePt t="23373" x="5770563" y="1601788"/>
          <p14:tracePt t="23390" x="5845175" y="1601788"/>
          <p14:tracePt t="23407" x="5908675" y="1639888"/>
          <p14:tracePt t="23422" x="5995988" y="1652588"/>
          <p14:tracePt t="23439" x="6096000" y="1689100"/>
          <p14:tracePt t="23456" x="6183313" y="1701800"/>
          <p14:tracePt t="23473" x="6296025" y="1727200"/>
          <p14:tracePt t="23489" x="6434138" y="1776413"/>
          <p14:tracePt t="23506" x="6608763" y="1801813"/>
          <p14:tracePt t="23523" x="6746875" y="1827213"/>
          <p14:tracePt t="23525" x="6821488" y="1839913"/>
          <p14:tracePt t="23540" x="6859588" y="1839913"/>
          <p14:tracePt t="23541" x="6910388" y="1839913"/>
          <p14:tracePt t="23557" x="6921500" y="1852613"/>
          <p14:tracePt t="23622" x="6897688" y="1852613"/>
          <p14:tracePt t="23630" x="6846888" y="1852613"/>
          <p14:tracePt t="23639" x="6797675" y="1852613"/>
          <p14:tracePt t="23656" x="6596063" y="1852613"/>
          <p14:tracePt t="23673" x="6383338" y="1852613"/>
          <p14:tracePt t="23690" x="6108700" y="1852613"/>
          <p14:tracePt t="23706" x="5945188" y="1827213"/>
          <p14:tracePt t="23708" x="5870575" y="1814513"/>
          <p14:tracePt t="23723" x="5808663" y="1814513"/>
          <p14:tracePt t="23725" x="5770563" y="1789113"/>
          <p14:tracePt t="23740" x="5745163" y="1789113"/>
          <p14:tracePt t="23757" x="5732463" y="1789113"/>
          <p14:tracePt t="23774" x="5719763" y="1776413"/>
          <p14:tracePt t="23854" x="5719763" y="1752600"/>
          <p14:tracePt t="23870" x="5719763" y="1739900"/>
          <p14:tracePt t="23878" x="5732463" y="1739900"/>
          <p14:tracePt t="23893" x="5757863" y="1739900"/>
          <p14:tracePt t="23907" x="5770563" y="1739900"/>
          <p14:tracePt t="23909" x="5795963" y="1739900"/>
          <p14:tracePt t="23924" x="5808663" y="1739900"/>
          <p14:tracePt t="23926" x="5845175" y="1739900"/>
          <p14:tracePt t="23941" x="5908675" y="1739900"/>
          <p14:tracePt t="23958" x="5983288" y="1739900"/>
          <p14:tracePt t="23974" x="6083300" y="1789113"/>
          <p14:tracePt t="23991" x="6234113" y="1839913"/>
          <p14:tracePt t="24007" x="6370638" y="1889125"/>
          <p14:tracePt t="24024" x="6534150" y="1927225"/>
          <p14:tracePt t="24041" x="6746875" y="1952625"/>
          <p14:tracePt t="24057" x="7021513" y="1965325"/>
          <p14:tracePt t="24074" x="7385050" y="1965325"/>
          <p14:tracePt t="24091" x="7623175" y="1952625"/>
          <p14:tracePt t="24093" x="7685088" y="1939925"/>
          <p14:tracePt t="24108" x="7761288" y="1901825"/>
          <p14:tracePt t="24109" x="7823200" y="1865313"/>
          <p14:tracePt t="24125" x="7935913" y="1814513"/>
          <p14:tracePt t="24141" x="8074025" y="1752600"/>
          <p14:tracePt t="24158" x="8123238" y="1739900"/>
          <p14:tracePt t="24174" x="8186738" y="1714500"/>
          <p14:tracePt t="24191" x="8223250" y="1689100"/>
          <p14:tracePt t="24208" x="8261350" y="1663700"/>
          <p14:tracePt t="24225" x="8324850" y="1601788"/>
          <p14:tracePt t="24241" x="8399463" y="1539875"/>
          <p14:tracePt t="24258" x="8512175" y="1463675"/>
          <p14:tracePt t="24275" x="8650288" y="1401763"/>
          <p14:tracePt t="24277" x="8737600" y="1339850"/>
          <p14:tracePt t="24291" x="8799513" y="1314450"/>
          <p14:tracePt t="24293" x="8850313" y="1263650"/>
          <p14:tracePt t="24309" x="8924925" y="1227138"/>
          <p14:tracePt t="24326" x="8999538" y="1176338"/>
          <p14:tracePt t="24342" x="9024938" y="1150938"/>
          <p14:tracePt t="24358" x="9050338" y="1114425"/>
          <p14:tracePt t="24375" x="9075738" y="1101725"/>
          <p14:tracePt t="24391" x="9099550" y="1038225"/>
          <p14:tracePt t="24409" x="9112250" y="989013"/>
          <p14:tracePt t="24425" x="9112250" y="925513"/>
          <p14:tracePt t="24442" x="9112250" y="863600"/>
          <p14:tracePt t="24459" x="9112250" y="812800"/>
          <p14:tracePt t="24461" x="9099550" y="776288"/>
          <p14:tracePt t="24475" x="9088438" y="750888"/>
          <p14:tracePt t="24477" x="9063038" y="712788"/>
          <p14:tracePt t="24493" x="9012238" y="663575"/>
          <p14:tracePt t="24509" x="8986838" y="612775"/>
          <p14:tracePt t="24527" x="8912225" y="576263"/>
          <p14:tracePt t="24542" x="8837613" y="538163"/>
          <p14:tracePt t="24557" x="8724900" y="500063"/>
          <p14:tracePt t="24574" x="8612188" y="487363"/>
          <p14:tracePt t="24591" x="8474075" y="450850"/>
          <p14:tracePt t="24607" x="8335963" y="412750"/>
          <p14:tracePt t="24625" x="8212138" y="387350"/>
          <p14:tracePt t="24641" x="8123238" y="387350"/>
          <p14:tracePt t="24658" x="8061325" y="387350"/>
          <p14:tracePt t="24675" x="8010525" y="387350"/>
          <p14:tracePt t="24691" x="7986713" y="387350"/>
          <p14:tracePt t="24692" x="7974013" y="387350"/>
          <p14:tracePt t="24710" x="7948613" y="387350"/>
          <p14:tracePt t="24727" x="7897813" y="412750"/>
          <p14:tracePt t="24742" x="7861300" y="463550"/>
          <p14:tracePt t="24759" x="7797800" y="525463"/>
          <p14:tracePt t="24776" x="7773988" y="576263"/>
          <p14:tracePt t="24793" x="7748588" y="625475"/>
          <p14:tracePt t="24809" x="7723188" y="650875"/>
          <p14:tracePt t="24826" x="7723188" y="663575"/>
          <p14:tracePt t="24843" x="7710488" y="688975"/>
          <p14:tracePt t="24859" x="7710488" y="700088"/>
          <p14:tracePt t="24861" x="7697788" y="712788"/>
          <p14:tracePt t="24877" x="7697788" y="738188"/>
          <p14:tracePt t="24893" x="7685088" y="776288"/>
          <p14:tracePt t="24910" x="7685088" y="825500"/>
          <p14:tracePt t="24926" x="7685088" y="863600"/>
          <p14:tracePt t="24943" x="7685088" y="901700"/>
          <p14:tracePt t="24959" x="7685088" y="950913"/>
          <p14:tracePt t="24977" x="7685088" y="976313"/>
          <p14:tracePt t="24993" x="7685088" y="1014413"/>
          <p14:tracePt t="25010" x="7685088" y="1050925"/>
          <p14:tracePt t="25027" x="7710488" y="1089025"/>
          <p14:tracePt t="25029" x="7723188" y="1114425"/>
          <p14:tracePt t="25043" x="7761288" y="1138238"/>
          <p14:tracePt t="25045" x="7797800" y="1163638"/>
          <p14:tracePt t="25060" x="7861300" y="1189038"/>
          <p14:tracePt t="25077" x="7935913" y="1214438"/>
          <p14:tracePt t="25094" x="7986713" y="1214438"/>
          <p14:tracePt t="25110" x="8048625" y="1227138"/>
          <p14:tracePt t="25126" x="8123238" y="1227138"/>
          <p14:tracePt t="25143" x="8223250" y="1227138"/>
          <p14:tracePt t="25160" x="8374063" y="1227138"/>
          <p14:tracePt t="25177" x="8461375" y="1227138"/>
          <p14:tracePt t="25194" x="8548688" y="1189038"/>
          <p14:tracePt t="25210" x="8599488" y="1163638"/>
          <p14:tracePt t="25212" x="8624888" y="1150938"/>
          <p14:tracePt t="25227" x="8650288" y="1125538"/>
          <p14:tracePt t="25229" x="8661400" y="1114425"/>
          <p14:tracePt t="25244" x="8686800" y="1089025"/>
          <p14:tracePt t="25261" x="8699500" y="1063625"/>
          <p14:tracePt t="25278" x="8724900" y="1038225"/>
          <p14:tracePt t="25294" x="8724900" y="1001713"/>
          <p14:tracePt t="25310" x="8724900" y="976313"/>
          <p14:tracePt t="25327" x="8724900" y="950913"/>
          <p14:tracePt t="25344" x="8724900" y="901700"/>
          <p14:tracePt t="25360" x="8724900" y="876300"/>
          <p14:tracePt t="25378" x="8724900" y="838200"/>
          <p14:tracePt t="25394" x="8724900" y="812800"/>
          <p14:tracePt t="25411" x="8724900" y="801688"/>
          <p14:tracePt t="25428" x="8724900" y="776288"/>
          <p14:tracePt t="25445" x="8699500" y="750888"/>
          <p14:tracePt t="25462" x="8637588" y="738188"/>
          <p14:tracePt t="25478" x="8599488" y="712788"/>
          <p14:tracePt t="25494" x="8548688" y="700088"/>
          <p14:tracePt t="25511" x="8499475" y="676275"/>
          <p14:tracePt t="25528" x="8461375" y="676275"/>
          <p14:tracePt t="25545" x="8424863" y="663575"/>
          <p14:tracePt t="25561" x="8386763" y="650875"/>
          <p14:tracePt t="25578" x="8335963" y="638175"/>
          <p14:tracePt t="25595" x="8299450" y="612775"/>
          <p14:tracePt t="25597" x="8261350" y="612775"/>
          <p14:tracePt t="25611" x="8235950" y="612775"/>
          <p14:tracePt t="25629" x="8186738" y="612775"/>
          <p14:tracePt t="25645" x="8174038" y="588963"/>
          <p14:tracePt t="25662" x="8148638" y="588963"/>
          <p14:tracePt t="25678" x="8110538" y="588963"/>
          <p14:tracePt t="25695" x="8086725" y="588963"/>
          <p14:tracePt t="25712" x="8074025" y="588963"/>
          <p14:tracePt t="25729" x="8023225" y="588963"/>
          <p14:tracePt t="25745" x="7999413" y="588963"/>
          <p14:tracePt t="25762" x="7986713" y="600075"/>
          <p14:tracePt t="25779" x="7961313" y="625475"/>
          <p14:tracePt t="25781" x="7935913" y="638175"/>
          <p14:tracePt t="25806" x="7910513" y="663575"/>
          <p14:tracePt t="25837" x="7910513" y="676275"/>
          <p14:tracePt t="25846" x="7897813" y="676275"/>
          <p14:tracePt t="25853" x="7897813" y="688975"/>
          <p14:tracePt t="25863" x="7886700" y="700088"/>
          <p14:tracePt t="25878" x="7861300" y="725488"/>
          <p14:tracePt t="25896" x="7861300" y="738188"/>
          <p14:tracePt t="25912" x="7848600" y="763588"/>
          <p14:tracePt t="25929" x="7835900" y="776288"/>
          <p14:tracePt t="25946" x="7835900" y="788988"/>
          <p14:tracePt t="25962" x="7810500" y="812800"/>
          <p14:tracePt t="25979" x="7810500" y="825500"/>
          <p14:tracePt t="26006" x="7810500" y="838200"/>
          <p14:tracePt t="26070" x="7797800" y="863600"/>
          <p14:tracePt t="26102" x="7797800" y="876300"/>
          <p14:tracePt t="26469" x="7797800" y="850900"/>
          <p14:tracePt t="26486" x="7785100" y="825500"/>
          <p14:tracePt t="26502" x="7785100" y="812800"/>
          <p14:tracePt t="26518" x="7785100" y="801688"/>
          <p14:tracePt t="26526" x="7773988" y="801688"/>
          <p14:tracePt t="26550" x="7773988" y="788988"/>
          <p14:tracePt t="26581" x="7773988" y="776288"/>
          <p14:tracePt t="26598" x="7773988" y="763588"/>
          <p14:tracePt t="26614" x="7773988" y="750888"/>
          <p14:tracePt t="26621" x="7785100" y="750888"/>
          <p14:tracePt t="26630" x="7810500" y="750888"/>
          <p14:tracePt t="26648" x="7935913" y="700088"/>
          <p14:tracePt t="26664" x="8074025" y="688975"/>
          <p14:tracePt t="26681" x="8212138" y="663575"/>
          <p14:tracePt t="26698" x="8399463" y="663575"/>
          <p14:tracePt t="26714" x="8561388" y="663575"/>
          <p14:tracePt t="26731" x="8737600" y="688975"/>
          <p14:tracePt t="26733" x="8812213" y="700088"/>
          <p14:tracePt t="26749" x="8924925" y="750888"/>
          <p14:tracePt t="26765" x="8975725" y="801688"/>
          <p14:tracePt t="26782" x="9012238" y="838200"/>
          <p14:tracePt t="26799" x="9012238" y="863600"/>
          <p14:tracePt t="26815" x="9024938" y="863600"/>
          <p14:tracePt t="26870" x="9024938" y="876300"/>
          <p14:tracePt t="26902" x="9012238" y="876300"/>
          <p14:tracePt t="26910" x="8999538" y="889000"/>
          <p14:tracePt t="26925" x="8986838" y="901700"/>
          <p14:tracePt t="26933" x="8975725" y="912813"/>
          <p14:tracePt t="26949" x="8950325" y="938213"/>
          <p14:tracePt t="26965" x="8899525" y="976313"/>
          <p14:tracePt t="26983" x="8874125" y="1025525"/>
          <p14:tracePt t="26998" x="8850313" y="1050925"/>
          <p14:tracePt t="27015" x="8837613" y="1063625"/>
          <p14:tracePt t="27032" x="8837613" y="1076325"/>
          <p14:tracePt t="27049" x="8812213" y="1089025"/>
          <p14:tracePt t="27065" x="8763000" y="1125538"/>
          <p14:tracePt t="27082" x="8699500" y="1189038"/>
          <p14:tracePt t="27099" x="8650288" y="1227138"/>
          <p14:tracePt t="27101" x="8599488" y="1276350"/>
          <p14:tracePt t="27115" x="8537575" y="1327150"/>
          <p14:tracePt t="27118" x="8461375" y="1376363"/>
          <p14:tracePt t="27133" x="8299450" y="1514475"/>
          <p14:tracePt t="27150" x="8186738" y="1614488"/>
          <p14:tracePt t="27166" x="8023225" y="1739900"/>
          <p14:tracePt t="27182" x="7874000" y="1889125"/>
          <p14:tracePt t="27199" x="7761288" y="2014538"/>
          <p14:tracePt t="27215" x="7597775" y="2178050"/>
          <p14:tracePt t="27232" x="7448550" y="2290763"/>
          <p14:tracePt t="27249" x="7297738" y="2390775"/>
          <p14:tracePt t="27266" x="7097713" y="2503488"/>
          <p14:tracePt t="27282" x="6910388" y="2590800"/>
          <p14:tracePt t="27285" x="6834188" y="2627313"/>
          <p14:tracePt t="27299" x="6746875" y="2640013"/>
          <p14:tracePt t="27300" x="6672263" y="2652713"/>
          <p14:tracePt t="27315" x="6584950" y="2690813"/>
          <p14:tracePt t="27316" x="6496050" y="2716213"/>
          <p14:tracePt t="27332" x="6334125" y="2790825"/>
          <p14:tracePt t="27349" x="6134100" y="2865438"/>
          <p14:tracePt t="27365" x="5957888" y="2941638"/>
          <p14:tracePt t="27382" x="5845175" y="3003550"/>
          <p14:tracePt t="27399" x="5757863" y="3041650"/>
          <p14:tracePt t="27416" x="5657850" y="3128963"/>
          <p14:tracePt t="27433" x="5583238" y="3178175"/>
          <p14:tracePt t="27449" x="5557838" y="3216275"/>
          <p14:tracePt t="27466" x="5519738" y="3267075"/>
          <p14:tracePt t="27469" x="5507038" y="3290888"/>
          <p14:tracePt t="27483" x="5507038" y="3316288"/>
          <p14:tracePt t="27485" x="5495925" y="3354388"/>
          <p14:tracePt t="27499" x="5483225" y="3367088"/>
          <p14:tracePt t="27501" x="5483225" y="3403600"/>
          <p14:tracePt t="27517" x="5457825" y="3441700"/>
          <p14:tracePt t="27534" x="5445125" y="3467100"/>
          <p14:tracePt t="27550" x="5432425" y="3479800"/>
          <p14:tracePt t="27567" x="5419725" y="3490913"/>
          <p14:tracePt t="27590" x="5345113" y="3516313"/>
          <p14:tracePt t="27600" x="5332413" y="3516313"/>
          <p14:tracePt t="27617" x="5257800" y="3554413"/>
          <p14:tracePt t="27633" x="5145088" y="3579813"/>
          <p14:tracePt t="27650" x="4981575" y="3654425"/>
          <p14:tracePt t="27667" x="4781550" y="3716338"/>
          <p14:tracePt t="27669" x="4694238" y="3754438"/>
          <p14:tracePt t="27684" x="4594225" y="3803650"/>
          <p14:tracePt t="27686" x="4481513" y="3867150"/>
          <p14:tracePt t="27701" x="4230688" y="4005263"/>
          <p14:tracePt t="27717" x="3843338" y="4141788"/>
          <p14:tracePt t="27734" x="3605213" y="4230688"/>
          <p14:tracePt t="27750" x="3429000" y="4267200"/>
          <p14:tracePt t="27767" x="3305175" y="4305300"/>
          <p14:tracePt t="27784" x="3179763" y="4330700"/>
          <p14:tracePt t="27800" x="3041650" y="4330700"/>
          <p14:tracePt t="27817" x="2903538" y="4330700"/>
          <p14:tracePt t="27834" x="2741613" y="4330700"/>
          <p14:tracePt t="27851" x="2641600" y="4305300"/>
          <p14:tracePt t="27853" x="2578100" y="4279900"/>
          <p14:tracePt t="27868" x="2503488" y="4267200"/>
          <p14:tracePt t="27870" x="2452688" y="4241800"/>
          <p14:tracePt t="27884" x="2352675" y="4217988"/>
          <p14:tracePt t="27901" x="2278063" y="4205288"/>
          <p14:tracePt t="27919" x="2228850" y="4179888"/>
          <p14:tracePt t="27934" x="2190750" y="4154488"/>
          <p14:tracePt t="27950" x="2165350" y="4129088"/>
          <p14:tracePt t="27967" x="2127250" y="4092575"/>
          <p14:tracePt t="27984" x="2065338" y="4029075"/>
          <p14:tracePt t="28001" x="1978025" y="3905250"/>
          <p14:tracePt t="28018" x="1914525" y="3816350"/>
          <p14:tracePt t="28034" x="1852613" y="3741738"/>
          <p14:tracePt t="28036" x="1839913" y="3741738"/>
          <p14:tracePt t="28051" x="1814513" y="3716338"/>
          <p14:tracePt t="28053" x="1801813" y="3703638"/>
          <p14:tracePt t="28069" x="1765300" y="3654425"/>
          <p14:tracePt t="28085" x="1727200" y="3603625"/>
          <p14:tracePt t="28102" x="1701800" y="3554413"/>
          <p14:tracePt t="28119" x="1652588" y="3467100"/>
          <p14:tracePt t="28135" x="1601788" y="3390900"/>
          <p14:tracePt t="28151" x="1577975" y="3354388"/>
          <p14:tracePt t="28168" x="1577975" y="3328988"/>
          <p14:tracePt t="28185" x="1552575" y="3303588"/>
          <p14:tracePt t="28202" x="1539875" y="3303588"/>
          <p14:tracePt t="28270" x="1539875" y="3290888"/>
          <p14:tracePt t="28326" x="1552575" y="3290888"/>
          <p14:tracePt t="28358" x="1552575" y="3267075"/>
          <p14:tracePt t="28390" x="1565275" y="3267075"/>
          <p14:tracePt t="28510" x="1565275" y="3241675"/>
          <p14:tracePt t="28518" x="1589088" y="3228975"/>
          <p14:tracePt t="28526" x="1589088" y="3203575"/>
          <p14:tracePt t="28536" x="1614488" y="3190875"/>
          <p14:tracePt t="28552" x="1614488" y="3178175"/>
          <p14:tracePt t="28569" x="1627188" y="3154363"/>
          <p14:tracePt t="28586" x="1639888" y="3141663"/>
          <p14:tracePt t="28603" x="1665288" y="3116263"/>
          <p14:tracePt t="28619" x="1665288" y="3103563"/>
          <p14:tracePt t="28621" x="1677988" y="3090863"/>
          <p14:tracePt t="28637" x="1714500" y="3065463"/>
          <p14:tracePt t="28653" x="1739900" y="3054350"/>
          <p14:tracePt t="28670" x="1778000" y="3041650"/>
          <p14:tracePt t="28686" x="1801813" y="3028950"/>
          <p14:tracePt t="28702" x="1827213" y="3003550"/>
          <p14:tracePt t="28719" x="1852613" y="2990850"/>
          <p14:tracePt t="28736" x="1890713" y="2965450"/>
          <p14:tracePt t="28753" x="1927225" y="2952750"/>
          <p14:tracePt t="28770" x="1939925" y="2952750"/>
          <p14:tracePt t="28786" x="1965325" y="2952750"/>
          <p14:tracePt t="28788" x="1978025" y="2952750"/>
          <p14:tracePt t="28803" x="1990725" y="2952750"/>
          <p14:tracePt t="28805" x="2014538" y="2952750"/>
          <p14:tracePt t="28821" x="2039938" y="2952750"/>
          <p14:tracePt t="28837" x="2065338" y="2952750"/>
          <p14:tracePt t="28853" x="2090738" y="2952750"/>
          <p14:tracePt t="28870" x="2116138" y="2965450"/>
          <p14:tracePt t="28894" x="2127250" y="2965450"/>
          <p14:tracePt t="29037" x="2152650" y="2965450"/>
          <p14:tracePt t="29054" x="2178050" y="2965450"/>
          <p14:tracePt t="29062" x="2203450" y="2965450"/>
          <p14:tracePt t="29070" x="2252663" y="2952750"/>
          <p14:tracePt t="29087" x="2365375" y="2928938"/>
          <p14:tracePt t="29103" x="2541588" y="2878138"/>
          <p14:tracePt t="29120" x="2667000" y="2840038"/>
          <p14:tracePt t="29137" x="2767013" y="2816225"/>
          <p14:tracePt t="29154" x="2828925" y="2790825"/>
          <p14:tracePt t="29170" x="2854325" y="2790825"/>
          <p14:tracePt t="29172" x="2867025" y="2790825"/>
          <p14:tracePt t="29189" x="2879725" y="2790825"/>
          <p14:tracePt t="29205" x="2916238" y="2790825"/>
          <p14:tracePt t="29221" x="2954338" y="2790825"/>
          <p14:tracePt t="29238" x="3067050" y="2790825"/>
          <p14:tracePt t="29254" x="3241675" y="2816225"/>
          <p14:tracePt t="29271" x="3441700" y="2865438"/>
          <p14:tracePt t="29288" x="3554413" y="2928938"/>
          <p14:tracePt t="29304" x="3579813" y="2928938"/>
          <p14:tracePt t="34501" x="3605213" y="2928938"/>
          <p14:tracePt t="34519" x="3605213" y="2941638"/>
          <p14:tracePt t="34526" x="3617913" y="2952750"/>
          <p14:tracePt t="34574" x="3630613" y="2952750"/>
          <p14:tracePt t="34582" x="3643313" y="2965450"/>
          <p14:tracePt t="34598" x="3654425" y="2965450"/>
          <p14:tracePt t="34605" x="3654425" y="2978150"/>
          <p14:tracePt t="34618" x="3667125" y="2978150"/>
          <p14:tracePt t="34620" x="3679825" y="2978150"/>
          <p14:tracePt t="34637" x="3705225" y="2990850"/>
          <p14:tracePt t="34662" x="3717925" y="2990850"/>
          <p14:tracePt t="34669" x="3743325" y="2990850"/>
          <p14:tracePt t="34686" x="3792538" y="3003550"/>
          <p14:tracePt t="34702" x="3843338" y="3003550"/>
          <p14:tracePt t="34719" x="3892550" y="3003550"/>
          <p14:tracePt t="34735" x="3956050" y="3016250"/>
          <p14:tracePt t="34752" x="4005263" y="3016250"/>
          <p14:tracePt t="34769" x="4056063" y="3016250"/>
          <p14:tracePt t="34785" x="4081463" y="3016250"/>
          <p14:tracePt t="34802" x="4117975" y="3016250"/>
          <p14:tracePt t="34819" x="4143375" y="3016250"/>
          <p14:tracePt t="34820" x="4168775" y="3016250"/>
          <p14:tracePt t="34846" x="4181475" y="3016250"/>
          <p14:tracePt t="34853" x="4192588" y="3016250"/>
          <p14:tracePt t="34870" x="4243388" y="3003550"/>
          <p14:tracePt t="34886" x="4281488" y="3003550"/>
          <p14:tracePt t="34902" x="4318000" y="2990850"/>
          <p14:tracePt t="34919" x="4343400" y="2990850"/>
          <p14:tracePt t="34936" x="4356100" y="2978150"/>
          <p14:tracePt t="34952" x="4368800" y="2978150"/>
          <p14:tracePt t="34974" x="4381500" y="2978150"/>
          <p14:tracePt t="35046" x="4406900" y="2978150"/>
          <p14:tracePt t="35078" x="4430713" y="2978150"/>
          <p14:tracePt t="35102" x="4443413" y="2978150"/>
          <p14:tracePt t="35109" x="4456113" y="2978150"/>
          <p14:tracePt t="35119" x="4468813" y="2978150"/>
          <p14:tracePt t="35136" x="4494213" y="2978150"/>
          <p14:tracePt t="35158" x="4518025" y="2978150"/>
          <p14:tracePt t="35173" x="4530725" y="2978150"/>
          <p14:tracePt t="35187" x="4556125" y="2978150"/>
          <p14:tracePt t="35189" x="4568825" y="2978150"/>
          <p14:tracePt t="35203" x="4594225" y="2978150"/>
          <p14:tracePt t="35205" x="4619625" y="2978150"/>
          <p14:tracePt t="35220" x="4643438" y="2978150"/>
          <p14:tracePt t="35237" x="4668838" y="2978150"/>
          <p14:tracePt t="35253" x="4681538" y="2978150"/>
          <p14:tracePt t="35773" x="4694238" y="2978150"/>
          <p14:tracePt t="35781" x="4719638" y="2965450"/>
          <p14:tracePt t="35789" x="4719638" y="2952750"/>
          <p14:tracePt t="35805" x="4732338" y="2952750"/>
          <p14:tracePt t="35822" x="4781550" y="2928938"/>
          <p14:tracePt t="35839" x="4794250" y="2928938"/>
          <p14:tracePt t="35855" x="4806950" y="2928938"/>
          <p14:tracePt t="35871" x="4832350" y="2928938"/>
          <p14:tracePt t="35888" x="4843463" y="2916238"/>
          <p14:tracePt t="35905" x="4856163" y="2916238"/>
          <p14:tracePt t="36029" x="4868863" y="2916238"/>
          <p14:tracePt t="36045" x="4894263" y="2916238"/>
          <p14:tracePt t="36062" x="4919663" y="2916238"/>
          <p14:tracePt t="36078" x="4945063" y="2916238"/>
          <p14:tracePt t="36086" x="4968875" y="2916238"/>
          <p14:tracePt t="36094" x="4994275" y="2916238"/>
          <p14:tracePt t="36110" x="5006975" y="2916238"/>
          <p14:tracePt t="36122" x="5019675" y="2916238"/>
          <p14:tracePt t="36125" x="5032375" y="2916238"/>
          <p14:tracePt t="36139" x="5045075" y="2916238"/>
          <p14:tracePt t="36141" x="5057775" y="2916238"/>
          <p14:tracePt t="36157" x="5068888" y="2916238"/>
          <p14:tracePt t="36173" x="5081588" y="2916238"/>
          <p14:tracePt t="36213" x="5094288" y="2916238"/>
          <p14:tracePt t="36223" x="5106988" y="2916238"/>
          <p14:tracePt t="36246" x="5119688" y="2916238"/>
          <p14:tracePt t="36262" x="5132388" y="2916238"/>
          <p14:tracePt t="36278" x="5145088" y="2916238"/>
          <p14:tracePt t="36285" x="5157788" y="2916238"/>
          <p14:tracePt t="36293" x="5170488" y="2916238"/>
          <p14:tracePt t="36326" x="5194300" y="2916238"/>
          <p14:tracePt t="36373" x="5207000" y="2916238"/>
          <p14:tracePt t="36582" x="5219700" y="2928938"/>
          <p14:tracePt t="36630" x="5219700" y="2941638"/>
          <p14:tracePt t="36646" x="5219700" y="2952750"/>
          <p14:tracePt t="36662" x="5219700" y="2965450"/>
          <p14:tracePt t="36669" x="5219700" y="2978150"/>
          <p14:tracePt t="36686" x="5232400" y="2990850"/>
          <p14:tracePt t="36693" x="5245100" y="2990850"/>
          <p14:tracePt t="36707" x="5245100" y="3003550"/>
          <p14:tracePt t="36757" x="5245100" y="3016250"/>
          <p14:tracePt t="36781" x="5245100" y="3028950"/>
          <p14:tracePt t="36806" x="5245100" y="3041650"/>
          <p14:tracePt t="36822" x="5245100" y="3065463"/>
          <p14:tracePt t="36846" x="5245100" y="3078163"/>
          <p14:tracePt t="36853" x="5245100" y="3090863"/>
          <p14:tracePt t="36862" x="5245100" y="3103563"/>
          <p14:tracePt t="36874" x="5245100" y="3116263"/>
          <p14:tracePt t="36893" x="5245100" y="3141663"/>
          <p14:tracePt t="36908" x="5219700" y="3154363"/>
          <p14:tracePt t="36925" x="5219700" y="3165475"/>
          <p14:tracePt t="36942" x="5219700" y="3178175"/>
          <p14:tracePt t="36959" x="5219700" y="3216275"/>
          <p14:tracePt t="36982" x="5219700" y="3228975"/>
          <p14:tracePt t="36998" x="5219700" y="3241675"/>
          <p14:tracePt t="37008" x="5219700" y="3254375"/>
          <p14:tracePt t="37025" x="5219700" y="3267075"/>
          <p14:tracePt t="37041" x="5207000" y="3278188"/>
          <p14:tracePt t="37058" x="5207000" y="3290888"/>
          <p14:tracePt t="37075" x="5194300" y="3303588"/>
          <p14:tracePt t="37101" x="5194300" y="3328988"/>
          <p14:tracePt t="37141" x="5194300" y="3341688"/>
          <p14:tracePt t="37149" x="5181600" y="3354388"/>
          <p14:tracePt t="37365" x="5181600" y="3341688"/>
          <p14:tracePt t="37382" x="5181600" y="3316288"/>
          <p14:tracePt t="37406" x="5194300" y="3316288"/>
          <p14:tracePt t="37422" x="5194300" y="3303588"/>
          <p14:tracePt t="37454" x="5194300" y="3278188"/>
          <p14:tracePt t="37469" x="5207000" y="3278188"/>
          <p14:tracePt t="37485" x="5207000" y="3267075"/>
          <p14:tracePt t="37518" x="5219700" y="3267075"/>
          <p14:tracePt t="37542" x="5232400" y="3241675"/>
          <p14:tracePt t="37574" x="5245100" y="3228975"/>
          <p14:tracePt t="37622" x="5257800" y="3216275"/>
          <p14:tracePt t="37654" x="5270500" y="3216275"/>
          <p14:tracePt t="37660" x="5281613" y="3216275"/>
          <p14:tracePt t="37677" x="5307013" y="3216275"/>
          <p14:tracePt t="37694" x="5319713" y="3216275"/>
          <p14:tracePt t="37710" x="5345113" y="3216275"/>
          <p14:tracePt t="37726" x="5383213" y="3241675"/>
          <p14:tracePt t="37743" x="5470525" y="3316288"/>
          <p14:tracePt t="37759" x="5532438" y="3378200"/>
          <p14:tracePt t="37777" x="5545138" y="3454400"/>
          <p14:tracePt t="37793" x="5545138" y="3516313"/>
          <p14:tracePt t="37810" x="5532438" y="3603625"/>
          <p14:tracePt t="37827" x="5532438" y="3616325"/>
          <p14:tracePt t="37925" x="5519738" y="3616325"/>
          <p14:tracePt t="38014" x="5532438" y="3603625"/>
          <p14:tracePt t="38070" x="5532438" y="3590925"/>
          <p14:tracePt t="38165" x="5532438" y="3579813"/>
          <p14:tracePt t="38238" x="5532438" y="3554413"/>
          <p14:tracePt t="38269" x="5532438" y="3541713"/>
          <p14:tracePt t="38301" x="5519738" y="3541713"/>
          <p14:tracePt t="38309" x="5507038" y="3541713"/>
          <p14:tracePt t="38318" x="5507038" y="3529013"/>
          <p14:tracePt t="38341" x="5495925" y="3529013"/>
          <p14:tracePt t="38350" x="5483225" y="3529013"/>
          <p14:tracePt t="38361" x="5470525" y="3529013"/>
          <p14:tracePt t="38378" x="5457825" y="3503613"/>
          <p14:tracePt t="38380" x="5432425" y="3503613"/>
          <p14:tracePt t="38395" x="5407025" y="3503613"/>
          <p14:tracePt t="38397" x="5383213" y="3503613"/>
          <p14:tracePt t="38411" x="5370513" y="3490913"/>
          <p14:tracePt t="38413" x="5357813" y="3479800"/>
          <p14:tracePt t="38429" x="5345113" y="3479800"/>
          <p14:tracePt t="38446" x="5319713" y="3479800"/>
          <p14:tracePt t="38462" x="5307013" y="3467100"/>
          <p14:tracePt t="38478" x="5294313" y="3467100"/>
          <p14:tracePt t="38495" x="5270500" y="3441700"/>
          <p14:tracePt t="38511" x="5257800" y="3441700"/>
          <p14:tracePt t="38550" x="5245100" y="3441700"/>
          <p14:tracePt t="38558" x="5245100" y="3429000"/>
          <p14:tracePt t="38565" x="5219700" y="3416300"/>
          <p14:tracePt t="38579" x="5219700" y="3403600"/>
          <p14:tracePt t="38580" x="5207000" y="3403600"/>
          <p14:tracePt t="38596" x="5207000" y="3378200"/>
          <p14:tracePt t="38598" x="5181600" y="3367088"/>
          <p14:tracePt t="38612" x="5170488" y="3341688"/>
          <p14:tracePt t="38629" x="5157788" y="3303588"/>
          <p14:tracePt t="38646" x="5145088" y="3267075"/>
          <p14:tracePt t="38662" x="5132388" y="3241675"/>
          <p14:tracePt t="38679" x="5119688" y="3228975"/>
          <p14:tracePt t="38696" x="5119688" y="3216275"/>
          <p14:tracePt t="38725" x="5119688" y="3203575"/>
          <p14:tracePt t="38821" x="5119688" y="3190875"/>
          <p14:tracePt t="38853" x="5119688" y="3178175"/>
          <p14:tracePt t="39053" x="5119688" y="3165475"/>
          <p14:tracePt t="39070" x="5132388" y="3165475"/>
          <p14:tracePt t="39078" x="5145088" y="3165475"/>
          <p14:tracePt t="39086" x="5157788" y="3154363"/>
          <p14:tracePt t="39097" x="5181600" y="3141663"/>
          <p14:tracePt t="39113" x="5245100" y="3090863"/>
          <p14:tracePt t="39130" x="5357813" y="3028950"/>
          <p14:tracePt t="39132" x="5383213" y="3016250"/>
          <p14:tracePt t="39147" x="5432425" y="2978150"/>
          <p14:tracePt t="39149" x="5445125" y="2978150"/>
          <p14:tracePt t="39164" x="5483225" y="2952750"/>
          <p14:tracePt t="39181" x="5507038" y="2941638"/>
          <p14:tracePt t="39197" x="5532438" y="2928938"/>
          <p14:tracePt t="39214" x="5545138" y="2928938"/>
          <p14:tracePt t="39230" x="5570538" y="2928938"/>
          <p14:tracePt t="39247" x="5607050" y="2928938"/>
          <p14:tracePt t="39264" x="5632450" y="2928938"/>
          <p14:tracePt t="39280" x="5670550" y="2928938"/>
          <p14:tracePt t="39298" x="5695950" y="2928938"/>
          <p14:tracePt t="39313" x="5708650" y="2928938"/>
          <p14:tracePt t="39331" x="5719763" y="2928938"/>
          <p14:tracePt t="39332" x="5732463" y="2928938"/>
          <p14:tracePt t="39389" x="5757863" y="2928938"/>
          <p14:tracePt t="45933" x="5757863" y="2941638"/>
          <p14:tracePt t="45941" x="5770563" y="2941638"/>
          <p14:tracePt t="45949" x="5770563" y="2952750"/>
          <p14:tracePt t="45965" x="5795963" y="2965450"/>
          <p14:tracePt t="45981" x="5808663" y="2965450"/>
          <p14:tracePt t="45998" x="5821363" y="2978150"/>
          <p14:tracePt t="46037" x="5845175" y="2978150"/>
          <p14:tracePt t="46261" x="5883275" y="2990850"/>
          <p14:tracePt t="46269" x="5908675" y="2990850"/>
          <p14:tracePt t="46282" x="5932488" y="3003550"/>
          <p14:tracePt t="46285" x="5957888" y="3003550"/>
          <p14:tracePt t="46300" x="5983288" y="3003550"/>
          <p14:tracePt t="46301" x="6008688" y="3028950"/>
          <p14:tracePt t="46315" x="6034088" y="3028950"/>
          <p14:tracePt t="46318" x="6057900" y="3028950"/>
          <p14:tracePt t="46333" x="6070600" y="3028950"/>
          <p14:tracePt t="46349" x="6083300" y="3028950"/>
          <p14:tracePt t="46589" x="6096000" y="3028950"/>
          <p14:tracePt t="47333" x="6083300" y="3028950"/>
          <p14:tracePt t="47421" x="6070600" y="3028950"/>
          <p14:tracePt t="47437" x="6045200" y="3041650"/>
          <p14:tracePt t="47445" x="6034088" y="3054350"/>
          <p14:tracePt t="47453" x="6008688" y="3054350"/>
          <p14:tracePt t="47469" x="5921375" y="3078163"/>
          <p14:tracePt t="47486" x="5870575" y="3090863"/>
          <p14:tracePt t="47502" x="5783263" y="3103563"/>
          <p14:tracePt t="47518" x="5708650" y="3141663"/>
          <p14:tracePt t="47535" x="5619750" y="3154363"/>
          <p14:tracePt t="47552" x="5483225" y="3165475"/>
          <p14:tracePt t="47569" x="5370513" y="3165475"/>
          <p14:tracePt t="47587" x="5232400" y="3165475"/>
          <p14:tracePt t="47589" x="5157788" y="3165475"/>
          <p14:tracePt t="47602" x="5081588" y="3165475"/>
          <p14:tracePt t="47618" x="4945063" y="3178175"/>
          <p14:tracePt t="47635" x="4819650" y="3178175"/>
          <p14:tracePt t="47636" x="4756150" y="3178175"/>
          <p14:tracePt t="47652" x="4630738" y="3178175"/>
          <p14:tracePt t="47668" x="4518025" y="3178175"/>
          <p14:tracePt t="47685" x="4381500" y="3178175"/>
          <p14:tracePt t="47701" x="4205288" y="3178175"/>
          <p14:tracePt t="47718" x="4056063" y="3178175"/>
          <p14:tracePt t="47735" x="3956050" y="3178175"/>
          <p14:tracePt t="47752" x="3892550" y="3178175"/>
          <p14:tracePt t="47769" x="3856038" y="3178175"/>
          <p14:tracePt t="47787" x="3830638" y="3178175"/>
          <p14:tracePt t="47789" x="3817938" y="3178175"/>
          <p14:tracePt t="47803" x="3805238" y="3178175"/>
          <p14:tracePt t="47805" x="3792538" y="3178175"/>
          <p14:tracePt t="47821" x="3767138" y="3178175"/>
          <p14:tracePt t="47845" x="3756025" y="3178175"/>
          <p14:tracePt t="47861" x="3743325" y="3178175"/>
          <p14:tracePt t="47870" x="3730625" y="3178175"/>
          <p14:tracePt t="47887" x="3717925" y="3178175"/>
          <p14:tracePt t="47903" x="3705225" y="3178175"/>
          <p14:tracePt t="47919" x="3679825" y="3178175"/>
          <p14:tracePt t="47936" x="3654425" y="3178175"/>
          <p14:tracePt t="47953" x="3630613" y="3178175"/>
          <p14:tracePt t="47970" x="3605213" y="3178175"/>
          <p14:tracePt t="47987" x="3592513" y="3178175"/>
          <p14:tracePt t="47989" x="3567113" y="3178175"/>
          <p14:tracePt t="48004" x="3554413" y="3178175"/>
          <p14:tracePt t="48020" x="3541713" y="3178175"/>
          <p14:tracePt t="48037" x="3530600" y="3178175"/>
          <p14:tracePt t="48054" x="3517900" y="3178175"/>
          <p14:tracePt t="48070" x="3505200" y="3178175"/>
          <p14:tracePt t="49581" x="3517900" y="3178175"/>
          <p14:tracePt t="49590" x="3530600" y="3178175"/>
          <p14:tracePt t="49605" x="3541713" y="3178175"/>
          <p14:tracePt t="49614" x="3567113" y="3178175"/>
          <p14:tracePt t="49624" x="3579813" y="3178175"/>
          <p14:tracePt t="49641" x="3617913" y="3178175"/>
          <p14:tracePt t="49658" x="3654425" y="3178175"/>
          <p14:tracePt t="49674" x="3756025" y="3178175"/>
          <p14:tracePt t="49677" x="3843338" y="3178175"/>
          <p14:tracePt t="49691" x="3905250" y="3178175"/>
          <p14:tracePt t="49693" x="3943350" y="3178175"/>
          <p14:tracePt t="49708" x="3992563" y="3178175"/>
          <p14:tracePt t="51909" x="3979863" y="3178175"/>
          <p14:tracePt t="51925" x="3968750" y="3178175"/>
          <p14:tracePt t="51933" x="3968750" y="3190875"/>
          <p14:tracePt t="51949" x="3968750" y="3203575"/>
          <p14:tracePt t="52053" x="3956050" y="3203575"/>
          <p14:tracePt t="52101" x="3930650" y="3203575"/>
          <p14:tracePt t="52141" x="3905250" y="3203575"/>
          <p14:tracePt t="52165" x="3892550" y="3203575"/>
          <p14:tracePt t="52181" x="3879850" y="3203575"/>
          <p14:tracePt t="52189" x="3867150" y="3203575"/>
          <p14:tracePt t="52199" x="3856038" y="3203575"/>
          <p14:tracePt t="52214" x="3830638" y="3203575"/>
          <p14:tracePt t="52230" x="3817938" y="3203575"/>
          <p14:tracePt t="52248" x="3779838" y="3216275"/>
          <p14:tracePt t="52264" x="3756025" y="3241675"/>
          <p14:tracePt t="52281" x="3717925" y="3254375"/>
          <p14:tracePt t="52297" x="3630613" y="3316288"/>
          <p14:tracePt t="52314" x="3541713" y="3367088"/>
          <p14:tracePt t="52330" x="3479800" y="3403600"/>
          <p14:tracePt t="52347" x="3379788" y="3467100"/>
          <p14:tracePt t="52348" x="3317875" y="3479800"/>
          <p14:tracePt t="52364" x="3179763" y="3529013"/>
          <p14:tracePt t="52380" x="3067050" y="3541713"/>
          <p14:tracePt t="52397" x="2941638" y="3579813"/>
          <p14:tracePt t="52414" x="2790825" y="3616325"/>
          <p14:tracePt t="52431" x="2678113" y="3641725"/>
          <p14:tracePt t="52448" x="2554288" y="3654425"/>
          <p14:tracePt t="52465" x="2390775" y="3679825"/>
          <p14:tracePt t="52482" x="2252663" y="3729038"/>
          <p14:tracePt t="52498" x="2103438" y="3779838"/>
          <p14:tracePt t="52500" x="2027238" y="3816350"/>
          <p14:tracePt t="52515" x="1939925" y="3854450"/>
          <p14:tracePt t="52517" x="1865313" y="3905250"/>
          <p14:tracePt t="52532" x="1752600" y="3941763"/>
          <p14:tracePt t="52549" x="1677988" y="3992563"/>
          <p14:tracePt t="52565" x="1639888" y="4017963"/>
          <p14:tracePt t="52582" x="1614488" y="4029075"/>
          <p14:tracePt t="52797" x="1601788" y="4029075"/>
          <p14:tracePt t="52933" x="1601788" y="4017963"/>
          <p14:tracePt t="53245" x="1601788" y="4005263"/>
          <p14:tracePt t="53333" x="1614488" y="3992563"/>
          <p14:tracePt t="53549" x="1627188" y="3979863"/>
          <p14:tracePt t="53597" x="1627188" y="3967163"/>
          <p14:tracePt t="53622" x="1639888" y="3967163"/>
          <p14:tracePt t="53669" x="1665288" y="3941763"/>
          <p14:tracePt t="53701" x="1689100" y="3929063"/>
          <p14:tracePt t="53719" x="1701800" y="3929063"/>
          <p14:tracePt t="53725" x="1701800" y="3916363"/>
          <p14:tracePt t="53734" x="1714500" y="3916363"/>
          <p14:tracePt t="53751" x="1727200" y="3916363"/>
          <p14:tracePt t="53768" x="1739900" y="3905250"/>
          <p14:tracePt t="53785" x="1752600" y="3892550"/>
          <p14:tracePt t="53805" x="1765300" y="3892550"/>
          <p14:tracePt t="54069" x="1778000" y="3892550"/>
          <p14:tracePt t="54077" x="1790700" y="3879850"/>
          <p14:tracePt t="54093" x="1801813" y="3879850"/>
          <p14:tracePt t="54102" x="1814513" y="3867150"/>
          <p14:tracePt t="54119" x="1852613" y="3867150"/>
          <p14:tracePt t="54136" x="1878013" y="3854450"/>
          <p14:tracePt t="54153" x="1890713" y="3854450"/>
          <p14:tracePt t="55381" x="1914525" y="3854450"/>
          <p14:tracePt t="55406" x="1927225" y="3854450"/>
          <p14:tracePt t="55413" x="1939925" y="3841750"/>
          <p14:tracePt t="55430" x="1952625" y="3841750"/>
          <p14:tracePt t="55439" x="1978025" y="3829050"/>
          <p14:tracePt t="55749" x="1990725" y="3829050"/>
          <p14:tracePt t="56573" x="2003425" y="3829050"/>
          <p14:tracePt t="56605" x="2027238" y="3829050"/>
          <p14:tracePt t="56637" x="2039938" y="3829050"/>
          <p14:tracePt t="56645" x="2052638" y="3829050"/>
          <p14:tracePt t="56661" x="2078038" y="3829050"/>
          <p14:tracePt t="56669" x="2103438" y="3829050"/>
          <p14:tracePt t="56677" x="2127250" y="3829050"/>
          <p14:tracePt t="56693" x="2216150" y="3829050"/>
          <p14:tracePt t="56710" x="2339975" y="3792538"/>
          <p14:tracePt t="56726" x="2428875" y="3779838"/>
          <p14:tracePt t="56742" x="2503488" y="3779838"/>
          <p14:tracePt t="56759" x="2554288" y="3767138"/>
          <p14:tracePt t="56776" x="2590800" y="3754438"/>
          <p14:tracePt t="56793" x="2628900" y="3754438"/>
          <p14:tracePt t="56809" x="2667000" y="3754438"/>
          <p14:tracePt t="56826" x="2728913" y="3741738"/>
          <p14:tracePt t="56828" x="2754313" y="3741738"/>
          <p14:tracePt t="56845" x="2767013" y="3729038"/>
          <p14:tracePt t="56860" x="2778125" y="3729038"/>
          <p14:tracePt t="56877" x="2790825" y="3729038"/>
          <p14:tracePt t="56893" x="2828925" y="3729038"/>
          <p14:tracePt t="56910" x="2854325" y="3729038"/>
          <p14:tracePt t="56926" x="2903538" y="3729038"/>
          <p14:tracePt t="56943" x="2979738" y="3729038"/>
          <p14:tracePt t="56960" x="3041650" y="3729038"/>
          <p14:tracePt t="56977" x="3116263" y="3729038"/>
          <p14:tracePt t="56993" x="3154363" y="3729038"/>
          <p14:tracePt t="57010" x="3192463" y="3729038"/>
          <p14:tracePt t="57012" x="3216275" y="3729038"/>
          <p14:tracePt t="57027" x="3254375" y="3703638"/>
          <p14:tracePt t="57029" x="3292475" y="3703638"/>
          <p14:tracePt t="57044" x="3367088" y="3667125"/>
          <p14:tracePt t="57061" x="3417888" y="3641725"/>
          <p14:tracePt t="57077" x="3429000" y="3629025"/>
          <p14:tracePt t="57094" x="3454400" y="3616325"/>
          <p14:tracePt t="57110" x="3467100" y="3603625"/>
          <p14:tracePt t="57127" x="3505200" y="3590925"/>
          <p14:tracePt t="57144" x="3530600" y="3567113"/>
          <p14:tracePt t="57160" x="3541713" y="3554413"/>
          <p14:tracePt t="57177" x="3592513" y="3529013"/>
          <p14:tracePt t="57194" x="3630613" y="3490913"/>
          <p14:tracePt t="57210" x="3705225" y="3441700"/>
          <p14:tracePt t="57212" x="3730625" y="3416300"/>
          <p14:tracePt t="57227" x="3779838" y="3390900"/>
          <p14:tracePt t="57229" x="3817938" y="3378200"/>
          <p14:tracePt t="57244" x="3892550" y="3354388"/>
          <p14:tracePt t="57261" x="4068763" y="3278188"/>
          <p14:tracePt t="57278" x="4294188" y="3190875"/>
          <p14:tracePt t="57294" x="4518025" y="3165475"/>
          <p14:tracePt t="57310" x="4743450" y="3116263"/>
          <p14:tracePt t="57327" x="4945063" y="3078163"/>
          <p14:tracePt t="57344" x="5170488" y="3041650"/>
          <p14:tracePt t="57361" x="5657850" y="2990850"/>
          <p14:tracePt t="57378" x="5995988" y="2916238"/>
          <p14:tracePt t="57394" x="6334125" y="2878138"/>
          <p14:tracePt t="57396" x="6496050" y="2865438"/>
          <p14:tracePt t="57411" x="6621463" y="2865438"/>
          <p14:tracePt t="57413" x="6746875" y="2865438"/>
          <p14:tracePt t="57428" x="6946900" y="2840038"/>
          <p14:tracePt t="57445" x="7110413" y="2840038"/>
          <p14:tracePt t="57462" x="7197725" y="2840038"/>
          <p14:tracePt t="57478" x="7246938" y="2840038"/>
          <p14:tracePt t="57494" x="7272338" y="2840038"/>
          <p14:tracePt t="57549" x="7285038" y="2840038"/>
          <p14:tracePt t="57805" x="7272338" y="2840038"/>
          <p14:tracePt t="57821" x="7259638" y="2840038"/>
          <p14:tracePt t="57837" x="7259638" y="2852738"/>
          <p14:tracePt t="57862" x="7246938" y="2865438"/>
          <p14:tracePt t="57869" x="7246938" y="2878138"/>
          <p14:tracePt t="57879" x="7235825" y="2878138"/>
          <p14:tracePt t="57896" x="7210425" y="2928938"/>
          <p14:tracePt t="57912" x="7185025" y="2952750"/>
          <p14:tracePt t="57929" x="7123113" y="3003550"/>
          <p14:tracePt t="57946" x="7085013" y="3065463"/>
          <p14:tracePt t="57963" x="7034213" y="3103563"/>
          <p14:tracePt t="57965" x="7010400" y="3128963"/>
          <p14:tracePt t="57979" x="6972300" y="3165475"/>
          <p14:tracePt t="57981" x="6946900" y="3178175"/>
          <p14:tracePt t="57997" x="6872288" y="3228975"/>
          <p14:tracePt t="58013" x="6821488" y="3267075"/>
          <p14:tracePt t="58030" x="6746875" y="3303588"/>
          <p14:tracePt t="58046" x="6708775" y="3328988"/>
          <p14:tracePt t="58062" x="6646863" y="3354388"/>
          <p14:tracePt t="58079" x="6584950" y="3390900"/>
          <p14:tracePt t="58096" x="6508750" y="3416300"/>
          <p14:tracePt t="58113" x="6496050" y="3429000"/>
          <p14:tracePt t="58130" x="6421438" y="3454400"/>
          <p14:tracePt t="58146" x="6370638" y="3479800"/>
          <p14:tracePt t="58148" x="6346825" y="3479800"/>
          <p14:tracePt t="58163" x="6321425" y="3503613"/>
          <p14:tracePt t="58165" x="6283325" y="3503613"/>
          <p14:tracePt t="58180" x="6183313" y="3529013"/>
          <p14:tracePt t="58197" x="6045200" y="3567113"/>
          <p14:tracePt t="58214" x="5921375" y="3603625"/>
          <p14:tracePt t="58230" x="5845175" y="3616325"/>
          <p14:tracePt t="58246" x="5770563" y="3641725"/>
          <p14:tracePt t="58263" x="5670550" y="3667125"/>
          <p14:tracePt t="58280" x="5532438" y="3679825"/>
          <p14:tracePt t="58296" x="5357813" y="3716338"/>
          <p14:tracePt t="58313" x="5019675" y="3754438"/>
          <p14:tracePt t="58330" x="4694238" y="3792538"/>
          <p14:tracePt t="58332" x="4518025" y="3829050"/>
          <p14:tracePt t="58347" x="4368800" y="3841750"/>
          <p14:tracePt t="58349" x="4256088" y="3867150"/>
          <p14:tracePt t="58364" x="4005263" y="3879850"/>
          <p14:tracePt t="58381" x="3856038" y="3879850"/>
          <p14:tracePt t="58397" x="3743325" y="3879850"/>
          <p14:tracePt t="58414" x="3654425" y="3879850"/>
          <p14:tracePt t="58430" x="3617913" y="3879850"/>
          <p14:tracePt t="58447" x="3579813" y="3879850"/>
          <p14:tracePt t="58464" x="3554413" y="3879850"/>
          <p14:tracePt t="58481" x="3541713" y="3879850"/>
          <p14:tracePt t="58497" x="3517900" y="3879850"/>
          <p14:tracePt t="58514" x="3505200" y="3879850"/>
          <p14:tracePt t="58516" x="3492500" y="3879850"/>
          <p14:tracePt t="58531" x="3479800" y="3879850"/>
          <p14:tracePt t="58533" x="3467100" y="3879850"/>
          <p14:tracePt t="58548" x="3454400" y="3879850"/>
          <p14:tracePt t="58565" x="3429000" y="3879850"/>
          <p14:tracePt t="58581" x="3405188" y="3879850"/>
          <p14:tracePt t="58598" x="3379788" y="3879850"/>
          <p14:tracePt t="58614" x="3341688" y="3879850"/>
          <p14:tracePt t="58631" x="3328988" y="3879850"/>
          <p14:tracePt t="58648" x="3292475" y="3879850"/>
          <p14:tracePt t="58664" x="3267075" y="3879850"/>
          <p14:tracePt t="58681" x="3216275" y="3879850"/>
          <p14:tracePt t="58698" x="3192463" y="3879850"/>
          <p14:tracePt t="58715" x="3128963" y="3879850"/>
          <p14:tracePt t="58717" x="3103563" y="3879850"/>
          <p14:tracePt t="58731" x="3079750" y="3879850"/>
          <p14:tracePt t="58733" x="3067050" y="3879850"/>
          <p14:tracePt t="58749" x="3028950" y="3879850"/>
          <p14:tracePt t="58765" x="3003550" y="3879850"/>
          <p14:tracePt t="58782" x="2967038" y="3879850"/>
          <p14:tracePt t="58798" x="2941638" y="3879850"/>
          <p14:tracePt t="58814" x="2903538" y="3879850"/>
          <p14:tracePt t="58831" x="2890838" y="3879850"/>
          <p14:tracePt t="58848" x="2841625" y="3879850"/>
          <p14:tracePt t="58865" x="2816225" y="3879850"/>
          <p14:tracePt t="58882" x="2790825" y="3879850"/>
          <p14:tracePt t="58898" x="2754313" y="3879850"/>
          <p14:tracePt t="58900" x="2741613" y="3879850"/>
          <p14:tracePt t="58915" x="2728913" y="3879850"/>
          <p14:tracePt t="58932" x="2716213" y="3879850"/>
          <p14:tracePt t="58949" x="2703513" y="3879850"/>
          <p14:tracePt t="58982" x="2678113" y="3879850"/>
          <p14:tracePt t="59029" x="2667000" y="3879850"/>
          <p14:tracePt t="59077" x="2654300" y="3879850"/>
          <p14:tracePt t="59093" x="2641600" y="3879850"/>
          <p14:tracePt t="59109" x="2628900" y="3879850"/>
          <p14:tracePt t="59116" x="2616200" y="3879850"/>
          <p14:tracePt t="59133" x="2590800" y="3879850"/>
          <p14:tracePt t="59150" x="2578100" y="3879850"/>
          <p14:tracePt t="59157" x="2565400" y="3879850"/>
          <p14:tracePt t="59166" x="2554288" y="3879850"/>
          <p14:tracePt t="59182" x="2528888" y="3879850"/>
          <p14:tracePt t="59199" x="2503488" y="3879850"/>
          <p14:tracePt t="59216" x="2478088" y="3879850"/>
          <p14:tracePt t="59238" x="2465388" y="3892550"/>
          <p14:tracePt t="59517" x="2478088" y="3892550"/>
          <p14:tracePt t="59525" x="2503488" y="3892550"/>
          <p14:tracePt t="59541" x="2516188" y="3892550"/>
          <p14:tracePt t="59557" x="2528888" y="3892550"/>
          <p14:tracePt t="59574" x="2541588" y="3892550"/>
          <p14:tracePt t="59583" x="2554288" y="3892550"/>
          <p14:tracePt t="60005" x="2565400" y="3892550"/>
          <p14:tracePt t="60053" x="2578100" y="3892550"/>
          <p14:tracePt t="60077" x="2590800" y="3892550"/>
          <p14:tracePt t="60093" x="2590800" y="3905250"/>
          <p14:tracePt t="60109" x="2603500" y="3916363"/>
          <p14:tracePt t="60118" x="2616200" y="3929063"/>
          <p14:tracePt t="60125" x="2628900" y="3929063"/>
          <p14:tracePt t="60134" x="2628900" y="3954463"/>
          <p14:tracePt t="60152" x="2641600" y="3967163"/>
          <p14:tracePt t="60168" x="2654300" y="3979863"/>
          <p14:tracePt t="60185" x="2667000" y="3992563"/>
          <p14:tracePt t="60202" x="2667000" y="4005263"/>
          <p14:tracePt t="60219" x="2678113" y="4017963"/>
          <p14:tracePt t="61302" x="2690813" y="4017963"/>
          <p14:tracePt t="62357" x="2703513" y="4017963"/>
          <p14:tracePt t="62365" x="2716213" y="4017963"/>
          <p14:tracePt t="62374" x="2728913" y="4017963"/>
          <p14:tracePt t="62390" x="2754313" y="4017963"/>
          <p14:tracePt t="62407" x="2816225" y="4017963"/>
          <p14:tracePt t="62424" x="2890838" y="4017963"/>
          <p14:tracePt t="62441" x="2928938" y="4029075"/>
          <p14:tracePt t="62458" x="2954338" y="4029075"/>
          <p14:tracePt t="62474" x="2979738" y="4041775"/>
          <p14:tracePt t="62501" x="2992438" y="4041775"/>
          <p14:tracePt t="62517" x="3003550" y="4041775"/>
          <p14:tracePt t="62549" x="3016250" y="4041775"/>
          <p14:tracePt t="62565" x="3028950" y="4041775"/>
          <p14:tracePt t="62581" x="3041650" y="4041775"/>
          <p14:tracePt t="62589" x="3054350" y="4041775"/>
          <p14:tracePt t="62605" x="3067050" y="4041775"/>
          <p14:tracePt t="62614" x="3079750" y="4041775"/>
          <p14:tracePt t="62625" x="3092450" y="4041775"/>
          <p14:tracePt t="62641" x="3116263" y="4041775"/>
          <p14:tracePt t="62658" x="3141663" y="4041775"/>
          <p14:tracePt t="62675" x="3167063" y="4041775"/>
          <p14:tracePt t="62692" x="3179763" y="4041775"/>
          <p14:tracePt t="62709" x="3192463" y="4041775"/>
          <p14:tracePt t="62725" x="3205163" y="4041775"/>
          <p14:tracePt t="62742" x="3228975" y="4054475"/>
          <p14:tracePt t="62773" x="3241675" y="4067175"/>
          <p14:tracePt t="62805" x="3254375" y="4067175"/>
          <p14:tracePt t="62853" x="3279775" y="4067175"/>
          <p14:tracePt t="62877" x="3317875" y="4079875"/>
          <p14:tracePt t="62909" x="3328988" y="4092575"/>
          <p14:tracePt t="62934" x="3354388" y="4092575"/>
          <p14:tracePt t="62965" x="3367088" y="4092575"/>
          <p14:tracePt t="62989" x="3379788" y="4092575"/>
          <p14:tracePt t="62997" x="3392488" y="4105275"/>
          <p14:tracePt t="63789" x="3392488" y="4117975"/>
          <p14:tracePt t="63845" x="3392488" y="4129088"/>
          <p14:tracePt t="63853" x="3392488" y="4141788"/>
          <p14:tracePt t="63869" x="3392488" y="4154488"/>
          <p14:tracePt t="64085" x="3405188" y="4167188"/>
          <p14:tracePt t="64109" x="3429000" y="4179888"/>
          <p14:tracePt t="64141" x="3441700" y="4179888"/>
          <p14:tracePt t="64173" x="3454400" y="4192588"/>
          <p14:tracePt t="64253" x="3467100" y="4192588"/>
          <p14:tracePt t="64541" x="3467100" y="4167188"/>
          <p14:tracePt t="64557" x="3479800" y="4167188"/>
          <p14:tracePt t="64581" x="3479800" y="4154488"/>
          <p14:tracePt t="64589" x="3479800" y="4129088"/>
          <p14:tracePt t="64605" x="3492500" y="4105275"/>
          <p14:tracePt t="64630" x="3492500" y="4092575"/>
          <p14:tracePt t="64637" x="3505200" y="4079875"/>
          <p14:tracePt t="64661" x="3505200" y="4067175"/>
          <p14:tracePt t="64677" x="3517900" y="4054475"/>
          <p14:tracePt t="64709" x="3530600" y="4041775"/>
          <p14:tracePt t="64717" x="3530600" y="4029075"/>
          <p14:tracePt t="64813" x="3530600" y="4017963"/>
          <p14:tracePt t="64838" x="3530600" y="4005263"/>
          <p14:tracePt t="67013" x="3541713" y="3992563"/>
          <p14:tracePt t="67020" x="3554413" y="3967163"/>
          <p14:tracePt t="67029" x="3605213" y="3941763"/>
          <p14:tracePt t="67037" x="3654425" y="3905250"/>
          <p14:tracePt t="67053" x="3705225" y="3867150"/>
          <p14:tracePt t="67069" x="3767138" y="3829050"/>
          <p14:tracePt t="67086" x="3843338" y="3803650"/>
          <p14:tracePt t="67103" x="3892550" y="3779838"/>
          <p14:tracePt t="67119" x="3968750" y="3754438"/>
          <p14:tracePt t="67136" x="4081463" y="3703638"/>
          <p14:tracePt t="67153" x="4243388" y="3667125"/>
          <p14:tracePt t="67170" x="4456113" y="3629025"/>
          <p14:tracePt t="67172" x="4543425" y="3629025"/>
          <p14:tracePt t="67187" x="4706938" y="3616325"/>
          <p14:tracePt t="67189" x="4768850" y="3590925"/>
          <p14:tracePt t="67204" x="4919663" y="3541713"/>
          <p14:tracePt t="67221" x="5006975" y="3516313"/>
          <p14:tracePt t="67237" x="5068888" y="3490913"/>
          <p14:tracePt t="67254" x="5094288" y="3467100"/>
          <p14:tracePt t="67270" x="5106988" y="3467100"/>
          <p14:tracePt t="67287" x="5119688" y="3467100"/>
          <p14:tracePt t="67341" x="5194300" y="3441700"/>
          <p14:tracePt t="67349" x="5319713" y="3429000"/>
          <p14:tracePt t="67357" x="5470525" y="3403600"/>
          <p14:tracePt t="67370" x="5607050" y="3390900"/>
          <p14:tracePt t="67372" x="5757863" y="3354388"/>
          <p14:tracePt t="67387" x="5895975" y="3341688"/>
          <p14:tracePt t="67389" x="6045200" y="3316288"/>
          <p14:tracePt t="67405" x="6157913" y="3303588"/>
          <p14:tracePt t="67421" x="6334125" y="3278188"/>
          <p14:tracePt t="67438" x="6496050" y="3254375"/>
          <p14:tracePt t="67454" x="6646863" y="3228975"/>
          <p14:tracePt t="67470" x="6746875" y="3216275"/>
          <p14:tracePt t="67487" x="6897688" y="3178175"/>
          <p14:tracePt t="67504" x="7021513" y="3141663"/>
          <p14:tracePt t="67521" x="7134225" y="3103563"/>
          <p14:tracePt t="67537" x="7272338" y="3103563"/>
          <p14:tracePt t="67554" x="7472363" y="3054350"/>
          <p14:tracePt t="67556" x="7561263" y="3054350"/>
          <p14:tracePt t="67571" x="7648575" y="3028950"/>
          <p14:tracePt t="67573" x="7735888" y="3016250"/>
          <p14:tracePt t="67588" x="7848600" y="3016250"/>
          <p14:tracePt t="67605" x="7910513" y="3003550"/>
          <p14:tracePt t="67622" x="7961313" y="2990850"/>
          <p14:tracePt t="67638" x="8010525" y="2990850"/>
          <p14:tracePt t="67654" x="8074025" y="2978150"/>
          <p14:tracePt t="67671" x="8161338" y="2978150"/>
          <p14:tracePt t="67688" x="8299450" y="2952750"/>
          <p14:tracePt t="67705" x="8424863" y="2941638"/>
          <p14:tracePt t="67721" x="8561388" y="2941638"/>
          <p14:tracePt t="67738" x="8650288" y="2941638"/>
          <p14:tracePt t="67740" x="8674100" y="2941638"/>
          <p14:tracePt t="67755" x="8699500" y="2941638"/>
          <p14:tracePt t="67757" x="8712200" y="2941638"/>
          <p14:tracePt t="67772" x="8724900" y="2941638"/>
          <p14:tracePt t="67789" x="8737600" y="2941638"/>
          <p14:tracePt t="67861" x="8750300" y="2941638"/>
          <p14:tracePt t="67878" x="8763000" y="2941638"/>
          <p14:tracePt t="67894" x="8774113" y="2941638"/>
          <p14:tracePt t="67901" x="8786813" y="2941638"/>
          <p14:tracePt t="67909" x="8799513" y="2941638"/>
          <p14:tracePt t="67922" x="8812213" y="2941638"/>
          <p14:tracePt t="67938" x="8837613" y="2941638"/>
          <p14:tracePt t="67956" x="8886825" y="2941638"/>
          <p14:tracePt t="67972" x="8912225" y="2941638"/>
          <p14:tracePt t="67989" x="8950325" y="2952750"/>
          <p14:tracePt t="68006" x="9012238" y="2990850"/>
          <p14:tracePt t="68022" x="9088438" y="3016250"/>
          <p14:tracePt t="68038" x="9137650" y="3041650"/>
          <p14:tracePt t="68062" x="9163050" y="3041650"/>
          <p14:tracePt t="68709" x="9163050" y="3054350"/>
          <p14:tracePt t="68741" x="9150350" y="3078163"/>
          <p14:tracePt t="68765" x="9137650" y="3103563"/>
          <p14:tracePt t="68781" x="9137650" y="3128963"/>
          <p14:tracePt t="68789" x="9137650" y="3141663"/>
          <p14:tracePt t="68805" x="9137650" y="3154363"/>
          <p14:tracePt t="68813" x="9137650" y="3165475"/>
          <p14:tracePt t="68824" x="9124950" y="3178175"/>
          <p14:tracePt t="68853" x="9112250" y="3190875"/>
          <p14:tracePt t="68861" x="9112250" y="3203575"/>
          <p14:tracePt t="68874" x="9099550" y="3228975"/>
          <p14:tracePt t="68892" x="9099550" y="3241675"/>
          <p14:tracePt t="68893" x="9088438" y="3254375"/>
          <p14:tracePt t="68908" x="9075738" y="3267075"/>
          <p14:tracePt t="68941" x="9075738" y="3290888"/>
          <p14:tracePt t="68965" x="9063038" y="3303588"/>
          <p14:tracePt t="68989" x="9063038" y="3316288"/>
          <p14:tracePt t="69005" x="9063038" y="3328988"/>
          <p14:tracePt t="69014" x="9063038" y="3341688"/>
          <p14:tracePt t="69030" x="9063038" y="3354388"/>
          <p14:tracePt t="69044" x="9050338" y="3378200"/>
          <p14:tracePt t="69058" x="9050338" y="3403600"/>
          <p14:tracePt t="69060" x="9037638" y="3416300"/>
          <p14:tracePt t="69075" x="9037638" y="3429000"/>
          <p14:tracePt t="69077" x="9024938" y="3467100"/>
          <p14:tracePt t="69092" x="8999538" y="3503613"/>
          <p14:tracePt t="69108" x="8986838" y="3529013"/>
          <p14:tracePt t="69125" x="8963025" y="3567113"/>
          <p14:tracePt t="69141" x="8950325" y="3579813"/>
          <p14:tracePt t="69158" x="8924925" y="3603625"/>
          <p14:tracePt t="69175" x="8912225" y="3629025"/>
          <p14:tracePt t="69192" x="8886825" y="3654425"/>
          <p14:tracePt t="69208" x="8863013" y="3667125"/>
          <p14:tracePt t="69225" x="8837613" y="3692525"/>
          <p14:tracePt t="69242" x="8812213" y="3716338"/>
          <p14:tracePt t="69259" x="8799513" y="3741738"/>
          <p14:tracePt t="69260" x="8786813" y="3754438"/>
          <p14:tracePt t="69276" x="8774113" y="3779838"/>
          <p14:tracePt t="69293" x="8750300" y="3803650"/>
          <p14:tracePt t="69317" x="8737600" y="3816350"/>
          <p14:tracePt t="69326" x="8724900" y="3829050"/>
          <p14:tracePt t="69342" x="8712200" y="3841750"/>
          <p14:tracePt t="69359" x="8699500" y="3854450"/>
          <p14:tracePt t="69376" x="8650288" y="3879850"/>
          <p14:tracePt t="69392" x="8624888" y="3892550"/>
          <p14:tracePt t="69409" x="8561388" y="3929063"/>
          <p14:tracePt t="69426" x="8537575" y="3954463"/>
          <p14:tracePt t="69428" x="8524875" y="3954463"/>
          <p14:tracePt t="69442" x="8524875" y="3967163"/>
          <p14:tracePt t="69444" x="8499475" y="3979863"/>
          <p14:tracePt t="69460" x="8486775" y="3979863"/>
          <p14:tracePt t="69476" x="8448675" y="3992563"/>
          <p14:tracePt t="69493" x="8435975" y="3992563"/>
          <p14:tracePt t="69510" x="8412163" y="3992563"/>
          <p14:tracePt t="69526" x="8399463" y="3992563"/>
          <p14:tracePt t="69543" x="8386763" y="4005263"/>
          <p14:tracePt t="69559" x="8361363" y="4005263"/>
          <p14:tracePt t="69576" x="8324850" y="4005263"/>
          <p14:tracePt t="69593" x="8286750" y="4017963"/>
          <p14:tracePt t="69609" x="8223250" y="4029075"/>
          <p14:tracePt t="69626" x="8161338" y="4029075"/>
          <p14:tracePt t="69643" x="8135938" y="4029075"/>
          <p14:tracePt t="69645" x="8123238" y="4029075"/>
          <p14:tracePt t="69660" x="8074025" y="4054475"/>
          <p14:tracePt t="69677" x="8048625" y="4054475"/>
          <p14:tracePt t="69693" x="8023225" y="4054475"/>
          <p14:tracePt t="69710" x="7999413" y="4054475"/>
          <p14:tracePt t="69726" x="7961313" y="4054475"/>
          <p14:tracePt t="69743" x="7935913" y="4054475"/>
          <p14:tracePt t="69760" x="7910513" y="4054475"/>
          <p14:tracePt t="69777" x="7886700" y="4054475"/>
          <p14:tracePt t="69793" x="7861300" y="4054475"/>
          <p14:tracePt t="69810" x="7848600" y="4054475"/>
          <p14:tracePt t="112772" x="7861300" y="4054475"/>
          <p14:tracePt t="112781" x="7874000" y="4054475"/>
          <p14:tracePt t="112789" x="7886700" y="4054475"/>
          <p14:tracePt t="112806" x="7910513" y="4054475"/>
          <p14:tracePt t="112822" x="7961313" y="4054475"/>
          <p14:tracePt t="112839" x="8048625" y="4054475"/>
          <p14:tracePt t="112856" x="8123238" y="4067175"/>
          <p14:tracePt t="112872" x="8212138" y="4117975"/>
          <p14:tracePt t="112889" x="8348663" y="4205288"/>
          <p14:tracePt t="112896" x="8424863" y="4241800"/>
          <p14:tracePt t="112906" x="8461375" y="4254500"/>
          <p14:tracePt t="112908" x="8524875" y="4292600"/>
          <p14:tracePt t="112924" x="8674100" y="4367213"/>
          <p14:tracePt t="112940" x="8763000" y="4430713"/>
          <p14:tracePt t="112957" x="8812213" y="4467225"/>
          <p14:tracePt t="112974" x="8837613" y="4479925"/>
          <p14:tracePt t="112990" x="8837613" y="4492625"/>
          <p14:tracePt t="113045" x="8850313" y="4492625"/>
          <p14:tracePt t="113053" x="8850313" y="4505325"/>
          <p14:tracePt t="113069" x="8863013" y="4530725"/>
          <p14:tracePt t="113077" x="8874125" y="4543425"/>
          <p14:tracePt t="113090" x="8937625" y="4579938"/>
          <p14:tracePt t="113091" x="8975725" y="4579938"/>
          <p14:tracePt t="113106" x="8986838" y="4605338"/>
          <p14:tracePt t="113108" x="9024938" y="4618038"/>
          <p14:tracePt t="113124" x="9112250" y="4643438"/>
          <p14:tracePt t="113140" x="9163050" y="4667250"/>
          <p14:tracePt t="113157" x="9188450" y="4692650"/>
          <p14:tracePt t="113173" x="9224963" y="4692650"/>
          <p14:tracePt t="113189" x="9224963" y="4705350"/>
          <p14:tracePt t="113207" x="9237663" y="4705350"/>
          <p14:tracePt t="113237" x="9237663" y="4718050"/>
          <p14:tracePt t="113253" x="9250363" y="4718050"/>
          <p14:tracePt t="113260" x="9250363" y="4730750"/>
          <p14:tracePt t="113293" x="9250363" y="4743450"/>
          <p14:tracePt t="113324" x="9250363" y="4756150"/>
          <p14:tracePt t="113333" x="9263063" y="4768850"/>
          <p14:tracePt t="113381" x="9263063" y="4779963"/>
          <p14:tracePt t="113405" x="9263063" y="4792663"/>
          <p14:tracePt t="113437" x="9263063" y="4805363"/>
          <p14:tracePt t="113453" x="9263063" y="4830763"/>
          <p14:tracePt t="113460" x="9263063" y="4856163"/>
          <p14:tracePt t="113474" x="9237663" y="4879975"/>
          <p14:tracePt t="113476" x="9224963" y="4918075"/>
          <p14:tracePt t="113491" x="9175750" y="4992688"/>
          <p14:tracePt t="113508" x="9150350" y="5030788"/>
          <p14:tracePt t="113525" x="9112250" y="5081588"/>
          <p14:tracePt t="113541" x="9088438" y="5118100"/>
          <p14:tracePt t="113558" x="9050338" y="5168900"/>
          <p14:tracePt t="113574" x="9012238" y="5194300"/>
          <p14:tracePt t="113591" x="8986838" y="5205413"/>
          <p14:tracePt t="113608" x="8975725" y="5230813"/>
          <p14:tracePt t="113624" x="8963025" y="5230813"/>
          <p14:tracePt t="113653" x="8937625" y="5243513"/>
          <p14:tracePt t="114021" x="8924925" y="5243513"/>
          <p14:tracePt t="114204" x="8912225" y="5243513"/>
          <p14:tracePt t="114509" x="8899525" y="5243513"/>
          <p14:tracePt t="114533" x="8874125" y="5243513"/>
          <p14:tracePt t="114549" x="8863013" y="5243513"/>
          <p14:tracePt t="114565" x="8837613" y="5243513"/>
          <p14:tracePt t="114573" x="8812213" y="5243513"/>
          <p14:tracePt t="114580" x="8786813" y="5243513"/>
          <p14:tracePt t="114597" x="8737600" y="5243513"/>
          <p14:tracePt t="114610" x="8712200" y="5243513"/>
          <p14:tracePt t="114612" x="8686800" y="5243513"/>
          <p14:tracePt t="114628" x="8612188" y="5243513"/>
          <p14:tracePt t="114644" x="8524875" y="5243513"/>
          <p14:tracePt t="114661" x="8412163" y="5230813"/>
          <p14:tracePt t="114677" x="8324850" y="5218113"/>
          <p14:tracePt t="114693" x="8248650" y="5194300"/>
          <p14:tracePt t="114711" x="8235950" y="5194300"/>
          <p14:tracePt t="114727" x="8223250" y="5194300"/>
          <p14:tracePt t="114744" x="8199438" y="5194300"/>
          <p14:tracePt t="114761" x="8186738" y="5194300"/>
          <p14:tracePt t="114789" x="8174038" y="5194300"/>
          <p14:tracePt t="114885" x="8161338" y="5194300"/>
          <p14:tracePt t="114893" x="8148638" y="5194300"/>
          <p14:tracePt t="114917" x="8135938" y="5194300"/>
          <p14:tracePt t="114925" x="8123238" y="5194300"/>
          <p14:tracePt t="114941" x="8110538" y="5168900"/>
          <p14:tracePt t="114957" x="8099425" y="5168900"/>
          <p14:tracePt t="114973" x="8086725" y="5168900"/>
          <p14:tracePt t="114980" x="8074025" y="5168900"/>
          <p14:tracePt t="114996" x="8061325" y="5168900"/>
          <p14:tracePt t="115012" x="8035925" y="5143500"/>
          <p14:tracePt t="115029" x="8010525" y="5143500"/>
          <p14:tracePt t="115046" x="7974013" y="5118100"/>
          <p14:tracePt t="115061" x="7961313" y="5118100"/>
          <p14:tracePt t="115078" x="7935913" y="5118100"/>
          <p14:tracePt t="115101" x="7923213" y="5118100"/>
          <p14:tracePt t="115112" x="7910513" y="5118100"/>
          <p14:tracePt t="115128" x="7886700" y="5105400"/>
          <p14:tracePt t="115156" x="7874000" y="5105400"/>
          <p14:tracePt t="115205" x="7861300" y="5105400"/>
          <p14:tracePt t="115637" x="7874000" y="5105400"/>
          <p14:tracePt t="116293" x="7886700" y="5105400"/>
          <p14:tracePt t="119028" x="7897813" y="5105400"/>
          <p14:tracePt t="119661" x="7910513" y="5105400"/>
          <p14:tracePt t="120172" x="7923213" y="5105400"/>
          <p14:tracePt t="120452" x="7935913" y="5105400"/>
          <p14:tracePt t="120541" x="7948613" y="5105400"/>
          <p14:tracePt t="120597" x="7961313" y="5105400"/>
          <p14:tracePt t="120613" x="7961313" y="5092700"/>
          <p14:tracePt t="120684" x="7974013" y="5092700"/>
          <p14:tracePt t="120725" x="7986713" y="5092700"/>
          <p14:tracePt t="120749" x="7999413" y="5092700"/>
          <p14:tracePt t="121172" x="8010525" y="5081588"/>
          <p14:tracePt t="172260" x="8035925" y="5081588"/>
          <p14:tracePt t="172268" x="8061325" y="5081588"/>
          <p14:tracePt t="172277" x="8110538" y="5081588"/>
          <p14:tracePt t="172294" x="8135938" y="5081588"/>
          <p14:tracePt t="172388" x="8174038" y="5056188"/>
          <p14:tracePt t="172395" x="8223250" y="5018088"/>
          <p14:tracePt t="172404" x="8261350" y="4992688"/>
          <p14:tracePt t="172412" x="8335963" y="4943475"/>
          <p14:tracePt t="172428" x="8435975" y="4868863"/>
          <p14:tracePt t="172445" x="8474075" y="4830763"/>
          <p14:tracePt t="172461" x="8524875" y="4756150"/>
          <p14:tracePt t="172478" x="8537575" y="4679950"/>
          <p14:tracePt t="172495" x="8561388" y="4618038"/>
          <p14:tracePt t="172511" x="8561388" y="4530725"/>
          <p14:tracePt t="172528" x="8561388" y="4341813"/>
          <p14:tracePt t="172544" x="8561388" y="4141788"/>
          <p14:tracePt t="172561" x="8548688" y="3816350"/>
          <p14:tracePt t="172563" x="8548688" y="3679825"/>
          <p14:tracePt t="172579" x="8548688" y="3454400"/>
          <p14:tracePt t="172596" x="8548688" y="3203575"/>
          <p14:tracePt t="172612" x="8548688" y="3028950"/>
          <p14:tracePt t="172629" x="8548688" y="2941638"/>
          <p14:tracePt t="172645" x="8548688" y="2865438"/>
          <p14:tracePt t="172661" x="8548688" y="2803525"/>
          <p14:tracePt t="172678" x="8548688" y="2765425"/>
          <p14:tracePt t="172695" x="8524875" y="2716213"/>
          <p14:tracePt t="172712" x="8524875" y="2690813"/>
          <p14:tracePt t="172728" x="8512175" y="2678113"/>
          <p14:tracePt t="172745" x="8499475" y="2665413"/>
          <p14:tracePt t="173132" x="8499475" y="2652713"/>
          <p14:tracePt t="173156" x="8499475" y="2640013"/>
          <p14:tracePt t="173164" x="8499475" y="2627313"/>
          <p14:tracePt t="173172" x="8499475" y="2616200"/>
          <p14:tracePt t="173180" x="8486775" y="2590800"/>
          <p14:tracePt t="173196" x="8424863" y="2540000"/>
          <p14:tracePt t="173213" x="8374063" y="2478088"/>
          <p14:tracePt t="173230" x="8299450" y="2439988"/>
          <p14:tracePt t="173246" x="8223250" y="2390775"/>
          <p14:tracePt t="173263" x="8174038" y="2339975"/>
          <p14:tracePt t="173280" x="8110538" y="2327275"/>
          <p14:tracePt t="173297" x="8086725" y="2314575"/>
          <p14:tracePt t="173299" x="8061325" y="2303463"/>
          <p14:tracePt t="173315" x="8048625" y="2303463"/>
          <p14:tracePt t="173331" x="8023225" y="2303463"/>
          <p14:tracePt t="173348" x="8010525" y="2290763"/>
          <p14:tracePt t="173372" x="7999413" y="2278063"/>
          <p14:tracePt t="173540" x="7986713" y="2278063"/>
          <p14:tracePt t="174444" x="7986713" y="2314575"/>
          <p14:tracePt t="174451" x="7986713" y="2352675"/>
          <p14:tracePt t="174460" x="7986713" y="2378075"/>
          <p14:tracePt t="174467" x="7948613" y="2427288"/>
          <p14:tracePt t="174484" x="7886700" y="2603500"/>
          <p14:tracePt t="174501" x="7773988" y="2778125"/>
          <p14:tracePt t="174517" x="7548563" y="3103563"/>
          <p14:tracePt t="174533" x="7310438" y="3403600"/>
          <p14:tracePt t="174550" x="6946900" y="3816350"/>
          <p14:tracePt t="174567" x="6646863" y="4205288"/>
          <p14:tracePt t="174583" x="6359525" y="4618038"/>
          <p14:tracePt t="174600" x="6259513" y="4868863"/>
          <p14:tracePt t="174617" x="6196013" y="4981575"/>
          <p14:tracePt t="174619" x="6196013" y="5056188"/>
          <p14:tracePt t="174634" x="6196013" y="5092700"/>
          <p14:tracePt t="174636" x="6170613" y="5156200"/>
          <p14:tracePt t="174651" x="6170613" y="5230813"/>
          <p14:tracePt t="174668" x="6170613" y="5318125"/>
          <p14:tracePt t="174684" x="6157913" y="5418138"/>
          <p14:tracePt t="174700" x="6134100" y="5507038"/>
          <p14:tracePt t="174717" x="6121400" y="5581650"/>
          <p14:tracePt t="174733" x="6108700" y="5630863"/>
          <p14:tracePt t="174750" x="6108700" y="5643563"/>
          <p14:tracePt t="174767" x="6096000" y="5668963"/>
          <p14:tracePt t="174784" x="6096000" y="5681663"/>
          <p14:tracePt t="174804" x="6083300" y="5694363"/>
          <p14:tracePt t="175460" x="6083300" y="5681663"/>
          <p14:tracePt t="175476" x="6083300" y="5656263"/>
          <p14:tracePt t="175484" x="6083300" y="5643563"/>
          <p14:tracePt t="175492" x="6096000" y="5619750"/>
          <p14:tracePt t="175502" x="6108700" y="5581650"/>
          <p14:tracePt t="175519" x="6146800" y="5443538"/>
          <p14:tracePt t="175536" x="6170613" y="5294313"/>
          <p14:tracePt t="175552" x="6170613" y="5205413"/>
          <p14:tracePt t="175569" x="6170613" y="5130800"/>
          <p14:tracePt t="175571" x="6170613" y="5105400"/>
          <p14:tracePt t="175587" x="6170613" y="5056188"/>
          <p14:tracePt t="175603" x="6170613" y="5030788"/>
          <p14:tracePt t="175620" x="6170613" y="5018088"/>
          <p14:tracePt t="175653" x="6170613" y="5005388"/>
          <p14:tracePt t="179108" x="6183313" y="4992688"/>
          <p14:tracePt t="179115" x="6246813" y="4992688"/>
          <p14:tracePt t="179128" x="6283325" y="4992688"/>
          <p14:tracePt t="179146" x="6334125" y="5018088"/>
          <p14:tracePt t="179804" x="6346825" y="5018088"/>
          <p14:tracePt t="179836" x="6359525" y="5018088"/>
          <p14:tracePt t="179852" x="6383338" y="5018088"/>
          <p14:tracePt t="179860" x="6383338" y="5030788"/>
          <p14:tracePt t="179868" x="6396038" y="5043488"/>
          <p14:tracePt t="179881" x="6396038" y="5056188"/>
          <p14:tracePt t="179897" x="6408738" y="5068888"/>
          <p14:tracePt t="179924" x="6408738" y="5081588"/>
          <p14:tracePt t="180348" x="6408738" y="5068888"/>
          <p14:tracePt t="180380" x="6396038" y="5068888"/>
          <p14:tracePt t="180388" x="6383338" y="5068888"/>
          <p14:tracePt t="180404" x="6370638" y="5056188"/>
          <p14:tracePt t="180420" x="6359525" y="5043488"/>
          <p14:tracePt t="180436" x="6334125" y="5043488"/>
          <p14:tracePt t="180449" x="6334125" y="5030788"/>
          <p14:tracePt t="180499" x="6321425" y="5030788"/>
          <p14:tracePt t="180708" x="6321425" y="5018088"/>
          <p14:tracePt t="180724" x="6321425" y="5005388"/>
          <p14:tracePt t="180748" x="6308725" y="4992688"/>
          <p14:tracePt t="180780" x="6296025" y="4981575"/>
          <p14:tracePt t="180796" x="6283325" y="4981575"/>
          <p14:tracePt t="180828" x="6283325" y="4968875"/>
          <p14:tracePt t="180844" x="6270625" y="4968875"/>
          <p14:tracePt t="181076" x="6270625" y="4956175"/>
          <p14:tracePt t="181092" x="6270625" y="4943475"/>
          <p14:tracePt t="181108" x="6259513" y="4930775"/>
          <p14:tracePt t="181116" x="6259513" y="4918075"/>
          <p14:tracePt t="181124" x="6246813" y="4918075"/>
          <p14:tracePt t="181134" x="6234113" y="4905375"/>
          <p14:tracePt t="181150" x="6221413" y="4892675"/>
          <p14:tracePt t="181167" x="6221413" y="4879975"/>
          <p14:tracePt t="181184" x="6208713" y="4856163"/>
          <p14:tracePt t="181236" x="6196013" y="4843463"/>
          <p14:tracePt t="181708" x="6196013" y="4856163"/>
          <p14:tracePt t="181764" x="6196013" y="4879975"/>
          <p14:tracePt t="181859" x="6208713" y="4892675"/>
          <p14:tracePt t="181980" x="6221413" y="4892675"/>
          <p14:tracePt t="182044" x="6221413" y="4905375"/>
          <p14:tracePt t="182068" x="6221413" y="4918075"/>
          <p14:tracePt t="182084" x="6221413" y="4930775"/>
          <p14:tracePt t="182100" x="6221413" y="4943475"/>
          <p14:tracePt t="182116" x="6221413" y="4968875"/>
          <p14:tracePt t="182140" x="6221413" y="4981575"/>
          <p14:tracePt t="182156" x="6221413" y="4992688"/>
          <p14:tracePt t="182171" x="6221413" y="5005388"/>
          <p14:tracePt t="182244" x="6221413" y="5018088"/>
          <p14:tracePt t="182348" x="6221413" y="5030788"/>
          <p14:tracePt t="182380" x="6221413" y="5043488"/>
          <p14:tracePt t="182388" x="6221413" y="5056188"/>
          <p14:tracePt t="182395" x="6221413" y="5081588"/>
          <p14:tracePt t="182405" x="6221413" y="5105400"/>
          <p14:tracePt t="182421" x="6208713" y="5143500"/>
          <p14:tracePt t="182437" x="6157913" y="5205413"/>
          <p14:tracePt t="182454" x="6108700" y="5281613"/>
          <p14:tracePt t="182471" x="6057900" y="5368925"/>
          <p14:tracePt t="182488" x="5983288" y="5494338"/>
          <p14:tracePt t="182504" x="5895975" y="5656263"/>
          <p14:tracePt t="182520" x="5808663" y="5868988"/>
          <p14:tracePt t="182524" x="5770563" y="5956300"/>
          <p14:tracePt t="182537" x="5732463" y="6032500"/>
          <p14:tracePt t="182539" x="5708650" y="6107113"/>
          <p14:tracePt t="182555" x="5683250" y="6132513"/>
          <p14:tracePt t="182571" x="5670550" y="6145213"/>
          <p14:tracePt t="182588" x="5670550" y="6157913"/>
          <p14:tracePt t="182852" x="5670550" y="6145213"/>
          <p14:tracePt t="182884" x="5657850" y="6145213"/>
          <p14:tracePt t="183124" x="5657850" y="6132513"/>
          <p14:tracePt t="183175" x="5645150" y="6132513"/>
          <p14:tracePt t="183203" x="5645150" y="6119813"/>
          <p14:tracePt t="183228" x="5632450" y="6107113"/>
          <p14:tracePt t="183307" x="5619750" y="6107113"/>
          <p14:tracePt t="183508" x="5619750" y="6094413"/>
          <p14:tracePt t="183516" x="5607050" y="6094413"/>
          <p14:tracePt t="183524" x="5607050" y="6081713"/>
          <p14:tracePt t="183563" x="5583238" y="6069013"/>
          <p14:tracePt t="183604" x="5583238" y="6056313"/>
          <p14:tracePt t="183612" x="5570538" y="6056313"/>
          <p14:tracePt t="183624" x="5570538" y="6045200"/>
          <p14:tracePt t="184924" x="5570538" y="6032500"/>
          <p14:tracePt t="185476" x="5595938" y="6032500"/>
          <p14:tracePt t="189180" x="5607050" y="6032500"/>
          <p14:tracePt t="189228" x="5619750" y="6032500"/>
          <p14:tracePt t="189245" x="5632450" y="6032500"/>
          <p14:tracePt t="189260" x="5645150" y="6032500"/>
          <p14:tracePt t="189276" x="5657850" y="6032500"/>
          <p14:tracePt t="189292" x="5670550" y="6019800"/>
          <p14:tracePt t="189299" x="5683250" y="6007100"/>
          <p14:tracePt t="189307" x="5695950" y="6007100"/>
          <p14:tracePt t="189323" x="5745163" y="5994400"/>
          <p14:tracePt t="189339" x="5795963" y="5981700"/>
          <p14:tracePt t="189357" x="5857875" y="5956300"/>
          <p14:tracePt t="189373" x="5908675" y="5945188"/>
          <p14:tracePt t="189389" x="5983288" y="5919788"/>
          <p14:tracePt t="189405" x="6146800" y="5881688"/>
          <p14:tracePt t="189422" x="6370638" y="5843588"/>
          <p14:tracePt t="189439" x="6646863" y="5794375"/>
          <p14:tracePt t="189456" x="7223125" y="5743575"/>
          <p14:tracePt t="189472" x="7810500" y="5743575"/>
          <p14:tracePt t="189489" x="7999413" y="5743575"/>
          <p14:tracePt t="189491" x="8035925" y="5743575"/>
          <p14:tracePt t="189506" x="8074025" y="5743575"/>
          <p14:tracePt t="189508" x="8099425" y="5743575"/>
          <p14:tracePt t="189523" x="8123238" y="5743575"/>
          <p14:tracePt t="189540" x="8135938" y="5743575"/>
          <p14:tracePt t="189556" x="8174038" y="5743575"/>
          <p14:tracePt t="189573" x="8223250" y="5743575"/>
          <p14:tracePt t="189589" x="8274050" y="5743575"/>
          <p14:tracePt t="189606" x="8348663" y="5743575"/>
          <p14:tracePt t="189623" x="8435975" y="5743575"/>
          <p14:tracePt t="189639" x="8512175" y="5756275"/>
          <p14:tracePt t="189656" x="8586788" y="5756275"/>
          <p14:tracePt t="189673" x="8650288" y="5781675"/>
          <p14:tracePt t="189675" x="8661400" y="5781675"/>
          <p14:tracePt t="189689" x="8686800" y="5781675"/>
          <p14:tracePt t="189691" x="8699500" y="5781675"/>
          <p14:tracePt t="189707" x="8737600" y="5781675"/>
          <p14:tracePt t="189723" x="8799513" y="5781675"/>
          <p14:tracePt t="189740" x="8924925" y="5781675"/>
          <p14:tracePt t="189757" x="9063038" y="5807075"/>
          <p14:tracePt t="189773" x="9199563" y="5819775"/>
          <p14:tracePt t="189790" x="9350375" y="5856288"/>
          <p14:tracePt t="189806" x="9488488" y="5894388"/>
          <p14:tracePt t="189823" x="9513888" y="5907088"/>
          <p14:tracePt t="189840" x="9537700" y="5919788"/>
          <p14:tracePt t="189948" x="9550400" y="5919788"/>
          <p14:tracePt t="190012" x="9563100" y="5919788"/>
          <p14:tracePt t="190052" x="9575800" y="5894388"/>
          <p14:tracePt t="190068" x="9588500" y="5894388"/>
          <p14:tracePt t="190075" x="9601200" y="5894388"/>
          <p14:tracePt t="190091" x="9613900" y="5894388"/>
          <p14:tracePt t="190115" x="9626600" y="5894388"/>
          <p14:tracePt t="190148" x="9637713" y="5894388"/>
          <p14:tracePt t="190172" x="9650413" y="5894388"/>
          <p14:tracePt t="190180" x="9650413" y="5881688"/>
          <p14:tracePt t="190190" x="9663113" y="5881688"/>
          <p14:tracePt t="190213" x="9663113" y="5868988"/>
          <p14:tracePt t="190224" x="9675813" y="5868988"/>
          <p14:tracePt t="190243" x="9688513" y="5843588"/>
          <p14:tracePt t="190284" x="9688513" y="5832475"/>
          <p14:tracePt t="190299" x="9688513" y="5819775"/>
          <p14:tracePt t="190325" x="9688513" y="5807075"/>
          <p14:tracePt t="190340" x="9688513" y="5794375"/>
          <p14:tracePt t="190372" x="9688513" y="5768975"/>
          <p14:tracePt t="190388" x="9675813" y="5768975"/>
          <p14:tracePt t="190397" x="9637713" y="5756275"/>
          <p14:tracePt t="190408" x="9626600" y="5732463"/>
          <p14:tracePt t="190425" x="9613900" y="5732463"/>
          <p14:tracePt t="190844" x="9626600" y="5719763"/>
          <p14:tracePt t="190860" x="9626600" y="5707063"/>
          <p14:tracePt t="190867" x="9637713" y="5694363"/>
          <p14:tracePt t="190879" x="9650413" y="5668963"/>
          <p14:tracePt t="190892" x="9688513" y="5630863"/>
          <p14:tracePt t="190909" x="9726613" y="5594350"/>
          <p14:tracePt t="190926" x="9763125" y="5518150"/>
          <p14:tracePt t="190943" x="9801225" y="5481638"/>
          <p14:tracePt t="190959" x="9801225" y="5456238"/>
          <p14:tracePt t="190976" x="9813925" y="5430838"/>
          <p14:tracePt t="190993" x="9826625" y="5418138"/>
          <p14:tracePt t="191010" x="9826625" y="5407025"/>
          <p14:tracePt t="191156" x="9826625" y="5394325"/>
          <p14:tracePt t="191172" x="9839325" y="5394325"/>
          <p14:tracePt t="191204" x="9852025" y="5394325"/>
          <p14:tracePt t="191219" x="9875838" y="5381625"/>
          <p14:tracePt t="191227" x="9875838" y="5368925"/>
          <p14:tracePt t="191236" x="9901238" y="5368925"/>
          <p14:tracePt t="191244" x="9913938" y="5368925"/>
          <p14:tracePt t="191260" x="9926638" y="5343525"/>
          <p14:tracePt t="191277" x="9952038" y="5330825"/>
          <p14:tracePt t="191294" x="9975850" y="5318125"/>
          <p14:tracePt t="191310" x="10013950" y="5294313"/>
          <p14:tracePt t="191327" x="10039350" y="5268913"/>
          <p14:tracePt t="191344" x="10052050" y="5268913"/>
          <p14:tracePt t="191361" x="10064750" y="5256213"/>
          <p14:tracePt t="191388" x="10075863" y="5243513"/>
          <p14:tracePt t="191411" x="10088563" y="5230813"/>
          <p14:tracePt t="191419" x="10088563" y="5218113"/>
          <p14:tracePt t="191428" x="10101263" y="5205413"/>
          <p14:tracePt t="191444" x="10113963" y="5181600"/>
          <p14:tracePt t="191460" x="10152063" y="5143500"/>
          <p14:tracePt t="191477" x="10164763" y="5130800"/>
          <p14:tracePt t="191494" x="10188575" y="5105400"/>
          <p14:tracePt t="191511" x="10201275" y="5092700"/>
          <p14:tracePt t="191528" x="10213975" y="5081588"/>
          <p14:tracePt t="191544" x="10226675" y="5068888"/>
          <p14:tracePt t="191547" x="10239375" y="5056188"/>
          <p14:tracePt t="191563" x="10252075" y="5043488"/>
          <p14:tracePt t="191578" x="10264775" y="5030788"/>
          <p14:tracePt t="191595" x="10277475" y="5018088"/>
          <p14:tracePt t="191612" x="10288588" y="4992688"/>
          <p14:tracePt t="191644" x="10301288" y="4968875"/>
          <p14:tracePt t="193108" x="10313988" y="4968875"/>
          <p14:tracePt t="193196" x="10326688" y="4968875"/>
          <p14:tracePt t="193220" x="10339388" y="4968875"/>
          <p14:tracePt t="193236" x="10339388" y="4981575"/>
          <p14:tracePt t="193252" x="10352088" y="4981575"/>
          <p14:tracePt t="193276" x="10364788" y="4981575"/>
          <p14:tracePt t="193283" x="10364788" y="4992688"/>
          <p14:tracePt t="193370" x="10377488" y="4992688"/>
          <p14:tracePt t="193434" x="10390188" y="4992688"/>
          <p14:tracePt t="193442" x="10401300" y="4992688"/>
          <p14:tracePt t="193458" x="10414000" y="5005388"/>
          <p14:tracePt t="193514" x="10426700" y="5005388"/>
          <p14:tracePt t="193546" x="10439400" y="5005388"/>
          <p14:tracePt t="195075" x="10439400" y="4992688"/>
          <p14:tracePt t="195579" x="10426700" y="4992688"/>
          <p14:tracePt t="195604" x="10414000" y="4992688"/>
          <p14:tracePt t="195628" x="10401300" y="4992688"/>
          <p14:tracePt t="195708" x="10390188" y="4992688"/>
          <p14:tracePt t="196443" x="10390188" y="4981575"/>
          <p14:tracePt t="237451" x="10201275" y="4879975"/>
          <p14:tracePt t="237459" x="9952038" y="4768850"/>
          <p14:tracePt t="237467" x="9575800" y="4643438"/>
          <p14:tracePt t="237480" x="9050338" y="4430713"/>
          <p14:tracePt t="237482" x="8435975" y="4241800"/>
          <p14:tracePt t="237498" x="6946900" y="3829050"/>
          <p14:tracePt t="237515" x="5619750" y="3403600"/>
          <p14:tracePt t="237531" x="4481513" y="2916238"/>
          <p14:tracePt t="237548" x="3429000" y="2439988"/>
          <p14:tracePt t="237564" x="2390775" y="2014538"/>
          <p14:tracePt t="237581" x="1239838" y="1501775"/>
          <p14:tracePt t="237597" x="238125" y="10763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Operational and Administrative AI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7" y="998776"/>
            <a:ext cx="3537679" cy="4811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606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33"/>
    </mc:Choice>
    <mc:Fallback xmlns="">
      <p:transition spd="slow" advTm="78233"/>
    </mc:Fallback>
  </mc:AlternateContent>
  <p:extLst>
    <p:ext uri="{3A86A75C-4F4B-4683-9AE1-C65F6400EC91}">
      <p14:laserTraceLst xmlns:p14="http://schemas.microsoft.com/office/powerpoint/2010/main">
        <p14:tracePtLst>
          <p14:tracePt t="203" x="5795963" y="2603500"/>
          <p14:tracePt t="217" x="5821363" y="2565400"/>
          <p14:tracePt t="225" x="5821363" y="2552700"/>
          <p14:tracePt t="246" x="5832475" y="2503488"/>
          <p14:tracePt t="258" x="5845175" y="2478088"/>
          <p14:tracePt t="274" x="5883275" y="2414588"/>
          <p14:tracePt t="291" x="5957888" y="2303463"/>
          <p14:tracePt t="293" x="5970588" y="2227263"/>
          <p14:tracePt t="307" x="5995988" y="2165350"/>
          <p14:tracePt t="326" x="6021388" y="1978025"/>
          <p14:tracePt t="342" x="6045200" y="1939925"/>
          <p14:tracePt t="358" x="6045200" y="1914525"/>
          <p14:tracePt t="375" x="6045200" y="1901825"/>
          <p14:tracePt t="447" x="6045200" y="1889125"/>
          <p14:tracePt t="463" x="6057900" y="1876425"/>
          <p14:tracePt t="470" x="6057900" y="1852613"/>
          <p14:tracePt t="478" x="6070600" y="1852613"/>
          <p14:tracePt t="492" x="6070600" y="1827213"/>
          <p14:tracePt t="494" x="6070600" y="1814513"/>
          <p14:tracePt t="509" x="6096000" y="1789113"/>
          <p14:tracePt t="511" x="6096000" y="1776413"/>
          <p14:tracePt t="526" x="6121400" y="1739900"/>
          <p14:tracePt t="543" x="6146800" y="1701800"/>
          <p14:tracePt t="559" x="6170613" y="1676400"/>
          <p14:tracePt t="576" x="6234113" y="1639888"/>
          <p14:tracePt t="592" x="6296025" y="1601788"/>
          <p14:tracePt t="609" x="6396038" y="1563688"/>
          <p14:tracePt t="626" x="6508750" y="1527175"/>
          <p14:tracePt t="642" x="6596063" y="1501775"/>
          <p14:tracePt t="659" x="6696075" y="1476375"/>
          <p14:tracePt t="661" x="6759575" y="1463675"/>
          <p14:tracePt t="676" x="6834188" y="1439863"/>
          <p14:tracePt t="678" x="6921500" y="1439863"/>
          <p14:tracePt t="693" x="7046913" y="1427163"/>
          <p14:tracePt t="710" x="7172325" y="1427163"/>
          <p14:tracePt t="727" x="7348538" y="1427163"/>
          <p14:tracePt t="743" x="7548563" y="1427163"/>
          <p14:tracePt t="759" x="7710488" y="1427163"/>
          <p14:tracePt t="776" x="7835900" y="1439863"/>
          <p14:tracePt t="793" x="7999413" y="1501775"/>
          <p14:tracePt t="810" x="8186738" y="1589088"/>
          <p14:tracePt t="826" x="8374063" y="1663700"/>
          <p14:tracePt t="843" x="8435975" y="1701800"/>
          <p14:tracePt t="860" x="8474075" y="1714500"/>
          <p14:tracePt t="862" x="8486775" y="1714500"/>
          <p14:tracePt t="877" x="8499475" y="1727200"/>
          <p14:tracePt t="1534" x="8486775" y="1727200"/>
          <p14:tracePt t="1551" x="8474075" y="1727200"/>
          <p14:tracePt t="1558" x="8461375" y="1727200"/>
          <p14:tracePt t="1567" x="8448675" y="1727200"/>
          <p14:tracePt t="1578" x="8435975" y="1727200"/>
          <p14:tracePt t="1595" x="8424863" y="1727200"/>
          <p14:tracePt t="1702" x="8399463" y="1727200"/>
          <p14:tracePt t="1735" x="8374063" y="1739900"/>
          <p14:tracePt t="1758" x="8361363" y="1739900"/>
          <p14:tracePt t="1784" x="8348663" y="1752600"/>
          <p14:tracePt t="1798" x="8348663" y="1765300"/>
          <p14:tracePt t="30614" x="8324850" y="1789113"/>
          <p14:tracePt t="30621" x="8261350" y="1827213"/>
          <p14:tracePt t="30630" x="8199438" y="1889125"/>
          <p14:tracePt t="30638" x="8123238" y="1939925"/>
          <p14:tracePt t="30654" x="7923213" y="2152650"/>
          <p14:tracePt t="30670" x="7523163" y="2590800"/>
          <p14:tracePt t="30687" x="7123113" y="3090863"/>
          <p14:tracePt t="30704" x="6721475" y="3554413"/>
          <p14:tracePt t="30721" x="6321425" y="4079875"/>
          <p14:tracePt t="30737" x="5783263" y="4718050"/>
          <p14:tracePt t="30754" x="5394325" y="5243513"/>
          <p14:tracePt t="30771" x="5132388" y="5468938"/>
          <p14:tracePt t="30773" x="4981575" y="5656263"/>
          <p14:tracePt t="30788" x="4945063" y="5707063"/>
          <p14:tracePt t="30790" x="4919663" y="5768975"/>
          <p14:tracePt t="30806" x="4894263" y="5856288"/>
          <p14:tracePt t="30822" x="4881563" y="5932488"/>
          <p14:tracePt t="30838" x="4868863" y="6019800"/>
          <p14:tracePt t="30854" x="4868863" y="6032500"/>
          <p14:tracePt t="30871" x="4868863" y="6045200"/>
          <p14:tracePt t="30934" x="4868863" y="6007100"/>
          <p14:tracePt t="30950" x="4868863" y="5994400"/>
          <p14:tracePt t="31174" x="4868863" y="5981700"/>
          <p14:tracePt t="31189" x="4868863" y="5969000"/>
          <p14:tracePt t="31198" x="4868863" y="5956300"/>
          <p14:tracePt t="31206" x="4868863" y="5945188"/>
          <p14:tracePt t="31223" x="4868863" y="5894388"/>
          <p14:tracePt t="31239" x="4868863" y="5856288"/>
          <p14:tracePt t="31255" x="4868863" y="5807075"/>
          <p14:tracePt t="31272" x="4868863" y="5768975"/>
          <p14:tracePt t="31289" x="4868863" y="5732463"/>
          <p14:tracePt t="31306" x="4868863" y="5694363"/>
          <p14:tracePt t="31323" x="4868863" y="5668963"/>
          <p14:tracePt t="31327" x="4868863" y="5656263"/>
          <p14:tracePt t="31339" x="4868863" y="5643563"/>
          <p14:tracePt t="31341" x="4868863" y="5630863"/>
          <p14:tracePt t="31356" x="4868863" y="5619750"/>
          <p14:tracePt t="31373" x="4868863" y="5594350"/>
          <p14:tracePt t="31414" x="4868863" y="5581650"/>
          <p14:tracePt t="31423" x="4868863" y="5568950"/>
          <p14:tracePt t="31431" x="4868863" y="5556250"/>
          <p14:tracePt t="31439" x="4856163" y="5530850"/>
          <p14:tracePt t="31456" x="4843463" y="5494338"/>
          <p14:tracePt t="31473" x="4843463" y="5468938"/>
          <p14:tracePt t="31490" x="4832350" y="5443538"/>
          <p14:tracePt t="31506" x="4832350" y="5430838"/>
          <p14:tracePt t="31523" x="4819650" y="540702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386465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AI Prediction of  Discharge Delay Effects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3974" y="1906408"/>
            <a:ext cx="10957820" cy="4732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Problem: </a:t>
            </a:r>
            <a:r>
              <a:rPr lang="en-US" sz="2400" dirty="0">
                <a:latin typeface="Alexandria"/>
              </a:rPr>
              <a:t>Discharges get delayed due to bottlenecks (e.g., late physical therapy sessions, test results).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AI Solution: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Analyzes historical data (e.g., patient condition, staff availability, past delays).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Flags high-risk cases early (e.g., "Patient X likely needs therapy scheduling 24hrs earlier to avoid delay").</a:t>
            </a:r>
          </a:p>
          <a:p>
            <a:pPr marL="3429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Example: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AI alerts staff if a post-surgery patient’s recovery pace suggests they’ll miss discharge goals without faster physical therapy.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00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911"/>
    </mc:Choice>
    <mc:Fallback xmlns="">
      <p:transition advTm="277911"/>
    </mc:Fallback>
  </mc:AlternateContent>
  <p:extLst>
    <p:ext uri="{3A86A75C-4F4B-4683-9AE1-C65F6400EC91}">
      <p14:laserTraceLst xmlns:p14="http://schemas.microsoft.com/office/powerpoint/2010/main">
        <p14:tracePtLst>
          <p14:tracePt t="1074" x="4806950" y="5407025"/>
          <p14:tracePt t="1114" x="4806950" y="5394325"/>
          <p14:tracePt t="1122" x="4806950" y="5381625"/>
          <p14:tracePt t="1131" x="4806950" y="5368925"/>
          <p14:tracePt t="1146" x="4806950" y="5305425"/>
          <p14:tracePt t="1163" x="4768850" y="5181600"/>
          <p14:tracePt t="1180" x="4694238" y="5030788"/>
          <p14:tracePt t="1197" x="4543425" y="4843463"/>
          <p14:tracePt t="1213" x="4368800" y="4630738"/>
          <p14:tracePt t="1230" x="4268788" y="4430713"/>
          <p14:tracePt t="1247" x="4256088" y="4230688"/>
          <p14:tracePt t="1273" x="4268788" y="3667125"/>
          <p14:tracePt t="1289" x="4294188" y="3590925"/>
          <p14:tracePt t="1297" x="4294188" y="3579813"/>
          <p14:tracePt t="1426" x="4294188" y="3567113"/>
          <p14:tracePt t="1434" x="4294188" y="3554413"/>
          <p14:tracePt t="1442" x="4294188" y="3541713"/>
          <p14:tracePt t="1450" x="4294188" y="3529013"/>
          <p14:tracePt t="1464" x="4294188" y="3516313"/>
          <p14:tracePt t="1778" x="4318000" y="3503613"/>
          <p14:tracePt t="1787" x="4381500" y="3479800"/>
          <p14:tracePt t="1794" x="4456113" y="3403600"/>
          <p14:tracePt t="1803" x="4556125" y="3341688"/>
          <p14:tracePt t="1815" x="4606925" y="3290888"/>
          <p14:tracePt t="1832" x="4643438" y="3254375"/>
          <p14:tracePt t="1848" x="4656138" y="3216275"/>
          <p14:tracePt t="1865" x="4681538" y="3154363"/>
          <p14:tracePt t="1882" x="4719638" y="3103563"/>
          <p14:tracePt t="1899" x="4719638" y="3090863"/>
          <p14:tracePt t="1915" x="4719638" y="3078163"/>
          <p14:tracePt t="1932" x="4719638" y="3065463"/>
          <p14:tracePt t="2146" x="4719638" y="3078163"/>
          <p14:tracePt t="2155" x="4719638" y="3116263"/>
          <p14:tracePt t="2162" x="4706938" y="3141663"/>
          <p14:tracePt t="2171" x="4694238" y="3165475"/>
          <p14:tracePt t="2183" x="4694238" y="3178175"/>
          <p14:tracePt t="2199" x="4668838" y="3241675"/>
          <p14:tracePt t="2216" x="4656138" y="3303588"/>
          <p14:tracePt t="2233" x="4656138" y="3328988"/>
          <p14:tracePt t="2234" x="4656138" y="3354388"/>
          <p14:tracePt t="2250" x="4656138" y="3367088"/>
          <p14:tracePt t="2266" x="4656138" y="3378200"/>
          <p14:tracePt t="2283" x="4656138" y="3390900"/>
          <p14:tracePt t="2300" x="4656138" y="3416300"/>
          <p14:tracePt t="2323" x="4668838" y="3441700"/>
          <p14:tracePt t="2339" x="4681538" y="3467100"/>
          <p14:tracePt t="2350" x="4694238" y="3467100"/>
          <p14:tracePt t="2366" x="4732338" y="3479800"/>
          <p14:tracePt t="2383" x="4743450" y="3503613"/>
          <p14:tracePt t="2400" x="4756150" y="3516313"/>
          <p14:tracePt t="2416" x="4768850" y="3516313"/>
          <p14:tracePt t="2433" x="4781550" y="3541713"/>
          <p14:tracePt t="2434" x="4794250" y="3541713"/>
          <p14:tracePt t="2458" x="4806950" y="3541713"/>
          <p14:tracePt t="24611" x="4806950" y="3516313"/>
          <p14:tracePt t="24619" x="4819650" y="3479800"/>
          <p14:tracePt t="24627" x="4819650" y="3467100"/>
          <p14:tracePt t="24643" x="4832350" y="3441700"/>
          <p14:tracePt t="24660" x="4843463" y="3390900"/>
          <p14:tracePt t="24677" x="4856163" y="3390900"/>
          <p14:tracePt t="24851" x="4843463" y="3390900"/>
          <p14:tracePt t="24867" x="4832350" y="3390900"/>
          <p14:tracePt t="24955" x="4843463" y="3390900"/>
          <p14:tracePt t="24963" x="4843463" y="3378200"/>
          <p14:tracePt t="24978" x="4856163" y="3378200"/>
          <p14:tracePt t="24994" x="4881563" y="3378200"/>
          <p14:tracePt t="25019" x="4881563" y="3367088"/>
          <p14:tracePt t="25035" x="4894263" y="3367088"/>
          <p14:tracePt t="25044" x="4906963" y="3354388"/>
          <p14:tracePt t="25051" x="4919663" y="3354388"/>
          <p14:tracePt t="25060" x="4932363" y="3354388"/>
          <p14:tracePt t="25077" x="4981575" y="3354388"/>
          <p14:tracePt t="25094" x="5045075" y="3354388"/>
          <p14:tracePt t="25110" x="5094288" y="3341688"/>
          <p14:tracePt t="25127" x="5157788" y="3328988"/>
          <p14:tracePt t="25144" x="5245100" y="3303588"/>
          <p14:tracePt t="25146" x="5294313" y="3303588"/>
          <p14:tracePt t="25161" x="5332413" y="3303588"/>
          <p14:tracePt t="25162" x="5394325" y="3278188"/>
          <p14:tracePt t="25178" x="5419725" y="3267075"/>
          <p14:tracePt t="59170" x="5457825" y="3228975"/>
          <p14:tracePt t="59178" x="5757863" y="3165475"/>
          <p14:tracePt t="59186" x="6246813" y="2928938"/>
          <p14:tracePt t="59200" x="6672263" y="2728913"/>
          <p14:tracePt t="59202" x="6921500" y="2616200"/>
          <p14:tracePt t="59216" x="6997700" y="2590800"/>
          <p14:tracePt t="59218" x="7046913" y="2590800"/>
          <p14:tracePt t="59233" x="7085013" y="2565400"/>
          <p14:tracePt t="59426" x="7085013" y="2603500"/>
          <p14:tracePt t="59434" x="7059613" y="2627313"/>
          <p14:tracePt t="59443" x="7021513" y="2703513"/>
          <p14:tracePt t="59451" x="7010400" y="2728913"/>
          <p14:tracePt t="59467" x="6972300" y="2828925"/>
          <p14:tracePt t="59483" x="6910388" y="2916238"/>
          <p14:tracePt t="59500" x="6859588" y="2990850"/>
          <p14:tracePt t="59517" x="6808788" y="3065463"/>
          <p14:tracePt t="59534" x="6784975" y="3116263"/>
          <p14:tracePt t="59551" x="6759575" y="3165475"/>
          <p14:tracePt t="59567" x="6708775" y="3241675"/>
          <p14:tracePt t="59569" x="6696075" y="3241675"/>
          <p14:tracePt t="59618" x="6684963" y="3254375"/>
          <p14:tracePt t="59659" x="6672263" y="3254375"/>
          <p14:tracePt t="59730" x="6659563" y="3254375"/>
          <p14:tracePt t="59746" x="6659563" y="3241675"/>
          <p14:tracePt t="59754" x="6646863" y="3241675"/>
          <p14:tracePt t="59786" x="6634163" y="3228975"/>
          <p14:tracePt t="59858" x="6621463" y="3228975"/>
          <p14:tracePt t="59875" x="6621463" y="3216275"/>
          <p14:tracePt t="59892" x="6608763" y="3216275"/>
          <p14:tracePt t="59907" x="6596063" y="3216275"/>
          <p14:tracePt t="59915" x="6596063" y="3203575"/>
          <p14:tracePt t="59922" x="6584950" y="3190875"/>
          <p14:tracePt t="59938" x="6572250" y="3178175"/>
          <p14:tracePt t="59951" x="6572250" y="3165475"/>
          <p14:tracePt t="59969" x="6559550" y="3154363"/>
          <p14:tracePt t="60002" x="6559550" y="3141663"/>
          <p14:tracePt t="60035" x="6546850" y="3141663"/>
          <p14:tracePt t="60090" x="6534150" y="3141663"/>
          <p14:tracePt t="60170" x="6521450" y="3141663"/>
          <p14:tracePt t="60178" x="6508750" y="3141663"/>
          <p14:tracePt t="74034" x="6546850" y="3141663"/>
          <p14:tracePt t="74042" x="6572250" y="3141663"/>
          <p14:tracePt t="74055" x="6584950" y="3141663"/>
          <p14:tracePt t="74072" x="6608763" y="3141663"/>
          <p14:tracePt t="74089" x="6634163" y="3141663"/>
          <p14:tracePt t="74250" x="6646863" y="3141663"/>
          <p14:tracePt t="74307" x="6659563" y="3141663"/>
          <p14:tracePt t="74602" x="6684963" y="3141663"/>
          <p14:tracePt t="74618" x="6708775" y="3141663"/>
          <p14:tracePt t="74634" x="6734175" y="3141663"/>
          <p14:tracePt t="74642" x="6746875" y="3141663"/>
          <p14:tracePt t="74657" x="6784975" y="3141663"/>
          <p14:tracePt t="74674" x="6821488" y="3141663"/>
          <p14:tracePt t="74691" x="6859588" y="3141663"/>
          <p14:tracePt t="74707" x="6910388" y="3116263"/>
          <p14:tracePt t="74723" x="6972300" y="3090863"/>
          <p14:tracePt t="74740" x="7010400" y="3090863"/>
          <p14:tracePt t="74757" x="7034213" y="3090863"/>
          <p14:tracePt t="74774" x="7072313" y="3090863"/>
          <p14:tracePt t="74790" x="7110413" y="3090863"/>
          <p14:tracePt t="74807" x="7134225" y="3090863"/>
          <p14:tracePt t="74890" x="7146925" y="3090863"/>
          <p14:tracePt t="77362" x="7134225" y="3090863"/>
          <p14:tracePt t="77387" x="7110413" y="3090863"/>
          <p14:tracePt t="77410" x="7097713" y="3090863"/>
          <p14:tracePt t="77435" x="7085013" y="3090863"/>
          <p14:tracePt t="77466" x="7085013" y="3103563"/>
          <p14:tracePt t="77714" x="7085013" y="3116263"/>
          <p14:tracePt t="77722" x="7085013" y="3128963"/>
          <p14:tracePt t="84042" x="7072313" y="3128963"/>
          <p14:tracePt t="84058" x="7059613" y="3128963"/>
          <p14:tracePt t="84090" x="7059613" y="3141663"/>
          <p14:tracePt t="100258" x="7059613" y="3165475"/>
          <p14:tracePt t="100266" x="7059613" y="3228975"/>
          <p14:tracePt t="100275" x="7059613" y="3367088"/>
          <p14:tracePt t="100291" x="6708775" y="4418013"/>
          <p14:tracePt t="100307" x="6534150" y="4879975"/>
          <p14:tracePt t="100323" x="6534150" y="4892675"/>
          <p14:tracePt t="100354" x="6534150" y="4905375"/>
          <p14:tracePt t="100362" x="6521450" y="4918075"/>
          <p14:tracePt t="100374" x="6496050" y="4918075"/>
          <p14:tracePt t="100390" x="6459538" y="4943475"/>
          <p14:tracePt t="100407" x="6234113" y="4981575"/>
          <p14:tracePt t="100409" x="6096000" y="4981575"/>
          <p14:tracePt t="100424" x="5970588" y="4981575"/>
          <p14:tracePt t="100426" x="5845175" y="4981575"/>
          <p14:tracePt t="100441" x="5232400" y="5030788"/>
          <p14:tracePt t="100458" x="4556125" y="5168900"/>
          <p14:tracePt t="100475" x="4130675" y="5230813"/>
          <p14:tracePt t="100490" x="4092575" y="5230813"/>
          <p14:tracePt t="100507" x="3992563" y="5281613"/>
          <p14:tracePt t="100524" x="3843338" y="5330825"/>
          <p14:tracePt t="100541" x="3756025" y="5356225"/>
          <p14:tracePt t="100557" x="3667125" y="5356225"/>
          <p14:tracePt t="100574" x="3592513" y="5394325"/>
          <p14:tracePt t="100591" x="3530600" y="5407025"/>
          <p14:tracePt t="100608" x="3505200" y="5407025"/>
          <p14:tracePt t="100625" x="3467100" y="5407025"/>
          <p14:tracePt t="100642" x="3429000" y="5407025"/>
          <p14:tracePt t="100659" x="3417888" y="5407025"/>
          <p14:tracePt t="100674" x="3354388" y="5407025"/>
          <p14:tracePt t="100691" x="3328988" y="5407025"/>
          <p14:tracePt t="100730" x="3328988" y="5394325"/>
          <p14:tracePt t="100754" x="3328988" y="5381625"/>
          <p14:tracePt t="100786" x="3328988" y="5356225"/>
          <p14:tracePt t="100794" x="3328988" y="5343525"/>
          <p14:tracePt t="104202" x="3328988" y="5330825"/>
          <p14:tracePt t="108034" x="3341688" y="5330825"/>
          <p14:tracePt t="108042" x="3367088" y="5330825"/>
          <p14:tracePt t="108050" x="3392488" y="5330825"/>
          <p14:tracePt t="108060" x="3417888" y="5330825"/>
          <p14:tracePt t="108077" x="3454400" y="5330825"/>
          <p14:tracePt t="108094" x="3467100" y="5330825"/>
          <p14:tracePt t="108258" x="3454400" y="5330825"/>
          <p14:tracePt t="108266" x="3441700" y="5343525"/>
          <p14:tracePt t="108278" x="3429000" y="5343525"/>
          <p14:tracePt t="108294" x="3405188" y="5343525"/>
          <p14:tracePt t="108311" x="3392488" y="5343525"/>
          <p14:tracePt t="108313" x="3379788" y="5343525"/>
          <p14:tracePt t="108329" x="3367088" y="5343525"/>
          <p14:tracePt t="108345" x="3341688" y="5368925"/>
          <p14:tracePt t="108426" x="3317875" y="5394325"/>
          <p14:tracePt t="114682" x="3317875" y="5381625"/>
          <p14:tracePt t="114706" x="3328988" y="5381625"/>
          <p14:tracePt t="114818" x="3341688" y="5381625"/>
          <p14:tracePt t="114834" x="3367088" y="5394325"/>
          <p14:tracePt t="114842" x="3379788" y="5394325"/>
          <p14:tracePt t="114850" x="3392488" y="5394325"/>
          <p14:tracePt t="114862" x="3417888" y="5418138"/>
          <p14:tracePt t="114878" x="3467100" y="5443538"/>
          <p14:tracePt t="114895" x="3492500" y="5443538"/>
          <p14:tracePt t="114897" x="3505200" y="5456238"/>
          <p14:tracePt t="114912" x="3517900" y="5456238"/>
          <p14:tracePt t="114954" x="3541713" y="5456238"/>
          <p14:tracePt t="114986" x="3567113" y="5456238"/>
          <p14:tracePt t="114994" x="3592513" y="5456238"/>
          <p14:tracePt t="115010" x="3617913" y="5456238"/>
          <p14:tracePt t="115018" x="3643313" y="5456238"/>
          <p14:tracePt t="115029" x="3654425" y="5456238"/>
          <p14:tracePt t="115045" x="3679825" y="5456238"/>
          <p14:tracePt t="115062" x="3705225" y="5456238"/>
          <p14:tracePt t="115079" x="3743325" y="5443538"/>
          <p14:tracePt t="115095" x="3756025" y="5443538"/>
          <p14:tracePt t="115097" x="3767138" y="5443538"/>
          <p14:tracePt t="115113" x="3779838" y="5443538"/>
          <p14:tracePt t="115129" x="3792538" y="5443538"/>
          <p14:tracePt t="115146" x="3805238" y="5443538"/>
          <p14:tracePt t="115705" x="3805238" y="5430838"/>
          <p14:tracePt t="118114" x="3817938" y="5418138"/>
          <p14:tracePt t="118121" x="3817938" y="5407025"/>
          <p14:tracePt t="118139" x="3867150" y="5381625"/>
          <p14:tracePt t="118154" x="3968750" y="5330825"/>
          <p14:tracePt t="118170" x="4030663" y="5305425"/>
          <p14:tracePt t="118187" x="4068763" y="5281613"/>
          <p14:tracePt t="118203" x="4092575" y="5256213"/>
          <p14:tracePt t="118220" x="4117975" y="5230813"/>
          <p14:tracePt t="118237" x="4156075" y="5205413"/>
          <p14:tracePt t="118254" x="4217988" y="5156200"/>
          <p14:tracePt t="118270" x="4281488" y="5130800"/>
          <p14:tracePt t="118287" x="4305300" y="5105400"/>
          <p14:tracePt t="118304" x="4343400" y="5081588"/>
          <p14:tracePt t="118306" x="4368800" y="5068888"/>
          <p14:tracePt t="118321" x="4418013" y="5043488"/>
          <p14:tracePt t="118338" x="4430713" y="5043488"/>
          <p14:tracePt t="118354" x="4456113" y="5043488"/>
          <p14:tracePt t="118370" x="4468813" y="5030788"/>
          <p14:tracePt t="118387" x="4481513" y="5030788"/>
          <p14:tracePt t="118411" x="4506913" y="5030788"/>
          <p14:tracePt t="118434" x="4530725" y="5030788"/>
          <p14:tracePt t="118442" x="4543425" y="5030788"/>
          <p14:tracePt t="118454" x="4556125" y="5030788"/>
          <p14:tracePt t="118471" x="4594225" y="5030788"/>
          <p14:tracePt t="118473" x="4630738" y="5030788"/>
          <p14:tracePt t="118488" x="4656138" y="5030788"/>
          <p14:tracePt t="118489" x="4694238" y="5043488"/>
          <p14:tracePt t="118505" x="4768850" y="5081588"/>
          <p14:tracePt t="118521" x="4843463" y="5118100"/>
          <p14:tracePt t="118538" x="4919663" y="5156200"/>
          <p14:tracePt t="118554" x="5006975" y="5181600"/>
          <p14:tracePt t="118571" x="5032375" y="5194300"/>
          <p14:tracePt t="118587" x="5068888" y="5205413"/>
          <p14:tracePt t="118605" x="5094288" y="5205413"/>
          <p14:tracePt t="118621" x="5145088" y="5218113"/>
          <p14:tracePt t="118706" x="5157788" y="5218113"/>
          <p14:tracePt t="118754" x="5157788" y="5194300"/>
          <p14:tracePt t="118778" x="5157788" y="5181600"/>
          <p14:tracePt t="118786" x="5157788" y="5168900"/>
          <p14:tracePt t="118826" x="5170488" y="5168900"/>
          <p14:tracePt t="118970" x="5170488" y="5143500"/>
          <p14:tracePt t="118977" x="5132388" y="5143500"/>
          <p14:tracePt t="118989" x="5119688" y="5156200"/>
          <p14:tracePt t="119005" x="5045075" y="5218113"/>
          <p14:tracePt t="119022" x="5045075" y="5230813"/>
          <p14:tracePt t="119039" x="5032375" y="5230813"/>
          <p14:tracePt t="119594" x="5032375" y="5243513"/>
          <p14:tracePt t="119618" x="5045075" y="5243513"/>
          <p14:tracePt t="119642" x="5068888" y="5243513"/>
          <p14:tracePt t="119690" x="5081588" y="5243513"/>
          <p14:tracePt t="119714" x="5094288" y="5243513"/>
          <p14:tracePt t="119737" x="5106988" y="5243513"/>
          <p14:tracePt t="119746" x="5119688" y="5243513"/>
          <p14:tracePt t="119786" x="5132388" y="5230813"/>
          <p14:tracePt t="120434" x="5145088" y="5230813"/>
          <p14:tracePt t="120443" x="5157788" y="5230813"/>
          <p14:tracePt t="120458" x="5181600" y="5230813"/>
          <p14:tracePt t="120474" x="5194300" y="5230813"/>
          <p14:tracePt t="120482" x="5207000" y="5230813"/>
          <p14:tracePt t="120493" x="5219700" y="5230813"/>
          <p14:tracePt t="120509" x="5232400" y="5230813"/>
          <p14:tracePt t="120526" x="5245100" y="5230813"/>
          <p14:tracePt t="120543" x="5270500" y="5230813"/>
          <p14:tracePt t="120561" x="5281613" y="5230813"/>
          <p14:tracePt t="120577" x="5294313" y="5230813"/>
          <p14:tracePt t="120593" x="5307013" y="5230813"/>
          <p14:tracePt t="120610" x="5319713" y="5243513"/>
          <p14:tracePt t="120627" x="5345113" y="5268913"/>
          <p14:tracePt t="120643" x="5419725" y="5343525"/>
          <p14:tracePt t="120659" x="5545138" y="5418138"/>
          <p14:tracePt t="120677" x="5607050" y="5494338"/>
          <p14:tracePt t="120693" x="5670550" y="5568950"/>
          <p14:tracePt t="120710" x="5708650" y="5619750"/>
          <p14:tracePt t="120727" x="5708650" y="5630863"/>
          <p14:tracePt t="120729" x="5719763" y="5643563"/>
          <p14:tracePt t="120745" x="5732463" y="5656263"/>
          <p14:tracePt t="121026" x="5745163" y="5656263"/>
          <p14:tracePt t="121130" x="5757863" y="5643563"/>
          <p14:tracePt t="121226" x="5770563" y="5643563"/>
          <p14:tracePt t="121234" x="5783263" y="5643563"/>
          <p14:tracePt t="121898" x="5795963" y="5643563"/>
          <p14:tracePt t="122018" x="5808663" y="5643563"/>
          <p14:tracePt t="122154" x="5821363" y="5643563"/>
          <p14:tracePt t="123026" x="5832475" y="5630863"/>
          <p14:tracePt t="123049" x="5832475" y="5619750"/>
          <p14:tracePt t="123059" x="5857875" y="5607050"/>
          <p14:tracePt t="123074" x="5870575" y="5594350"/>
          <p14:tracePt t="123098" x="5883275" y="5581650"/>
          <p14:tracePt t="123130" x="5895975" y="5556250"/>
          <p14:tracePt t="123570" x="5921375" y="5530850"/>
          <p14:tracePt t="124874" x="5921375" y="5543550"/>
          <p14:tracePt t="157993" x="5895975" y="5543550"/>
          <p14:tracePt t="158001" x="5821363" y="5543550"/>
          <p14:tracePt t="158008" x="5719763" y="5543550"/>
          <p14:tracePt t="158025" x="5570538" y="5543550"/>
          <p14:tracePt t="158041" x="5432425" y="5568950"/>
          <p14:tracePt t="158058" x="5307013" y="5607050"/>
          <p14:tracePt t="158074" x="5157788" y="5643563"/>
          <p14:tracePt t="158091" x="5094288" y="5681663"/>
          <p14:tracePt t="158108" x="5032375" y="5681663"/>
          <p14:tracePt t="158124" x="5032375" y="5694363"/>
          <p14:tracePt t="158193" x="5006975" y="5694363"/>
          <p14:tracePt t="158305" x="4994275" y="5694363"/>
          <p14:tracePt t="158330" x="4981575" y="5694363"/>
          <p14:tracePt t="158346" x="4981575" y="5681663"/>
          <p14:tracePt t="158353" x="4968875" y="5681663"/>
          <p14:tracePt t="158361" x="4956175" y="5681663"/>
          <p14:tracePt t="158375" x="4932363" y="5668963"/>
          <p14:tracePt t="158377" x="4881563" y="5643563"/>
          <p14:tracePt t="158392" x="4781550" y="5556250"/>
          <p14:tracePt t="158409" x="4706938" y="5494338"/>
          <p14:tracePt t="158426" x="4643438" y="5468938"/>
          <p14:tracePt t="158442" x="4594225" y="5430838"/>
          <p14:tracePt t="158458" x="4556125" y="5407025"/>
          <p14:tracePt t="158475" x="4518025" y="5368925"/>
          <p14:tracePt t="158492" x="4494213" y="5343525"/>
          <p14:tracePt t="158508" x="4468813" y="5330825"/>
          <p14:tracePt t="158525" x="4443413" y="5305425"/>
          <p14:tracePt t="158542" x="4430713" y="5305425"/>
          <p14:tracePt t="158559" x="4418013" y="5294313"/>
          <p14:tracePt t="158585" x="4394200" y="5281613"/>
          <p14:tracePt t="158593" x="4381500" y="5256213"/>
          <p14:tracePt t="158609" x="4343400" y="5205413"/>
          <p14:tracePt t="158626" x="4318000" y="5181600"/>
          <p14:tracePt t="158642" x="4305300" y="5168900"/>
          <p14:tracePt t="158659" x="4294188" y="5156200"/>
          <p14:tracePt t="158729" x="4294188" y="5143500"/>
          <p14:tracePt t="158905" x="4281488" y="5130800"/>
          <p14:tracePt t="159377" x="4281488" y="5118100"/>
          <p14:tracePt t="159402" x="4305300" y="5105400"/>
          <p14:tracePt t="159409" x="4305300" y="5092700"/>
          <p14:tracePt t="159418" x="4305300" y="5081588"/>
          <p14:tracePt t="159428" x="4305300" y="5068888"/>
          <p14:tracePt t="159444" x="4305300" y="5056188"/>
          <p14:tracePt t="159497" x="4318000" y="5043488"/>
          <p14:tracePt t="159577" x="4330700" y="5030788"/>
          <p14:tracePt t="159585" x="4343400" y="5030788"/>
          <p14:tracePt t="159602" x="4343400" y="5018088"/>
          <p14:tracePt t="170081" x="4356100" y="5018088"/>
          <p14:tracePt t="170090" x="4381500" y="5018088"/>
          <p14:tracePt t="170106" x="4394200" y="5018088"/>
          <p14:tracePt t="170538" x="4406900" y="5018088"/>
          <p14:tracePt t="170705" x="4418013" y="5018088"/>
          <p14:tracePt t="170745" x="4430713" y="5005388"/>
          <p14:tracePt t="170761" x="4443413" y="5005388"/>
          <p14:tracePt t="170785" x="4443413" y="4992688"/>
          <p14:tracePt t="170801" x="4456113" y="4981575"/>
          <p14:tracePt t="170825" x="4468813" y="4968875"/>
          <p14:tracePt t="170833" x="4481513" y="4968875"/>
          <p14:tracePt t="170841" x="4481513" y="4956175"/>
          <p14:tracePt t="170858" x="4506913" y="4956175"/>
          <p14:tracePt t="170874" x="4506913" y="4943475"/>
          <p14:tracePt t="170891" x="4518025" y="4930775"/>
          <p14:tracePt t="170908" x="4530725" y="4930775"/>
          <p14:tracePt t="170925" x="4556125" y="4918075"/>
          <p14:tracePt t="170941" x="4568825" y="4918075"/>
          <p14:tracePt t="170958" x="4594225" y="4918075"/>
          <p14:tracePt t="170960" x="4606925" y="4918075"/>
          <p14:tracePt t="170974" x="4619625" y="4918075"/>
          <p14:tracePt t="170992" x="4656138" y="4918075"/>
          <p14:tracePt t="171009" x="4681538" y="4892675"/>
          <p14:tracePt t="171025" x="4706938" y="4892675"/>
          <p14:tracePt t="171042" x="4719638" y="4892675"/>
          <p14:tracePt t="171057" x="4732338" y="4892675"/>
          <p14:tracePt t="171075" x="4743450" y="4892675"/>
          <p14:tracePt t="171092" x="4756150" y="4892675"/>
          <p14:tracePt t="171633" x="4781550" y="4892675"/>
          <p14:tracePt t="171641" x="4806950" y="4892675"/>
          <p14:tracePt t="171649" x="4868863" y="4892675"/>
          <p14:tracePt t="171659" x="4906963" y="4892675"/>
          <p14:tracePt t="171676" x="5019675" y="4892675"/>
          <p14:tracePt t="171693" x="5145088" y="4868863"/>
          <p14:tracePt t="171710" x="5245100" y="4818063"/>
          <p14:tracePt t="171712" x="5270500" y="4818063"/>
          <p14:tracePt t="171726" x="5319713" y="4792663"/>
          <p14:tracePt t="171728" x="5357813" y="4768850"/>
          <p14:tracePt t="171743" x="5370513" y="4768850"/>
          <p14:tracePt t="171745" x="5383213" y="4768850"/>
          <p14:tracePt t="171760" x="5432425" y="4743450"/>
          <p14:tracePt t="171777" x="5445125" y="4730750"/>
          <p14:tracePt t="171825" x="5457825" y="4730750"/>
          <p14:tracePt t="173537" x="5445125" y="4743450"/>
          <p14:tracePt t="173593" x="5445125" y="4756150"/>
          <p14:tracePt t="173617" x="5432425" y="4768850"/>
          <p14:tracePt t="173713" x="5432425" y="4779963"/>
          <p14:tracePt t="173738" x="5419725" y="4792663"/>
          <p14:tracePt t="173745" x="5419725" y="4805363"/>
          <p14:tracePt t="173753" x="5407025" y="4805363"/>
          <p14:tracePt t="173765" x="5407025" y="4818063"/>
          <p14:tracePt t="173785" x="5407025" y="4830763"/>
          <p14:tracePt t="173817" x="5394325" y="4843463"/>
          <p14:tracePt t="173841" x="5394325" y="4856163"/>
          <p14:tracePt t="174225" x="5419725" y="4856163"/>
          <p14:tracePt t="174241" x="5432425" y="4856163"/>
          <p14:tracePt t="174258" x="5457825" y="4856163"/>
          <p14:tracePt t="174289" x="5483225" y="4856163"/>
          <p14:tracePt t="174306" x="5495925" y="4856163"/>
          <p14:tracePt t="174313" x="5507038" y="4843463"/>
          <p14:tracePt t="174322" x="5519738" y="4830763"/>
          <p14:tracePt t="174333" x="5545138" y="4830763"/>
          <p14:tracePt t="174350" x="5583238" y="4818063"/>
          <p14:tracePt t="174352" x="5607050" y="4818063"/>
          <p14:tracePt t="174366" x="5632450" y="4805363"/>
          <p14:tracePt t="174384" x="5657850" y="4792663"/>
          <p14:tracePt t="174401" x="5695950" y="4792663"/>
          <p14:tracePt t="174417" x="5719763" y="4779963"/>
          <p14:tracePt t="174434" x="5732463" y="4768850"/>
          <p14:tracePt t="174450" x="5770563" y="4756150"/>
          <p14:tracePt t="174467" x="5783263" y="4743450"/>
          <p14:tracePt t="174484" x="5808663" y="4743450"/>
          <p14:tracePt t="174500" x="5821363" y="4730750"/>
          <p14:tracePt t="174521" x="5832475" y="4718050"/>
          <p14:tracePt t="175161" x="5832475" y="4730750"/>
          <p14:tracePt t="227656" x="5821363" y="4743450"/>
          <p14:tracePt t="227664" x="5821363" y="4805363"/>
          <p14:tracePt t="227673" x="5821363" y="4856163"/>
          <p14:tracePt t="227689" x="5870575" y="4918075"/>
          <p14:tracePt t="227705" x="5908675" y="4968875"/>
          <p14:tracePt t="227722" x="5983288" y="5018088"/>
          <p14:tracePt t="227739" x="5995988" y="5018088"/>
          <p14:tracePt t="227840" x="6008688" y="5018088"/>
          <p14:tracePt t="227873" x="6021388" y="5018088"/>
          <p14:tracePt t="227896" x="6021388" y="5030788"/>
          <p14:tracePt t="227913" x="6021388" y="5043488"/>
          <p14:tracePt t="227929" x="6021388" y="5056188"/>
          <p14:tracePt t="227945" x="6021388" y="5068888"/>
          <p14:tracePt t="227960" x="6021388" y="5092700"/>
          <p14:tracePt t="227969" x="6021388" y="5118100"/>
          <p14:tracePt t="227976" x="6021388" y="5143500"/>
          <p14:tracePt t="227992" x="6021388" y="5168900"/>
          <p14:tracePt t="228006" x="6021388" y="5194300"/>
          <p14:tracePt t="228008" x="6021388" y="5230813"/>
          <p14:tracePt t="228023" x="6021388" y="5305425"/>
          <p14:tracePt t="228041" x="6045200" y="5368925"/>
          <p14:tracePt t="228056" x="6070600" y="5430838"/>
          <p14:tracePt t="228073" x="6108700" y="5518150"/>
          <p14:tracePt t="228090" x="6170613" y="5607050"/>
          <p14:tracePt t="228107" x="6259513" y="5694363"/>
          <p14:tracePt t="228124" x="6334125" y="5756275"/>
          <p14:tracePt t="228140" x="6346825" y="5781675"/>
          <p14:tracePt t="228157" x="6359525" y="5794375"/>
          <p14:tracePt t="228173" x="6370638" y="5807075"/>
          <p14:tracePt t="228201" x="6370638" y="5819775"/>
          <p14:tracePt t="228207" x="6383338" y="5819775"/>
          <p14:tracePt t="228248" x="6383338" y="5832475"/>
          <p14:tracePt t="228265" x="6383338" y="5843588"/>
          <p14:tracePt t="228280" x="6396038" y="5843588"/>
          <p14:tracePt t="228305" x="6408738" y="5856288"/>
          <p14:tracePt t="228320" x="6408738" y="5868988"/>
          <p14:tracePt t="228329" x="6408738" y="5881688"/>
          <p14:tracePt t="228344" x="6421438" y="5907088"/>
          <p14:tracePt t="228358" x="6434138" y="5932488"/>
          <p14:tracePt t="228374" x="6446838" y="5956300"/>
          <p14:tracePt t="228375" x="6446838" y="5981700"/>
          <p14:tracePt t="228392" x="6459538" y="6019800"/>
          <p14:tracePt t="228408" x="6472238" y="6056313"/>
          <p14:tracePt t="228425" x="6472238" y="6081713"/>
          <p14:tracePt t="228441" x="6472238" y="6107113"/>
          <p14:tracePt t="228457" x="6483350" y="6132513"/>
          <p14:tracePt t="228474" x="6483350" y="6145213"/>
          <p14:tracePt t="228491" x="6483350" y="6157913"/>
          <p14:tracePt t="228513" x="6483350" y="6169025"/>
          <p14:tracePt t="228584" x="6483350" y="6194425"/>
          <p14:tracePt t="228937" x="6496050" y="6194425"/>
          <p14:tracePt t="229889" x="6496050" y="6207125"/>
          <p14:tracePt t="229912" x="6496050" y="6219825"/>
          <p14:tracePt t="229969" x="6496050" y="6232525"/>
          <p14:tracePt t="229985" x="6496050" y="6245225"/>
          <p14:tracePt t="230017" x="6496050" y="6257925"/>
          <p14:tracePt t="230024" x="6483350" y="6269038"/>
          <p14:tracePt t="230040" x="6472238" y="6294438"/>
          <p14:tracePt t="230056" x="6459538" y="6319838"/>
          <p14:tracePt t="230064" x="6459538" y="6332538"/>
          <p14:tracePt t="230078" x="6446838" y="6332538"/>
          <p14:tracePt t="230096" x="6434138" y="6370638"/>
          <p14:tracePt t="230112" x="6421438" y="6381750"/>
          <p14:tracePt t="270632" x="6421438" y="6357938"/>
          <p14:tracePt t="270648" x="6434138" y="6345238"/>
          <p14:tracePt t="270736" x="6434138" y="6332538"/>
          <p14:tracePt t="271064" x="6434138" y="6319838"/>
          <p14:tracePt t="271072" x="6446838" y="6307138"/>
          <p14:tracePt t="271080" x="6459538" y="6294438"/>
          <p14:tracePt t="271087" x="6459538" y="6281738"/>
          <p14:tracePt t="271103" x="6508750" y="6194425"/>
          <p14:tracePt t="271120" x="6508750" y="6145213"/>
          <p14:tracePt t="271137" x="6508750" y="6094413"/>
          <p14:tracePt t="271152" x="6508750" y="6019800"/>
          <p14:tracePt t="271168" x="6508750" y="5907088"/>
          <p14:tracePt t="271186" x="6483350" y="5832475"/>
          <p14:tracePt t="271202" x="6472238" y="5794375"/>
          <p14:tracePt t="271219" x="6459538" y="5756275"/>
          <p14:tracePt t="271236" x="6446838" y="5732463"/>
          <p14:tracePt t="271253" x="6434138" y="5707063"/>
          <p14:tracePt t="271280" x="6434138" y="5694363"/>
          <p14:tracePt t="271536" x="6446838" y="5668963"/>
          <p14:tracePt t="271552" x="6472238" y="5668963"/>
          <p14:tracePt t="271560" x="6496050" y="5643563"/>
          <p14:tracePt t="271577" x="6521450" y="5630863"/>
          <p14:tracePt t="271587" x="6534150" y="5619750"/>
          <p14:tracePt t="271604" x="6546850" y="5607050"/>
          <p14:tracePt t="271620" x="6584950" y="5594350"/>
          <p14:tracePt t="271637" x="6634163" y="5556250"/>
          <p14:tracePt t="271639" x="6659563" y="5543550"/>
          <p14:tracePt t="271654" x="6672263" y="5530850"/>
          <p14:tracePt t="271655" x="6696075" y="5518150"/>
          <p14:tracePt t="271671" x="6708775" y="5494338"/>
          <p14:tracePt t="271688" x="6746875" y="5481638"/>
          <p14:tracePt t="271705" x="6746875" y="5468938"/>
          <p14:tracePt t="271721" x="6759575" y="5456238"/>
          <p14:tracePt t="271737" x="6772275" y="5430838"/>
          <p14:tracePt t="271754" x="6797675" y="5430838"/>
          <p14:tracePt t="271771" x="6834188" y="5418138"/>
          <p14:tracePt t="271787" x="6859588" y="5418138"/>
          <p14:tracePt t="271804" x="6884988" y="5407025"/>
          <p14:tracePt t="271840" x="6897688" y="5407025"/>
          <p14:tracePt t="271848" x="6910388" y="5407025"/>
          <p14:tracePt t="271864" x="6946900" y="5394325"/>
          <p14:tracePt t="271872" x="6972300" y="5381625"/>
          <p14:tracePt t="271888" x="7034213" y="5368925"/>
          <p14:tracePt t="271905" x="7110413" y="5356225"/>
          <p14:tracePt t="271921" x="7159625" y="5330825"/>
          <p14:tracePt t="271937" x="7172325" y="5318125"/>
          <p14:tracePt t="271954" x="7185025" y="5318125"/>
          <p14:tracePt t="272160" x="7185025" y="5305425"/>
          <p14:tracePt t="276112" x="7172325" y="5294313"/>
          <p14:tracePt t="276128" x="7159625" y="5281613"/>
          <p14:tracePt t="276136" x="7123113" y="5268913"/>
          <p14:tracePt t="276152" x="7085013" y="5256213"/>
          <p14:tracePt t="276166" x="7072313" y="5256213"/>
          <p14:tracePt t="276168" x="7034213" y="5243513"/>
          <p14:tracePt t="276183" x="6985000" y="5243513"/>
          <p14:tracePt t="276199" x="6921500" y="5230813"/>
          <p14:tracePt t="276216" x="6884988" y="5230813"/>
          <p14:tracePt t="276232" x="6859588" y="5230813"/>
          <p14:tracePt t="276249" x="6821488" y="5230813"/>
          <p14:tracePt t="276266" x="6784975" y="5230813"/>
          <p14:tracePt t="276282" x="6759575" y="5205413"/>
          <p14:tracePt t="276299" x="6734175" y="5205413"/>
          <p14:tracePt t="276316" x="6696075" y="5205413"/>
          <p14:tracePt t="276333" x="6659563" y="5205413"/>
          <p14:tracePt t="276335" x="6634163" y="5205413"/>
          <p14:tracePt t="276349" x="6608763" y="5205413"/>
          <p14:tracePt t="276352" x="6584950" y="5205413"/>
          <p14:tracePt t="276367" x="6534150" y="5205413"/>
          <p14:tracePt t="276383" x="6483350" y="5205413"/>
          <p14:tracePt t="276400" x="6396038" y="5205413"/>
          <p14:tracePt t="276417" x="6308725" y="5205413"/>
          <p14:tracePt t="276432" x="6157913" y="5205413"/>
          <p14:tracePt t="276449" x="5983288" y="5205413"/>
          <p14:tracePt t="276467" x="5795963" y="5205413"/>
          <p14:tracePt t="276483" x="5619750" y="5205413"/>
          <p14:tracePt t="276500" x="5470525" y="5205413"/>
          <p14:tracePt t="276516" x="5319713" y="5205413"/>
          <p14:tracePt t="276533" x="5119688" y="5205413"/>
          <p14:tracePt t="276535" x="5006975" y="5205413"/>
          <p14:tracePt t="276551" x="4781550" y="5181600"/>
          <p14:tracePt t="276567" x="4594225" y="5143500"/>
          <p14:tracePt t="276584" x="4268788" y="5092700"/>
          <p14:tracePt t="276600" x="4017963" y="5056188"/>
          <p14:tracePt t="276617" x="3779838" y="5005388"/>
          <p14:tracePt t="276633" x="3567113" y="4930775"/>
          <p14:tracePt t="276650" x="3354388" y="4843463"/>
          <p14:tracePt t="276667" x="3128963" y="4730750"/>
          <p14:tracePt t="276684" x="2903538" y="4618038"/>
          <p14:tracePt t="276700" x="2703513" y="4467225"/>
          <p14:tracePt t="276717" x="2339975" y="4254500"/>
          <p14:tracePt t="276734" x="2078038" y="4079875"/>
          <p14:tracePt t="276736" x="1890713" y="3929063"/>
          <p14:tracePt t="276751" x="1489075" y="3516313"/>
          <p14:tracePt t="276768" x="1150938" y="3216275"/>
          <p14:tracePt t="276785" x="950913" y="2990850"/>
          <p14:tracePt t="276800" x="763588" y="2678113"/>
          <p14:tracePt t="276817" x="588963" y="2390775"/>
          <p14:tracePt t="276834" x="488950" y="2152650"/>
          <p14:tracePt t="276851" x="400050" y="1952625"/>
          <p14:tracePt t="276868" x="312738" y="1739900"/>
          <p14:tracePt t="276884" x="238125" y="1539875"/>
          <p14:tracePt t="276901" x="163513" y="1339850"/>
          <p14:tracePt t="276903" x="138113" y="1250950"/>
          <p14:tracePt t="276917" x="87313" y="1163638"/>
          <p14:tracePt t="276919" x="74613" y="1063625"/>
          <p14:tracePt t="276935" x="12700" y="88900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386465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"Nudges" for Resource Prioritization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3974" y="2148748"/>
            <a:ext cx="1095782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What are "Nudges"?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lexandria"/>
              </a:rPr>
              <a:t>Simple definition: </a:t>
            </a:r>
            <a:r>
              <a:rPr lang="en-US" sz="3200" dirty="0">
                <a:latin typeface="Alexandria"/>
              </a:rPr>
              <a:t>AI-driven gentle prompts or alerts to guide staff decisions without forcing actions.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latin typeface="Alexandria"/>
              </a:rPr>
              <a:t>Analogy: </a:t>
            </a:r>
            <a:r>
              <a:rPr lang="en-US" sz="3200" dirty="0">
                <a:latin typeface="Alexandria"/>
              </a:rPr>
              <a:t>Like a GPS suggesting a faster route—you can ignore it, but it optimizes efficiency.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04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392"/>
    </mc:Choice>
    <mc:Fallback xmlns="">
      <p:transition advTm="177392"/>
    </mc:Fallback>
  </mc:AlternateContent>
  <p:extLst>
    <p:ext uri="{3A86A75C-4F4B-4683-9AE1-C65F6400EC91}">
      <p14:laserTraceLst xmlns:p14="http://schemas.microsoft.com/office/powerpoint/2010/main">
        <p14:tracePtLst>
          <p14:tracePt t="1103" x="3429000" y="6215063"/>
          <p14:tracePt t="1222" x="1965325" y="6796088"/>
          <p14:tracePt t="1234" x="1927225" y="6745288"/>
          <p14:tracePt t="1251" x="1814513" y="6683375"/>
          <p14:tracePt t="1267" x="1714500" y="6632575"/>
          <p14:tracePt t="1269" x="1677988" y="6619875"/>
          <p14:tracePt t="1284" x="1627188" y="6594475"/>
          <p14:tracePt t="1286" x="1589088" y="6583363"/>
          <p14:tracePt t="1306" x="1439863" y="6545263"/>
          <p14:tracePt t="1319" x="1263650" y="6483350"/>
          <p14:tracePt t="1334" x="1127125" y="6445250"/>
          <p14:tracePt t="1351" x="1063625" y="6445250"/>
          <p14:tracePt t="1368" x="1038225" y="6419850"/>
          <p14:tracePt t="1390" x="1027113" y="6419850"/>
          <p14:tracePt t="1401" x="1014413" y="6407150"/>
          <p14:tracePt t="1462" x="1014413" y="6381750"/>
          <p14:tracePt t="1494" x="1014413" y="6370638"/>
          <p14:tracePt t="1502" x="1014413" y="6357938"/>
          <p14:tracePt t="1510" x="1014413" y="6345238"/>
          <p14:tracePt t="1519" x="1014413" y="6332538"/>
          <p14:tracePt t="1535" x="1014413" y="6294438"/>
          <p14:tracePt t="1551" x="1014413" y="6269038"/>
          <p14:tracePt t="1568" x="1014413" y="6219825"/>
          <p14:tracePt t="1585" x="1038225" y="6157913"/>
          <p14:tracePt t="1601" x="1063625" y="6094413"/>
          <p14:tracePt t="1618" x="1101725" y="6032500"/>
          <p14:tracePt t="1635" x="1127125" y="5956300"/>
          <p14:tracePt t="1637" x="1127125" y="5932488"/>
          <p14:tracePt t="1652" x="1150938" y="5907088"/>
          <p14:tracePt t="1654" x="1150938" y="5894388"/>
          <p14:tracePt t="1669" x="1150938" y="5868988"/>
          <p14:tracePt t="1686" x="1150938" y="5856288"/>
          <p14:tracePt t="1726" x="1139825" y="5843588"/>
          <p14:tracePt t="1734" x="1127125" y="5843588"/>
          <p14:tracePt t="1742" x="1089025" y="5819775"/>
          <p14:tracePt t="1752" x="1050925" y="5819775"/>
          <p14:tracePt t="1769" x="963613" y="5819775"/>
          <p14:tracePt t="1785" x="938213" y="5794375"/>
          <p14:tracePt t="1886" x="914400" y="5781675"/>
          <p14:tracePt t="1918" x="914400" y="5768975"/>
          <p14:tracePt t="1926" x="914400" y="5756275"/>
          <p14:tracePt t="1943" x="914400" y="5743575"/>
          <p14:tracePt t="1952" x="914400" y="5719763"/>
          <p14:tracePt t="1969" x="914400" y="5707063"/>
          <p14:tracePt t="25142" x="938213" y="5707063"/>
          <p14:tracePt t="25150" x="976313" y="5707063"/>
          <p14:tracePt t="25163" x="1027113" y="5707063"/>
          <p14:tracePt t="25165" x="1063625" y="5707063"/>
          <p14:tracePt t="25180" x="1139825" y="5707063"/>
          <p14:tracePt t="25197" x="1176338" y="5707063"/>
          <p14:tracePt t="25214" x="1214438" y="5719763"/>
          <p14:tracePt t="25230" x="1239838" y="5781675"/>
          <p14:tracePt t="25246" x="1314450" y="5819775"/>
          <p14:tracePt t="25263" x="1389063" y="5868988"/>
          <p14:tracePt t="25280" x="1514475" y="5919788"/>
          <p14:tracePt t="25297" x="1589088" y="5956300"/>
          <p14:tracePt t="25314" x="1639888" y="5981700"/>
          <p14:tracePt t="25330" x="1677988" y="5994400"/>
          <p14:tracePt t="25347" x="1714500" y="6019800"/>
          <p14:tracePt t="25349" x="1739900" y="6032500"/>
          <p14:tracePt t="25364" x="1752600" y="6045200"/>
          <p14:tracePt t="25366" x="1765300" y="6056313"/>
          <p14:tracePt t="25381" x="1790700" y="6081713"/>
          <p14:tracePt t="25398" x="1839913" y="6169025"/>
          <p14:tracePt t="25414" x="1852613" y="6232525"/>
          <p14:tracePt t="25431" x="1878013" y="6281738"/>
          <p14:tracePt t="25447" x="1903413" y="6381750"/>
          <p14:tracePt t="25464" x="1939925" y="6457950"/>
          <p14:tracePt t="25481" x="1965325" y="6570663"/>
          <p14:tracePt t="25497" x="2027238" y="6683375"/>
          <p14:tracePt t="25514" x="2039938" y="6796088"/>
          <p14:tracePt t="25531" x="2065338" y="6845300"/>
          <p14:tracePt t="25799" x="2152650" y="6819900"/>
          <p14:tracePt t="25806" x="2178050" y="6796088"/>
          <p14:tracePt t="25814" x="2190750" y="6770688"/>
          <p14:tracePt t="25831" x="2216150" y="6745288"/>
          <p14:tracePt t="25848" x="2252663" y="6707188"/>
          <p14:tracePt t="25865" x="2339975" y="6607175"/>
          <p14:tracePt t="25882" x="2403475" y="6532563"/>
          <p14:tracePt t="25898" x="2490788" y="6445250"/>
          <p14:tracePt t="25901" x="2516188" y="6407150"/>
          <p14:tracePt t="25915" x="2541588" y="6381750"/>
          <p14:tracePt t="25917" x="2578100" y="6357938"/>
          <p14:tracePt t="25932" x="2616200" y="6294438"/>
          <p14:tracePt t="25934" x="2641600" y="6269038"/>
          <p14:tracePt t="25949" x="2690813" y="6194425"/>
          <p14:tracePt t="25966" x="2754313" y="6107113"/>
          <p14:tracePt t="25982" x="2790825" y="6045200"/>
          <p14:tracePt t="25998" x="2854325" y="5932488"/>
          <p14:tracePt t="26015" x="2916238" y="5819775"/>
          <p14:tracePt t="26032" x="2954338" y="5756275"/>
          <p14:tracePt t="26049" x="3016250" y="5668963"/>
          <p14:tracePt t="26065" x="3016250" y="5630863"/>
          <p14:tracePt t="26082" x="3041650" y="5581650"/>
          <p14:tracePt t="26099" x="3067050" y="5543550"/>
          <p14:tracePt t="26101" x="3067050" y="5530850"/>
          <p14:tracePt t="26116" x="3092450" y="5507038"/>
          <p14:tracePt t="26118" x="3092450" y="5494338"/>
          <p14:tracePt t="26133" x="3116263" y="5456238"/>
          <p14:tracePt t="26149" x="3116263" y="5443538"/>
          <p14:tracePt t="26166" x="3116263" y="5418138"/>
          <p14:tracePt t="26182" x="3128963" y="5407025"/>
          <p14:tracePt t="26214" x="3141663" y="5381625"/>
          <p14:tracePt t="26222" x="3154363" y="5381625"/>
          <p14:tracePt t="26232" x="3154363" y="5356225"/>
          <p14:tracePt t="26249" x="3192463" y="5294313"/>
          <p14:tracePt t="26266" x="3267075" y="5205413"/>
          <p14:tracePt t="26283" x="3341688" y="5118100"/>
          <p14:tracePt t="26285" x="3392488" y="5056188"/>
          <p14:tracePt t="26299" x="3429000" y="5018088"/>
          <p14:tracePt t="26302" x="3492500" y="4956175"/>
          <p14:tracePt t="26316" x="3605213" y="4830763"/>
          <p14:tracePt t="26334" x="3679825" y="4756150"/>
          <p14:tracePt t="26351" x="3779838" y="4630738"/>
          <p14:tracePt t="26366" x="3879850" y="4518025"/>
          <p14:tracePt t="26383" x="3992563" y="4418013"/>
          <p14:tracePt t="26399" x="4092575" y="4318000"/>
          <p14:tracePt t="26416" x="4205288" y="4205288"/>
          <p14:tracePt t="26433" x="4305300" y="4129088"/>
          <p14:tracePt t="26450" x="4394200" y="4067175"/>
          <p14:tracePt t="26466" x="4468813" y="4005263"/>
          <p14:tracePt t="26483" x="4568825" y="3941763"/>
          <p14:tracePt t="26485" x="4619625" y="3916363"/>
          <p14:tracePt t="26500" x="4706938" y="3867150"/>
          <p14:tracePt t="26517" x="4806950" y="3803650"/>
          <p14:tracePt t="26534" x="4919663" y="3741738"/>
          <p14:tracePt t="26550" x="4994275" y="3703638"/>
          <p14:tracePt t="26567" x="5045075" y="3654425"/>
          <p14:tracePt t="26583" x="5132388" y="3603625"/>
          <p14:tracePt t="26600" x="5219700" y="3541713"/>
          <p14:tracePt t="26617" x="5370513" y="3441700"/>
          <p14:tracePt t="26633" x="5507038" y="3367088"/>
          <p14:tracePt t="26650" x="5657850" y="3267075"/>
          <p14:tracePt t="26652" x="5732463" y="3228975"/>
          <p14:tracePt t="26667" x="5808663" y="3190875"/>
          <p14:tracePt t="26669" x="5857875" y="3154363"/>
          <p14:tracePt t="26684" x="5908675" y="3128963"/>
          <p14:tracePt t="26686" x="5957888" y="3078163"/>
          <p14:tracePt t="26701" x="6034088" y="3028950"/>
          <p14:tracePt t="26718" x="6121400" y="2965450"/>
          <p14:tracePt t="26734" x="6183313" y="2916238"/>
          <p14:tracePt t="26751" x="6246813" y="2865438"/>
          <p14:tracePt t="26767" x="6321425" y="2803525"/>
          <p14:tracePt t="26784" x="6396038" y="2752725"/>
          <p14:tracePt t="26801" x="6434138" y="2728913"/>
          <p14:tracePt t="26817" x="6446838" y="2716213"/>
          <p14:tracePt t="26834" x="6459538" y="2703513"/>
          <p14:tracePt t="26853" x="6472238" y="2690813"/>
          <p14:tracePt t="26868" x="6483350" y="2690813"/>
          <p14:tracePt t="26885" x="6483350" y="2678113"/>
          <p14:tracePt t="26901" x="6496050" y="2678113"/>
          <p14:tracePt t="26926" x="6496050" y="2665413"/>
          <p14:tracePt t="26998" x="6496050" y="2640013"/>
          <p14:tracePt t="28742" x="6483350" y="2665413"/>
          <p14:tracePt t="28757" x="6472238" y="2678113"/>
          <p14:tracePt t="50421" x="6472238" y="2665413"/>
          <p14:tracePt t="50541" x="6472238" y="2703513"/>
          <p14:tracePt t="50550" x="6472238" y="2765425"/>
          <p14:tracePt t="50562" x="6472238" y="2865438"/>
          <p14:tracePt t="50565" x="6472238" y="2952750"/>
          <p14:tracePt t="50580" x="6496050" y="3178175"/>
          <p14:tracePt t="50596" x="6534150" y="3241675"/>
          <p14:tracePt t="50613" x="6572250" y="3479800"/>
          <p14:tracePt t="50630" x="6596063" y="3616325"/>
          <p14:tracePt t="50646" x="6596063" y="3692525"/>
          <p14:tracePt t="50663" x="6596063" y="3729038"/>
          <p14:tracePt t="50680" x="6596063" y="3779838"/>
          <p14:tracePt t="50696" x="6608763" y="3829050"/>
          <p14:tracePt t="50713" x="6621463" y="3879850"/>
          <p14:tracePt t="50730" x="6634163" y="3892550"/>
          <p14:tracePt t="50746" x="6634163" y="3916363"/>
          <p14:tracePt t="50748" x="6634163" y="3941763"/>
          <p14:tracePt t="50763" x="6634163" y="3967163"/>
          <p14:tracePt t="50765" x="6634163" y="3992563"/>
          <p14:tracePt t="50781" x="6634163" y="4029075"/>
          <p14:tracePt t="50797" x="6634163" y="4117975"/>
          <p14:tracePt t="50814" x="6634163" y="4205288"/>
          <p14:tracePt t="50830" x="6634163" y="4267200"/>
          <p14:tracePt t="50847" x="6634163" y="4341813"/>
          <p14:tracePt t="50863" x="6634163" y="4405313"/>
          <p14:tracePt t="50880" x="6634163" y="4443413"/>
          <p14:tracePt t="50896" x="6634163" y="4467225"/>
          <p14:tracePt t="50925" x="6634163" y="4492625"/>
          <p14:tracePt t="50973" x="6634163" y="4505325"/>
          <p14:tracePt t="51085" x="6608763" y="4505325"/>
          <p14:tracePt t="51261" x="6608763" y="4518025"/>
          <p14:tracePt t="51277" x="6621463" y="4518025"/>
          <p14:tracePt t="51325" x="6634163" y="4518025"/>
          <p14:tracePt t="51357" x="6646863" y="4518025"/>
          <p14:tracePt t="51453" x="6659563" y="4518025"/>
          <p14:tracePt t="51461" x="6672263" y="4518025"/>
          <p14:tracePt t="51486" x="6684963" y="4518025"/>
          <p14:tracePt t="51493" x="6684963" y="4530725"/>
          <p14:tracePt t="51501" x="6708775" y="4543425"/>
          <p14:tracePt t="51516" x="6721475" y="4567238"/>
          <p14:tracePt t="51518" x="6746875" y="4579938"/>
          <p14:tracePt t="51533" x="6797675" y="4656138"/>
          <p14:tracePt t="51549" x="6834188" y="4705350"/>
          <p14:tracePt t="51566" x="6872288" y="4768850"/>
          <p14:tracePt t="51582" x="6897688" y="4805363"/>
          <p14:tracePt t="51599" x="6897688" y="4843463"/>
          <p14:tracePt t="51616" x="6897688" y="4856163"/>
          <p14:tracePt t="51632" x="6897688" y="4868863"/>
          <p14:tracePt t="51649" x="6884988" y="4868863"/>
          <p14:tracePt t="51665" x="6797675" y="4868863"/>
          <p14:tracePt t="51682" x="6784975" y="4868863"/>
          <p14:tracePt t="51684" x="6696075" y="4856163"/>
          <p14:tracePt t="51699" x="6634163" y="4856163"/>
          <p14:tracePt t="51701" x="6559550" y="4830763"/>
          <p14:tracePt t="51716" x="6346825" y="4805363"/>
          <p14:tracePt t="51733" x="6121400" y="4805363"/>
          <p14:tracePt t="51749" x="5857875" y="4805363"/>
          <p14:tracePt t="51766" x="5607050" y="4805363"/>
          <p14:tracePt t="51782" x="5545138" y="4779963"/>
          <p14:tracePt t="51799" x="5507038" y="4792663"/>
          <p14:tracePt t="51829" x="5507038" y="4818063"/>
          <p14:tracePt t="51838" x="5495925" y="4830763"/>
          <p14:tracePt t="51854" x="5470525" y="4830763"/>
          <p14:tracePt t="51866" x="5432425" y="4856163"/>
          <p14:tracePt t="51868" x="5407025" y="4856163"/>
          <p14:tracePt t="51883" x="5383213" y="4856163"/>
          <p14:tracePt t="51885" x="5370513" y="4856163"/>
          <p14:tracePt t="51901" x="5332413" y="4879975"/>
          <p14:tracePt t="51917" x="5307013" y="4879975"/>
          <p14:tracePt t="51941" x="5294313" y="4879975"/>
          <p14:tracePt t="51982" x="5294313" y="4892675"/>
          <p14:tracePt t="51989" x="5281613" y="4892675"/>
          <p14:tracePt t="52013" x="5270500" y="4905375"/>
          <p14:tracePt t="52022" x="5270500" y="4918075"/>
          <p14:tracePt t="52033" x="5257800" y="4918075"/>
          <p14:tracePt t="52050" x="5232400" y="4930775"/>
          <p14:tracePt t="52069" x="5219700" y="4930775"/>
          <p14:tracePt t="52084" x="5219700" y="4943475"/>
          <p14:tracePt t="52133" x="5207000" y="4943475"/>
          <p14:tracePt t="52150" x="5207000" y="4956175"/>
          <p14:tracePt t="52157" x="5194300" y="4968875"/>
          <p14:tracePt t="52181" x="5181600" y="4981575"/>
          <p14:tracePt t="52197" x="5170488" y="4981575"/>
          <p14:tracePt t="52213" x="5157788" y="4992688"/>
          <p14:tracePt t="52645" x="5145088" y="4992688"/>
          <p14:tracePt t="52925" x="5145088" y="4981575"/>
          <p14:tracePt t="53581" x="5157788" y="4968875"/>
          <p14:tracePt t="67796" x="5181600" y="4956175"/>
          <p14:tracePt t="67804" x="5207000" y="4918075"/>
          <p14:tracePt t="67812" x="5219700" y="4879975"/>
          <p14:tracePt t="67823" x="5257800" y="4843463"/>
          <p14:tracePt t="67839" x="5345113" y="4656138"/>
          <p14:tracePt t="67856" x="5457825" y="4467225"/>
          <p14:tracePt t="67873" x="5607050" y="4230688"/>
          <p14:tracePt t="67890" x="5770563" y="3954463"/>
          <p14:tracePt t="67906" x="5908675" y="3741738"/>
          <p14:tracePt t="67907" x="5957888" y="3641725"/>
          <p14:tracePt t="67923" x="6034088" y="3516313"/>
          <p14:tracePt t="67924" x="6070600" y="3429000"/>
          <p14:tracePt t="67940" x="6146800" y="3328988"/>
          <p14:tracePt t="67956" x="6196013" y="3267075"/>
          <p14:tracePt t="67973" x="6208713" y="3254375"/>
          <p14:tracePt t="67990" x="6221413" y="3254375"/>
          <p14:tracePt t="68007" x="6221413" y="3241675"/>
          <p14:tracePt t="68036" x="6234113" y="3216275"/>
          <p14:tracePt t="68076" x="6259513" y="3190875"/>
          <p14:tracePt t="68092" x="6270625" y="3178175"/>
          <p14:tracePt t="68100" x="6321425" y="3165475"/>
          <p14:tracePt t="68107" x="6334125" y="3141663"/>
          <p14:tracePt t="68124" x="6408738" y="3128963"/>
          <p14:tracePt t="68140" x="6496050" y="3090863"/>
          <p14:tracePt t="68157" x="6572250" y="3054350"/>
          <p14:tracePt t="68174" x="6634163" y="3016250"/>
          <p14:tracePt t="68190" x="6672263" y="2990850"/>
          <p14:tracePt t="68207" x="6708775" y="2965450"/>
          <p14:tracePt t="68224" x="6772275" y="2941638"/>
          <p14:tracePt t="68241" x="6797675" y="2916238"/>
          <p14:tracePt t="68258" x="6859588" y="2878138"/>
          <p14:tracePt t="68274" x="6884988" y="2852738"/>
          <p14:tracePt t="68275" x="6910388" y="2840038"/>
          <p14:tracePt t="68293" x="6921500" y="2828925"/>
          <p14:tracePt t="68309" x="6934200" y="2828925"/>
          <p14:tracePt t="68365" x="6934200" y="2816225"/>
          <p14:tracePt t="68373" x="6946900" y="2816225"/>
          <p14:tracePt t="68381" x="6946900" y="2803525"/>
          <p14:tracePt t="68392" x="6959600" y="2790825"/>
          <p14:tracePt t="68409" x="6997700" y="2765425"/>
          <p14:tracePt t="68425" x="7021513" y="2740025"/>
          <p14:tracePt t="68442" x="7046913" y="2716213"/>
          <p14:tracePt t="68444" x="7072313" y="2703513"/>
          <p14:tracePt t="68459" x="7085013" y="2703513"/>
          <p14:tracePt t="68461" x="7110413" y="2690813"/>
          <p14:tracePt t="68476" x="7123113" y="2690813"/>
          <p14:tracePt t="68493" x="7146925" y="2690813"/>
          <p14:tracePt t="112477" x="7146925" y="2716213"/>
          <p14:tracePt t="112485" x="7146925" y="2728913"/>
          <p14:tracePt t="112491" x="7146925" y="2765425"/>
          <p14:tracePt t="112508" x="7185025" y="2816225"/>
          <p14:tracePt t="112525" x="7210425" y="2878138"/>
          <p14:tracePt t="112541" x="7246938" y="2952750"/>
          <p14:tracePt t="112557" x="7323138" y="3065463"/>
          <p14:tracePt t="112574" x="7385050" y="3190875"/>
          <p14:tracePt t="112591" x="7497763" y="3290888"/>
          <p14:tracePt t="112608" x="7597775" y="3403600"/>
          <p14:tracePt t="112625" x="7723188" y="3529013"/>
          <p14:tracePt t="112641" x="7861300" y="3654425"/>
          <p14:tracePt t="112658" x="7999413" y="3767138"/>
          <p14:tracePt t="112660" x="8074025" y="3829050"/>
          <p14:tracePt t="112676" x="8161338" y="3892550"/>
          <p14:tracePt t="112692" x="8286750" y="3954463"/>
          <p14:tracePt t="112709" x="8412163" y="4017963"/>
          <p14:tracePt t="112725" x="8537575" y="4067175"/>
          <p14:tracePt t="112741" x="8650288" y="4129088"/>
          <p14:tracePt t="112758" x="8737600" y="4129088"/>
          <p14:tracePt t="112775" x="8850313" y="4167188"/>
          <p14:tracePt t="112792" x="9024938" y="4205288"/>
          <p14:tracePt t="112808" x="9150350" y="4205288"/>
          <p14:tracePt t="112825" x="9337675" y="4230688"/>
          <p14:tracePt t="112842" x="9475788" y="4241800"/>
          <p14:tracePt t="112844" x="9537700" y="4254500"/>
          <p14:tracePt t="112858" x="9563100" y="4267200"/>
          <p14:tracePt t="112860" x="9588500" y="4267200"/>
          <p14:tracePt t="112885" x="9601200" y="4267200"/>
          <p14:tracePt t="113037" x="9613900" y="4292600"/>
          <p14:tracePt t="113060" x="9601200" y="4292600"/>
          <p14:tracePt t="113069" x="9575800" y="4292600"/>
          <p14:tracePt t="113076" x="9525000" y="4292600"/>
          <p14:tracePt t="113093" x="9475788" y="4292600"/>
          <p14:tracePt t="113109" x="9437688" y="4292600"/>
          <p14:tracePt t="113141" x="9413875" y="4292600"/>
          <p14:tracePt t="113165" x="9413875" y="4279900"/>
          <p14:tracePt t="113173" x="9413875" y="4267200"/>
          <p14:tracePt t="113188" x="9413875" y="4254500"/>
          <p14:tracePt t="123333" x="9401175" y="4267200"/>
          <p14:tracePt t="123396" x="9401175" y="4279900"/>
          <p14:tracePt t="123428" x="9388475" y="4292600"/>
          <p14:tracePt t="123468" x="9388475" y="4305300"/>
          <p14:tracePt t="123573" x="9388475" y="4330700"/>
          <p14:tracePt t="123604" x="9388475" y="4341813"/>
          <p14:tracePt t="123644" x="9388475" y="4354513"/>
          <p14:tracePt t="123653" x="9388475" y="4367213"/>
          <p14:tracePt t="123669" x="9375775" y="4367213"/>
          <p14:tracePt t="123677" x="9375775" y="4379913"/>
          <p14:tracePt t="123693" x="9375775" y="4392613"/>
          <p14:tracePt t="123709" x="9375775" y="4418013"/>
          <p14:tracePt t="123721" x="9363075" y="4443413"/>
          <p14:tracePt t="123741" x="9337675" y="4467225"/>
          <p14:tracePt t="123753" x="9337675" y="4492625"/>
          <p14:tracePt t="123770" x="9324975" y="4505325"/>
          <p14:tracePt t="123772" x="9312275" y="4530725"/>
          <p14:tracePt t="123788" x="9263063" y="4567238"/>
          <p14:tracePt t="123804" x="9163050" y="4618038"/>
          <p14:tracePt t="123822" x="8899525" y="4743450"/>
          <p14:tracePt t="123837" x="8412163" y="4930775"/>
          <p14:tracePt t="123853" x="8023225" y="5043488"/>
          <p14:tracePt t="123871" x="7886700" y="5081588"/>
          <p14:tracePt t="123888" x="7723188" y="5156200"/>
          <p14:tracePt t="123904" x="7561263" y="5230813"/>
          <p14:tracePt t="123921" x="7410450" y="5294313"/>
          <p14:tracePt t="123937" x="7285038" y="5356225"/>
          <p14:tracePt t="123939" x="7197725" y="5381625"/>
          <p14:tracePt t="123954" x="7097713" y="5418138"/>
          <p14:tracePt t="123956" x="7010400" y="5456238"/>
          <p14:tracePt t="123971" x="6846888" y="5530850"/>
          <p14:tracePt t="123988" x="6684963" y="5607050"/>
          <p14:tracePt t="124005" x="6534150" y="5668963"/>
          <p14:tracePt t="124022" x="6446838" y="5719763"/>
          <p14:tracePt t="124037" x="6308725" y="5768975"/>
          <p14:tracePt t="124054" x="6170613" y="5819775"/>
          <p14:tracePt t="124071" x="6034088" y="5881688"/>
          <p14:tracePt t="124088" x="5832475" y="5932488"/>
          <p14:tracePt t="124105" x="5595938" y="6007100"/>
          <p14:tracePt t="124122" x="5345113" y="6081713"/>
          <p14:tracePt t="124124" x="5170488" y="6094413"/>
          <p14:tracePt t="124138" x="5045075" y="6094413"/>
          <p14:tracePt t="124140" x="4906963" y="6119813"/>
          <p14:tracePt t="124155" x="4756150" y="6132513"/>
          <p14:tracePt t="124157" x="4630738" y="6181725"/>
          <p14:tracePt t="124172" x="4356100" y="6207125"/>
          <p14:tracePt t="124189" x="4168775" y="6207125"/>
          <p14:tracePt t="124205" x="4068763" y="6207125"/>
          <p14:tracePt t="124222" x="4005263" y="6207125"/>
          <p14:tracePt t="124238" x="3992563" y="6207125"/>
          <p14:tracePt t="125372" x="3992563" y="6194425"/>
          <p14:tracePt t="126316" x="3992563" y="6181725"/>
          <p14:tracePt t="126381" x="3992563" y="6169025"/>
          <p14:tracePt t="127316" x="4005263" y="6169025"/>
          <p14:tracePt t="128108" x="4017963" y="6169025"/>
          <p14:tracePt t="128124" x="4043363" y="6169025"/>
          <p14:tracePt t="128156" x="4056063" y="6169025"/>
          <p14:tracePt t="130188" x="4081463" y="6169025"/>
          <p14:tracePt t="130196" x="4105275" y="6169025"/>
          <p14:tracePt t="130204" x="4156075" y="6169025"/>
          <p14:tracePt t="130221" x="4205288" y="6194425"/>
          <p14:tracePt t="130237" x="4230688" y="6194425"/>
          <p14:tracePt t="130253" x="4256088" y="6219825"/>
          <p14:tracePt t="130271" x="4268788" y="6219825"/>
          <p14:tracePt t="130468" x="4281488" y="6219825"/>
          <p14:tracePt t="130516" x="4294188" y="6219825"/>
          <p14:tracePt t="130541" x="4305300" y="6219825"/>
          <p14:tracePt t="130572" x="4330700" y="6219825"/>
          <p14:tracePt t="130588" x="4356100" y="6219825"/>
          <p14:tracePt t="130596" x="4381500" y="6219825"/>
          <p14:tracePt t="130605" x="4406900" y="6219825"/>
          <p14:tracePt t="130621" x="4468813" y="6219825"/>
          <p14:tracePt t="130638" x="4494213" y="6232525"/>
          <p14:tracePt t="130655" x="4518025" y="6257925"/>
          <p14:tracePt t="130672" x="4543425" y="6269038"/>
          <p14:tracePt t="130688" x="4556125" y="6294438"/>
          <p14:tracePt t="130716" x="4568825" y="62944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386465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"Nudges" for Resource Prioritization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3974" y="1790523"/>
            <a:ext cx="1095782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What are "Nudges"?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How It Works: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AI identifies urgent needs (e.g., MRI for stroke patients) and "nudges" schedulers to prioritize them in queues.</a:t>
            </a:r>
          </a:p>
          <a:p>
            <a:pPr marL="800100" lvl="1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Example: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Without Nudge: </a:t>
            </a:r>
            <a:r>
              <a:rPr lang="en-US" sz="2400" dirty="0">
                <a:latin typeface="Alexandria"/>
              </a:rPr>
              <a:t>MRI schedule first-come, first-served.</a:t>
            </a:r>
          </a:p>
          <a:p>
            <a:pPr marL="1257300" lvl="2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With Nudge: </a:t>
            </a:r>
            <a:r>
              <a:rPr lang="en-US" sz="2400" dirty="0">
                <a:latin typeface="Alexandria"/>
              </a:rPr>
              <a:t>AI bumps a critical case to the top, reducing wait times for high-risk patients.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66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233"/>
    </mc:Choice>
    <mc:Fallback xmlns="">
      <p:transition advTm="113233"/>
    </mc:Fallback>
  </mc:AlternateContent>
  <p:extLst>
    <p:ext uri="{3A86A75C-4F4B-4683-9AE1-C65F6400EC91}">
      <p14:laserTraceLst xmlns:p14="http://schemas.microsoft.com/office/powerpoint/2010/main">
        <p14:tracePtLst>
          <p14:tracePt t="5279" x="4581525" y="6294438"/>
          <p14:tracePt t="5287" x="4594225" y="6294438"/>
          <p14:tracePt t="5304" x="4594225" y="6281738"/>
          <p14:tracePt t="5327" x="4594225" y="6257925"/>
          <p14:tracePt t="5336" x="4581525" y="6257925"/>
          <p14:tracePt t="5347" x="4556125" y="6245225"/>
          <p14:tracePt t="5364" x="4368800" y="6132513"/>
          <p14:tracePt t="5366" x="4281488" y="6056313"/>
          <p14:tracePt t="5380" x="4205288" y="6007100"/>
          <p14:tracePt t="5382" x="4130675" y="5956300"/>
          <p14:tracePt t="5398" x="3943350" y="5856288"/>
          <p14:tracePt t="5414" x="3817938" y="5807075"/>
          <p14:tracePt t="5431" x="3756025" y="5781675"/>
          <p14:tracePt t="5455" x="3743325" y="5768975"/>
          <p14:tracePt t="5495" x="3730625" y="5768975"/>
          <p14:tracePt t="5503" x="3717925" y="5768975"/>
          <p14:tracePt t="5514" x="3717925" y="5743575"/>
          <p14:tracePt t="5531" x="3692525" y="5732463"/>
          <p14:tracePt t="5547" x="3667125" y="5719763"/>
          <p14:tracePt t="5564" x="3605213" y="5656263"/>
          <p14:tracePt t="5566" x="3592513" y="5643563"/>
          <p14:tracePt t="5581" x="3554413" y="5619750"/>
          <p14:tracePt t="5583" x="3505200" y="5581650"/>
          <p14:tracePt t="5598" x="3467100" y="5507038"/>
          <p14:tracePt t="5615" x="3429000" y="5430838"/>
          <p14:tracePt t="5631" x="3429000" y="5418138"/>
          <p14:tracePt t="5647" x="3405188" y="5394325"/>
          <p14:tracePt t="5664" x="3379788" y="5343525"/>
          <p14:tracePt t="5680" x="3328988" y="5294313"/>
          <p14:tracePt t="5698" x="3241675" y="5230813"/>
          <p14:tracePt t="5714" x="3154363" y="5168900"/>
          <p14:tracePt t="5731" x="3103563" y="5118100"/>
          <p14:tracePt t="5748" x="3079750" y="5068888"/>
          <p14:tracePt t="5750" x="3067050" y="5056188"/>
          <p14:tracePt t="5767" x="3054350" y="5043488"/>
          <p14:tracePt t="5807" x="3054350" y="5018088"/>
          <p14:tracePt t="5815" x="3028950" y="5005388"/>
          <p14:tracePt t="5832" x="3028950" y="4992688"/>
          <p14:tracePt t="5839" x="3016250" y="4981575"/>
          <p14:tracePt t="5863" x="3003550" y="4968875"/>
          <p14:tracePt t="5879" x="2992438" y="4956175"/>
          <p14:tracePt t="5887" x="2979738" y="4943475"/>
          <p14:tracePt t="5898" x="2967038" y="4918075"/>
          <p14:tracePt t="5916" x="2916238" y="4868863"/>
          <p14:tracePt t="5932" x="2879725" y="4818063"/>
          <p14:tracePt t="5948" x="2854325" y="4768850"/>
          <p14:tracePt t="5950" x="2841625" y="4743450"/>
          <p14:tracePt t="5966" x="2828925" y="4718050"/>
          <p14:tracePt t="5983" x="2803525" y="4679950"/>
          <p14:tracePt t="5999" x="2803525" y="4643438"/>
          <p14:tracePt t="6016" x="2778125" y="4605338"/>
          <p14:tracePt t="6032" x="2767013" y="4579938"/>
          <p14:tracePt t="6049" x="2741613" y="4530725"/>
          <p14:tracePt t="6065" x="2716213" y="4492625"/>
          <p14:tracePt t="6082" x="2703513" y="4479925"/>
          <p14:tracePt t="6101" x="2690813" y="4454525"/>
          <p14:tracePt t="6215" x="2678113" y="4454525"/>
          <p14:tracePt t="6255" x="2654300" y="4454525"/>
          <p14:tracePt t="6271" x="2641600" y="4454525"/>
          <p14:tracePt t="6279" x="2603500" y="4454525"/>
          <p14:tracePt t="6288" x="2578100" y="4454525"/>
          <p14:tracePt t="6300" x="2554288" y="4454525"/>
          <p14:tracePt t="6303" x="2516188" y="4454525"/>
          <p14:tracePt t="6316" x="2490788" y="4454525"/>
          <p14:tracePt t="6318" x="2441575" y="4454525"/>
          <p14:tracePt t="6332" x="2416175" y="4454525"/>
          <p14:tracePt t="6334" x="2378075" y="4454525"/>
          <p14:tracePt t="6350" x="2290763" y="4454525"/>
          <p14:tracePt t="6367" x="2216150" y="4454525"/>
          <p14:tracePt t="6384" x="2116138" y="4454525"/>
          <p14:tracePt t="6400" x="2039938" y="4467225"/>
          <p14:tracePt t="6416" x="1978025" y="4479925"/>
          <p14:tracePt t="6433" x="1890713" y="4505325"/>
          <p14:tracePt t="6450" x="1852613" y="4505325"/>
          <p14:tracePt t="6467" x="1814513" y="4505325"/>
          <p14:tracePt t="6483" x="1790700" y="4530725"/>
          <p14:tracePt t="6639" x="1778000" y="4530725"/>
          <p14:tracePt t="6655" x="1778000" y="4518025"/>
          <p14:tracePt t="6663" x="1778000" y="4492625"/>
          <p14:tracePt t="6672" x="1801813" y="4479925"/>
          <p14:tracePt t="6683" x="1827213" y="4454525"/>
          <p14:tracePt t="6701" x="1914525" y="4354513"/>
          <p14:tracePt t="6703" x="1990725" y="4254500"/>
          <p14:tracePt t="6718" x="2139950" y="4041775"/>
          <p14:tracePt t="6734" x="2216150" y="3841750"/>
          <p14:tracePt t="6751" x="2252663" y="3716338"/>
          <p14:tracePt t="6768" x="2265363" y="3654425"/>
          <p14:tracePt t="6784" x="2265363" y="3603625"/>
          <p14:tracePt t="6801" x="2265363" y="3579813"/>
          <p14:tracePt t="6818" x="2265363" y="3554413"/>
          <p14:tracePt t="6834" x="2265363" y="3541713"/>
          <p14:tracePt t="6983" x="2265363" y="3529013"/>
          <p14:tracePt t="6999" x="2278063" y="3529013"/>
          <p14:tracePt t="7063" x="2290763" y="3541713"/>
          <p14:tracePt t="7079" x="2303463" y="3541713"/>
          <p14:tracePt t="7095" x="2316163" y="3554413"/>
          <p14:tracePt t="7103" x="2339975" y="3554413"/>
          <p14:tracePt t="7119" x="2378075" y="3567113"/>
          <p14:tracePt t="7135" x="2390775" y="3567113"/>
          <p14:tracePt t="7151" x="2416175" y="3567113"/>
          <p14:tracePt t="7168" x="2452688" y="3567113"/>
          <p14:tracePt t="7185" x="2465388" y="3579813"/>
          <p14:tracePt t="7202" x="2478088" y="3579813"/>
          <p14:tracePt t="7599" x="2490788" y="3579813"/>
          <p14:tracePt t="7624" x="2490788" y="3590925"/>
          <p14:tracePt t="7631" x="2490788" y="3603625"/>
          <p14:tracePt t="7639" x="2490788" y="3616325"/>
          <p14:tracePt t="7653" x="2490788" y="3629025"/>
          <p14:tracePt t="7654" x="2490788" y="3667125"/>
          <p14:tracePt t="7670" x="2490788" y="3716338"/>
          <p14:tracePt t="7687" x="2490788" y="3741738"/>
          <p14:tracePt t="7704" x="2490788" y="3767138"/>
          <p14:tracePt t="7720" x="2490788" y="3779838"/>
          <p14:tracePt t="7743" x="2490788" y="3792538"/>
          <p14:tracePt t="7831" x="2490788" y="3803650"/>
          <p14:tracePt t="7847" x="2490788" y="3816350"/>
          <p14:tracePt t="7854" x="2490788" y="3829050"/>
          <p14:tracePt t="7863" x="2490788" y="3841750"/>
          <p14:tracePt t="7871" x="2490788" y="3854450"/>
          <p14:tracePt t="7887" x="2490788" y="3867150"/>
          <p14:tracePt t="7904" x="2503488" y="3892550"/>
          <p14:tracePt t="7920" x="2503488" y="3905250"/>
          <p14:tracePt t="8367" x="2503488" y="3916363"/>
          <p14:tracePt t="11295" x="2528888" y="3916363"/>
          <p14:tracePt t="11775" x="2541588" y="3916363"/>
          <p14:tracePt t="11782" x="2565400" y="3916363"/>
          <p14:tracePt t="11791" x="2590800" y="3941763"/>
          <p14:tracePt t="11798" x="2654300" y="3967163"/>
          <p14:tracePt t="11814" x="2754313" y="4017963"/>
          <p14:tracePt t="11831" x="2879725" y="4117975"/>
          <p14:tracePt t="11848" x="3041650" y="4230688"/>
          <p14:tracePt t="11864" x="3179763" y="4341813"/>
          <p14:tracePt t="11880" x="3228975" y="4392613"/>
          <p14:tracePt t="11897" x="3279775" y="4443413"/>
          <p14:tracePt t="11914" x="3292475" y="4454525"/>
          <p14:tracePt t="11931" x="3317875" y="4479925"/>
          <p14:tracePt t="11948" x="3328988" y="4492625"/>
          <p14:tracePt t="11965" x="3328988" y="4518025"/>
          <p14:tracePt t="11991" x="3341688" y="4530725"/>
          <p14:tracePt t="12479" x="3341688" y="4518025"/>
          <p14:tracePt t="12487" x="3354388" y="4518025"/>
          <p14:tracePt t="13902" x="3354388" y="4505325"/>
          <p14:tracePt t="13910" x="3379788" y="4505325"/>
          <p14:tracePt t="13920" x="3392488" y="4505325"/>
          <p14:tracePt t="13935" x="3441700" y="4505325"/>
          <p14:tracePt t="13952" x="3492500" y="4505325"/>
          <p14:tracePt t="13969" x="3541713" y="4505325"/>
          <p14:tracePt t="13985" x="3605213" y="4505325"/>
          <p14:tracePt t="14001" x="3643313" y="4505325"/>
          <p14:tracePt t="14018" x="3679825" y="4505325"/>
          <p14:tracePt t="14035" x="3692525" y="4505325"/>
          <p14:tracePt t="14052" x="3743325" y="4505325"/>
          <p14:tracePt t="14069" x="3767138" y="4505325"/>
          <p14:tracePt t="14070" x="3779838" y="4505325"/>
          <p14:tracePt t="14087" x="3817938" y="4505325"/>
          <p14:tracePt t="14103" x="3856038" y="4505325"/>
          <p14:tracePt t="14120" x="3892550" y="4505325"/>
          <p14:tracePt t="14136" x="3943350" y="4479925"/>
          <p14:tracePt t="14153" x="3968750" y="4479925"/>
          <p14:tracePt t="14171" x="4017963" y="4479925"/>
          <p14:tracePt t="14187" x="4043363" y="4454525"/>
          <p14:tracePt t="14203" x="4068763" y="4454525"/>
          <p14:tracePt t="14220" x="4081463" y="4443413"/>
          <p14:tracePt t="14237" x="4092575" y="4430713"/>
          <p14:tracePt t="14254" x="4117975" y="4405313"/>
          <p14:tracePt t="14271" x="4143375" y="4379913"/>
          <p14:tracePt t="14288" x="4156075" y="4341813"/>
          <p14:tracePt t="14303" x="4192588" y="4305300"/>
          <p14:tracePt t="14320" x="4217988" y="4279900"/>
          <p14:tracePt t="14337" x="4230688" y="4254500"/>
          <p14:tracePt t="14354" x="4243388" y="4241800"/>
          <p14:tracePt t="14371" x="4243388" y="4230688"/>
          <p14:tracePt t="14387" x="4243388" y="4205288"/>
          <p14:tracePt t="14415" x="4256088" y="4192588"/>
          <p14:tracePt t="14455" x="4256088" y="4179888"/>
          <p14:tracePt t="14471" x="4256088" y="4167188"/>
          <p14:tracePt t="14503" x="4256088" y="4154488"/>
          <p14:tracePt t="14519" x="4256088" y="4141788"/>
          <p14:tracePt t="14543" x="4256088" y="4129088"/>
          <p14:tracePt t="14775" x="4243388" y="4129088"/>
          <p14:tracePt t="14815" x="4243388" y="4141788"/>
          <p14:tracePt t="14822" x="4230688" y="4141788"/>
          <p14:tracePt t="14847" x="4217988" y="4154488"/>
          <p14:tracePt t="14911" x="4217988" y="4179888"/>
          <p14:tracePt t="14919" x="4205288" y="4192588"/>
          <p14:tracePt t="14928" x="4192588" y="4205288"/>
          <p14:tracePt t="14939" x="4192588" y="4217988"/>
          <p14:tracePt t="14955" x="4168775" y="4241800"/>
          <p14:tracePt t="14972" x="4156075" y="4267200"/>
          <p14:tracePt t="14974" x="4143375" y="4292600"/>
          <p14:tracePt t="14990" x="4130675" y="4305300"/>
          <p14:tracePt t="15006" x="4117975" y="4330700"/>
          <p14:tracePt t="15247" x="4117975" y="4341813"/>
          <p14:tracePt t="15287" x="4105275" y="4341813"/>
          <p14:tracePt t="16519" x="4105275" y="4330700"/>
          <p14:tracePt t="16526" x="4117975" y="4318000"/>
          <p14:tracePt t="16551" x="4130675" y="4318000"/>
          <p14:tracePt t="16560" x="4143375" y="4305300"/>
          <p14:tracePt t="16567" x="4156075" y="4292600"/>
          <p14:tracePt t="16575" x="4168775" y="4279900"/>
          <p14:tracePt t="16593" x="4205288" y="4254500"/>
          <p14:tracePt t="16610" x="4256088" y="4230688"/>
          <p14:tracePt t="16626" x="4294188" y="4192588"/>
          <p14:tracePt t="16643" x="4343400" y="4167188"/>
          <p14:tracePt t="16660" x="4381500" y="4129088"/>
          <p14:tracePt t="16662" x="4381500" y="4117975"/>
          <p14:tracePt t="16677" x="4394200" y="4117975"/>
          <p14:tracePt t="16679" x="4406900" y="4092575"/>
          <p14:tracePt t="16694" x="4430713" y="4079875"/>
          <p14:tracePt t="16711" x="4456113" y="4041775"/>
          <p14:tracePt t="16728" x="4481513" y="4005263"/>
          <p14:tracePt t="16744" x="4506913" y="3954463"/>
          <p14:tracePt t="16760" x="4530725" y="3929063"/>
          <p14:tracePt t="16776" x="4568825" y="3892550"/>
          <p14:tracePt t="16793" x="4594225" y="3854450"/>
          <p14:tracePt t="16810" x="4656138" y="3841750"/>
          <p14:tracePt t="16827" x="4706938" y="3829050"/>
          <p14:tracePt t="16844" x="4806950" y="3792538"/>
          <p14:tracePt t="16860" x="4906963" y="3792538"/>
          <p14:tracePt t="16862" x="5006975" y="3754438"/>
          <p14:tracePt t="16878" x="5106988" y="3729038"/>
          <p14:tracePt t="16880" x="5219700" y="3716338"/>
          <p14:tracePt t="16894" x="5470525" y="3692525"/>
          <p14:tracePt t="16911" x="5708650" y="3679825"/>
          <p14:tracePt t="16928" x="5870575" y="3679825"/>
          <p14:tracePt t="16944" x="5945188" y="3679825"/>
          <p14:tracePt t="16960" x="5995988" y="3679825"/>
          <p14:tracePt t="16977" x="6021388" y="3679825"/>
          <p14:tracePt t="16994" x="6034088" y="3679825"/>
          <p14:tracePt t="17016" x="6045200" y="3679825"/>
          <p14:tracePt t="17027" x="6057900" y="3679825"/>
          <p14:tracePt t="17044" x="6070600" y="3679825"/>
          <p14:tracePt t="17063" x="6096000" y="3679825"/>
          <p14:tracePt t="17078" x="6146800" y="3679825"/>
          <p14:tracePt t="17095" x="6208713" y="3679825"/>
          <p14:tracePt t="17112" x="6259513" y="3679825"/>
          <p14:tracePt t="17128" x="6308725" y="3692525"/>
          <p14:tracePt t="17144" x="6359525" y="3692525"/>
          <p14:tracePt t="17161" x="6383338" y="3716338"/>
          <p14:tracePt t="17178" x="6459538" y="3741738"/>
          <p14:tracePt t="17195" x="6496050" y="3754438"/>
          <p14:tracePt t="17211" x="6508750" y="3767138"/>
          <p14:tracePt t="17228" x="6521450" y="3767138"/>
          <p14:tracePt t="17230" x="6534150" y="3779838"/>
          <p14:tracePt t="17255" x="6546850" y="3779838"/>
          <p14:tracePt t="17295" x="6559550" y="3779838"/>
          <p14:tracePt t="17359" x="6572250" y="3779838"/>
          <p14:tracePt t="17375" x="6584950" y="3779838"/>
          <p14:tracePt t="17383" x="6596063" y="3779838"/>
          <p14:tracePt t="17400" x="6608763" y="3779838"/>
          <p14:tracePt t="17415" x="6621463" y="3779838"/>
          <p14:tracePt t="17503" x="6646863" y="3779838"/>
          <p14:tracePt t="17583" x="6659563" y="3779838"/>
          <p14:tracePt t="17598" x="6672263" y="3779838"/>
          <p14:tracePt t="17615" x="6684963" y="3779838"/>
          <p14:tracePt t="17630" x="6696075" y="3779838"/>
          <p14:tracePt t="17663" x="6708775" y="3779838"/>
          <p14:tracePt t="17695" x="6721475" y="3779838"/>
          <p14:tracePt t="17719" x="6734175" y="3779838"/>
          <p14:tracePt t="17783" x="6759575" y="3779838"/>
          <p14:tracePt t="18511" x="6746875" y="3779838"/>
          <p14:tracePt t="18886" x="6734175" y="3767138"/>
          <p14:tracePt t="19374" x="6708775" y="3767138"/>
          <p14:tracePt t="19390" x="6696075" y="3767138"/>
          <p14:tracePt t="19398" x="6684963" y="3767138"/>
          <p14:tracePt t="19414" x="6672263" y="3767138"/>
          <p14:tracePt t="19422" x="6659563" y="3767138"/>
          <p14:tracePt t="19432" x="6646863" y="3767138"/>
          <p14:tracePt t="19462" x="6621463" y="3767138"/>
          <p14:tracePt t="19487" x="6608763" y="3767138"/>
          <p14:tracePt t="19502" x="6596063" y="3767138"/>
          <p14:tracePt t="19542" x="6584950" y="3767138"/>
          <p14:tracePt t="19598" x="6572250" y="3767138"/>
          <p14:tracePt t="19646" x="6559550" y="3767138"/>
          <p14:tracePt t="19686" x="6546850" y="3767138"/>
          <p14:tracePt t="19710" x="6534150" y="3767138"/>
          <p14:tracePt t="19790" x="6508750" y="3767138"/>
          <p14:tracePt t="19846" x="6496050" y="3767138"/>
          <p14:tracePt t="19910" x="6496050" y="3779838"/>
          <p14:tracePt t="20006" x="6483350" y="3779838"/>
          <p14:tracePt t="20030" x="6472238" y="3779838"/>
          <p14:tracePt t="20094" x="6459538" y="3779838"/>
          <p14:tracePt t="20118" x="6446838" y="3779838"/>
          <p14:tracePt t="20126" x="6408738" y="3792538"/>
          <p14:tracePt t="20150" x="6408738" y="3803650"/>
          <p14:tracePt t="20166" x="6396038" y="3803650"/>
          <p14:tracePt t="20174" x="6383338" y="3803650"/>
          <p14:tracePt t="20198" x="6370638" y="3803650"/>
          <p14:tracePt t="20207" x="6370638" y="3816350"/>
          <p14:tracePt t="20239" x="6359525" y="3816350"/>
          <p14:tracePt t="20366" x="6334125" y="3829050"/>
          <p14:tracePt t="22087" x="6321425" y="3829050"/>
          <p14:tracePt t="25479" x="6334125" y="3829050"/>
          <p14:tracePt t="25487" x="6346825" y="3829050"/>
          <p14:tracePt t="25500" x="6359525" y="3829050"/>
          <p14:tracePt t="25502" x="6370638" y="3829050"/>
          <p14:tracePt t="25516" x="6396038" y="3829050"/>
          <p14:tracePt t="25518" x="6408738" y="3829050"/>
          <p14:tracePt t="25533" x="6434138" y="3829050"/>
          <p14:tracePt t="25535" x="6459538" y="3829050"/>
          <p14:tracePt t="25550" x="6496050" y="3829050"/>
          <p14:tracePt t="25567" x="6508750" y="3829050"/>
          <p14:tracePt t="25583" x="6534150" y="3829050"/>
          <p14:tracePt t="25600" x="6572250" y="3829050"/>
          <p14:tracePt t="25616" x="6608763" y="3829050"/>
          <p14:tracePt t="25633" x="6634163" y="3829050"/>
          <p14:tracePt t="25650" x="6659563" y="3829050"/>
          <p14:tracePt t="25667" x="6696075" y="3829050"/>
          <p14:tracePt t="25683" x="6721475" y="3829050"/>
          <p14:tracePt t="25700" x="6734175" y="3829050"/>
          <p14:tracePt t="25702" x="6759575" y="3829050"/>
          <p14:tracePt t="25718" x="6772275" y="3829050"/>
          <p14:tracePt t="25734" x="6797675" y="3829050"/>
          <p14:tracePt t="25751" x="6808788" y="3829050"/>
          <p14:tracePt t="25767" x="6834188" y="3829050"/>
          <p14:tracePt t="25799" x="6846888" y="3829050"/>
          <p14:tracePt t="25815" x="6859588" y="3829050"/>
          <p14:tracePt t="26055" x="6872288" y="3829050"/>
          <p14:tracePt t="26079" x="6884988" y="3829050"/>
          <p14:tracePt t="26095" x="6910388" y="3829050"/>
          <p14:tracePt t="26135" x="6921500" y="3816350"/>
          <p14:tracePt t="26152" x="6934200" y="3803650"/>
          <p14:tracePt t="26175" x="6946900" y="3792538"/>
          <p14:tracePt t="26183" x="6972300" y="3767138"/>
          <p14:tracePt t="26208" x="6972300" y="3754438"/>
          <p14:tracePt t="26215" x="6972300" y="3741738"/>
          <p14:tracePt t="26223" x="6985000" y="3729038"/>
          <p14:tracePt t="26235" x="6997700" y="3729038"/>
          <p14:tracePt t="26252" x="7010400" y="3703638"/>
          <p14:tracePt t="26268" x="7010400" y="3692525"/>
          <p14:tracePt t="26270" x="7021513" y="3692525"/>
          <p14:tracePt t="26285" x="7021513" y="3679825"/>
          <p14:tracePt t="26679" x="7034213" y="3692525"/>
          <p14:tracePt t="26695" x="7034213" y="3703638"/>
          <p14:tracePt t="26710" x="7034213" y="3716338"/>
          <p14:tracePt t="26720" x="7034213" y="3729038"/>
          <p14:tracePt t="26727" x="7034213" y="3741738"/>
          <p14:tracePt t="26735" x="7034213" y="3754438"/>
          <p14:tracePt t="26752" x="7046913" y="3779838"/>
          <p14:tracePt t="26991" x="7034213" y="3767138"/>
          <p14:tracePt t="26999" x="7034213" y="3754438"/>
          <p14:tracePt t="27015" x="7021513" y="3754438"/>
          <p14:tracePt t="27031" x="7010400" y="3741738"/>
          <p14:tracePt t="27065" x="7010400" y="3729038"/>
          <p14:tracePt t="27079" x="6997700" y="3716338"/>
          <p14:tracePt t="27135" x="6997700" y="3703638"/>
          <p14:tracePt t="27399" x="6985000" y="3703638"/>
          <p14:tracePt t="27406" x="6972300" y="3692525"/>
          <p14:tracePt t="27414" x="6946900" y="3679825"/>
          <p14:tracePt t="27431" x="6934200" y="3679825"/>
          <p14:tracePt t="27447" x="6921500" y="3679825"/>
          <p14:tracePt t="27495" x="6910388" y="3679825"/>
          <p14:tracePt t="27551" x="6897688" y="3679825"/>
          <p14:tracePt t="27607" x="6884988" y="3679825"/>
          <p14:tracePt t="27655" x="6884988" y="3692525"/>
          <p14:tracePt t="27663" x="6884988" y="3703638"/>
          <p14:tracePt t="27672" x="6884988" y="3716338"/>
          <p14:tracePt t="27689" x="6884988" y="3729038"/>
          <p14:tracePt t="27791" x="6872288" y="3729038"/>
          <p14:tracePt t="32783" x="6884988" y="3729038"/>
          <p14:tracePt t="32807" x="6897688" y="3716338"/>
          <p14:tracePt t="32831" x="6910388" y="3716338"/>
          <p14:tracePt t="32870" x="6921500" y="3716338"/>
          <p14:tracePt t="32879" x="6934200" y="3716338"/>
          <p14:tracePt t="33103" x="6946900" y="3692525"/>
          <p14:tracePt t="33120" x="6959600" y="3667125"/>
          <p14:tracePt t="33135" x="6972300" y="3667125"/>
          <p14:tracePt t="33143" x="6972300" y="3654425"/>
          <p14:tracePt t="33152" x="6985000" y="3641725"/>
          <p14:tracePt t="33223" x="7010400" y="3641725"/>
          <p14:tracePt t="33238" x="7021513" y="3641725"/>
          <p14:tracePt t="33247" x="7034213" y="3641725"/>
          <p14:tracePt t="33254" x="7046913" y="3641725"/>
          <p14:tracePt t="33270" x="7085013" y="3641725"/>
          <p14:tracePt t="33287" x="7110413" y="3641725"/>
          <p14:tracePt t="33304" x="7134225" y="3654425"/>
          <p14:tracePt t="33335" x="7146925" y="3667125"/>
          <p14:tracePt t="33383" x="7159625" y="3667125"/>
          <p14:tracePt t="33415" x="7159625" y="3692525"/>
          <p14:tracePt t="33447" x="7172325" y="3692525"/>
          <p14:tracePt t="33470" x="7185025" y="3692525"/>
          <p14:tracePt t="33479" x="7185025" y="3703638"/>
          <p14:tracePt t="33504" x="7197725" y="3703638"/>
          <p14:tracePt t="33527" x="7210425" y="3729038"/>
          <p14:tracePt t="33535" x="7223125" y="3729038"/>
          <p14:tracePt t="33559" x="7235825" y="3741738"/>
          <p14:tracePt t="33575" x="7246938" y="3754438"/>
          <p14:tracePt t="33583" x="7259638" y="3779838"/>
          <p14:tracePt t="33967" x="7310438" y="3779838"/>
          <p14:tracePt t="33975" x="7397750" y="3779838"/>
          <p14:tracePt t="33988" x="7523163" y="3779838"/>
          <p14:tracePt t="33990" x="7585075" y="3779838"/>
          <p14:tracePt t="34006" x="7661275" y="3779838"/>
          <p14:tracePt t="34022" x="7710488" y="3779838"/>
          <p14:tracePt t="34039" x="7773988" y="3779838"/>
          <p14:tracePt t="34056" x="7823200" y="3779838"/>
          <p14:tracePt t="34071" x="7861300" y="3779838"/>
          <p14:tracePt t="34095" x="7874000" y="3767138"/>
          <p14:tracePt t="34263" x="7886700" y="3767138"/>
          <p14:tracePt t="34271" x="7897813" y="3767138"/>
          <p14:tracePt t="34334" x="7910513" y="3767138"/>
          <p14:tracePt t="34406" x="7910513" y="3779838"/>
          <p14:tracePt t="34440" x="7910513" y="3792538"/>
          <p14:tracePt t="34479" x="7910513" y="3816350"/>
          <p14:tracePt t="34495" x="7910513" y="3829050"/>
          <p14:tracePt t="34519" x="7886700" y="3854450"/>
          <p14:tracePt t="34543" x="7886700" y="3867150"/>
          <p14:tracePt t="34558" x="7874000" y="3867150"/>
          <p14:tracePt t="34583" x="7835900" y="3879850"/>
          <p14:tracePt t="34590" x="7810500" y="3892550"/>
          <p14:tracePt t="34598" x="7797800" y="3892550"/>
          <p14:tracePt t="34623" x="7785100" y="3892550"/>
          <p14:tracePt t="34631" x="7773988" y="3892550"/>
          <p14:tracePt t="34640" x="7773988" y="3905250"/>
          <p14:tracePt t="34657" x="7748588" y="3916363"/>
          <p14:tracePt t="34673" x="7735888" y="3929063"/>
          <p14:tracePt t="34690" x="7723188" y="3941763"/>
          <p14:tracePt t="34707" x="7697788" y="3967163"/>
          <p14:tracePt t="34724" x="7685088" y="3979863"/>
          <p14:tracePt t="34726" x="7685088" y="3992563"/>
          <p14:tracePt t="34743" x="7673975" y="4005263"/>
          <p14:tracePt t="34767" x="7673975" y="4017963"/>
          <p14:tracePt t="34782" x="7661275" y="4017963"/>
          <p14:tracePt t="34791" x="7661275" y="4029075"/>
          <p14:tracePt t="34838" x="7635875" y="4041775"/>
          <p14:tracePt t="34846" x="7623175" y="4041775"/>
          <p14:tracePt t="34870" x="7623175" y="4054475"/>
          <p14:tracePt t="34886" x="7610475" y="4054475"/>
          <p14:tracePt t="34894" x="7610475" y="4067175"/>
          <p14:tracePt t="34927" x="7597775" y="4067175"/>
          <p14:tracePt t="35415" x="7597775" y="4079875"/>
          <p14:tracePt t="35463" x="7597775" y="4092575"/>
          <p14:tracePt t="35479" x="7597775" y="4105275"/>
          <p14:tracePt t="35487" x="7585075" y="4129088"/>
          <p14:tracePt t="35503" x="7572375" y="4154488"/>
          <p14:tracePt t="35510" x="7561263" y="4179888"/>
          <p14:tracePt t="35526" x="7535863" y="4205288"/>
          <p14:tracePt t="35543" x="7485063" y="4241800"/>
          <p14:tracePt t="35560" x="7472363" y="4267200"/>
          <p14:tracePt t="35576" x="7435850" y="4292600"/>
          <p14:tracePt t="35592" x="7397750" y="4318000"/>
          <p14:tracePt t="35609" x="7323138" y="4367213"/>
          <p14:tracePt t="35626" x="7285038" y="4392613"/>
          <p14:tracePt t="35643" x="7235825" y="4430713"/>
          <p14:tracePt t="35659" x="7197725" y="4454525"/>
          <p14:tracePt t="35676" x="7134225" y="4479925"/>
          <p14:tracePt t="35678" x="7134225" y="4492625"/>
          <p14:tracePt t="35692" x="7110413" y="4505325"/>
          <p14:tracePt t="35694" x="7085013" y="4505325"/>
          <p14:tracePt t="35710" x="7034213" y="4530725"/>
          <p14:tracePt t="35727" x="6946900" y="4543425"/>
          <p14:tracePt t="35743" x="6821488" y="4592638"/>
          <p14:tracePt t="35759" x="6708775" y="4643438"/>
          <p14:tracePt t="35776" x="6546850" y="4705350"/>
          <p14:tracePt t="35793" x="6383338" y="4779963"/>
          <p14:tracePt t="35810" x="6234113" y="4830763"/>
          <p14:tracePt t="35826" x="6057900" y="4868863"/>
          <p14:tracePt t="35843" x="5857875" y="4905375"/>
          <p14:tracePt t="35845" x="5770563" y="4905375"/>
          <p14:tracePt t="35860" x="5732463" y="4918075"/>
          <p14:tracePt t="35862" x="5683250" y="4918075"/>
          <p14:tracePt t="35876" x="5645150" y="4930775"/>
          <p14:tracePt t="35879" x="5607050" y="4930775"/>
          <p14:tracePt t="35894" x="5570538" y="4930775"/>
          <p14:tracePt t="35910" x="5545138" y="4930775"/>
          <p14:tracePt t="35927" x="5519738" y="4930775"/>
          <p14:tracePt t="35944" x="5507038" y="4930775"/>
          <p14:tracePt t="36095" x="5507038" y="4918075"/>
          <p14:tracePt t="36111" x="5519738" y="4879975"/>
          <p14:tracePt t="36119" x="5532438" y="4868863"/>
          <p14:tracePt t="36128" x="5545138" y="4843463"/>
          <p14:tracePt t="36144" x="5583238" y="4805363"/>
          <p14:tracePt t="36160" x="5632450" y="4756150"/>
          <p14:tracePt t="36178" x="5657850" y="4705350"/>
          <p14:tracePt t="36194" x="5683250" y="4692650"/>
          <p14:tracePt t="36210" x="5708650" y="4679950"/>
          <p14:tracePt t="36227" x="5708650" y="4667250"/>
          <p14:tracePt t="36351" x="5670550" y="4643438"/>
          <p14:tracePt t="36359" x="5607050" y="4643438"/>
          <p14:tracePt t="36367" x="5532438" y="4630738"/>
          <p14:tracePt t="36378" x="5457825" y="4630738"/>
          <p14:tracePt t="36394" x="5281613" y="4630738"/>
          <p14:tracePt t="36411" x="5081588" y="4630738"/>
          <p14:tracePt t="36414" x="4981575" y="4630738"/>
          <p14:tracePt t="36428" x="4881563" y="4630738"/>
          <p14:tracePt t="36430" x="4794250" y="4630738"/>
          <p14:tracePt t="36445" x="4694238" y="4630738"/>
          <p14:tracePt t="36447" x="4643438" y="4630738"/>
          <p14:tracePt t="36462" x="4543425" y="4630738"/>
          <p14:tracePt t="36479" x="4481513" y="4630738"/>
          <p14:tracePt t="36496" x="4456113" y="4630738"/>
          <p14:tracePt t="36527" x="4443413" y="4630738"/>
          <p14:tracePt t="36543" x="4430713" y="4630738"/>
          <p14:tracePt t="36559" x="4430713" y="4618038"/>
          <p14:tracePt t="36567" x="4418013" y="4618038"/>
          <p14:tracePt t="36578" x="4406900" y="4618038"/>
          <p14:tracePt t="36595" x="4394200" y="4618038"/>
          <p14:tracePt t="36623" x="4368800" y="4605338"/>
          <p14:tracePt t="36639" x="4356100" y="4592638"/>
          <p14:tracePt t="36743" x="4356100" y="4605338"/>
          <p14:tracePt t="36760" x="4356100" y="4618038"/>
          <p14:tracePt t="36767" x="4356100" y="4630738"/>
          <p14:tracePt t="36779" x="4356100" y="4656138"/>
          <p14:tracePt t="36795" x="4356100" y="4692650"/>
          <p14:tracePt t="36812" x="4343400" y="4718050"/>
          <p14:tracePt t="36830" x="4343400" y="4730750"/>
          <p14:tracePt t="36927" x="4343400" y="4743450"/>
          <p14:tracePt t="36935" x="4343400" y="4756150"/>
          <p14:tracePt t="36959" x="4343400" y="4768850"/>
          <p14:tracePt t="36999" x="4343400" y="4792663"/>
          <p14:tracePt t="37007" x="4343400" y="4805363"/>
          <p14:tracePt t="37142" x="4356100" y="4805363"/>
          <p14:tracePt t="37151" x="4368800" y="4805363"/>
          <p14:tracePt t="37166" x="4394200" y="4805363"/>
          <p14:tracePt t="37180" x="4418013" y="4805363"/>
          <p14:tracePt t="37182" x="4456113" y="4805363"/>
          <p14:tracePt t="37196" x="4494213" y="4805363"/>
          <p14:tracePt t="37198" x="4543425" y="4805363"/>
          <p14:tracePt t="37214" x="4643438" y="4805363"/>
          <p14:tracePt t="37231" x="4743450" y="4805363"/>
          <p14:tracePt t="37248" x="4843463" y="4805363"/>
          <p14:tracePt t="37264" x="4932363" y="4805363"/>
          <p14:tracePt t="37280" x="5057775" y="4805363"/>
          <p14:tracePt t="37296" x="5219700" y="4805363"/>
          <p14:tracePt t="37314" x="5383213" y="4805363"/>
          <p14:tracePt t="37330" x="5595938" y="4805363"/>
          <p14:tracePt t="37347" x="5745163" y="4805363"/>
          <p14:tracePt t="37364" x="5821363" y="4805363"/>
          <p14:tracePt t="37380" x="5832475" y="4805363"/>
          <p14:tracePt t="37511" x="5845175" y="4805363"/>
          <p14:tracePt t="38950" x="5857875" y="4805363"/>
          <p14:tracePt t="40879" x="5845175" y="4805363"/>
          <p14:tracePt t="41151" x="5845175" y="4818063"/>
          <p14:tracePt t="41167" x="5845175" y="4830763"/>
          <p14:tracePt t="41174" x="5845175" y="4843463"/>
          <p14:tracePt t="41191" x="5845175" y="4856163"/>
          <p14:tracePt t="41231" x="5845175" y="4879975"/>
          <p14:tracePt t="41295" x="5845175" y="4892675"/>
          <p14:tracePt t="41375" x="5845175" y="4905375"/>
          <p14:tracePt t="41383" x="5832475" y="4918075"/>
          <p14:tracePt t="41392" x="5821363" y="4918075"/>
          <p14:tracePt t="41408" x="5808663" y="4930775"/>
          <p14:tracePt t="41424" x="5783263" y="4930775"/>
          <p14:tracePt t="41441" x="5757863" y="4930775"/>
          <p14:tracePt t="41458" x="5757863" y="4943475"/>
          <p14:tracePt t="41474" x="5745163" y="4943475"/>
          <p14:tracePt t="41519" x="5732463" y="4943475"/>
          <p14:tracePt t="41543" x="5719763" y="4943475"/>
          <p14:tracePt t="41591" x="5708650" y="4943475"/>
          <p14:tracePt t="41823" x="5695950" y="4943475"/>
          <p14:tracePt t="41831" x="5683250" y="4943475"/>
          <p14:tracePt t="41847" x="5657850" y="4943475"/>
          <p14:tracePt t="41859" x="5645150" y="4930775"/>
          <p14:tracePt t="41876" x="5607050" y="4930775"/>
          <p14:tracePt t="41892" x="5595938" y="4930775"/>
          <p14:tracePt t="41975" x="5570538" y="4930775"/>
          <p14:tracePt t="42279" x="5557838" y="4930775"/>
          <p14:tracePt t="42679" x="5545138" y="4918075"/>
          <p14:tracePt t="42711" x="5545138" y="4905375"/>
          <p14:tracePt t="42727" x="5545138" y="4892675"/>
          <p14:tracePt t="42735" x="5545138" y="4879975"/>
          <p14:tracePt t="42744" x="5545138" y="4868863"/>
          <p14:tracePt t="42761" x="5545138" y="4843463"/>
          <p14:tracePt t="42778" x="5545138" y="4792663"/>
          <p14:tracePt t="42794" x="5545138" y="4743450"/>
          <p14:tracePt t="42812" x="5545138" y="4718050"/>
          <p14:tracePt t="42828" x="5545138" y="4692650"/>
          <p14:tracePt t="45383" x="5532438" y="4692650"/>
          <p14:tracePt t="45391" x="5519738" y="4692650"/>
          <p14:tracePt t="45415" x="5507038" y="4692650"/>
          <p14:tracePt t="45543" x="5519738" y="4692650"/>
          <p14:tracePt t="45551" x="5545138" y="4679950"/>
          <p14:tracePt t="45559" x="5570538" y="4679950"/>
          <p14:tracePt t="45569" x="5619750" y="4643438"/>
          <p14:tracePt t="45585" x="5683250" y="4618038"/>
          <p14:tracePt t="45602" x="5745163" y="4579938"/>
          <p14:tracePt t="45619" x="5870575" y="4530725"/>
          <p14:tracePt t="45635" x="5970588" y="4479925"/>
          <p14:tracePt t="45638" x="6034088" y="4454525"/>
          <p14:tracePt t="45652" x="6045200" y="4454525"/>
          <p14:tracePt t="45654" x="6096000" y="4454525"/>
          <p14:tracePt t="45670" x="6157913" y="4418013"/>
          <p14:tracePt t="45686" x="6221413" y="4392613"/>
          <p14:tracePt t="45703" x="6308725" y="4354513"/>
          <p14:tracePt t="45720" x="6434138" y="4292600"/>
          <p14:tracePt t="45736" x="6508750" y="4267200"/>
          <p14:tracePt t="45752" x="6672263" y="4154488"/>
          <p14:tracePt t="45769" x="6797675" y="4092575"/>
          <p14:tracePt t="45786" x="6910388" y="4029075"/>
          <p14:tracePt t="45802" x="7010400" y="3967163"/>
          <p14:tracePt t="45820" x="7059613" y="3916363"/>
          <p14:tracePt t="45822" x="7072313" y="3905250"/>
          <p14:tracePt t="45836" x="7072313" y="3879850"/>
          <p14:tracePt t="45853" x="7072313" y="3867150"/>
          <p14:tracePt t="45879" x="7046913" y="3841750"/>
          <p14:tracePt t="45886" x="7010400" y="3829050"/>
          <p14:tracePt t="45903" x="6759575" y="3803650"/>
          <p14:tracePt t="45920" x="6483350" y="3754438"/>
          <p14:tracePt t="45936" x="6170613" y="3754438"/>
          <p14:tracePt t="45952" x="6008688" y="3741738"/>
          <p14:tracePt t="45970" x="5945188" y="3741738"/>
          <p14:tracePt t="46022" x="5983288" y="3741738"/>
          <p14:tracePt t="46031" x="6083300" y="3703638"/>
          <p14:tracePt t="46038" x="6208713" y="3703638"/>
          <p14:tracePt t="46054" x="6483350" y="3667125"/>
          <p14:tracePt t="46070" x="6721475" y="3616325"/>
          <p14:tracePt t="46088" x="6834188" y="3590925"/>
          <p14:tracePt t="46103" x="6859588" y="3590925"/>
          <p14:tracePt t="46104" x="6872288" y="3590925"/>
          <p14:tracePt t="46167" x="6859588" y="3590925"/>
          <p14:tracePt t="46174" x="6821488" y="3590925"/>
          <p14:tracePt t="46187" x="6746875" y="3590925"/>
          <p14:tracePt t="46204" x="6584950" y="3590925"/>
          <p14:tracePt t="46206" x="6472238" y="3603625"/>
          <p14:tracePt t="46220" x="6383338" y="3603625"/>
          <p14:tracePt t="46222" x="6259513" y="3629025"/>
          <p14:tracePt t="46237" x="6108700" y="3667125"/>
          <p14:tracePt t="46254" x="6057900" y="3667125"/>
          <p14:tracePt t="46270" x="6034088" y="3667125"/>
          <p14:tracePt t="46294" x="6121400" y="3667125"/>
          <p14:tracePt t="46303" x="6259513" y="3667125"/>
          <p14:tracePt t="46320" x="7059613" y="3667125"/>
          <p14:tracePt t="46338" x="7810500" y="3667125"/>
          <p14:tracePt t="46354" x="8186738" y="3667125"/>
          <p14:tracePt t="46370" x="8248650" y="3667125"/>
          <p14:tracePt t="46431" x="8223250" y="3667125"/>
          <p14:tracePt t="46438" x="8161338" y="3667125"/>
          <p14:tracePt t="46446" x="8074025" y="3667125"/>
          <p14:tracePt t="46455" x="7961313" y="3667125"/>
          <p14:tracePt t="46471" x="7635875" y="3667125"/>
          <p14:tracePt t="46487" x="7359650" y="3667125"/>
          <p14:tracePt t="46504" x="7097713" y="3667125"/>
          <p14:tracePt t="46521" x="6972300" y="3667125"/>
          <p14:tracePt t="46538" x="6946900" y="3667125"/>
          <p14:tracePt t="46575" x="7021513" y="3667125"/>
          <p14:tracePt t="46582" x="7159625" y="3667125"/>
          <p14:tracePt t="46590" x="7285038" y="3667125"/>
          <p14:tracePt t="46604" x="7459663" y="3667125"/>
          <p14:tracePt t="46607" x="7535863" y="3667125"/>
          <p14:tracePt t="46622" x="7623175" y="3667125"/>
          <p14:tracePt t="46638" x="7635875" y="3667125"/>
          <p14:tracePt t="46759" x="7635875" y="3679825"/>
          <p14:tracePt t="46783" x="7635875" y="3692525"/>
          <p14:tracePt t="46847" x="7635875" y="3703638"/>
          <p14:tracePt t="46919" x="7635875" y="3729038"/>
          <p14:tracePt t="46975" x="7635875" y="3741738"/>
          <p14:tracePt t="46989" x="7635875" y="3754438"/>
          <p14:tracePt t="47006" x="7635875" y="3767138"/>
          <p14:tracePt t="47014" x="7635875" y="3779838"/>
          <p14:tracePt t="47023" x="7635875" y="3792538"/>
          <p14:tracePt t="47046" x="7635875" y="3816350"/>
          <p14:tracePt t="47055" x="7635875" y="3841750"/>
          <p14:tracePt t="47079" x="7635875" y="3854450"/>
          <p14:tracePt t="47103" x="7635875" y="3867150"/>
          <p14:tracePt t="47126" x="7635875" y="3879850"/>
          <p14:tracePt t="47191" x="7635875" y="3892550"/>
          <p14:tracePt t="47214" x="7635875" y="3916363"/>
          <p14:tracePt t="47230" x="7610475" y="3916363"/>
          <p14:tracePt t="47263" x="7585075" y="3941763"/>
          <p14:tracePt t="47295" x="7572375" y="3941763"/>
          <p14:tracePt t="47303" x="7561263" y="3941763"/>
          <p14:tracePt t="47311" x="7561263" y="3954463"/>
          <p14:tracePt t="47323" x="7548563" y="3954463"/>
          <p14:tracePt t="47340" x="7535863" y="3954463"/>
          <p14:tracePt t="47342" x="7535863" y="3967163"/>
          <p14:tracePt t="47358" x="7523163" y="3967163"/>
          <p14:tracePt t="47374" x="7510463" y="3979863"/>
          <p14:tracePt t="47390" x="7497763" y="3992563"/>
          <p14:tracePt t="47407" x="7459663" y="4005263"/>
          <p14:tracePt t="47424" x="7435850" y="4029075"/>
          <p14:tracePt t="47455" x="7423150" y="4054475"/>
          <p14:tracePt t="47510" x="7410450" y="4054475"/>
          <p14:tracePt t="49111" x="7410450" y="4067175"/>
          <p14:tracePt t="49159" x="7410450" y="4092575"/>
          <p14:tracePt t="49199" x="7410450" y="4105275"/>
          <p14:tracePt t="49206" x="7410450" y="4117975"/>
          <p14:tracePt t="49223" x="7410450" y="4129088"/>
          <p14:tracePt t="49239" x="7410450" y="4141788"/>
          <p14:tracePt t="49262" x="7410450" y="4154488"/>
          <p14:tracePt t="49311" x="7410450" y="4179888"/>
          <p14:tracePt t="49335" x="7397750" y="4179888"/>
          <p14:tracePt t="49382" x="7397750" y="4192588"/>
          <p14:tracePt t="49391" x="7397750" y="4205288"/>
          <p14:tracePt t="49439" x="7397750" y="4217988"/>
          <p14:tracePt t="49454" x="7397750" y="4230688"/>
          <p14:tracePt t="49480" x="7397750" y="4241800"/>
          <p14:tracePt t="49511" x="7397750" y="4254500"/>
          <p14:tracePt t="50079" x="7397750" y="4267200"/>
          <p14:tracePt t="50111" x="7397750" y="4279900"/>
          <p14:tracePt t="50118" x="7397750" y="4292600"/>
          <p14:tracePt t="50130" x="7397750" y="4305300"/>
          <p14:tracePt t="50147" x="7397750" y="4341813"/>
          <p14:tracePt t="50164" x="7397750" y="4392613"/>
          <p14:tracePt t="50166" x="7397750" y="4430713"/>
          <p14:tracePt t="50181" x="7397750" y="4505325"/>
          <p14:tracePt t="50198" x="7397750" y="4543425"/>
          <p14:tracePt t="50214" x="7397750" y="4567238"/>
          <p14:tracePt t="50279" x="7397750" y="4579938"/>
          <p14:tracePt t="50335" x="7397750" y="4592638"/>
          <p14:tracePt t="50359" x="7385050" y="4592638"/>
          <p14:tracePt t="50398" x="7372350" y="4592638"/>
          <p14:tracePt t="50406" x="7335838" y="4605338"/>
          <p14:tracePt t="50431" x="7323138" y="4605338"/>
          <p14:tracePt t="50438" x="7310438" y="4605338"/>
          <p14:tracePt t="50447" x="7285038" y="4618038"/>
          <p14:tracePt t="50464" x="7272338" y="4618038"/>
          <p14:tracePt t="50482" x="7246938" y="4618038"/>
          <p14:tracePt t="50498" x="7210425" y="4618038"/>
          <p14:tracePt t="50515" x="7159625" y="4630738"/>
          <p14:tracePt t="50531" x="7097713" y="4656138"/>
          <p14:tracePt t="50533" x="7085013" y="4656138"/>
          <p14:tracePt t="50548" x="7072313" y="4656138"/>
          <p14:tracePt t="50550" x="7034213" y="4656138"/>
          <p14:tracePt t="50566" x="6972300" y="4656138"/>
          <p14:tracePt t="50582" x="6884988" y="4656138"/>
          <p14:tracePt t="50599" x="6797675" y="4656138"/>
          <p14:tracePt t="50615" x="6721475" y="4656138"/>
          <p14:tracePt t="50631" x="6659563" y="4656138"/>
          <p14:tracePt t="50648" x="6572250" y="4656138"/>
          <p14:tracePt t="50665" x="6508750" y="4656138"/>
          <p14:tracePt t="50682" x="6446838" y="4656138"/>
          <p14:tracePt t="50698" x="6383338" y="4656138"/>
          <p14:tracePt t="50715" x="6321425" y="4656138"/>
          <p14:tracePt t="50717" x="6296025" y="4656138"/>
          <p14:tracePt t="50732" x="6270625" y="4656138"/>
          <p14:tracePt t="50734" x="6246813" y="4656138"/>
          <p14:tracePt t="50749" x="6196013" y="4656138"/>
          <p14:tracePt t="50766" x="6170613" y="4656138"/>
          <p14:tracePt t="50782" x="6121400" y="4656138"/>
          <p14:tracePt t="50800" x="6096000" y="4656138"/>
          <p14:tracePt t="50815" x="6045200" y="4656138"/>
          <p14:tracePt t="50832" x="5983288" y="4656138"/>
          <p14:tracePt t="50849" x="5945188" y="4643438"/>
          <p14:tracePt t="50866" x="5895975" y="4618038"/>
          <p14:tracePt t="50882" x="5870575" y="4618038"/>
          <p14:tracePt t="50899" x="5845175" y="4618038"/>
          <p14:tracePt t="50901" x="5832475" y="4618038"/>
          <p14:tracePt t="50916" x="5821363" y="4618038"/>
          <p14:tracePt t="50950" x="5808663" y="4605338"/>
          <p14:tracePt t="51590" x="5821363" y="4592638"/>
          <p14:tracePt t="51599" x="5821363" y="4579938"/>
          <p14:tracePt t="51614" x="5832475" y="4579938"/>
          <p14:tracePt t="51623" x="5845175" y="4554538"/>
          <p14:tracePt t="51634" x="5857875" y="4543425"/>
          <p14:tracePt t="51651" x="5883275" y="4518025"/>
          <p14:tracePt t="51668" x="5908675" y="4467225"/>
          <p14:tracePt t="51670" x="5921375" y="4454525"/>
          <p14:tracePt t="51685" x="5957888" y="4430713"/>
          <p14:tracePt t="51687" x="5970588" y="4405313"/>
          <p14:tracePt t="51702" x="6008688" y="4379913"/>
          <p14:tracePt t="51718" x="6021388" y="4367213"/>
          <p14:tracePt t="51735" x="6021388" y="4330700"/>
          <p14:tracePt t="51751" x="6045200" y="4330700"/>
          <p14:tracePt t="51767" x="6057900" y="4305300"/>
          <p14:tracePt t="51785" x="6083300" y="4305300"/>
          <p14:tracePt t="51802" x="6096000" y="4292600"/>
          <p14:tracePt t="51818" x="6121400" y="4279900"/>
          <p14:tracePt t="51835" x="6146800" y="4241800"/>
          <p14:tracePt t="51851" x="6157913" y="4230688"/>
          <p14:tracePt t="51854" x="6157913" y="4217988"/>
          <p14:tracePt t="51868" x="6170613" y="4205288"/>
          <p14:tracePt t="51870" x="6170613" y="4167188"/>
          <p14:tracePt t="51886" x="6183313" y="4154488"/>
          <p14:tracePt t="51902" x="6196013" y="4105275"/>
          <p14:tracePt t="51919" x="6196013" y="4079875"/>
          <p14:tracePt t="51935" x="6196013" y="4041775"/>
          <p14:tracePt t="51951" x="6196013" y="4029075"/>
          <p14:tracePt t="51968" x="6196013" y="4005263"/>
          <p14:tracePt t="51985" x="6196013" y="3992563"/>
          <p14:tracePt t="52002" x="6183313" y="3967163"/>
          <p14:tracePt t="52018" x="6170613" y="3954463"/>
          <p14:tracePt t="52035" x="6157913" y="3941763"/>
          <p14:tracePt t="52119" x="6170613" y="3941763"/>
          <p14:tracePt t="52126" x="6196013" y="3941763"/>
          <p14:tracePt t="52135" x="6270625" y="3916363"/>
          <p14:tracePt t="52152" x="6408738" y="3892550"/>
          <p14:tracePt t="52169" x="6559550" y="3879850"/>
          <p14:tracePt t="52186" x="6746875" y="3841750"/>
          <p14:tracePt t="52203" x="6846888" y="3841750"/>
          <p14:tracePt t="52219" x="6910388" y="3816350"/>
          <p14:tracePt t="52236" x="6934200" y="3816350"/>
          <p14:tracePt t="52462" x="6946900" y="3816350"/>
          <p14:tracePt t="52470" x="6972300" y="3816350"/>
          <p14:tracePt t="52478" x="7021513" y="3816350"/>
          <p14:tracePt t="52488" x="7097713" y="3816350"/>
          <p14:tracePt t="52503" x="7210425" y="3816350"/>
          <p14:tracePt t="52519" x="7285038" y="3816350"/>
          <p14:tracePt t="52537" x="7335838" y="3816350"/>
          <p14:tracePt t="52553" x="7372350" y="3816350"/>
          <p14:tracePt t="52606" x="7385050" y="3816350"/>
          <p14:tracePt t="52855" x="7372350" y="3816350"/>
          <p14:tracePt t="52862" x="7335838" y="3816350"/>
          <p14:tracePt t="52871" x="7310438" y="3816350"/>
          <p14:tracePt t="52888" x="7259638" y="3841750"/>
          <p14:tracePt t="52904" x="7146925" y="3916363"/>
          <p14:tracePt t="52921" x="7034213" y="3992563"/>
          <p14:tracePt t="52938" x="6921500" y="4079875"/>
          <p14:tracePt t="52954" x="6821488" y="4141788"/>
          <p14:tracePt t="52971" x="6721475" y="4217988"/>
          <p14:tracePt t="52988" x="6584950" y="4318000"/>
          <p14:tracePt t="52990" x="6521450" y="4367213"/>
          <p14:tracePt t="53005" x="6370638" y="4467225"/>
          <p14:tracePt t="53022" x="6283325" y="4530725"/>
          <p14:tracePt t="53038" x="6208713" y="4579938"/>
          <p14:tracePt t="53056" x="6146800" y="4630738"/>
          <p14:tracePt t="53071" x="6070600" y="4679950"/>
          <p14:tracePt t="53088" x="5995988" y="4718050"/>
          <p14:tracePt t="53105" x="5932488" y="4756150"/>
          <p14:tracePt t="53121" x="5870575" y="4805363"/>
          <p14:tracePt t="53138" x="5845175" y="4830763"/>
          <p14:tracePt t="53155" x="5821363" y="4830763"/>
          <p14:tracePt t="53172" x="5795963" y="4856163"/>
          <p14:tracePt t="56511" x="5808663" y="4856163"/>
          <p14:tracePt t="56518" x="5832475" y="4856163"/>
          <p14:tracePt t="56535" x="5845175" y="4843463"/>
          <p14:tracePt t="56547" x="5870575" y="4830763"/>
          <p14:tracePt t="56549" x="5895975" y="4830763"/>
          <p14:tracePt t="56564" x="5921375" y="4818063"/>
          <p14:tracePt t="56566" x="5983288" y="4805363"/>
          <p14:tracePt t="56580" x="6057900" y="4779963"/>
          <p14:tracePt t="56582" x="6170613" y="4743450"/>
          <p14:tracePt t="56598" x="6334125" y="4705350"/>
          <p14:tracePt t="56615" x="6508750" y="4656138"/>
          <p14:tracePt t="56631" x="6608763" y="4592638"/>
          <p14:tracePt t="56647" x="6684963" y="4567238"/>
          <p14:tracePt t="56664" x="6721475" y="4554538"/>
          <p14:tracePt t="56680" x="6759575" y="4530725"/>
          <p14:tracePt t="56697" x="6797675" y="4518025"/>
          <p14:tracePt t="56714" x="6821488" y="4505325"/>
          <p14:tracePt t="56731" x="6859588" y="4467225"/>
          <p14:tracePt t="56748" x="6897688" y="4454525"/>
          <p14:tracePt t="56749" x="6897688" y="4443413"/>
          <p14:tracePt t="56764" x="6910388" y="4430713"/>
          <p14:tracePt t="56766" x="6934200" y="4430713"/>
          <p14:tracePt t="56781" x="6972300" y="4379913"/>
          <p14:tracePt t="56846" x="6985000" y="4367213"/>
          <p14:tracePt t="56879" x="6997700" y="4354513"/>
          <p14:tracePt t="56927" x="7021513" y="4341813"/>
          <p14:tracePt t="57047" x="7021513" y="4330700"/>
          <p14:tracePt t="57118" x="7021513" y="4318000"/>
          <p14:tracePt t="57182" x="6997700" y="4305300"/>
          <p14:tracePt t="57199" x="6985000" y="4292600"/>
          <p14:tracePt t="57215" x="6972300" y="4279900"/>
          <p14:tracePt t="57230" x="6972300" y="4267200"/>
          <p14:tracePt t="57246" x="6959600" y="4267200"/>
          <p14:tracePt t="57262" x="6959600" y="4254500"/>
          <p14:tracePt t="57279" x="6959600" y="4241800"/>
          <p14:tracePt t="57406" x="6946900" y="4241800"/>
          <p14:tracePt t="57422" x="6934200" y="4241800"/>
          <p14:tracePt t="57455" x="6921500" y="4241800"/>
          <p14:tracePt t="57479" x="6910388" y="4241800"/>
          <p14:tracePt t="57494" x="6884988" y="4241800"/>
          <p14:tracePt t="57510" x="6859588" y="4241800"/>
          <p14:tracePt t="57517" x="6834188" y="4241800"/>
          <p14:tracePt t="57534" x="6772275" y="4241800"/>
          <p14:tracePt t="57550" x="6696075" y="4267200"/>
          <p14:tracePt t="57567" x="6634163" y="4279900"/>
          <p14:tracePt t="57583" x="6472238" y="4305300"/>
          <p14:tracePt t="57599" x="6296025" y="4341813"/>
          <p14:tracePt t="57617" x="6070600" y="4430713"/>
          <p14:tracePt t="57633" x="5832475" y="4492625"/>
          <p14:tracePt t="57650" x="5507038" y="4579938"/>
          <p14:tracePt t="57667" x="5307013" y="4643438"/>
          <p14:tracePt t="57669" x="5257800" y="4656138"/>
          <p14:tracePt t="57683" x="5170488" y="4679950"/>
          <p14:tracePt t="57685" x="5081588" y="4692650"/>
          <p14:tracePt t="57700" x="5045075" y="4705350"/>
          <p14:tracePt t="57702" x="4968875" y="4730750"/>
          <p14:tracePt t="57717" x="4881563" y="4730750"/>
          <p14:tracePt t="57734" x="4843463" y="4730750"/>
          <p14:tracePt t="57750" x="4806950" y="4730750"/>
          <p14:tracePt t="57767" x="4756150" y="4730750"/>
          <p14:tracePt t="57783" x="4681538" y="4730750"/>
          <p14:tracePt t="57800" x="4594225" y="4730750"/>
          <p14:tracePt t="57817" x="4468813" y="4730750"/>
          <p14:tracePt t="57834" x="4330700" y="4730750"/>
          <p14:tracePt t="57850" x="4217988" y="4730750"/>
          <p14:tracePt t="57867" x="4130675" y="4730750"/>
          <p14:tracePt t="57869" x="4092575" y="4730750"/>
          <p14:tracePt t="57884" x="4056063" y="4730750"/>
          <p14:tracePt t="57886" x="4030663" y="4730750"/>
          <p14:tracePt t="57901" x="3992563" y="4730750"/>
          <p14:tracePt t="57918" x="3943350" y="4730750"/>
          <p14:tracePt t="57935" x="3892550" y="4730750"/>
          <p14:tracePt t="57951" x="3830638" y="4730750"/>
          <p14:tracePt t="57967" x="3779838" y="4730750"/>
          <p14:tracePt t="57984" x="3730625" y="4730750"/>
          <p14:tracePt t="58001" x="3692525" y="4730750"/>
          <p14:tracePt t="58018" x="3679825" y="4730750"/>
          <p14:tracePt t="58034" x="3654425" y="4730750"/>
          <p14:tracePt t="58051" x="3643313" y="4730750"/>
          <p14:tracePt t="58068" x="3630613" y="4730750"/>
          <p14:tracePt t="58070" x="3617913" y="4730750"/>
          <p14:tracePt t="58086" x="3605213" y="4730750"/>
          <p14:tracePt t="58101" x="3592513" y="4730750"/>
          <p14:tracePt t="58118" x="3567113" y="4730750"/>
          <p14:tracePt t="58135" x="3505200" y="4730750"/>
          <p14:tracePt t="58151" x="3479800" y="4730750"/>
          <p14:tracePt t="58168" x="3429000" y="4730750"/>
          <p14:tracePt t="58185" x="3379788" y="4730750"/>
          <p14:tracePt t="58201" x="3328988" y="4730750"/>
          <p14:tracePt t="58218" x="3279775" y="4730750"/>
          <p14:tracePt t="58235" x="3228975" y="4730750"/>
          <p14:tracePt t="58252" x="3179763" y="4730750"/>
          <p14:tracePt t="58254" x="3154363" y="4730750"/>
          <p14:tracePt t="58269" x="3067050" y="4756150"/>
          <p14:tracePt t="58285" x="2992438" y="4779963"/>
          <p14:tracePt t="58302" x="2916238" y="4792663"/>
          <p14:tracePt t="58319" x="2854325" y="4818063"/>
          <p14:tracePt t="58335" x="2778125" y="4843463"/>
          <p14:tracePt t="58352" x="2716213" y="4856163"/>
          <p14:tracePt t="58368" x="2654300" y="4868863"/>
          <p14:tracePt t="58385" x="2554288" y="4879975"/>
          <p14:tracePt t="58402" x="2490788" y="4879975"/>
          <p14:tracePt t="58419" x="2416175" y="4905375"/>
          <p14:tracePt t="58435" x="2378075" y="4905375"/>
          <p14:tracePt t="58437" x="2352675" y="4918075"/>
          <p14:tracePt t="58452" x="2316163" y="4918075"/>
          <p14:tracePt t="58454" x="2290763" y="4930775"/>
          <p14:tracePt t="58469" x="2239963" y="4930775"/>
          <p14:tracePt t="58486" x="2165350" y="4956175"/>
          <p14:tracePt t="58502" x="2127250" y="4968875"/>
          <p14:tracePt t="58519" x="2065338" y="4992688"/>
          <p14:tracePt t="58536" x="2039938" y="5018088"/>
          <p14:tracePt t="58559" x="2027238" y="5030788"/>
          <p14:tracePt t="58582" x="2027238" y="5043488"/>
          <p14:tracePt t="58614" x="2027238" y="5056188"/>
          <p14:tracePt t="58646" x="2014538" y="5068888"/>
          <p14:tracePt t="58662" x="2003425" y="5068888"/>
          <p14:tracePt t="58686" x="2003425" y="5092700"/>
          <p14:tracePt t="58694" x="1990725" y="5092700"/>
          <p14:tracePt t="58710" x="1978025" y="5130800"/>
          <p14:tracePt t="58726" x="1965325" y="5130800"/>
          <p14:tracePt t="59119" x="1965325" y="5143500"/>
          <p14:tracePt t="59127" x="1965325" y="5156200"/>
          <p14:tracePt t="59150" x="1978025" y="5156200"/>
          <p14:tracePt t="59166" x="1990725" y="5156200"/>
          <p14:tracePt t="59175" x="2003425" y="5156200"/>
          <p14:tracePt t="59214" x="2014538" y="5156200"/>
          <p14:tracePt t="59262" x="2027238" y="5156200"/>
          <p14:tracePt t="59287" x="2039938" y="5156200"/>
          <p14:tracePt t="59366" x="2065338" y="5156200"/>
          <p14:tracePt t="59399" x="2078038" y="5156200"/>
          <p14:tracePt t="59405" x="2090738" y="5156200"/>
          <p14:tracePt t="59422" x="2103438" y="5156200"/>
          <p14:tracePt t="59430" x="2116138" y="5156200"/>
          <p14:tracePt t="59439" x="2127250" y="5156200"/>
          <p14:tracePt t="59455" x="2152650" y="5156200"/>
          <p14:tracePt t="59472" x="2165350" y="5156200"/>
          <p14:tracePt t="59488" x="2203450" y="5156200"/>
          <p14:tracePt t="59518" x="2216150" y="5156200"/>
          <p14:tracePt t="59863" x="2228850" y="5156200"/>
          <p14:tracePt t="59879" x="2239963" y="5156200"/>
          <p14:tracePt t="59887" x="2265363" y="5156200"/>
          <p14:tracePt t="59895" x="2278063" y="5156200"/>
          <p14:tracePt t="59906" x="2316163" y="5156200"/>
          <p14:tracePt t="59923" x="2378075" y="5156200"/>
          <p14:tracePt t="59939" x="2452688" y="5156200"/>
          <p14:tracePt t="59941" x="2490788" y="5156200"/>
          <p14:tracePt t="59956" x="2528888" y="5181600"/>
          <p14:tracePt t="59973" x="2565400" y="5181600"/>
          <p14:tracePt t="60006" x="2590800" y="5181600"/>
          <p14:tracePt t="60047" x="2603500" y="5181600"/>
          <p14:tracePt t="60238" x="2616200" y="5194300"/>
          <p14:tracePt t="60263" x="2616200" y="5218113"/>
          <p14:tracePt t="60270" x="2616200" y="5243513"/>
          <p14:tracePt t="60279" x="2628900" y="5256213"/>
          <p14:tracePt t="60290" x="2654300" y="5281613"/>
          <p14:tracePt t="60307" x="2690813" y="5294313"/>
          <p14:tracePt t="60324" x="2716213" y="5318125"/>
          <p14:tracePt t="65790" x="2728913" y="5318125"/>
          <p14:tracePt t="65814" x="2741613" y="5318125"/>
          <p14:tracePt t="65822" x="2754313" y="5318125"/>
          <p14:tracePt t="65846" x="2767013" y="5318125"/>
          <p14:tracePt t="65855" x="2778125" y="5330825"/>
          <p14:tracePt t="65878" x="2790825" y="5330825"/>
          <p14:tracePt t="66006" x="2803525" y="5330825"/>
          <p14:tracePt t="66070" x="2854325" y="5330825"/>
          <p14:tracePt t="66078" x="2890838" y="5330825"/>
          <p14:tracePt t="66088" x="2916238" y="5330825"/>
          <p14:tracePt t="66106" x="3016250" y="5381625"/>
          <p14:tracePt t="66122" x="3079750" y="5407025"/>
          <p14:tracePt t="66139" x="3154363" y="5443538"/>
          <p14:tracePt t="66156" x="3205163" y="5481638"/>
          <p14:tracePt t="66158" x="3228975" y="5481638"/>
          <p14:tracePt t="66173" x="3254375" y="5481638"/>
          <p14:tracePt t="66174" x="3267075" y="5481638"/>
          <p14:tracePt t="66189" x="3292475" y="5494338"/>
          <p14:tracePt t="66206" x="3317875" y="5494338"/>
          <p14:tracePt t="66222" x="3328988" y="5494338"/>
          <p14:tracePt t="66239" x="3354388" y="5494338"/>
          <p14:tracePt t="66254" x="3367088" y="5494338"/>
          <p14:tracePt t="66271" x="3429000" y="5494338"/>
          <p14:tracePt t="66288" x="3454400" y="5494338"/>
          <p14:tracePt t="66304" x="3530600" y="5494338"/>
          <p14:tracePt t="66321" x="3579813" y="5494338"/>
          <p14:tracePt t="66338" x="3630613" y="5494338"/>
          <p14:tracePt t="66354" x="3667125" y="5481638"/>
          <p14:tracePt t="66371" x="3717925" y="5481638"/>
          <p14:tracePt t="66388" x="3767138" y="5456238"/>
          <p14:tracePt t="66389" x="3779838" y="5456238"/>
          <p14:tracePt t="66405" x="3817938" y="5456238"/>
          <p14:tracePt t="66423" x="3843338" y="5456238"/>
          <p14:tracePt t="66438" x="3867150" y="5456238"/>
          <p14:tracePt t="66455" x="3892550" y="5456238"/>
          <p14:tracePt t="66471" x="3905250" y="5456238"/>
          <p14:tracePt t="66488" x="3917950" y="5456238"/>
          <p14:tracePt t="66505" x="3930650" y="5456238"/>
          <p14:tracePt t="66522" x="3943350" y="5443538"/>
          <p14:tracePt t="66557" x="3956050" y="5430838"/>
          <p14:tracePt t="66597" x="3968750" y="5430838"/>
          <p14:tracePt t="66629" x="3979863" y="5430838"/>
          <p14:tracePt t="66669" x="3992563" y="5430838"/>
          <p14:tracePt t="66678" x="4005263" y="5430838"/>
          <p14:tracePt t="66685" x="4017963" y="5443538"/>
          <p14:tracePt t="66694" x="4030663" y="5443538"/>
          <p14:tracePt t="66705" x="4043363" y="5443538"/>
          <p14:tracePt t="66722" x="4056063" y="5456238"/>
          <p14:tracePt t="66739" x="4068763" y="5456238"/>
          <p14:tracePt t="66756" x="4092575" y="5468938"/>
          <p14:tracePt t="66772" x="4117975" y="5481638"/>
          <p14:tracePt t="66797" x="4130675" y="5481638"/>
          <p14:tracePt t="66806" x="4143375" y="5481638"/>
          <p14:tracePt t="66822" x="4143375" y="5494338"/>
          <p14:tracePt t="66846" x="4156075" y="5494338"/>
          <p14:tracePt t="67045" x="4130675" y="5494338"/>
          <p14:tracePt t="76157" x="4168775" y="5494338"/>
          <p14:tracePt t="76165" x="4217988" y="5494338"/>
          <p14:tracePt t="76173" x="4256088" y="5468938"/>
          <p14:tracePt t="76181" x="4281488" y="5456238"/>
          <p14:tracePt t="76197" x="4330700" y="5443538"/>
          <p14:tracePt t="76213" x="4343400" y="5443538"/>
          <p14:tracePt t="76413" x="4356100" y="5443538"/>
          <p14:tracePt t="76445" x="4368800" y="5430838"/>
          <p14:tracePt t="76581" x="4381500" y="5418138"/>
          <p14:tracePt t="76613" x="4406900" y="5418138"/>
          <p14:tracePt t="76621" x="4406900" y="5407025"/>
          <p14:tracePt t="76631" x="4418013" y="5394325"/>
          <p14:tracePt t="76661" x="4430713" y="5394325"/>
          <p14:tracePt t="76693" x="4443413" y="5394325"/>
          <p14:tracePt t="76701" x="4468813" y="5381625"/>
          <p14:tracePt t="76765" x="4481513" y="5381625"/>
          <p14:tracePt t="76773" x="4481513" y="5368925"/>
          <p14:tracePt t="76782" x="4494213" y="5368925"/>
          <p14:tracePt t="76829" x="4506913" y="5356225"/>
          <p14:tracePt t="76838" x="4518025" y="5356225"/>
          <p14:tracePt t="76869" x="4530725" y="5343525"/>
          <p14:tracePt t="76909" x="4543425" y="5343525"/>
          <p14:tracePt t="76917" x="4556125" y="5343525"/>
          <p14:tracePt t="76933" x="4581525" y="5343525"/>
          <p14:tracePt t="76949" x="4581525" y="5330825"/>
          <p14:tracePt t="76973" x="4594225" y="5318125"/>
          <p14:tracePt t="76990" x="4606925" y="5318125"/>
          <p14:tracePt t="77198" x="4619625" y="5318125"/>
          <p14:tracePt t="77798" x="4619625" y="5305425"/>
          <p14:tracePt t="77830" x="4606925" y="5305425"/>
          <p14:tracePt t="77854" x="4581525" y="5305425"/>
          <p14:tracePt t="77870" x="4568825" y="5305425"/>
          <p14:tracePt t="77878" x="4556125" y="5305425"/>
          <p14:tracePt t="77887" x="4543425" y="5305425"/>
          <p14:tracePt t="77903" x="4518025" y="5305425"/>
          <p14:tracePt t="77919" x="4468813" y="5318125"/>
          <p14:tracePt t="77936" x="4406900" y="5368925"/>
          <p14:tracePt t="77953" x="4343400" y="5418138"/>
          <p14:tracePt t="77970" x="4243388" y="5456238"/>
          <p14:tracePt t="77986" x="4130675" y="5556250"/>
          <p14:tracePt t="78003" x="3956050" y="5681663"/>
          <p14:tracePt t="78005" x="3867150" y="5743575"/>
          <p14:tracePt t="78020" x="3756025" y="5819775"/>
          <p14:tracePt t="78022" x="3667125" y="5881688"/>
          <p14:tracePt t="78037" x="3505200" y="5994400"/>
          <p14:tracePt t="78054" x="3392488" y="6069013"/>
          <p14:tracePt t="78070" x="3292475" y="6119813"/>
          <p14:tracePt t="78087" x="3241675" y="6145213"/>
          <p14:tracePt t="78103" x="3179763" y="6181725"/>
          <p14:tracePt t="78120" x="3116263" y="6207125"/>
          <p14:tracePt t="78137" x="3054350" y="6232525"/>
          <p14:tracePt t="78154" x="2992438" y="6245225"/>
          <p14:tracePt t="78170" x="2941638" y="6257925"/>
          <p14:tracePt t="78187" x="2916238" y="6257925"/>
          <p14:tracePt t="78204" x="2879725" y="6257925"/>
          <p14:tracePt t="78205" x="2867025" y="6269038"/>
          <p14:tracePt t="78221" x="2828925" y="6269038"/>
          <p14:tracePt t="78238" x="2803525" y="6269038"/>
          <p14:tracePt t="78254" x="2767013" y="6281738"/>
          <p14:tracePt t="78271" x="2754313" y="6281738"/>
          <p14:tracePt t="78287" x="2741613" y="6281738"/>
          <p14:tracePt t="78304" x="2728913" y="6281738"/>
          <p14:tracePt t="79126" x="2741613" y="6269038"/>
          <p14:tracePt t="79374" x="2754313" y="6257925"/>
          <p14:tracePt t="79390" x="2754313" y="6245225"/>
          <p14:tracePt t="79407" x="2754313" y="6232525"/>
          <p14:tracePt t="79423" x="2778125" y="6219825"/>
          <p14:tracePt t="79447" x="2790825" y="6194425"/>
          <p14:tracePt t="79454" x="2803525" y="6181725"/>
          <p14:tracePt t="79463" x="2816225" y="6169025"/>
          <p14:tracePt t="79474" x="2828925" y="6157913"/>
          <p14:tracePt t="79490" x="2854325" y="6132513"/>
          <p14:tracePt t="79507" x="2879725" y="6107113"/>
          <p14:tracePt t="79509" x="2890838" y="6094413"/>
          <p14:tracePt t="79524" x="2890838" y="6081713"/>
          <p14:tracePt t="79526" x="2903538" y="6081713"/>
          <p14:tracePt t="79541" x="2903538" y="6069013"/>
          <p14:tracePt t="79558" x="2903538" y="6056313"/>
          <p14:tracePt t="79591" x="2928938" y="6032500"/>
          <p14:tracePt t="79638" x="2928938" y="6019800"/>
          <p14:tracePt t="79646" x="2928938" y="6007100"/>
          <p14:tracePt t="79670" x="2941638" y="6007100"/>
          <p14:tracePt t="79710" x="2954338" y="5994400"/>
          <p14:tracePt t="79750" x="2967038" y="5981700"/>
          <p14:tracePt t="79758" x="2979738" y="5981700"/>
          <p14:tracePt t="79766" x="2992438" y="5969000"/>
          <p14:tracePt t="79775" x="3003550" y="5969000"/>
          <p14:tracePt t="79791" x="3028950" y="5956300"/>
          <p14:tracePt t="79808" x="3041650" y="5945188"/>
          <p14:tracePt t="79824" x="3067050" y="5919788"/>
          <p14:tracePt t="79841" x="3079750" y="5907088"/>
          <p14:tracePt t="79858" x="3092450" y="5894388"/>
          <p14:tracePt t="79873" x="3103563" y="5894388"/>
          <p14:tracePt t="81390" x="3128963" y="5919788"/>
          <p14:tracePt t="81406" x="3141663" y="5919788"/>
          <p14:tracePt t="81414" x="3154363" y="5919788"/>
          <p14:tracePt t="81429" x="3167063" y="5932488"/>
          <p14:tracePt t="81446" x="3205163" y="5956300"/>
          <p14:tracePt t="81463" x="3254375" y="5981700"/>
          <p14:tracePt t="81479" x="3305175" y="5994400"/>
          <p14:tracePt t="81495" x="3328988" y="6019800"/>
          <p14:tracePt t="81512" x="3341688" y="6019800"/>
          <p14:tracePt t="81529" x="3367088" y="6032500"/>
          <p14:tracePt t="81546" x="3392488" y="6032500"/>
          <p14:tracePt t="81562" x="3417888" y="6032500"/>
          <p14:tracePt t="81579" x="3441700" y="6032500"/>
          <p14:tracePt t="81581" x="3467100" y="6032500"/>
          <p14:tracePt t="81596" x="3492500" y="6032500"/>
          <p14:tracePt t="81598" x="3517900" y="6032500"/>
          <p14:tracePt t="81613" x="3567113" y="6032500"/>
          <p14:tracePt t="81630" x="3592513" y="6032500"/>
          <p14:tracePt t="81647" x="3643313" y="6032500"/>
          <p14:tracePt t="81694" x="3667125" y="6032500"/>
          <p14:tracePt t="81910" x="3692525" y="6032500"/>
          <p14:tracePt t="81918" x="3705225" y="6032500"/>
          <p14:tracePt t="81930" x="3717925" y="6032500"/>
          <p14:tracePt t="81947" x="3756025" y="6032500"/>
          <p14:tracePt t="81950" x="3767138" y="6032500"/>
          <p14:tracePt t="81963" x="3792538" y="6045200"/>
          <p14:tracePt t="81965" x="3805238" y="6056313"/>
          <p14:tracePt t="81980" x="3856038" y="6069013"/>
          <p14:tracePt t="81982" x="3867150" y="6069013"/>
          <p14:tracePt t="81997" x="3943350" y="6081713"/>
          <p14:tracePt t="82014" x="3992563" y="6107113"/>
          <p14:tracePt t="82031" x="4005263" y="6119813"/>
          <p14:tracePt t="82047" x="4043363" y="6119813"/>
          <p14:tracePt t="82063" x="4056063" y="6132513"/>
          <p14:tracePt t="82080" x="4068763" y="6145213"/>
          <p14:tracePt t="82097" x="4092575" y="6157913"/>
          <p14:tracePt t="82114" x="4117975" y="6157913"/>
          <p14:tracePt t="82131" x="4130675" y="6169025"/>
          <p14:tracePt t="82147" x="4143375" y="6169025"/>
          <p14:tracePt t="82164" x="4156075" y="6169025"/>
          <p14:tracePt t="82181" x="4168775" y="6169025"/>
          <p14:tracePt t="82198" x="4192588" y="6169025"/>
          <p14:tracePt t="82222" x="4205288" y="6169025"/>
          <p14:tracePt t="82238" x="4217988" y="6169025"/>
          <p14:tracePt t="82255" x="4230688" y="6169025"/>
          <p14:tracePt t="82264" x="4243388" y="6169025"/>
          <p14:tracePt t="82281" x="4281488" y="6169025"/>
          <p14:tracePt t="82298" x="4305300" y="6169025"/>
          <p14:tracePt t="82314" x="4330700" y="6169025"/>
          <p14:tracePt t="82331" x="4381500" y="6169025"/>
          <p14:tracePt t="87830" x="4394200" y="6169025"/>
          <p14:tracePt t="88654" x="4406900" y="6169025"/>
          <p14:tracePt t="89064" x="4418013" y="6169025"/>
          <p14:tracePt t="89079" x="4430713" y="6169025"/>
          <p14:tracePt t="89094" x="4443413" y="6169025"/>
          <p14:tracePt t="89110" x="4468813" y="6169025"/>
          <p14:tracePt t="89118" x="4494213" y="6169025"/>
          <p14:tracePt t="89142" x="4518025" y="6169025"/>
          <p14:tracePt t="89149" x="4530725" y="6181725"/>
          <p14:tracePt t="89174" x="4543425" y="6181725"/>
          <p14:tracePt t="89183" x="4556125" y="6181725"/>
          <p14:tracePt t="89199" x="4581525" y="6181725"/>
          <p14:tracePt t="89216" x="4606925" y="6181725"/>
          <p14:tracePt t="89232" x="4630738" y="6181725"/>
          <p14:tracePt t="89249" x="4681538" y="6207125"/>
          <p14:tracePt t="89266" x="4706938" y="6207125"/>
          <p14:tracePt t="89283" x="4756150" y="6232525"/>
          <p14:tracePt t="89299" x="4781550" y="6232525"/>
          <p14:tracePt t="89301" x="4806950" y="6232525"/>
          <p14:tracePt t="89316" x="4819650" y="6232525"/>
          <p14:tracePt t="89318" x="4843463" y="6245225"/>
          <p14:tracePt t="89333" x="4868863" y="6257925"/>
          <p14:tracePt t="89350" x="4906963" y="6257925"/>
          <p14:tracePt t="89366" x="4919663" y="6257925"/>
          <p14:tracePt t="89382" x="4945063" y="6257925"/>
          <p14:tracePt t="89406" x="4968875" y="6257925"/>
          <p14:tracePt t="89430" x="4981575" y="6257925"/>
          <p14:tracePt t="89446" x="4994275" y="6257925"/>
          <p14:tracePt t="89479" x="5006975" y="6257925"/>
          <p14:tracePt t="89630" x="5019675" y="6257925"/>
          <p14:tracePt t="89694" x="5019675" y="6245225"/>
          <p14:tracePt t="89742" x="5019675" y="6232525"/>
          <p14:tracePt t="89790" x="5019675" y="6219825"/>
          <p14:tracePt t="89814" x="5019675" y="6207125"/>
          <p14:tracePt t="89870" x="5019675" y="6194425"/>
          <p14:tracePt t="89942" x="5019675" y="6181725"/>
          <p14:tracePt t="92926" x="5032375" y="6181725"/>
          <p14:tracePt t="92934" x="5057775" y="6194425"/>
          <p14:tracePt t="92943" x="5106988" y="6232525"/>
          <p14:tracePt t="92959" x="5232400" y="6345238"/>
          <p14:tracePt t="92975" x="5332413" y="6432550"/>
          <p14:tracePt t="92992" x="5394325" y="6507163"/>
          <p14:tracePt t="93009" x="5419725" y="6545263"/>
          <p14:tracePt t="93026" x="5419725" y="6557963"/>
          <p14:tracePt t="93270" x="5419725" y="6545263"/>
          <p14:tracePt t="93286" x="5419725" y="6532563"/>
          <p14:tracePt t="93294" x="5419725" y="6519863"/>
          <p14:tracePt t="93318" x="5419725" y="6494463"/>
          <p14:tracePt t="93334" x="5419725" y="6483350"/>
          <p14:tracePt t="93350" x="5419725" y="6470650"/>
          <p14:tracePt t="93366" x="5419725" y="6457950"/>
          <p14:tracePt t="93374" x="5419725" y="6445250"/>
          <p14:tracePt t="93399" x="5419725" y="6432550"/>
          <p14:tracePt t="93446" x="5419725" y="6407150"/>
          <p14:tracePt t="93518" x="5419725" y="6394450"/>
          <p14:tracePt t="93590" x="5419725" y="6381750"/>
          <p14:tracePt t="93615" x="5432425" y="6370638"/>
          <p14:tracePt t="93838" x="5432425" y="6357938"/>
          <p14:tracePt t="93870" x="5419725" y="6345238"/>
          <p14:tracePt t="94598" x="5432425" y="6345238"/>
          <p14:tracePt t="94614" x="5445125" y="6345238"/>
          <p14:tracePt t="94646" x="5445125" y="6332538"/>
          <p14:tracePt t="94710" x="5457825" y="6319838"/>
          <p14:tracePt t="95078" x="5470525" y="6319838"/>
          <p14:tracePt t="96846" x="5483225" y="6307138"/>
          <p14:tracePt t="97214" x="5483225" y="6294438"/>
          <p14:tracePt t="106406" x="5470525" y="6307138"/>
          <p14:tracePt t="106518" x="5457825" y="6307138"/>
          <p14:tracePt t="106534" x="5445125" y="6319838"/>
          <p14:tracePt t="106558" x="5432425" y="6332538"/>
          <p14:tracePt t="106670" x="5419725" y="63452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348" y="4994030"/>
            <a:ext cx="2004063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ular Callout 2"/>
          <p:cNvSpPr/>
          <p:nvPr/>
        </p:nvSpPr>
        <p:spPr>
          <a:xfrm>
            <a:off x="180430" y="1200932"/>
            <a:ext cx="9871917" cy="4830795"/>
          </a:xfrm>
          <a:prstGeom prst="wedgeRectCallout">
            <a:avLst>
              <a:gd name="adj1" fmla="val 54509"/>
              <a:gd name="adj2" fmla="val 4095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400" i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8332" y="1602490"/>
            <a:ext cx="93161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AI leverages </a:t>
            </a:r>
            <a:r>
              <a:rPr lang="en-US" sz="2400" dirty="0">
                <a:solidFill>
                  <a:srgbClr val="203E5F"/>
                </a:solidFill>
                <a:latin typeface="Alexandria"/>
              </a:rPr>
              <a:t>predictive analytics, smart automation, and behavioral nudges to optimize healthcare workflows.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Outcome:</a:t>
            </a:r>
            <a:r>
              <a:rPr lang="en-US" sz="2400" dirty="0">
                <a:solidFill>
                  <a:srgbClr val="203E5F"/>
                </a:solidFill>
                <a:latin typeface="Alexandria"/>
              </a:rPr>
              <a:t> Faster, data-driven decision-making that reduces costs, minimizes errors, and decreases delays across both patient care and administrative workflows.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Example: </a:t>
            </a:r>
            <a:r>
              <a:rPr lang="en-US" sz="2400" i="1" dirty="0">
                <a:solidFill>
                  <a:srgbClr val="203E5F"/>
                </a:solidFill>
                <a:latin typeface="Alexandria"/>
              </a:rPr>
              <a:t>An AI prompt like </a:t>
            </a:r>
            <a:r>
              <a:rPr lang="en-US" sz="2400" b="1" i="1" dirty="0">
                <a:solidFill>
                  <a:srgbClr val="F58221"/>
                </a:solidFill>
                <a:latin typeface="Alexandria"/>
              </a:rPr>
              <a:t>"80% of similar patients benefited from earlier PT, schedule now?"</a:t>
            </a:r>
          </a:p>
        </p:txBody>
      </p:sp>
    </p:spTree>
    <p:extLst>
      <p:ext uri="{BB962C8B-B14F-4D97-AF65-F5344CB8AC3E}">
        <p14:creationId xmlns:p14="http://schemas.microsoft.com/office/powerpoint/2010/main" val="186902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393"/>
    </mc:Choice>
    <mc:Fallback xmlns="">
      <p:transition spd="slow" advTm="130393"/>
    </mc:Fallback>
  </mc:AlternateContent>
  <p:extLst>
    <p:ext uri="{3A86A75C-4F4B-4683-9AE1-C65F6400EC91}">
      <p14:laserTraceLst xmlns:p14="http://schemas.microsoft.com/office/powerpoint/2010/main">
        <p14:tracePtLst>
          <p14:tracePt t="10635" x="5407025" y="6345238"/>
          <p14:tracePt t="10659" x="5383213" y="6345238"/>
          <p14:tracePt t="10667" x="5357813" y="6345238"/>
          <p14:tracePt t="10681" x="5345113" y="6345238"/>
          <p14:tracePt t="10683" x="5319713" y="6332538"/>
          <p14:tracePt t="10698" x="5294313" y="6319838"/>
          <p14:tracePt t="10700" x="5257800" y="6269038"/>
          <p14:tracePt t="10715" x="5219700" y="6181725"/>
          <p14:tracePt t="10731" x="5207000" y="6119813"/>
          <p14:tracePt t="10748" x="5207000" y="6081713"/>
          <p14:tracePt t="10780" x="5207000" y="6069013"/>
          <p14:tracePt t="10788" x="5207000" y="6045200"/>
          <p14:tracePt t="10797" x="5207000" y="6032500"/>
          <p14:tracePt t="10814" x="5281613" y="5919788"/>
          <p14:tracePt t="10831" x="5357813" y="5694363"/>
          <p14:tracePt t="10847" x="5394325" y="5530850"/>
          <p14:tracePt t="10864" x="5419725" y="5418138"/>
          <p14:tracePt t="10880" x="5419725" y="5343525"/>
          <p14:tracePt t="10882" x="5394325" y="5294313"/>
          <p14:tracePt t="10897" x="5383213" y="5243513"/>
          <p14:tracePt t="10898" x="5357813" y="5181600"/>
          <p14:tracePt t="10915" x="5307013" y="5105400"/>
          <p14:tracePt t="10932" x="5257800" y="5068888"/>
          <p14:tracePt t="10948" x="5207000" y="5030788"/>
          <p14:tracePt t="10965" x="5181600" y="4981575"/>
          <p14:tracePt t="10981" x="5170488" y="4930775"/>
          <p14:tracePt t="10998" x="5170488" y="4868863"/>
          <p14:tracePt t="11015" x="5170488" y="4818063"/>
          <p14:tracePt t="11032" x="5170488" y="4805363"/>
          <p14:tracePt t="11220" x="5145088" y="4792663"/>
          <p14:tracePt t="11227" x="5106988" y="4779963"/>
          <p14:tracePt t="11235" x="4994275" y="4768850"/>
          <p14:tracePt t="11248" x="4868863" y="4768850"/>
          <p14:tracePt t="11250" x="4743450" y="4768850"/>
          <p14:tracePt t="11266" x="3956050" y="4667250"/>
          <p14:tracePt t="11283" x="3205163" y="4543425"/>
          <p14:tracePt t="11299" x="2328863" y="4454525"/>
          <p14:tracePt t="11316" x="1727200" y="4392613"/>
          <p14:tracePt t="11332" x="1414463" y="4392613"/>
          <p14:tracePt t="11349" x="1314450" y="4405313"/>
          <p14:tracePt t="11366" x="1214438" y="4467225"/>
          <p14:tracePt t="11383" x="1150938" y="4505325"/>
          <p14:tracePt t="11404" x="1139825" y="4518025"/>
          <p14:tracePt t="11416" x="1027113" y="4567238"/>
          <p14:tracePt t="11433" x="776288" y="4679950"/>
          <p14:tracePt t="11435" x="638175" y="4743450"/>
          <p14:tracePt t="11449" x="550863" y="4768850"/>
          <p14:tracePt t="11451" x="488950" y="4792663"/>
          <p14:tracePt t="11467" x="425450" y="4805363"/>
          <p14:tracePt t="11507" x="400050" y="4805363"/>
          <p14:tracePt t="11517" x="400050" y="4792663"/>
          <p14:tracePt t="11531" x="400050" y="4779963"/>
          <p14:tracePt t="11540" x="400050" y="4768850"/>
          <p14:tracePt t="11556" x="400050" y="4756150"/>
          <p14:tracePt t="11572" x="412750" y="4743450"/>
          <p14:tracePt t="11583" x="425450" y="4743450"/>
          <p14:tracePt t="11600" x="425450" y="4730750"/>
          <p14:tracePt t="11617" x="476250" y="4730750"/>
          <p14:tracePt t="11619" x="488950" y="4730750"/>
          <p14:tracePt t="11633" x="500063" y="4718050"/>
          <p14:tracePt t="11635" x="512763" y="4718050"/>
          <p14:tracePt t="11650" x="576263" y="4718050"/>
          <p14:tracePt t="11667" x="600075" y="4718050"/>
          <p14:tracePt t="11684" x="676275" y="4718050"/>
          <p14:tracePt t="11700" x="738188" y="4718050"/>
          <p14:tracePt t="11717" x="825500" y="4718050"/>
          <p14:tracePt t="11733" x="914400" y="4718050"/>
          <p14:tracePt t="11750" x="1001713" y="4718050"/>
          <p14:tracePt t="11767" x="1089025" y="4718050"/>
          <p14:tracePt t="11784" x="1214438" y="4718050"/>
          <p14:tracePt t="11800" x="1352550" y="4679950"/>
          <p14:tracePt t="11817" x="1489075" y="4630738"/>
          <p14:tracePt t="11819" x="1552575" y="4618038"/>
          <p14:tracePt t="11833" x="1589088" y="4605338"/>
          <p14:tracePt t="11835" x="1639888" y="4567238"/>
          <p14:tracePt t="11851" x="1714500" y="4543425"/>
          <p14:tracePt t="11868" x="1765300" y="4505325"/>
          <p14:tracePt t="11884" x="1790700" y="4492625"/>
          <p14:tracePt t="11900" x="1827213" y="4467225"/>
          <p14:tracePt t="11917" x="1865313" y="4443413"/>
          <p14:tracePt t="11934" x="1878013" y="4430713"/>
          <p14:tracePt t="11950" x="1914525" y="4405313"/>
          <p14:tracePt t="11967" x="1952625" y="4379913"/>
          <p14:tracePt t="11984" x="1965325" y="4367213"/>
          <p14:tracePt t="11986" x="1978025" y="4354513"/>
          <p14:tracePt t="12364" x="1978025" y="4341813"/>
          <p14:tracePt t="12371" x="1990725" y="4341813"/>
          <p14:tracePt t="12387" x="2003425" y="4318000"/>
          <p14:tracePt t="12402" x="2027238" y="4292600"/>
          <p14:tracePt t="12419" x="2027238" y="4267200"/>
          <p14:tracePt t="12436" x="2039938" y="4254500"/>
          <p14:tracePt t="12452" x="2052638" y="4205288"/>
          <p14:tracePt t="12468" x="2078038" y="4167188"/>
          <p14:tracePt t="12485" x="2103438" y="4129088"/>
          <p14:tracePt t="12502" x="2116138" y="4117975"/>
          <p14:tracePt t="12519" x="2116138" y="4105275"/>
          <p14:tracePt t="12535" x="2127250" y="4092575"/>
          <p14:tracePt t="12552" x="2127250" y="4079875"/>
          <p14:tracePt t="12569" x="2127250" y="4067175"/>
          <p14:tracePt t="12651" x="2139950" y="4067175"/>
          <p14:tracePt t="13068" x="2139950" y="4054475"/>
          <p14:tracePt t="13179" x="2139950" y="4041775"/>
          <p14:tracePt t="13243" x="2139950" y="4029075"/>
          <p14:tracePt t="13284" x="2139950" y="4017963"/>
          <p14:tracePt t="13315" x="2139950" y="4005263"/>
          <p14:tracePt t="13347" x="2152650" y="4005263"/>
          <p14:tracePt t="14155" x="2152650" y="3992563"/>
          <p14:tracePt t="14180" x="2165350" y="3979863"/>
          <p14:tracePt t="14187" x="2178050" y="3979863"/>
          <p14:tracePt t="14220" x="2178050" y="3967163"/>
          <p14:tracePt t="14235" x="2190750" y="3954463"/>
          <p14:tracePt t="14259" x="2216150" y="3954463"/>
          <p14:tracePt t="14267" x="2228850" y="3941763"/>
          <p14:tracePt t="14275" x="2239963" y="3929063"/>
          <p14:tracePt t="14291" x="2265363" y="3916363"/>
          <p14:tracePt t="14307" x="2290763" y="3905250"/>
          <p14:tracePt t="14325" x="2316163" y="3879850"/>
          <p14:tracePt t="14340" x="2365375" y="3854450"/>
          <p14:tracePt t="14357" x="2403475" y="3829050"/>
          <p14:tracePt t="14373" x="2428875" y="3792538"/>
          <p14:tracePt t="14390" x="2452688" y="3767138"/>
          <p14:tracePt t="14407" x="2478088" y="3716338"/>
          <p14:tracePt t="14424" x="2503488" y="3703638"/>
          <p14:tracePt t="14440" x="2503488" y="3692525"/>
          <p14:tracePt t="14475" x="2503488" y="3679825"/>
          <p14:tracePt t="15763" x="2503488" y="3692525"/>
          <p14:tracePt t="16411" x="2503488" y="3703638"/>
          <p14:tracePt t="16419" x="2503488" y="3716338"/>
          <p14:tracePt t="16444" x="2503488" y="3729038"/>
          <p14:tracePt t="16468" x="2503488" y="3741738"/>
          <p14:tracePt t="16619" x="2503488" y="3754438"/>
          <p14:tracePt t="16787" x="2503488" y="3767138"/>
          <p14:tracePt t="16811" x="2503488" y="3779838"/>
          <p14:tracePt t="16867" x="2490788" y="3779838"/>
          <p14:tracePt t="17067" x="2490788" y="3792538"/>
          <p14:tracePt t="17307" x="2490788" y="3803650"/>
          <p14:tracePt t="17339" x="2490788" y="3816350"/>
          <p14:tracePt t="17371" x="2490788" y="3829050"/>
          <p14:tracePt t="17412" x="2490788" y="3841750"/>
          <p14:tracePt t="19260" x="2503488" y="3841750"/>
          <p14:tracePt t="19267" x="2503488" y="3854450"/>
          <p14:tracePt t="19276" x="2516188" y="3854450"/>
          <p14:tracePt t="19287" x="2528888" y="3867150"/>
          <p14:tracePt t="19303" x="2541588" y="3879850"/>
          <p14:tracePt t="19320" x="2616200" y="3905250"/>
          <p14:tracePt t="19337" x="2716213" y="3929063"/>
          <p14:tracePt t="19339" x="2741613" y="3929063"/>
          <p14:tracePt t="19354" x="2803525" y="3929063"/>
          <p14:tracePt t="19371" x="2854325" y="3941763"/>
          <p14:tracePt t="19388" x="2879725" y="3941763"/>
          <p14:tracePt t="19404" x="2903538" y="3967163"/>
          <p14:tracePt t="19420" x="2967038" y="4029075"/>
          <p14:tracePt t="19436" x="3016250" y="4141788"/>
          <p14:tracePt t="19454" x="3016250" y="4217988"/>
          <p14:tracePt t="19470" x="3079750" y="4267200"/>
          <p14:tracePt t="19740" x="3067050" y="4267200"/>
          <p14:tracePt t="19843" x="3079750" y="4254500"/>
          <p14:tracePt t="19875" x="3092450" y="4254500"/>
          <p14:tracePt t="19883" x="3092450" y="4241800"/>
          <p14:tracePt t="19890" x="3103563" y="4241800"/>
          <p14:tracePt t="19907" x="3116263" y="4230688"/>
          <p14:tracePt t="19923" x="3128963" y="4230688"/>
          <p14:tracePt t="19939" x="3154363" y="4230688"/>
          <p14:tracePt t="19956" x="3192463" y="4205288"/>
          <p14:tracePt t="19973" x="3205163" y="4205288"/>
          <p14:tracePt t="19988" x="3216275" y="4205288"/>
          <p14:tracePt t="20115" x="3228975" y="4192588"/>
          <p14:tracePt t="20139" x="3241675" y="4192588"/>
          <p14:tracePt t="20179" x="3254375" y="4179888"/>
          <p14:tracePt t="20204" x="3279775" y="4167188"/>
          <p14:tracePt t="20220" x="3292475" y="4154488"/>
          <p14:tracePt t="20226" x="3305175" y="4154488"/>
          <p14:tracePt t="20244" x="3317875" y="4141788"/>
          <p14:tracePt t="20256" x="3328988" y="4141788"/>
          <p14:tracePt t="20273" x="3354388" y="4129088"/>
          <p14:tracePt t="20275" x="3367088" y="4117975"/>
          <p14:tracePt t="20289" x="3379788" y="4105275"/>
          <p14:tracePt t="20306" x="3405188" y="4105275"/>
          <p14:tracePt t="20323" x="3429000" y="4079875"/>
          <p14:tracePt t="20340" x="3441700" y="4079875"/>
          <p14:tracePt t="20356" x="3467100" y="4067175"/>
          <p14:tracePt t="20372" x="3492500" y="4054475"/>
          <p14:tracePt t="20390" x="3505200" y="4054475"/>
          <p14:tracePt t="20406" x="3541713" y="4041775"/>
          <p14:tracePt t="20451" x="3554413" y="4029075"/>
          <p14:tracePt t="22283" x="3541713" y="4029075"/>
          <p14:tracePt t="22300" x="3517900" y="4029075"/>
          <p14:tracePt t="22307" x="3492500" y="4029075"/>
          <p14:tracePt t="22316" x="3467100" y="4029075"/>
          <p14:tracePt t="22328" x="3441700" y="4029075"/>
          <p14:tracePt t="22344" x="3405188" y="4041775"/>
          <p14:tracePt t="22346" x="3354388" y="4054475"/>
          <p14:tracePt t="22362" x="3328988" y="4054475"/>
          <p14:tracePt t="22364" x="3305175" y="4067175"/>
          <p14:tracePt t="22379" x="3267075" y="4092575"/>
          <p14:tracePt t="22395" x="3228975" y="4092575"/>
          <p14:tracePt t="22412" x="3205163" y="4092575"/>
          <p14:tracePt t="22429" x="3141663" y="4092575"/>
          <p14:tracePt t="22445" x="3067050" y="4092575"/>
          <p14:tracePt t="22461" x="3003550" y="4092575"/>
          <p14:tracePt t="22478" x="2954338" y="4117975"/>
          <p14:tracePt t="22495" x="2890838" y="4117975"/>
          <p14:tracePt t="22512" x="2854325" y="4117975"/>
          <p14:tracePt t="22528" x="2816225" y="4117975"/>
          <p14:tracePt t="22530" x="2803525" y="4117975"/>
          <p14:tracePt t="22545" x="2778125" y="4117975"/>
          <p14:tracePt t="22547" x="2767013" y="4117975"/>
          <p14:tracePt t="22562" x="2728913" y="4117975"/>
          <p14:tracePt t="22579" x="2690813" y="4117975"/>
          <p14:tracePt t="22596" x="2628900" y="4117975"/>
          <p14:tracePt t="22612" x="2565400" y="4117975"/>
          <p14:tracePt t="22629" x="2503488" y="4117975"/>
          <p14:tracePt t="22645" x="2452688" y="4117975"/>
          <p14:tracePt t="22662" x="2403475" y="4117975"/>
          <p14:tracePt t="22679" x="2352675" y="4117975"/>
          <p14:tracePt t="22695" x="2303463" y="4117975"/>
          <p14:tracePt t="22712" x="2278063" y="4117975"/>
          <p14:tracePt t="22947" x="2316163" y="4117975"/>
          <p14:tracePt t="22955" x="2390775" y="4117975"/>
          <p14:tracePt t="22963" x="2503488" y="4117975"/>
          <p14:tracePt t="22980" x="2992438" y="4117975"/>
          <p14:tracePt t="22996" x="3505200" y="4117975"/>
          <p14:tracePt t="23013" x="3905250" y="4117975"/>
          <p14:tracePt t="23030" x="4456113" y="4117975"/>
          <p14:tracePt t="23046" x="4881563" y="4117975"/>
          <p14:tracePt t="23063" x="5194300" y="4117975"/>
          <p14:tracePt t="23080" x="5545138" y="4079875"/>
          <p14:tracePt t="23097" x="5870575" y="4029075"/>
          <p14:tracePt t="23099" x="6021388" y="3992563"/>
          <p14:tracePt t="23113" x="6208713" y="3979863"/>
          <p14:tracePt t="23115" x="6421438" y="3929063"/>
          <p14:tracePt t="23131" x="6872288" y="3854450"/>
          <p14:tracePt t="23147" x="7259638" y="3792538"/>
          <p14:tracePt t="23164" x="7448550" y="3754438"/>
          <p14:tracePt t="23180" x="7548563" y="3716338"/>
          <p14:tracePt t="23197" x="7561263" y="3716338"/>
          <p14:tracePt t="23603" x="7561263" y="3703638"/>
          <p14:tracePt t="24971" x="7548563" y="3703638"/>
          <p14:tracePt t="26251" x="7523163" y="3703638"/>
          <p14:tracePt t="26259" x="7510463" y="3703638"/>
          <p14:tracePt t="26299" x="7497763" y="3703638"/>
          <p14:tracePt t="26316" x="7497763" y="3716338"/>
          <p14:tracePt t="26322" x="7497763" y="3729038"/>
          <p14:tracePt t="26331" x="7497763" y="3754438"/>
          <p14:tracePt t="26339" x="7497763" y="3767138"/>
          <p14:tracePt t="26355" x="7497763" y="3816350"/>
          <p14:tracePt t="26372" x="7485063" y="3867150"/>
          <p14:tracePt t="26388" x="7459663" y="3929063"/>
          <p14:tracePt t="26405" x="7448550" y="3992563"/>
          <p14:tracePt t="26422" x="7435850" y="4041775"/>
          <p14:tracePt t="26439" x="7435850" y="4079875"/>
          <p14:tracePt t="26455" x="7423150" y="4129088"/>
          <p14:tracePt t="26472" x="7372350" y="4179888"/>
          <p14:tracePt t="26489" x="7323138" y="4254500"/>
          <p14:tracePt t="26491" x="7285038" y="4292600"/>
          <p14:tracePt t="26506" x="7210425" y="4379913"/>
          <p14:tracePt t="26523" x="7134225" y="4467225"/>
          <p14:tracePt t="26539" x="7021513" y="4554538"/>
          <p14:tracePt t="26556" x="6946900" y="4618038"/>
          <p14:tracePt t="26572" x="6921500" y="4643438"/>
          <p14:tracePt t="26604" x="6921500" y="4656138"/>
          <p14:tracePt t="26612" x="6921500" y="4679950"/>
          <p14:tracePt t="26622" x="6897688" y="4692650"/>
          <p14:tracePt t="26724" x="6884988" y="4705350"/>
          <p14:tracePt t="26747" x="6872288" y="4705350"/>
          <p14:tracePt t="26756" x="6872288" y="4718050"/>
          <p14:tracePt t="26771" x="6859588" y="4730750"/>
          <p14:tracePt t="26796" x="6846888" y="4743450"/>
          <p14:tracePt t="26843" x="6834188" y="4743450"/>
          <p14:tracePt t="28571" x="6846888" y="4743450"/>
          <p14:tracePt t="28643" x="6859588" y="4743450"/>
          <p14:tracePt t="28691" x="6872288" y="4743450"/>
          <p14:tracePt t="28707" x="6872288" y="4730750"/>
          <p14:tracePt t="28739" x="6872288" y="4718050"/>
          <p14:tracePt t="28763" x="6872288" y="4705350"/>
          <p14:tracePt t="28795" x="6872288" y="4692650"/>
          <p14:tracePt t="28828" x="6859588" y="4692650"/>
          <p14:tracePt t="28852" x="6846888" y="4692650"/>
          <p14:tracePt t="28868" x="6834188" y="4679950"/>
          <p14:tracePt t="28891" x="6821488" y="4679950"/>
          <p14:tracePt t="28916" x="6808788" y="4679950"/>
          <p14:tracePt t="28939" x="6797675" y="4679950"/>
          <p14:tracePt t="28995" x="6784975" y="4679950"/>
          <p14:tracePt t="29012" x="6772275" y="4679950"/>
          <p14:tracePt t="29020" x="6759575" y="4679950"/>
          <p14:tracePt t="29044" x="6746875" y="4692650"/>
          <p14:tracePt t="29059" x="6734175" y="4705350"/>
          <p14:tracePt t="29075" x="6721475" y="4718050"/>
          <p14:tracePt t="29084" x="6708775" y="4743450"/>
          <p14:tracePt t="29099" x="6684963" y="4756150"/>
          <p14:tracePt t="29112" x="6684963" y="4768850"/>
          <p14:tracePt t="29129" x="6672263" y="4792663"/>
          <p14:tracePt t="29131" x="6659563" y="4792663"/>
          <p14:tracePt t="29146" x="6634163" y="4818063"/>
          <p14:tracePt t="29163" x="6572250" y="4843463"/>
          <p14:tracePt t="29179" x="6472238" y="4892675"/>
          <p14:tracePt t="29196" x="6370638" y="4905375"/>
          <p14:tracePt t="29212" x="6259513" y="4943475"/>
          <p14:tracePt t="29229" x="6121400" y="4981575"/>
          <p14:tracePt t="29246" x="6034088" y="4981575"/>
          <p14:tracePt t="29262" x="5945188" y="4992688"/>
          <p14:tracePt t="29279" x="5857875" y="4992688"/>
          <p14:tracePt t="29296" x="5783263" y="4992688"/>
          <p14:tracePt t="29298" x="5745163" y="4992688"/>
          <p14:tracePt t="29313" x="5719763" y="4992688"/>
          <p14:tracePt t="29314" x="5670550" y="4992688"/>
          <p14:tracePt t="29330" x="5632450" y="4992688"/>
          <p14:tracePt t="29332" x="5595938" y="4992688"/>
          <p14:tracePt t="29347" x="5519738" y="4992688"/>
          <p14:tracePt t="29363" x="5445125" y="4992688"/>
          <p14:tracePt t="29380" x="5370513" y="4992688"/>
          <p14:tracePt t="29396" x="5294313" y="4992688"/>
          <p14:tracePt t="29412" x="5170488" y="4992688"/>
          <p14:tracePt t="29430" x="4968875" y="4992688"/>
          <p14:tracePt t="29447" x="4756150" y="4981575"/>
          <p14:tracePt t="29463" x="4518025" y="4943475"/>
          <p14:tracePt t="29480" x="4268788" y="4868863"/>
          <p14:tracePt t="29497" x="4130675" y="4818063"/>
          <p14:tracePt t="29499" x="4068763" y="4805363"/>
          <p14:tracePt t="29514" x="4030663" y="4792663"/>
          <p14:tracePt t="29516" x="4005263" y="4792663"/>
          <p14:tracePt t="29530" x="3979863" y="4768850"/>
          <p14:tracePt t="29531" x="3956050" y="4768850"/>
          <p14:tracePt t="29547" x="3905250" y="4730750"/>
          <p14:tracePt t="29564" x="3856038" y="4679950"/>
          <p14:tracePt t="29580" x="3779838" y="4592638"/>
          <p14:tracePt t="29596" x="3667125" y="4443413"/>
          <p14:tracePt t="29613" x="3554413" y="4292600"/>
          <p14:tracePt t="29630" x="3441700" y="4167188"/>
          <p14:tracePt t="29647" x="3328988" y="4041775"/>
          <p14:tracePt t="29664" x="3192463" y="3916363"/>
          <p14:tracePt t="29680" x="3041650" y="3792538"/>
          <p14:tracePt t="29682" x="2967038" y="3729038"/>
          <p14:tracePt t="29697" x="2941638" y="3692525"/>
          <p14:tracePt t="29699" x="2903538" y="3667125"/>
          <p14:tracePt t="29714" x="2854325" y="3629025"/>
          <p14:tracePt t="29731" x="2816225" y="3579813"/>
          <p14:tracePt t="29748" x="2778125" y="3554413"/>
          <p14:tracePt t="29764" x="2754313" y="3529013"/>
          <p14:tracePt t="29780" x="2741613" y="3516313"/>
          <p14:tracePt t="29797" x="2728913" y="3490913"/>
          <p14:tracePt t="29859" x="2728913" y="3479800"/>
          <p14:tracePt t="29899" x="2741613" y="3479800"/>
          <p14:tracePt t="29923" x="2754313" y="3479800"/>
          <p14:tracePt t="29956" x="2778125" y="3479800"/>
          <p14:tracePt t="29995" x="2790825" y="3479800"/>
          <p14:tracePt t="30011" x="2803525" y="3479800"/>
          <p14:tracePt t="30099" x="2816225" y="3467100"/>
          <p14:tracePt t="30115" x="2828925" y="3467100"/>
          <p14:tracePt t="30195" x="2841625" y="3467100"/>
          <p14:tracePt t="31139" x="2854325" y="3467100"/>
          <p14:tracePt t="31171" x="2854325" y="3479800"/>
          <p14:tracePt t="31179" x="2867025" y="3479800"/>
          <p14:tracePt t="31187" x="2879725" y="3503613"/>
          <p14:tracePt t="31201" x="2879725" y="3516313"/>
          <p14:tracePt t="31203" x="2890838" y="3529013"/>
          <p14:tracePt t="31218" x="2916238" y="3554413"/>
          <p14:tracePt t="31235" x="2928938" y="3567113"/>
          <p14:tracePt t="31291" x="2941638" y="3579813"/>
          <p14:tracePt t="31395" x="2941638" y="3590925"/>
          <p14:tracePt t="31419" x="2954338" y="3590925"/>
          <p14:tracePt t="31443" x="2967038" y="3603625"/>
          <p14:tracePt t="31452" x="2979738" y="3616325"/>
          <p14:tracePt t="31475" x="2992438" y="3641725"/>
          <p14:tracePt t="31492" x="2992438" y="3654425"/>
          <p14:tracePt t="31508" x="3016250" y="3679825"/>
          <p14:tracePt t="31515" x="3079750" y="3741738"/>
          <p14:tracePt t="31524" x="3141663" y="3829050"/>
          <p14:tracePt t="31535" x="3216275" y="3916363"/>
          <p14:tracePt t="31552" x="3341688" y="4054475"/>
          <p14:tracePt t="31569" x="3392488" y="4117975"/>
          <p14:tracePt t="31570" x="3405188" y="4167188"/>
          <p14:tracePt t="31586" x="3429000" y="4179888"/>
          <p14:tracePt t="31602" x="3441700" y="4205288"/>
          <p14:tracePt t="31620" x="3454400" y="4230688"/>
          <p14:tracePt t="31636" x="3467100" y="4241800"/>
          <p14:tracePt t="31811" x="3467100" y="4254500"/>
          <p14:tracePt t="37523" x="3479800" y="4254500"/>
          <p14:tracePt t="37587" x="3479800" y="4241800"/>
          <p14:tracePt t="37635" x="3479800" y="4230688"/>
          <p14:tracePt t="37731" x="3492500" y="4230688"/>
          <p14:tracePt t="37739" x="3541713" y="4230688"/>
          <p14:tracePt t="37751" x="3679825" y="4230688"/>
          <p14:tracePt t="37768" x="3930650" y="4230688"/>
          <p14:tracePt t="37770" x="4030663" y="4230688"/>
          <p14:tracePt t="37785" x="4056063" y="4230688"/>
          <p14:tracePt t="37801" x="4092575" y="4230688"/>
          <p14:tracePt t="37803" x="4130675" y="4241800"/>
          <p14:tracePt t="37818" x="4281488" y="4241800"/>
          <p14:tracePt t="37835" x="4443413" y="4241800"/>
          <p14:tracePt t="37852" x="4643438" y="4241800"/>
          <p14:tracePt t="37868" x="4768850" y="4217988"/>
          <p14:tracePt t="37885" x="4881563" y="4179888"/>
          <p14:tracePt t="37902" x="4932363" y="4179888"/>
          <p14:tracePt t="37919" x="4956175" y="4179888"/>
          <p14:tracePt t="37935" x="4968875" y="4167188"/>
          <p14:tracePt t="37952" x="4994275" y="4154488"/>
          <p14:tracePt t="37954" x="5006975" y="4141788"/>
          <p14:tracePt t="37969" x="5019675" y="4141788"/>
          <p14:tracePt t="37970" x="5019675" y="4129088"/>
          <p14:tracePt t="37986" x="5032375" y="4129088"/>
          <p14:tracePt t="38002" x="5057775" y="4117975"/>
          <p14:tracePt t="38019" x="5068888" y="4117975"/>
          <p14:tracePt t="38036" x="5094288" y="4105275"/>
          <p14:tracePt t="38099" x="5106988" y="4105275"/>
          <p14:tracePt t="38107" x="5119688" y="4105275"/>
          <p14:tracePt t="38307" x="5145088" y="4092575"/>
          <p14:tracePt t="38315" x="5181600" y="4029075"/>
          <p14:tracePt t="38323" x="5257800" y="3941763"/>
          <p14:tracePt t="38336" x="5345113" y="3829050"/>
          <p14:tracePt t="38338" x="5407025" y="3741738"/>
          <p14:tracePt t="38353" x="5457825" y="3667125"/>
          <p14:tracePt t="38355" x="5519738" y="3590925"/>
          <p14:tracePt t="38370" x="5657850" y="3416300"/>
          <p14:tracePt t="38387" x="5845175" y="3216275"/>
          <p14:tracePt t="38404" x="6008688" y="3090863"/>
          <p14:tracePt t="38420" x="6146800" y="2978150"/>
          <p14:tracePt t="38436" x="6246813" y="2903538"/>
          <p14:tracePt t="38453" x="6283325" y="2878138"/>
          <p14:tracePt t="38470" x="6296025" y="2878138"/>
          <p14:tracePt t="38487" x="6321425" y="2865438"/>
          <p14:tracePt t="38503" x="6334125" y="2852738"/>
          <p14:tracePt t="38520" x="6346825" y="2840038"/>
          <p14:tracePt t="38571" x="6359525" y="2828925"/>
          <p14:tracePt t="38707" x="6370638" y="2828925"/>
          <p14:tracePt t="39075" x="6370638" y="2816225"/>
          <p14:tracePt t="39083" x="6370638" y="2790825"/>
          <p14:tracePt t="39091" x="6370638" y="2778125"/>
          <p14:tracePt t="39105" x="6370638" y="2765425"/>
          <p14:tracePt t="39107" x="6370638" y="2752725"/>
          <p14:tracePt t="39122" x="6370638" y="2728913"/>
          <p14:tracePt t="39139" x="6383338" y="2703513"/>
          <p14:tracePt t="39156" x="6396038" y="2678113"/>
          <p14:tracePt t="39172" x="6396038" y="2665413"/>
          <p14:tracePt t="39188" x="6408738" y="2652713"/>
          <p14:tracePt t="39205" x="6408738" y="2627313"/>
          <p14:tracePt t="39222" x="6434138" y="2590800"/>
          <p14:tracePt t="39239" x="6434138" y="2565400"/>
          <p14:tracePt t="39255" x="6446838" y="2552700"/>
          <p14:tracePt t="39272" x="6446838" y="2540000"/>
          <p14:tracePt t="39483" x="6459538" y="2540000"/>
          <p14:tracePt t="39507" x="6459538" y="2527300"/>
          <p14:tracePt t="39523" x="6459538" y="2516188"/>
          <p14:tracePt t="39555" x="6459538" y="2503488"/>
          <p14:tracePt t="39747" x="6472238" y="2503488"/>
          <p14:tracePt t="40211" x="6483350" y="2503488"/>
          <p14:tracePt t="42675" x="6483350" y="2516188"/>
          <p14:tracePt t="42683" x="6472238" y="2527300"/>
          <p14:tracePt t="42698" x="6446838" y="2540000"/>
          <p14:tracePt t="42707" x="6421438" y="2552700"/>
          <p14:tracePt t="42715" x="6383338" y="2578100"/>
          <p14:tracePt t="42731" x="6321425" y="2616200"/>
          <p14:tracePt t="42748" x="6270625" y="2627313"/>
          <p14:tracePt t="42764" x="6221413" y="2640013"/>
          <p14:tracePt t="42781" x="6146800" y="2640013"/>
          <p14:tracePt t="42797" x="6070600" y="2665413"/>
          <p14:tracePt t="42815" x="5957888" y="2665413"/>
          <p14:tracePt t="42831" x="5870575" y="2665413"/>
          <p14:tracePt t="42848" x="5783263" y="2665413"/>
          <p14:tracePt t="42850" x="5745163" y="2665413"/>
          <p14:tracePt t="42865" x="5719763" y="2665413"/>
          <p14:tracePt t="42867" x="5670550" y="2665413"/>
          <p14:tracePt t="42882" x="5545138" y="2665413"/>
          <p14:tracePt t="42899" x="5383213" y="2665413"/>
          <p14:tracePt t="42916" x="5219700" y="2665413"/>
          <p14:tracePt t="42932" x="5057775" y="2665413"/>
          <p14:tracePt t="42948" x="4894263" y="2665413"/>
          <p14:tracePt t="42965" x="4694238" y="2665413"/>
          <p14:tracePt t="42982" x="4506913" y="2665413"/>
          <p14:tracePt t="42998" x="4268788" y="2665413"/>
          <p14:tracePt t="43015" x="3968750" y="2665413"/>
          <p14:tracePt t="43032" x="3692525" y="2665413"/>
          <p14:tracePt t="43035" x="3567113" y="2665413"/>
          <p14:tracePt t="43049" x="3454400" y="2665413"/>
          <p14:tracePt t="43051" x="3341688" y="2678113"/>
          <p14:tracePt t="43066" x="3167063" y="2703513"/>
          <p14:tracePt t="43082" x="3028950" y="2716213"/>
          <p14:tracePt t="43099" x="2890838" y="2740025"/>
          <p14:tracePt t="43116" x="2728913" y="2778125"/>
          <p14:tracePt t="43132" x="2603500" y="2790825"/>
          <p14:tracePt t="43148" x="2452688" y="2816225"/>
          <p14:tracePt t="43165" x="2278063" y="2890838"/>
          <p14:tracePt t="43182" x="2039938" y="2928938"/>
          <p14:tracePt t="43199" x="1865313" y="2941638"/>
          <p14:tracePt t="43216" x="1752600" y="2952750"/>
          <p14:tracePt t="43232" x="1677988" y="2965450"/>
          <p14:tracePt t="43234" x="1639888" y="2965450"/>
          <p14:tracePt t="43250" x="1577975" y="2990850"/>
          <p14:tracePt t="43266" x="1539875" y="2990850"/>
          <p14:tracePt t="43283" x="1501775" y="2990850"/>
          <p14:tracePt t="43300" x="1465263" y="2990850"/>
          <p14:tracePt t="43316" x="1439863" y="3016250"/>
          <p14:tracePt t="43332" x="1414463" y="3016250"/>
          <p14:tracePt t="43349" x="1389063" y="3016250"/>
          <p14:tracePt t="43366" x="1363663" y="3016250"/>
          <p14:tracePt t="43383" x="1352550" y="3016250"/>
          <p14:tracePt t="43399" x="1339850" y="3016250"/>
          <p14:tracePt t="43416" x="1327150" y="3016250"/>
          <p14:tracePt t="43418" x="1314450" y="3016250"/>
          <p14:tracePt t="43435" x="1289050" y="3028950"/>
          <p14:tracePt t="43459" x="1276350" y="3028950"/>
          <p14:tracePt t="43651" x="1263650" y="3028950"/>
          <p14:tracePt t="43683" x="1263650" y="3016250"/>
          <p14:tracePt t="43691" x="1263650" y="3003550"/>
          <p14:tracePt t="43707" x="1263650" y="2990850"/>
          <p14:tracePt t="43717" x="1263650" y="2978150"/>
          <p14:tracePt t="43734" x="1263650" y="2965450"/>
          <p14:tracePt t="43750" x="1263650" y="2941638"/>
          <p14:tracePt t="43779" x="1263650" y="2928938"/>
          <p14:tracePt t="43787" x="1263650" y="2916238"/>
          <p14:tracePt t="43800" x="1263650" y="2903538"/>
          <p14:tracePt t="43819" x="1263650" y="2890838"/>
          <p14:tracePt t="43834" x="1263650" y="2865438"/>
          <p14:tracePt t="43851" x="1252538" y="2865438"/>
          <p14:tracePt t="43868" x="1239838" y="2852738"/>
          <p14:tracePt t="43886" x="1227138" y="2840038"/>
          <p14:tracePt t="43916" x="1227138" y="2828925"/>
          <p14:tracePt t="43963" x="1214438" y="2816225"/>
          <p14:tracePt t="43988" x="1201738" y="2816225"/>
          <p14:tracePt t="44059" x="1201738" y="2803525"/>
          <p14:tracePt t="44195" x="1201738" y="2778125"/>
          <p14:tracePt t="44475" x="1201738" y="2752725"/>
          <p14:tracePt t="44492" x="1176338" y="2728913"/>
          <p14:tracePt t="44499" x="1163638" y="2728913"/>
          <p14:tracePt t="44515" x="1139825" y="2728913"/>
          <p14:tracePt t="44523" x="1114425" y="2703513"/>
          <p14:tracePt t="44536" x="1101725" y="2703513"/>
          <p14:tracePt t="44538" x="1089025" y="2703513"/>
          <p14:tracePt t="44552" x="1050925" y="2678113"/>
          <p14:tracePt t="44554" x="1014413" y="2665413"/>
          <p14:tracePt t="44570" x="976313" y="2652713"/>
          <p14:tracePt t="44587" x="925513" y="2640013"/>
          <p14:tracePt t="44603" x="876300" y="2616200"/>
          <p14:tracePt t="44620" x="825500" y="2590800"/>
          <p14:tracePt t="44636" x="788988" y="2578100"/>
          <p14:tracePt t="44652" x="750888" y="2565400"/>
          <p14:tracePt t="44669" x="738188" y="2552700"/>
          <p14:tracePt t="44686" x="725488" y="2540000"/>
          <p14:tracePt t="44703" x="712788" y="2527300"/>
          <p14:tracePt t="44720" x="712788" y="2503488"/>
          <p14:tracePt t="44736" x="701675" y="2452688"/>
          <p14:tracePt t="44738" x="688975" y="2439988"/>
          <p14:tracePt t="44753" x="688975" y="2427288"/>
          <p14:tracePt t="44755" x="688975" y="2403475"/>
          <p14:tracePt t="44770" x="688975" y="2365375"/>
          <p14:tracePt t="44787" x="688975" y="2303463"/>
          <p14:tracePt t="44804" x="688975" y="2252663"/>
          <p14:tracePt t="44820" x="688975" y="2214563"/>
          <p14:tracePt t="44836" x="701675" y="2152650"/>
          <p14:tracePt t="44853" x="712788" y="2114550"/>
          <p14:tracePt t="44870" x="750888" y="2052638"/>
          <p14:tracePt t="44887" x="801688" y="2014538"/>
          <p14:tracePt t="44903" x="825500" y="1978025"/>
          <p14:tracePt t="44920" x="876300" y="1927225"/>
          <p14:tracePt t="44922" x="889000" y="1914525"/>
          <p14:tracePt t="44937" x="914400" y="1901825"/>
          <p14:tracePt t="44939" x="914400" y="1889125"/>
          <p14:tracePt t="44954" x="950913" y="1865313"/>
          <p14:tracePt t="44970" x="1001713" y="1839913"/>
          <p14:tracePt t="44987" x="1089025" y="1801813"/>
          <p14:tracePt t="45004" x="1189038" y="1789113"/>
          <p14:tracePt t="45020" x="1314450" y="1752600"/>
          <p14:tracePt t="45037" x="1476375" y="1739900"/>
          <p14:tracePt t="45053" x="1577975" y="1727200"/>
          <p14:tracePt t="45071" x="1689100" y="1701800"/>
          <p14:tracePt t="45087" x="1752600" y="1689100"/>
          <p14:tracePt t="45104" x="1839913" y="1676400"/>
          <p14:tracePt t="45106" x="1878013" y="1676400"/>
          <p14:tracePt t="45121" x="1927225" y="1652588"/>
          <p14:tracePt t="45122" x="1965325" y="1639888"/>
          <p14:tracePt t="45138" x="2052638" y="1627188"/>
          <p14:tracePt t="45154" x="2203450" y="1589088"/>
          <p14:tracePt t="45171" x="2378075" y="1539875"/>
          <p14:tracePt t="45188" x="2528888" y="1514475"/>
          <p14:tracePt t="45204" x="2678113" y="1514475"/>
          <p14:tracePt t="45221" x="2816225" y="1501775"/>
          <p14:tracePt t="45238" x="2941638" y="1489075"/>
          <p14:tracePt t="45254" x="3092450" y="1489075"/>
          <p14:tracePt t="45271" x="3267075" y="1489075"/>
          <p14:tracePt t="45288" x="3405188" y="1489075"/>
          <p14:tracePt t="45305" x="3530600" y="1489075"/>
          <p14:tracePt t="45307" x="3605213" y="1489075"/>
          <p14:tracePt t="45321" x="3654425" y="1489075"/>
          <p14:tracePt t="45323" x="3692525" y="1489075"/>
          <p14:tracePt t="45338" x="3805238" y="1489075"/>
          <p14:tracePt t="45355" x="4043363" y="1501775"/>
          <p14:tracePt t="45372" x="4318000" y="1539875"/>
          <p14:tracePt t="45388" x="4606925" y="1601788"/>
          <p14:tracePt t="45404" x="4981575" y="1639888"/>
          <p14:tracePt t="45421" x="5270500" y="1689100"/>
          <p14:tracePt t="45438" x="5507038" y="1727200"/>
          <p14:tracePt t="45454" x="5732463" y="1789113"/>
          <p14:tracePt t="45471" x="5908675" y="1801813"/>
          <p14:tracePt t="45488" x="6108700" y="1839913"/>
          <p14:tracePt t="45490" x="6196013" y="1839913"/>
          <p14:tracePt t="45505" x="6283325" y="1865313"/>
          <p14:tracePt t="45507" x="6359525" y="1876425"/>
          <p14:tracePt t="45522" x="6534150" y="1939925"/>
          <p14:tracePt t="45539" x="6696075" y="1989138"/>
          <p14:tracePt t="45555" x="6910388" y="2114550"/>
          <p14:tracePt t="45572" x="7110413" y="2190750"/>
          <p14:tracePt t="45588" x="7285038" y="2303463"/>
          <p14:tracePt t="45605" x="7397750" y="2352675"/>
          <p14:tracePt t="45622" x="7448550" y="2390775"/>
          <p14:tracePt t="45639" x="7472363" y="2414588"/>
          <p14:tracePt t="45655" x="7497763" y="2427288"/>
          <p14:tracePt t="45672" x="7523163" y="2452688"/>
          <p14:tracePt t="45689" x="7523163" y="2465388"/>
          <p14:tracePt t="45691" x="7523163" y="2478088"/>
          <p14:tracePt t="45706" x="7548563" y="2527300"/>
          <p14:tracePt t="45723" x="7548563" y="2552700"/>
          <p14:tracePt t="45739" x="7548563" y="2565400"/>
          <p14:tracePt t="45755" x="7548563" y="2590800"/>
          <p14:tracePt t="45772" x="7548563" y="2603500"/>
          <p14:tracePt t="45795" x="7548563" y="2627313"/>
          <p14:tracePt t="45812" x="7548563" y="2652713"/>
          <p14:tracePt t="45822" x="7535863" y="2665413"/>
          <p14:tracePt t="45839" x="7523163" y="2678113"/>
          <p14:tracePt t="45855" x="7472363" y="2716213"/>
          <p14:tracePt t="45873" x="7435850" y="2716213"/>
          <p14:tracePt t="45874" x="7397750" y="2740025"/>
          <p14:tracePt t="45891" x="7372350" y="2765425"/>
          <p14:tracePt t="45906" x="7297738" y="2790825"/>
          <p14:tracePt t="45923" x="7197725" y="2828925"/>
          <p14:tracePt t="45940" x="7097713" y="2852738"/>
          <p14:tracePt t="45956" x="7010400" y="2878138"/>
          <p14:tracePt t="45972" x="6934200" y="2903538"/>
          <p14:tracePt t="45989" x="6897688" y="2916238"/>
          <p14:tracePt t="46006" x="6846888" y="2916238"/>
          <p14:tracePt t="46023" x="6821488" y="2916238"/>
          <p14:tracePt t="46040" x="6759575" y="2916238"/>
          <p14:tracePt t="46056" x="6684963" y="2916238"/>
          <p14:tracePt t="46058" x="6634163" y="2916238"/>
          <p14:tracePt t="46074" x="6584950" y="2916238"/>
          <p14:tracePt t="46075" x="6534150" y="2916238"/>
          <p14:tracePt t="46090" x="6383338" y="2903538"/>
          <p14:tracePt t="46107" x="6259513" y="2865438"/>
          <p14:tracePt t="46124" x="6170613" y="2852738"/>
          <p14:tracePt t="46140" x="6146800" y="2852738"/>
          <p14:tracePt t="46156" x="6121400" y="2852738"/>
          <p14:tracePt t="46203" x="6108700" y="2852738"/>
          <p14:tracePt t="46228" x="6096000" y="2852738"/>
          <p14:tracePt t="46235" x="6083300" y="2852738"/>
          <p14:tracePt t="46259" x="6070600" y="2852738"/>
          <p14:tracePt t="46283" x="6057900" y="2852738"/>
          <p14:tracePt t="46299" x="6045200" y="2852738"/>
          <p14:tracePt t="46363" x="6034088" y="2852738"/>
          <p14:tracePt t="46380" x="6008688" y="2852738"/>
          <p14:tracePt t="46387" x="5983288" y="2852738"/>
          <p14:tracePt t="46396" x="5945188" y="2852738"/>
          <p14:tracePt t="46407" x="5921375" y="2852738"/>
          <p14:tracePt t="46424" x="5845175" y="2852738"/>
          <p14:tracePt t="46441" x="5821363" y="2852738"/>
          <p14:tracePt t="46443" x="5795963" y="2852738"/>
          <p14:tracePt t="46458" x="5745163" y="2852738"/>
          <p14:tracePt t="46475" x="5708650" y="2852738"/>
          <p14:tracePt t="46492" x="5670550" y="2852738"/>
          <p14:tracePt t="46508" x="5632450" y="2852738"/>
          <p14:tracePt t="46524" x="5595938" y="2852738"/>
          <p14:tracePt t="46541" x="5570538" y="2852738"/>
          <p14:tracePt t="46558" x="5519738" y="2852738"/>
          <p14:tracePt t="46574" x="5470525" y="2852738"/>
          <p14:tracePt t="46591" x="5394325" y="2890838"/>
          <p14:tracePt t="46608" x="5307013" y="2916238"/>
          <p14:tracePt t="46610" x="5281613" y="2941638"/>
          <p14:tracePt t="46625" x="5232400" y="2965450"/>
          <p14:tracePt t="46627" x="5194300" y="2965450"/>
          <p14:tracePt t="46642" x="5094288" y="3041650"/>
          <p14:tracePt t="46658" x="4968875" y="3128963"/>
          <p14:tracePt t="46675" x="4894263" y="3190875"/>
          <p14:tracePt t="46692" x="4781550" y="3267075"/>
          <p14:tracePt t="46708" x="4656138" y="3341688"/>
          <p14:tracePt t="46725" x="4543425" y="3378200"/>
          <p14:tracePt t="46741" x="4481513" y="3416300"/>
          <p14:tracePt t="46758" x="4430713" y="3429000"/>
          <p14:tracePt t="46775" x="4368800" y="3441700"/>
          <p14:tracePt t="46792" x="4305300" y="3441700"/>
          <p14:tracePt t="46808" x="4243388" y="3467100"/>
          <p14:tracePt t="46810" x="4205288" y="3467100"/>
          <p14:tracePt t="46825" x="4168775" y="3467100"/>
          <p14:tracePt t="46827" x="4117975" y="3467100"/>
          <p14:tracePt t="46842" x="4005263" y="3490913"/>
          <p14:tracePt t="46859" x="3905250" y="3503613"/>
          <p14:tracePt t="46876" x="3756025" y="3567113"/>
          <p14:tracePt t="46892" x="3617913" y="3603625"/>
          <p14:tracePt t="46908" x="3467100" y="3641725"/>
          <p14:tracePt t="46925" x="3317875" y="3692525"/>
          <p14:tracePt t="46942" x="3179763" y="3729038"/>
          <p14:tracePt t="46958" x="3092450" y="3754438"/>
          <p14:tracePt t="46975" x="3028950" y="3779838"/>
          <p14:tracePt t="46992" x="3003550" y="3803650"/>
          <p14:tracePt t="47009" x="2979738" y="3803650"/>
          <p14:tracePt t="47026" x="2967038" y="3829050"/>
          <p14:tracePt t="47043" x="2941638" y="3829050"/>
          <p14:tracePt t="47067" x="2928938" y="3841750"/>
          <p14:tracePt t="47083" x="2916238" y="3841750"/>
          <p14:tracePt t="47099" x="2916238" y="3854450"/>
          <p14:tracePt t="47115" x="2903538" y="3867150"/>
          <p14:tracePt t="47139" x="2890838" y="3867150"/>
          <p14:tracePt t="47148" x="2879725" y="3867150"/>
          <p14:tracePt t="47163" x="2879725" y="3879850"/>
          <p14:tracePt t="47176" x="2867025" y="3879850"/>
          <p14:tracePt t="47193" x="2854325" y="3879850"/>
          <p14:tracePt t="47195" x="2828925" y="3892550"/>
          <p14:tracePt t="47210" x="2803525" y="3892550"/>
          <p14:tracePt t="47227" x="2767013" y="3905250"/>
          <p14:tracePt t="47243" x="2728913" y="3905250"/>
          <p14:tracePt t="47259" x="2703513" y="3905250"/>
          <p14:tracePt t="47276" x="2678113" y="3905250"/>
          <p14:tracePt t="47323" x="2654300" y="3905250"/>
          <p14:tracePt t="47339" x="2641600" y="3905250"/>
          <p14:tracePt t="47364" x="2628900" y="3905250"/>
          <p14:tracePt t="47379" x="2616200" y="3905250"/>
          <p14:tracePt t="47387" x="2603500" y="3892550"/>
          <p14:tracePt t="47411" x="2590800" y="3879850"/>
          <p14:tracePt t="47651" x="2578100" y="3867150"/>
          <p14:tracePt t="47683" x="2578100" y="3854450"/>
          <p14:tracePt t="47707" x="2578100" y="3841750"/>
          <p14:tracePt t="47939" x="2578100" y="3829050"/>
          <p14:tracePt t="47955" x="2590800" y="3829050"/>
          <p14:tracePt t="47971" x="2603500" y="3829050"/>
          <p14:tracePt t="48035" x="2616200" y="3829050"/>
          <p14:tracePt t="48171" x="2628900" y="3829050"/>
          <p14:tracePt t="48467" x="2603500" y="3829050"/>
          <p14:tracePt t="48475" x="2590800" y="3816350"/>
          <p14:tracePt t="48500" x="2578100" y="3816350"/>
          <p14:tracePt t="48532" x="2578100" y="3803650"/>
          <p14:tracePt t="48571" x="2578100" y="3792538"/>
          <p14:tracePt t="48611" x="2578100" y="3779838"/>
          <p14:tracePt t="48675" x="2578100" y="3754438"/>
          <p14:tracePt t="48707" x="2578100" y="3741738"/>
          <p14:tracePt t="48795" x="2578100" y="3729038"/>
          <p14:tracePt t="48819" x="2590800" y="3729038"/>
          <p14:tracePt t="48827" x="2590800" y="3716338"/>
          <p14:tracePt t="48836" x="2603500" y="3703638"/>
          <p14:tracePt t="48851" x="2628900" y="3692525"/>
          <p14:tracePt t="48864" x="2654300" y="3679825"/>
          <p14:tracePt t="48880" x="2703513" y="3654425"/>
          <p14:tracePt t="48882" x="2728913" y="3629025"/>
          <p14:tracePt t="48897" x="2754313" y="3603625"/>
          <p14:tracePt t="48915" x="2767013" y="3590925"/>
          <p14:tracePt t="48931" x="2778125" y="3579813"/>
          <p14:tracePt t="49643" x="2803525" y="3579813"/>
          <p14:tracePt t="49651" x="2816225" y="3579813"/>
          <p14:tracePt t="49659" x="2841625" y="3567113"/>
          <p14:tracePt t="49666" x="2867025" y="3567113"/>
          <p14:tracePt t="49683" x="2903538" y="3554413"/>
          <p14:tracePt t="49700" x="2928938" y="3541713"/>
          <p14:tracePt t="49716" x="2954338" y="3541713"/>
          <p14:tracePt t="49732" x="2979738" y="3529013"/>
          <p14:tracePt t="50459" x="2992438" y="3516313"/>
          <p14:tracePt t="50468" x="2992438" y="3503613"/>
          <p14:tracePt t="50476" x="3003550" y="3503613"/>
          <p14:tracePt t="50484" x="3003550" y="3490913"/>
          <p14:tracePt t="50501" x="3041650" y="3467100"/>
          <p14:tracePt t="50518" x="3092450" y="3441700"/>
          <p14:tracePt t="50535" x="3128963" y="3429000"/>
          <p14:tracePt t="50552" x="3167063" y="3429000"/>
          <p14:tracePt t="50554" x="3179763" y="3429000"/>
          <p14:tracePt t="50568" x="3205163" y="3429000"/>
          <p14:tracePt t="50570" x="3216275" y="3429000"/>
          <p14:tracePt t="50587" x="3228975" y="3429000"/>
          <p14:tracePt t="50602" x="3279775" y="3429000"/>
          <p14:tracePt t="50619" x="3292475" y="3429000"/>
          <p14:tracePt t="50636" x="3317875" y="3429000"/>
          <p14:tracePt t="50659" x="3317875" y="3441700"/>
          <p14:tracePt t="51291" x="3328988" y="3441700"/>
          <p14:tracePt t="51387" x="3354388" y="3441700"/>
          <p14:tracePt t="51404" x="3354388" y="3429000"/>
          <p14:tracePt t="51419" x="3367088" y="3429000"/>
          <p14:tracePt t="51451" x="3379788" y="3429000"/>
          <p14:tracePt t="51459" x="3392488" y="3429000"/>
          <p14:tracePt t="51470" x="3405188" y="3429000"/>
          <p14:tracePt t="51487" x="3417888" y="3429000"/>
          <p14:tracePt t="51504" x="3441700" y="3429000"/>
          <p14:tracePt t="51531" x="3454400" y="3429000"/>
          <p14:tracePt t="51579" x="3467100" y="3429000"/>
          <p14:tracePt t="51611" x="3479800" y="3429000"/>
          <p14:tracePt t="51819" x="3492500" y="3429000"/>
          <p14:tracePt t="52579" x="3492500" y="3416300"/>
          <p14:tracePt t="53347" x="3517900" y="3429000"/>
          <p14:tracePt t="53467" x="3517900" y="3441700"/>
          <p14:tracePt t="53491" x="3517900" y="3454400"/>
          <p14:tracePt t="53499" x="3530600" y="3467100"/>
          <p14:tracePt t="53539" x="3541713" y="3467100"/>
          <p14:tracePt t="53579" x="3554413" y="3467100"/>
          <p14:tracePt t="53595" x="3554413" y="3479800"/>
          <p14:tracePt t="55747" x="3567113" y="3479800"/>
          <p14:tracePt t="55755" x="3579813" y="3479800"/>
          <p14:tracePt t="55765" x="3617913" y="3479800"/>
          <p14:tracePt t="55782" x="3705225" y="3490913"/>
          <p14:tracePt t="55798" x="3805238" y="3529013"/>
          <p14:tracePt t="55815" x="3879850" y="3554413"/>
          <p14:tracePt t="55832" x="3905250" y="3579813"/>
          <p14:tracePt t="55859" x="3917950" y="3579813"/>
          <p14:tracePt t="56924" x="3917950" y="3590925"/>
          <p14:tracePt t="56931" x="3917950" y="3616325"/>
          <p14:tracePt t="56939" x="3917950" y="3654425"/>
          <p14:tracePt t="56951" x="3917950" y="3729038"/>
          <p14:tracePt t="56968" x="3992563" y="3854450"/>
          <p14:tracePt t="56970" x="3992563" y="3929063"/>
          <p14:tracePt t="56985" x="3992563" y="4017963"/>
          <p14:tracePt t="56987" x="3968750" y="4067175"/>
          <p14:tracePt t="57002" x="3830638" y="4167188"/>
          <p14:tracePt t="57019" x="3654425" y="4279900"/>
          <p14:tracePt t="57036" x="3492500" y="4318000"/>
          <p14:tracePt t="57139" x="3467100" y="4379913"/>
          <p14:tracePt t="57147" x="3417888" y="4492625"/>
          <p14:tracePt t="57155" x="3341688" y="4630738"/>
          <p14:tracePt t="57169" x="3305175" y="4718050"/>
          <p14:tracePt t="57171" x="3279775" y="4743450"/>
          <p14:tracePt t="57185" x="3216275" y="4768850"/>
          <p14:tracePt t="57202" x="3192463" y="4768850"/>
          <p14:tracePt t="57299" x="3216275" y="4768850"/>
          <p14:tracePt t="57306" x="3228975" y="4768850"/>
          <p14:tracePt t="57323" x="3254375" y="4768850"/>
          <p14:tracePt t="57336" x="3279775" y="4743450"/>
          <p14:tracePt t="57352" x="3305175" y="4730750"/>
          <p14:tracePt t="57354" x="3328988" y="4718050"/>
          <p14:tracePt t="57369" x="3354388" y="4692650"/>
          <p14:tracePt t="57371" x="3379788" y="4679950"/>
          <p14:tracePt t="57386" x="3454400" y="4643438"/>
          <p14:tracePt t="57403" x="3517900" y="4618038"/>
          <p14:tracePt t="57419" x="3579813" y="4592638"/>
          <p14:tracePt t="57436" x="3654425" y="4554538"/>
          <p14:tracePt t="57452" x="3705225" y="4543425"/>
          <p14:tracePt t="57469" x="3730625" y="4518025"/>
          <p14:tracePt t="57485" x="3767138" y="4492625"/>
          <p14:tracePt t="57502" x="3805238" y="4492625"/>
          <p14:tracePt t="57518" x="3817938" y="4479925"/>
          <p14:tracePt t="57535" x="3830638" y="4479925"/>
          <p14:tracePt t="57551" x="3843338" y="4479925"/>
          <p14:tracePt t="57667" x="3856038" y="4467225"/>
          <p14:tracePt t="57779" x="3856038" y="4454525"/>
          <p14:tracePt t="57899" x="3867150" y="4454525"/>
          <p14:tracePt t="58315" x="3856038" y="4454525"/>
          <p14:tracePt t="58331" x="3843338" y="4454525"/>
          <p14:tracePt t="58347" x="3830638" y="4454525"/>
          <p14:tracePt t="58355" x="3817938" y="4454525"/>
          <p14:tracePt t="58372" x="3805238" y="4454525"/>
          <p14:tracePt t="58387" x="3792538" y="4454525"/>
          <p14:tracePt t="58403" x="3779838" y="4454525"/>
          <p14:tracePt t="58411" x="3767138" y="4454525"/>
          <p14:tracePt t="58422" x="3743325" y="4454525"/>
          <p14:tracePt t="58439" x="3717925" y="4467225"/>
          <p14:tracePt t="58455" x="3630613" y="4505325"/>
          <p14:tracePt t="58472" x="3492500" y="4543425"/>
          <p14:tracePt t="58474" x="3405188" y="4554538"/>
          <p14:tracePt t="58489" x="3328988" y="4579938"/>
          <p14:tracePt t="58491" x="3279775" y="4579938"/>
          <p14:tracePt t="58506" x="3179763" y="4618038"/>
          <p14:tracePt t="58523" x="3092450" y="4656138"/>
          <p14:tracePt t="58539" x="2992438" y="4679950"/>
          <p14:tracePt t="58556" x="2890838" y="4705350"/>
          <p14:tracePt t="58572" x="2828925" y="4718050"/>
          <p14:tracePt t="58589" x="2778125" y="4743450"/>
          <p14:tracePt t="58606" x="2716213" y="4768850"/>
          <p14:tracePt t="58623" x="2641600" y="4792663"/>
          <p14:tracePt t="58639" x="2503488" y="4830763"/>
          <p14:tracePt t="58655" x="2339975" y="4879975"/>
          <p14:tracePt t="58675" x="2078038" y="4956175"/>
          <p14:tracePt t="58689" x="2027238" y="4956175"/>
          <p14:tracePt t="58697" x="1990725" y="4956175"/>
          <p14:tracePt t="58699" x="1965325" y="4968875"/>
          <p14:tracePt t="58706" x="1939925" y="4968875"/>
          <p14:tracePt t="58722" x="1903413" y="4968875"/>
          <p14:tracePt t="58738" x="1865313" y="4968875"/>
          <p14:tracePt t="58754" x="1827213" y="4981575"/>
          <p14:tracePt t="58771" x="1814513" y="4981575"/>
          <p14:tracePt t="58788" x="1790700" y="4981575"/>
          <p14:tracePt t="58805" x="1778000" y="4981575"/>
          <p14:tracePt t="58822" x="1765300" y="4981575"/>
          <p14:tracePt t="58859" x="1752600" y="4981575"/>
          <p14:tracePt t="58865" x="1739900" y="4981575"/>
          <p14:tracePt t="58906" x="1727200" y="4981575"/>
          <p14:tracePt t="59811" x="1752600" y="4981575"/>
          <p14:tracePt t="60299" x="1765300" y="4981575"/>
          <p14:tracePt t="60443" x="1778000" y="4981575"/>
          <p14:tracePt t="61299" x="1790700" y="4981575"/>
          <p14:tracePt t="61314" x="1801813" y="4981575"/>
          <p14:tracePt t="61355" x="1814513" y="4981575"/>
          <p14:tracePt t="62203" x="1839913" y="4981575"/>
          <p14:tracePt t="62227" x="1852613" y="4981575"/>
          <p14:tracePt t="62251" x="1878013" y="4981575"/>
          <p14:tracePt t="62259" x="1890713" y="4981575"/>
          <p14:tracePt t="62266" x="1914525" y="4981575"/>
          <p14:tracePt t="62283" x="1939925" y="4981575"/>
          <p14:tracePt t="62300" x="1990725" y="4981575"/>
          <p14:tracePt t="62315" x="2039938" y="4981575"/>
          <p14:tracePt t="62332" x="2090738" y="4981575"/>
          <p14:tracePt t="62349" x="2139950" y="4981575"/>
          <p14:tracePt t="62366" x="2165350" y="4981575"/>
          <p14:tracePt t="62382" x="2228850" y="4981575"/>
          <p14:tracePt t="62399" x="2252663" y="4981575"/>
          <p14:tracePt t="62415" x="2278063" y="4981575"/>
          <p14:tracePt t="62433" x="2290763" y="4981575"/>
          <p14:tracePt t="62449" x="2316163" y="4981575"/>
          <p14:tracePt t="62491" x="2328863" y="4981575"/>
          <p14:tracePt t="62507" x="2339975" y="4981575"/>
          <p14:tracePt t="62523" x="2352675" y="4981575"/>
          <p14:tracePt t="62539" x="2365375" y="4981575"/>
          <p14:tracePt t="62547" x="2378075" y="4981575"/>
          <p14:tracePt t="62563" x="2390775" y="4968875"/>
          <p14:tracePt t="62579" x="2403475" y="4968875"/>
          <p14:tracePt t="62619" x="2428875" y="4968875"/>
          <p14:tracePt t="62634" x="2441575" y="4956175"/>
          <p14:tracePt t="62659" x="2452688" y="4956175"/>
          <p14:tracePt t="62683" x="2478088" y="4943475"/>
          <p14:tracePt t="62844" x="2490788" y="4918075"/>
          <p14:tracePt t="62867" x="2503488" y="4918075"/>
          <p14:tracePt t="62875" x="2516188" y="4905375"/>
          <p14:tracePt t="62891" x="2541588" y="4892675"/>
          <p14:tracePt t="62900" x="2554288" y="4892675"/>
          <p14:tracePt t="62917" x="2578100" y="4879975"/>
          <p14:tracePt t="62934" x="2590800" y="4879975"/>
          <p14:tracePt t="62951" x="2616200" y="4868863"/>
          <p14:tracePt t="63003" x="2628900" y="4868863"/>
          <p14:tracePt t="63018" x="2654300" y="4856163"/>
          <p14:tracePt t="63155" x="2667000" y="4856163"/>
          <p14:tracePt t="63643" x="2690813" y="4856163"/>
          <p14:tracePt t="63651" x="2716213" y="4856163"/>
          <p14:tracePt t="63659" x="2741613" y="4856163"/>
          <p14:tracePt t="63669" x="2803525" y="4856163"/>
          <p14:tracePt t="63686" x="2903538" y="4868863"/>
          <p14:tracePt t="63702" x="2979738" y="4918075"/>
          <p14:tracePt t="63719" x="3092450" y="4968875"/>
          <p14:tracePt t="63736" x="3192463" y="5018088"/>
          <p14:tracePt t="63738" x="3205163" y="5018088"/>
          <p14:tracePt t="63753" x="3205163" y="5030788"/>
          <p14:tracePt t="63755" x="3228975" y="5030788"/>
          <p14:tracePt t="63769" x="3254375" y="5043488"/>
          <p14:tracePt t="63987" x="3267075" y="5043488"/>
          <p14:tracePt t="64004" x="3279775" y="5043488"/>
          <p14:tracePt t="64011" x="3292475" y="5043488"/>
          <p14:tracePt t="64020" x="3305175" y="5043488"/>
          <p14:tracePt t="64036" x="3328988" y="5043488"/>
          <p14:tracePt t="64053" x="3341688" y="5043488"/>
          <p14:tracePt t="64070" x="3354388" y="5043488"/>
          <p14:tracePt t="64087" x="3367088" y="5043488"/>
          <p14:tracePt t="64104" x="3392488" y="5043488"/>
          <p14:tracePt t="64106" x="3405188" y="5043488"/>
          <p14:tracePt t="64120" x="3429000" y="5043488"/>
          <p14:tracePt t="64122" x="3441700" y="5043488"/>
          <p14:tracePt t="64138" x="3492500" y="5043488"/>
          <p14:tracePt t="64154" x="3541713" y="5043488"/>
          <p14:tracePt t="64171" x="3592513" y="5068888"/>
          <p14:tracePt t="64187" x="3654425" y="5081588"/>
          <p14:tracePt t="64204" x="3679825" y="5105400"/>
          <p14:tracePt t="64220" x="3705225" y="5118100"/>
          <p14:tracePt t="64237" x="3717925" y="5118100"/>
          <p14:tracePt t="64254" x="3717925" y="5130800"/>
          <p14:tracePt t="64363" x="3730625" y="5130800"/>
          <p14:tracePt t="64395" x="3743325" y="5130800"/>
          <p14:tracePt t="64403" x="3756025" y="5130800"/>
          <p14:tracePt t="64411" x="3767138" y="5130800"/>
          <p14:tracePt t="64420" x="3792538" y="5130800"/>
          <p14:tracePt t="64438" x="3817938" y="5118100"/>
          <p14:tracePt t="64454" x="3879850" y="5081588"/>
          <p14:tracePt t="64471" x="3917950" y="5068888"/>
          <p14:tracePt t="64488" x="3968750" y="5043488"/>
          <p14:tracePt t="64490" x="3979863" y="5018088"/>
          <p14:tracePt t="64505" x="3992563" y="5018088"/>
          <p14:tracePt t="64506" x="4005263" y="5018088"/>
          <p14:tracePt t="64521" x="4017963" y="4992688"/>
          <p14:tracePt t="64523" x="4030663" y="4992688"/>
          <p14:tracePt t="64538" x="4056063" y="4992688"/>
          <p14:tracePt t="64555" x="4068763" y="4981575"/>
          <p14:tracePt t="64571" x="4068763" y="4968875"/>
          <p14:tracePt t="64588" x="4092575" y="4968875"/>
          <p14:tracePt t="64605" x="4092575" y="4956175"/>
          <p14:tracePt t="64621" x="4105275" y="4943475"/>
          <p14:tracePt t="64666" x="4117975" y="4943475"/>
          <p14:tracePt t="65147" x="4130675" y="4943475"/>
          <p14:tracePt t="65155" x="4130675" y="4930775"/>
          <p14:tracePt t="65179" x="4143375" y="4930775"/>
          <p14:tracePt t="65219" x="4156075" y="4930775"/>
          <p14:tracePt t="65244" x="4168775" y="4930775"/>
          <p14:tracePt t="65251" x="4192588" y="4905375"/>
          <p14:tracePt t="66499" x="4205288" y="4905375"/>
          <p14:tracePt t="66507" x="4217988" y="4892675"/>
          <p14:tracePt t="66515" x="4230688" y="4879975"/>
          <p14:tracePt t="66527" x="4256088" y="4856163"/>
          <p14:tracePt t="66543" x="4294188" y="4856163"/>
          <p14:tracePt t="66560" x="4343400" y="4818063"/>
          <p14:tracePt t="66562" x="4368800" y="4805363"/>
          <p14:tracePt t="66577" x="4418013" y="4768850"/>
          <p14:tracePt t="66578" x="4443413" y="4768850"/>
          <p14:tracePt t="66594" x="4494213" y="4743450"/>
          <p14:tracePt t="66611" x="4518025" y="4730750"/>
          <p14:tracePt t="66627" x="4530725" y="4718050"/>
          <p14:tracePt t="66644" x="4543425" y="4718050"/>
          <p14:tracePt t="66787" x="4543425" y="4705350"/>
          <p14:tracePt t="69131" x="4568825" y="4705350"/>
          <p14:tracePt t="69139" x="4594225" y="4705350"/>
          <p14:tracePt t="69150" x="4619625" y="4705350"/>
          <p14:tracePt t="69166" x="4656138" y="4705350"/>
          <p14:tracePt t="69183" x="4681538" y="4705350"/>
          <p14:tracePt t="69200" x="4706938" y="4705350"/>
          <p14:tracePt t="69218" x="4732338" y="4705350"/>
          <p14:tracePt t="73299" x="4743450" y="4692650"/>
          <p14:tracePt t="73307" x="4819650" y="4656138"/>
          <p14:tracePt t="73315" x="4856163" y="4656138"/>
          <p14:tracePt t="73327" x="4906963" y="4630738"/>
          <p14:tracePt t="73344" x="5045075" y="4554538"/>
          <p14:tracePt t="73346" x="5106988" y="4530725"/>
          <p14:tracePt t="73362" x="5181600" y="4467225"/>
          <p14:tracePt t="73378" x="5219700" y="4430713"/>
          <p14:tracePt t="73395" x="5245100" y="4405313"/>
          <p14:tracePt t="73411" x="5270500" y="4379913"/>
          <p14:tracePt t="73434" x="5270500" y="4367213"/>
          <p14:tracePt t="73444" x="5270500" y="4354513"/>
          <p14:tracePt t="73467" x="5270500" y="4341813"/>
          <p14:tracePt t="73563" x="5281613" y="4341813"/>
          <p14:tracePt t="73715" x="5294313" y="4341813"/>
          <p14:tracePt t="73867" x="5294313" y="4330700"/>
          <p14:tracePt t="74707" x="5294313" y="4305300"/>
          <p14:tracePt t="74747" x="5307013" y="4292600"/>
          <p14:tracePt t="74772" x="5319713" y="4279900"/>
          <p14:tracePt t="74787" x="5332413" y="4267200"/>
          <p14:tracePt t="74811" x="5345113" y="4254500"/>
          <p14:tracePt t="74851" x="5357813" y="4241800"/>
          <p14:tracePt t="74875" x="5357813" y="4230688"/>
          <p14:tracePt t="74891" x="5370513" y="4205288"/>
          <p14:tracePt t="74923" x="5370513" y="4192588"/>
          <p14:tracePt t="74939" x="5383213" y="4179888"/>
          <p14:tracePt t="74955" x="5383213" y="4167188"/>
          <p14:tracePt t="74971" x="5383213" y="4154488"/>
          <p14:tracePt t="74979" x="5383213" y="4141788"/>
          <p14:tracePt t="74995" x="5407025" y="4129088"/>
          <p14:tracePt t="75005" x="5407025" y="4117975"/>
          <p14:tracePt t="75015" x="5407025" y="4105275"/>
          <p14:tracePt t="75035" x="5407025" y="4092575"/>
          <p14:tracePt t="75048" x="5407025" y="4079875"/>
          <p14:tracePt t="75066" x="5407025" y="4054475"/>
          <p14:tracePt t="75091" x="5407025" y="4041775"/>
          <p14:tracePt t="75116" x="5407025" y="4029075"/>
          <p14:tracePt t="75443" x="5419725" y="4029075"/>
          <p14:tracePt t="76059" x="5432425" y="4029075"/>
          <p14:tracePt t="76067" x="5445125" y="4029075"/>
          <p14:tracePt t="76075" x="5470525" y="4029075"/>
          <p14:tracePt t="76084" x="5495925" y="4029075"/>
          <p14:tracePt t="76102" x="5545138" y="4029075"/>
          <p14:tracePt t="76118" x="5557838" y="4029075"/>
          <p14:tracePt t="76135" x="5570538" y="4029075"/>
          <p14:tracePt t="76151" x="5595938" y="4029075"/>
          <p14:tracePt t="76168" x="5607050" y="4029075"/>
          <p14:tracePt t="76211" x="5619750" y="4029075"/>
          <p14:tracePt t="76307" x="5632450" y="4029075"/>
          <p14:tracePt t="76403" x="5645150" y="4029075"/>
          <p14:tracePt t="76715" x="5632450" y="4029075"/>
          <p14:tracePt t="76771" x="5619750" y="4029075"/>
          <p14:tracePt t="91835" x="5607050" y="4029075"/>
          <p14:tracePt t="91946" x="5619750" y="4029075"/>
          <p14:tracePt t="92010" x="5619750" y="4041775"/>
          <p14:tracePt t="92019" x="5619750" y="4079875"/>
          <p14:tracePt t="92035" x="5619750" y="4092575"/>
          <p14:tracePt t="92050" x="5632450" y="4117975"/>
          <p14:tracePt t="92059" x="5657850" y="4154488"/>
          <p14:tracePt t="92076" x="5657850" y="4217988"/>
          <p14:tracePt t="92093" x="5683250" y="4279900"/>
          <p14:tracePt t="92109" x="5708650" y="4430713"/>
          <p14:tracePt t="92126" x="5719763" y="4518025"/>
          <p14:tracePt t="92143" x="5719763" y="4579938"/>
          <p14:tracePt t="92145" x="5719763" y="4592638"/>
          <p14:tracePt t="92160" x="5719763" y="4618038"/>
          <p14:tracePt t="92162" x="5719763" y="4630738"/>
          <p14:tracePt t="92177" x="5719763" y="4679950"/>
          <p14:tracePt t="92194" x="5732463" y="4730750"/>
          <p14:tracePt t="92211" x="5745163" y="4805363"/>
          <p14:tracePt t="92227" x="5757863" y="4879975"/>
          <p14:tracePt t="92244" x="5757863" y="4981575"/>
          <p14:tracePt t="92260" x="5757863" y="5081588"/>
          <p14:tracePt t="92276" x="5757863" y="5168900"/>
          <p14:tracePt t="92294" x="5745163" y="5230813"/>
          <p14:tracePt t="92310" x="5732463" y="5281613"/>
          <p14:tracePt t="92327" x="5732463" y="5343525"/>
          <p14:tracePt t="92344" x="5732463" y="5368925"/>
          <p14:tracePt t="92346" x="5732463" y="5394325"/>
          <p14:tracePt t="92361" x="5732463" y="5418138"/>
          <p14:tracePt t="92377" x="5732463" y="5443538"/>
          <p14:tracePt t="92394" x="5732463" y="5456238"/>
          <p14:tracePt t="128978" x="5719763" y="5456238"/>
          <p14:tracePt t="128986" x="5719763" y="5418138"/>
          <p14:tracePt t="128995" x="5695950" y="5343525"/>
          <p14:tracePt t="129006" x="5632450" y="5205413"/>
          <p14:tracePt t="129023" x="5270500" y="4492625"/>
          <p14:tracePt t="129025" x="5057775" y="4041775"/>
          <p14:tracePt t="129041" x="4256088" y="2916238"/>
          <p14:tracePt t="129057" x="3028950" y="1701800"/>
          <p14:tracePt t="129074" x="2065338" y="3508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3" y="403482"/>
            <a:ext cx="6753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3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Automating Claims Follow-Up with RPA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6122" y="1906408"/>
            <a:ext cx="108335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Application: </a:t>
            </a:r>
            <a:r>
              <a:rPr lang="en-US" sz="3200" dirty="0">
                <a:latin typeface="Alexandria"/>
              </a:rPr>
              <a:t>AI-driven Robotic Process Automation </a:t>
            </a:r>
            <a:r>
              <a:rPr lang="en-US" sz="3200" b="1" dirty="0">
                <a:latin typeface="Alexandria"/>
              </a:rPr>
              <a:t>(RPA) </a:t>
            </a:r>
            <a:r>
              <a:rPr lang="en-US" sz="3200" dirty="0">
                <a:latin typeface="Alexandria"/>
              </a:rPr>
              <a:t>eliminates manual work.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How it Works: </a:t>
            </a:r>
            <a:r>
              <a:rPr lang="en-US" sz="3200" dirty="0">
                <a:latin typeface="Alexandria"/>
              </a:rPr>
              <a:t>Bots handle repetitive tasks like claims status checks and data entry.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Result: </a:t>
            </a:r>
            <a:r>
              <a:rPr lang="en-US" sz="3200" dirty="0">
                <a:latin typeface="Alexandria"/>
              </a:rPr>
              <a:t>Processing time drops from </a:t>
            </a:r>
            <a:r>
              <a:rPr lang="en-US" sz="3200" b="1" dirty="0">
                <a:latin typeface="Alexandria"/>
              </a:rPr>
              <a:t>10 minutes </a:t>
            </a:r>
            <a:r>
              <a:rPr lang="en-US" sz="3200" dirty="0">
                <a:latin typeface="Alexandria"/>
              </a:rPr>
              <a:t>to just </a:t>
            </a:r>
            <a:r>
              <a:rPr lang="en-US" sz="3200" b="1" dirty="0">
                <a:latin typeface="Alexandria"/>
              </a:rPr>
              <a:t>1 minute</a:t>
            </a:r>
            <a:r>
              <a:rPr lang="en-US" sz="3200" dirty="0">
                <a:latin typeface="Alexandria"/>
              </a:rPr>
              <a:t> per claim.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00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32"/>
    </mc:Choice>
    <mc:Fallback xmlns="">
      <p:transition advTm="123232"/>
    </mc:Fallback>
  </mc:AlternateContent>
  <p:extLst>
    <p:ext uri="{3A86A75C-4F4B-4683-9AE1-C65F6400EC91}">
      <p14:laserTraceLst xmlns:p14="http://schemas.microsoft.com/office/powerpoint/2010/main">
        <p14:tracePtLst>
          <p14:tracePt t="287" x="2778125" y="2916238"/>
          <p14:tracePt t="295" x="2816225" y="2916238"/>
          <p14:tracePt t="307" x="2890838" y="2916238"/>
          <p14:tracePt t="323" x="3103563" y="2916238"/>
          <p14:tracePt t="340" x="3279775" y="2903538"/>
          <p14:tracePt t="342" x="3305175" y="2903538"/>
          <p14:tracePt t="357" x="3328988" y="2890838"/>
          <p14:tracePt t="424" x="3341688" y="2890838"/>
          <p14:tracePt t="447" x="3354388" y="2878138"/>
          <p14:tracePt t="464" x="3354388" y="2865438"/>
          <p14:tracePt t="471" x="3354388" y="2852738"/>
          <p14:tracePt t="479" x="3354388" y="2840038"/>
          <p14:tracePt t="490" x="3354388" y="2803525"/>
          <p14:tracePt t="507" x="3354388" y="2740025"/>
          <p14:tracePt t="524" x="3405188" y="2652713"/>
          <p14:tracePt t="526" x="3417888" y="2616200"/>
          <p14:tracePt t="541" x="3429000" y="2590800"/>
          <p14:tracePt t="543" x="3429000" y="2527300"/>
          <p14:tracePt t="558" x="3454400" y="2452688"/>
          <p14:tracePt t="575" x="3479800" y="2403475"/>
          <p14:tracePt t="591" x="3505200" y="2339975"/>
          <p14:tracePt t="607" x="3505200" y="2303463"/>
          <p14:tracePt t="624" x="3517900" y="2252663"/>
          <p14:tracePt t="640" x="3530600" y="2227263"/>
          <p14:tracePt t="657" x="3554413" y="2165350"/>
          <p14:tracePt t="674" x="3567113" y="2139950"/>
          <p14:tracePt t="691" x="3592513" y="2114550"/>
          <p14:tracePt t="708" x="3617913" y="2078038"/>
          <p14:tracePt t="710" x="3617913" y="2065338"/>
          <p14:tracePt t="724" x="3630613" y="2039938"/>
          <p14:tracePt t="726" x="3643313" y="2039938"/>
          <p14:tracePt t="742" x="3667125" y="1989138"/>
          <p14:tracePt t="758" x="3730625" y="1901825"/>
          <p14:tracePt t="775" x="3843338" y="1776413"/>
          <p14:tracePt t="792" x="3956050" y="1639888"/>
          <p14:tracePt t="808" x="4043363" y="1539875"/>
          <p14:tracePt t="824" x="4105275" y="1450975"/>
          <p14:tracePt t="841" x="4130675" y="1414463"/>
          <p14:tracePt t="858" x="4130675" y="1401763"/>
          <p14:tracePt t="875" x="4143375" y="1401763"/>
          <p14:tracePt t="1079" x="4156075" y="1401763"/>
          <p14:tracePt t="1087" x="4181475" y="1401763"/>
          <p14:tracePt t="1094" x="4217988" y="1439863"/>
          <p14:tracePt t="1109" x="4230688" y="1463675"/>
          <p14:tracePt t="1111" x="4256088" y="1514475"/>
          <p14:tracePt t="1126" x="4256088" y="1563688"/>
          <p14:tracePt t="1143" x="4256088" y="1627188"/>
          <p14:tracePt t="1159" x="4256088" y="1701800"/>
          <p14:tracePt t="1175" x="4256088" y="1727200"/>
          <p14:tracePt t="1192" x="4243388" y="1776413"/>
          <p14:tracePt t="1209" x="4230688" y="1789113"/>
          <p14:tracePt t="1226" x="4230688" y="1801813"/>
          <p14:tracePt t="1327" x="4217988" y="1801813"/>
          <p14:tracePt t="1335" x="4205288" y="1801813"/>
          <p14:tracePt t="1343" x="4181475" y="1776413"/>
          <p14:tracePt t="1359" x="4143375" y="1701800"/>
          <p14:tracePt t="1376" x="4105275" y="1639888"/>
          <p14:tracePt t="1392" x="4068763" y="1563688"/>
          <p14:tracePt t="1409" x="4043363" y="1552575"/>
          <p14:tracePt t="1426" x="4030663" y="1514475"/>
          <p14:tracePt t="1443" x="4005263" y="1489075"/>
          <p14:tracePt t="1615" x="3992563" y="1489075"/>
          <p14:tracePt t="53919" x="3992563" y="1501775"/>
          <p14:tracePt t="53926" x="4005263" y="1501775"/>
          <p14:tracePt t="53934" x="4030663" y="1501775"/>
          <p14:tracePt t="53946" x="4056063" y="1501775"/>
          <p14:tracePt t="53963" x="4081463" y="1501775"/>
          <p14:tracePt t="53965" x="4092575" y="1501775"/>
          <p14:tracePt t="53980" x="4105275" y="1501775"/>
          <p14:tracePt t="53997" x="4117975" y="1501775"/>
          <p14:tracePt t="54014" x="4130675" y="1501775"/>
          <p14:tracePt t="54031" x="4143375" y="1501775"/>
          <p14:tracePt t="54047" x="4168775" y="1501775"/>
          <p14:tracePt t="54262" x="4192588" y="1476375"/>
          <p14:tracePt t="54270" x="4243388" y="1450975"/>
          <p14:tracePt t="54280" x="4368800" y="1401763"/>
          <p14:tracePt t="54298" x="4643438" y="1276350"/>
          <p14:tracePt t="54314" x="4919663" y="1150938"/>
          <p14:tracePt t="54331" x="5470525" y="950913"/>
          <p14:tracePt t="54347" x="5719763" y="863600"/>
          <p14:tracePt t="54350" x="5870575" y="825500"/>
          <p14:tracePt t="54365" x="6070600" y="776288"/>
          <p14:tracePt t="54381" x="6221413" y="738188"/>
          <p14:tracePt t="54398" x="6383338" y="712788"/>
          <p14:tracePt t="54415" x="6472238" y="712788"/>
          <p14:tracePt t="54431" x="6534150" y="712788"/>
          <p14:tracePt t="54447" x="6584950" y="712788"/>
          <p14:tracePt t="54465" x="6634163" y="712788"/>
          <p14:tracePt t="54481" x="6696075" y="712788"/>
          <p14:tracePt t="54498" x="6746875" y="712788"/>
          <p14:tracePt t="54515" x="6772275" y="712788"/>
          <p14:tracePt t="54531" x="6808788" y="712788"/>
          <p14:tracePt t="54533" x="6821488" y="712788"/>
          <p14:tracePt t="54548" x="6846888" y="712788"/>
          <p14:tracePt t="54550" x="6859588" y="712788"/>
          <p14:tracePt t="54565" x="6910388" y="712788"/>
          <p14:tracePt t="54582" x="6959600" y="712788"/>
          <p14:tracePt t="54599" x="6997700" y="712788"/>
          <p14:tracePt t="54615" x="7010400" y="712788"/>
          <p14:tracePt t="54631" x="7034213" y="712788"/>
          <p14:tracePt t="54648" x="7046913" y="712788"/>
          <p14:tracePt t="54665" x="7072313" y="725488"/>
          <p14:tracePt t="54682" x="7097713" y="725488"/>
          <p14:tracePt t="54698" x="7134225" y="738188"/>
          <p14:tracePt t="54715" x="7197725" y="750888"/>
          <p14:tracePt t="54717" x="7223125" y="776288"/>
          <p14:tracePt t="54732" x="7246938" y="788988"/>
          <p14:tracePt t="54734" x="7272338" y="801688"/>
          <p14:tracePt t="54749" x="7310438" y="825500"/>
          <p14:tracePt t="54766" x="7335838" y="850900"/>
          <p14:tracePt t="54782" x="7359650" y="876300"/>
          <p14:tracePt t="54799" x="7397750" y="912813"/>
          <p14:tracePt t="54815" x="7397750" y="938213"/>
          <p14:tracePt t="54832" x="7423150" y="963613"/>
          <p14:tracePt t="54849" x="7423150" y="989013"/>
          <p14:tracePt t="54866" x="7435850" y="989013"/>
          <p14:tracePt t="54926" x="7435850" y="1001713"/>
          <p14:tracePt t="55246" x="7435850" y="1014413"/>
          <p14:tracePt t="55262" x="7435850" y="1025525"/>
          <p14:tracePt t="55278" x="7435850" y="1038225"/>
          <p14:tracePt t="55286" x="7435850" y="1050925"/>
          <p14:tracePt t="55301" x="7435850" y="1063625"/>
          <p14:tracePt t="56030" x="7435850" y="1089025"/>
          <p14:tracePt t="56046" x="7435850" y="1101725"/>
          <p14:tracePt t="56054" x="7435850" y="1114425"/>
          <p14:tracePt t="56069" x="7435850" y="1138238"/>
          <p14:tracePt t="56078" x="7435850" y="1150938"/>
          <p14:tracePt t="56094" x="7435850" y="1163638"/>
          <p14:tracePt t="56103" x="7435850" y="1176338"/>
          <p14:tracePt t="56126" x="7435850" y="1201738"/>
          <p14:tracePt t="56135" x="7435850" y="1227138"/>
          <p14:tracePt t="56158" x="7435850" y="1238250"/>
          <p14:tracePt t="56169" x="7435850" y="1250950"/>
          <p14:tracePt t="56186" x="7435850" y="1263650"/>
          <p14:tracePt t="56202" x="7435850" y="1276350"/>
          <p14:tracePt t="56219" x="7435850" y="1301750"/>
          <p14:tracePt t="56221" x="7435850" y="1314450"/>
          <p14:tracePt t="56236" x="7435850" y="1327150"/>
          <p14:tracePt t="56253" x="7435850" y="1363663"/>
          <p14:tracePt t="56270" x="7435850" y="1401763"/>
          <p14:tracePt t="56294" x="7459663" y="1414463"/>
          <p14:tracePt t="56310" x="7459663" y="1427163"/>
          <p14:tracePt t="56334" x="7459663" y="1439863"/>
          <p14:tracePt t="56343" x="7459663" y="1450975"/>
          <p14:tracePt t="58502" x="7459663" y="1463675"/>
          <p14:tracePt t="58622" x="7472363" y="1476375"/>
          <p14:tracePt t="58926" x="7472363" y="1489075"/>
          <p14:tracePt t="58944" x="7459663" y="1501775"/>
          <p14:tracePt t="58966" x="7448550" y="1514475"/>
          <p14:tracePt t="58983" x="7435850" y="1527175"/>
          <p14:tracePt t="58990" x="7410450" y="1539875"/>
          <p14:tracePt t="59006" x="7397750" y="1552575"/>
          <p14:tracePt t="59014" x="7372350" y="1563688"/>
          <p14:tracePt t="59026" x="7372350" y="1576388"/>
          <p14:tracePt t="59043" x="7323138" y="1589088"/>
          <p14:tracePt t="59045" x="7323138" y="1601788"/>
          <p14:tracePt t="59060" x="7297738" y="1614488"/>
          <p14:tracePt t="59062" x="7272338" y="1627188"/>
          <p14:tracePt t="59077" x="7246938" y="1652588"/>
          <p14:tracePt t="59094" x="7185025" y="1676400"/>
          <p14:tracePt t="59111" x="7159625" y="1701800"/>
          <p14:tracePt t="59127" x="7146925" y="1714500"/>
          <p14:tracePt t="59143" x="7123113" y="1739900"/>
          <p14:tracePt t="59160" x="7110413" y="1752600"/>
          <p14:tracePt t="59177" x="7110413" y="1789113"/>
          <p14:tracePt t="59193" x="7085013" y="1827213"/>
          <p14:tracePt t="59210" x="7059613" y="1865313"/>
          <p14:tracePt t="59227" x="6985000" y="1927225"/>
          <p14:tracePt t="59229" x="6934200" y="1939925"/>
          <p14:tracePt t="59244" x="6859588" y="1978025"/>
          <p14:tracePt t="59246" x="6808788" y="2001838"/>
          <p14:tracePt t="59261" x="6708775" y="2027238"/>
          <p14:tracePt t="59278" x="6659563" y="2052638"/>
          <p14:tracePt t="59294" x="6621463" y="2078038"/>
          <p14:tracePt t="59311" x="6596063" y="2114550"/>
          <p14:tracePt t="59327" x="6559550" y="2114550"/>
          <p14:tracePt t="59344" x="6534150" y="2139950"/>
          <p14:tracePt t="59361" x="6508750" y="2139950"/>
          <p14:tracePt t="59390" x="6483350" y="2139950"/>
          <p14:tracePt t="59550" x="6483350" y="2165350"/>
          <p14:tracePt t="59590" x="6472238" y="2165350"/>
          <p14:tracePt t="59598" x="6434138" y="2165350"/>
          <p14:tracePt t="59611" x="6383338" y="2165350"/>
          <p14:tracePt t="59613" x="6321425" y="2165350"/>
          <p14:tracePt t="59628" x="6270625" y="2165350"/>
          <p14:tracePt t="59630" x="6234113" y="2165350"/>
          <p14:tracePt t="59645" x="6108700" y="2227263"/>
          <p14:tracePt t="59662" x="5970588" y="2278063"/>
          <p14:tracePt t="59679" x="5821363" y="2365375"/>
          <p14:tracePt t="59695" x="5719763" y="2414588"/>
          <p14:tracePt t="59711" x="5607050" y="2465388"/>
          <p14:tracePt t="59728" x="5519738" y="2527300"/>
          <p14:tracePt t="59745" x="5445125" y="2565400"/>
          <p14:tracePt t="59762" x="5394325" y="2603500"/>
          <p14:tracePt t="59778" x="5357813" y="2627313"/>
          <p14:tracePt t="59795" x="5332413" y="2652713"/>
          <p14:tracePt t="59797" x="5332413" y="2665413"/>
          <p14:tracePt t="59812" x="5319713" y="2703513"/>
          <p14:tracePt t="59814" x="5307013" y="2703513"/>
          <p14:tracePt t="59829" x="5294313" y="2728913"/>
          <p14:tracePt t="59870" x="5281613" y="2740025"/>
          <p14:tracePt t="59886" x="5281613" y="2752725"/>
          <p14:tracePt t="59902" x="5281613" y="2765425"/>
          <p14:tracePt t="59910" x="5270500" y="2778125"/>
          <p14:tracePt t="59926" x="5257800" y="2790825"/>
          <p14:tracePt t="59942" x="5245100" y="2816225"/>
          <p14:tracePt t="59958" x="5232400" y="2828925"/>
          <p14:tracePt t="59974" x="5219700" y="2840038"/>
          <p14:tracePt t="59982" x="5207000" y="2852738"/>
          <p14:tracePt t="59998" x="5194300" y="2865438"/>
          <p14:tracePt t="60022" x="5181600" y="2878138"/>
          <p14:tracePt t="60038" x="5157788" y="2878138"/>
          <p14:tracePt t="60046" x="5132388" y="2878138"/>
          <p14:tracePt t="60063" x="5081588" y="2878138"/>
          <p14:tracePt t="60079" x="5019675" y="2890838"/>
          <p14:tracePt t="60096" x="4919663" y="2903538"/>
          <p14:tracePt t="60112" x="4781550" y="2916238"/>
          <p14:tracePt t="60129" x="4643438" y="2916238"/>
          <p14:tracePt t="60146" x="4556125" y="2916238"/>
          <p14:tracePt t="60163" x="4518025" y="2941638"/>
          <p14:tracePt t="60179" x="4494213" y="2941638"/>
          <p14:tracePt t="60196" x="4481513" y="2941638"/>
          <p14:tracePt t="60213" x="4481513" y="2952750"/>
          <p14:tracePt t="60230" x="4468813" y="2965450"/>
          <p14:tracePt t="60247" x="4456113" y="2990850"/>
          <p14:tracePt t="60263" x="4443413" y="3016250"/>
          <p14:tracePt t="60279" x="4418013" y="3041650"/>
          <p14:tracePt t="60296" x="4406900" y="3065463"/>
          <p14:tracePt t="60313" x="4394200" y="3090863"/>
          <p14:tracePt t="60406" x="4368800" y="3090863"/>
          <p14:tracePt t="60430" x="4356100" y="3090863"/>
          <p14:tracePt t="60438" x="4343400" y="3090863"/>
          <p14:tracePt t="60447" x="4330700" y="3090863"/>
          <p14:tracePt t="60464" x="4318000" y="3090863"/>
          <p14:tracePt t="60480" x="4305300" y="3090863"/>
          <p14:tracePt t="60497" x="4281488" y="3090863"/>
          <p14:tracePt t="60519" x="4256088" y="3090863"/>
          <p14:tracePt t="60534" x="4243388" y="3103563"/>
          <p14:tracePt t="60547" x="4230688" y="3103563"/>
          <p14:tracePt t="60549" x="4217988" y="3103563"/>
          <p14:tracePt t="60564" x="4205288" y="3103563"/>
          <p14:tracePt t="60566" x="4181475" y="3103563"/>
          <p14:tracePt t="60581" x="4156075" y="3103563"/>
          <p14:tracePt t="60598" x="4117975" y="3116263"/>
          <p14:tracePt t="60622" x="4092575" y="3116263"/>
          <p14:tracePt t="60638" x="4081463" y="3116263"/>
          <p14:tracePt t="60647" x="4068763" y="3116263"/>
          <p14:tracePt t="60671" x="4056063" y="3116263"/>
          <p14:tracePt t="60686" x="4043363" y="3116263"/>
          <p14:tracePt t="60726" x="4030663" y="3116263"/>
          <p14:tracePt t="60766" x="4017963" y="3116263"/>
          <p14:tracePt t="60902" x="4017963" y="3103563"/>
          <p14:tracePt t="60998" x="4017963" y="3090863"/>
          <p14:tracePt t="61022" x="4017963" y="3065463"/>
          <p14:tracePt t="61039" x="4030663" y="3065463"/>
          <p14:tracePt t="61046" x="4043363" y="3054350"/>
          <p14:tracePt t="61055" x="4056063" y="3054350"/>
          <p14:tracePt t="61065" x="4056063" y="3041650"/>
          <p14:tracePt t="61082" x="4092575" y="3041650"/>
          <p14:tracePt t="61098" x="4117975" y="3016250"/>
          <p14:tracePt t="61115" x="4130675" y="3016250"/>
          <p14:tracePt t="61132" x="4143375" y="3016250"/>
          <p14:tracePt t="61158" x="4156075" y="3016250"/>
          <p14:tracePt t="61174" x="4168775" y="3016250"/>
          <p14:tracePt t="61183" x="4181475" y="3016250"/>
          <p14:tracePt t="61199" x="4192588" y="3016250"/>
          <p14:tracePt t="61222" x="4217988" y="3016250"/>
          <p14:tracePt t="61232" x="4230688" y="3016250"/>
          <p14:tracePt t="61249" x="4243388" y="3016250"/>
          <p14:tracePt t="61266" x="4268788" y="3016250"/>
          <p14:tracePt t="61287" x="4294188" y="3028950"/>
          <p14:tracePt t="61302" x="4305300" y="3028950"/>
          <p14:tracePt t="61318" x="4318000" y="3028950"/>
          <p14:tracePt t="61350" x="4330700" y="3028950"/>
          <p14:tracePt t="61414" x="4343400" y="3028950"/>
          <p14:tracePt t="61446" x="4356100" y="3028950"/>
          <p14:tracePt t="61471" x="4368800" y="3041650"/>
          <p14:tracePt t="61478" x="4381500" y="3041650"/>
          <p14:tracePt t="61494" x="4394200" y="3041650"/>
          <p14:tracePt t="61512" x="4406900" y="3041650"/>
          <p14:tracePt t="61710" x="4406900" y="3054350"/>
          <p14:tracePt t="61982" x="4418013" y="3054350"/>
          <p14:tracePt t="61998" x="4443413" y="3054350"/>
          <p14:tracePt t="62006" x="4456113" y="3054350"/>
          <p14:tracePt t="62018" x="4468813" y="3054350"/>
          <p14:tracePt t="62034" x="4518025" y="3054350"/>
          <p14:tracePt t="62051" x="4594225" y="3054350"/>
          <p14:tracePt t="62053" x="4606925" y="3054350"/>
          <p14:tracePt t="62068" x="4630738" y="3054350"/>
          <p14:tracePt t="62070" x="4643438" y="3054350"/>
          <p14:tracePt t="62085" x="4656138" y="3054350"/>
          <p14:tracePt t="62102" x="4681538" y="3054350"/>
          <p14:tracePt t="62118" x="4706938" y="3054350"/>
          <p14:tracePt t="62135" x="4719638" y="3054350"/>
          <p14:tracePt t="62151" x="4732338" y="3054350"/>
          <p14:tracePt t="62168" x="4743450" y="3054350"/>
          <p14:tracePt t="62191" x="4756150" y="3054350"/>
          <p14:tracePt t="62201" x="4768850" y="3054350"/>
          <p14:tracePt t="62254" x="4781550" y="3054350"/>
          <p14:tracePt t="62318" x="4794250" y="3054350"/>
          <p14:tracePt t="62326" x="4806950" y="3028950"/>
          <p14:tracePt t="62335" x="4819650" y="3028950"/>
          <p14:tracePt t="62351" x="4843463" y="3028950"/>
          <p14:tracePt t="62368" x="4856163" y="3028950"/>
          <p14:tracePt t="62385" x="4881563" y="3028950"/>
          <p14:tracePt t="62402" x="4894263" y="3028950"/>
          <p14:tracePt t="62419" x="4932363" y="3028950"/>
          <p14:tracePt t="62435" x="4956175" y="3028950"/>
          <p14:tracePt t="62437" x="4968875" y="3028950"/>
          <p14:tracePt t="62453" x="4981575" y="3028950"/>
          <p14:tracePt t="62454" x="4994275" y="3028950"/>
          <p14:tracePt t="62486" x="5019675" y="3028950"/>
          <p14:tracePt t="62526" x="5032375" y="3028950"/>
          <p14:tracePt t="62542" x="5045075" y="3028950"/>
          <p14:tracePt t="62559" x="5068888" y="3028950"/>
          <p14:tracePt t="62575" x="5094288" y="3028950"/>
          <p14:tracePt t="62582" x="5106988" y="3028950"/>
          <p14:tracePt t="62591" x="5132388" y="3003550"/>
          <p14:tracePt t="62606" x="5145088" y="3003550"/>
          <p14:tracePt t="62622" x="5157788" y="3003550"/>
          <p14:tracePt t="62638" x="5170488" y="3003550"/>
          <p14:tracePt t="62653" x="5181600" y="3003550"/>
          <p14:tracePt t="62670" x="5207000" y="3003550"/>
          <p14:tracePt t="62686" x="5257800" y="2978150"/>
          <p14:tracePt t="62703" x="5294313" y="2978150"/>
          <p14:tracePt t="62719" x="5345113" y="2978150"/>
          <p14:tracePt t="62736" x="5394325" y="2952750"/>
          <p14:tracePt t="62753" x="5457825" y="2952750"/>
          <p14:tracePt t="62770" x="5532438" y="2941638"/>
          <p14:tracePt t="62786" x="5607050" y="2941638"/>
          <p14:tracePt t="62803" x="5719763" y="2941638"/>
          <p14:tracePt t="62805" x="5795963" y="2941638"/>
          <p14:tracePt t="62820" x="5845175" y="2941638"/>
          <p14:tracePt t="62822" x="5895975" y="2941638"/>
          <p14:tracePt t="62837" x="5983288" y="2941638"/>
          <p14:tracePt t="62854" x="6034088" y="2941638"/>
          <p14:tracePt t="62870" x="6070600" y="2941638"/>
          <p14:tracePt t="62887" x="6096000" y="2941638"/>
          <p14:tracePt t="62934" x="6108700" y="2941638"/>
          <p14:tracePt t="62942" x="6121400" y="2941638"/>
          <p14:tracePt t="62953" x="6134100" y="2941638"/>
          <p14:tracePt t="62970" x="6170613" y="2941638"/>
          <p14:tracePt t="62987" x="6196013" y="2941638"/>
          <p14:tracePt t="63003" x="6208713" y="2941638"/>
          <p14:tracePt t="63005" x="6234113" y="2941638"/>
          <p14:tracePt t="63021" x="6259513" y="2941638"/>
          <p14:tracePt t="63038" x="6308725" y="2941638"/>
          <p14:tracePt t="63054" x="6396038" y="2941638"/>
          <p14:tracePt t="63071" x="6508750" y="2941638"/>
          <p14:tracePt t="63087" x="6659563" y="2952750"/>
          <p14:tracePt t="63103" x="6834188" y="2990850"/>
          <p14:tracePt t="63120" x="6997700" y="3016250"/>
          <p14:tracePt t="63137" x="7159625" y="3028950"/>
          <p14:tracePt t="63154" x="7259638" y="3054350"/>
          <p14:tracePt t="63170" x="7348538" y="3054350"/>
          <p14:tracePt t="63187" x="7423150" y="3054350"/>
          <p14:tracePt t="63189" x="7459663" y="3054350"/>
          <p14:tracePt t="63205" x="7485063" y="3054350"/>
          <p14:tracePt t="63221" x="7535863" y="3054350"/>
          <p14:tracePt t="63238" x="7673975" y="3054350"/>
          <p14:tracePt t="63255" x="7886700" y="3054350"/>
          <p14:tracePt t="63271" x="8123238" y="3054350"/>
          <p14:tracePt t="63287" x="8312150" y="3054350"/>
          <p14:tracePt t="63304" x="8448675" y="3054350"/>
          <p14:tracePt t="63321" x="8574088" y="3054350"/>
          <p14:tracePt t="63338" x="8737600" y="3054350"/>
          <p14:tracePt t="63354" x="8886825" y="3054350"/>
          <p14:tracePt t="63371" x="9024938" y="3054350"/>
          <p14:tracePt t="63373" x="9075738" y="3054350"/>
          <p14:tracePt t="63388" x="9137650" y="3054350"/>
          <p14:tracePt t="63390" x="9212263" y="3054350"/>
          <p14:tracePt t="63405" x="9324975" y="3054350"/>
          <p14:tracePt t="63422" x="9424988" y="3054350"/>
          <p14:tracePt t="63439" x="9550400" y="3054350"/>
          <p14:tracePt t="63455" x="9663113" y="3054350"/>
          <p14:tracePt t="63471" x="9788525" y="3054350"/>
          <p14:tracePt t="63488" x="9926638" y="3054350"/>
          <p14:tracePt t="63505" x="10013950" y="3054350"/>
          <p14:tracePt t="63521" x="10075863" y="3054350"/>
          <p14:tracePt t="63538" x="10113963" y="3054350"/>
          <p14:tracePt t="63555" x="10126663" y="3054350"/>
          <p14:tracePt t="63557" x="10139363" y="3054350"/>
          <p14:tracePt t="63572" x="10152063" y="3041650"/>
          <p14:tracePt t="63574" x="10164763" y="3041650"/>
          <p14:tracePt t="63589" x="10164763" y="3028950"/>
          <p14:tracePt t="63606" x="10177463" y="3016250"/>
          <p14:tracePt t="63790" x="10164763" y="3016250"/>
          <p14:tracePt t="63806" x="10139363" y="3016250"/>
          <p14:tracePt t="63822" x="10113963" y="2990850"/>
          <p14:tracePt t="63830" x="10088563" y="2990850"/>
          <p14:tracePt t="63839" x="10052050" y="2990850"/>
          <p14:tracePt t="63855" x="9975850" y="2990850"/>
          <p14:tracePt t="63872" x="9875838" y="2990850"/>
          <p14:tracePt t="63889" x="9726613" y="2990850"/>
          <p14:tracePt t="63906" x="9575800" y="2990850"/>
          <p14:tracePt t="63923" x="9324975" y="2990850"/>
          <p14:tracePt t="63940" x="8986838" y="2990850"/>
          <p14:tracePt t="63942" x="8850313" y="2990850"/>
          <p14:tracePt t="63956" x="8686800" y="2990850"/>
          <p14:tracePt t="63958" x="8524875" y="2990850"/>
          <p14:tracePt t="63973" x="8186738" y="2990850"/>
          <p14:tracePt t="63990" x="7910513" y="2990850"/>
          <p14:tracePt t="64007" x="7623175" y="2990850"/>
          <p14:tracePt t="64023" x="7410450" y="2990850"/>
          <p14:tracePt t="64039" x="7159625" y="2990850"/>
          <p14:tracePt t="64056" x="6872288" y="2990850"/>
          <p14:tracePt t="64073" x="6621463" y="2990850"/>
          <p14:tracePt t="64090" x="6408738" y="2990850"/>
          <p14:tracePt t="64106" x="6121400" y="2990850"/>
          <p14:tracePt t="64123" x="5883275" y="2990850"/>
          <p14:tracePt t="64125" x="5770563" y="2990850"/>
          <p14:tracePt t="64140" x="5645150" y="2965450"/>
          <p14:tracePt t="64142" x="5532438" y="2941638"/>
          <p14:tracePt t="64157" x="5357813" y="2941638"/>
          <p14:tracePt t="64174" x="5181600" y="2941638"/>
          <p14:tracePt t="64190" x="5045075" y="2941638"/>
          <p14:tracePt t="64206" x="4956175" y="2941638"/>
          <p14:tracePt t="64223" x="4856163" y="2941638"/>
          <p14:tracePt t="64239" x="4768850" y="2941638"/>
          <p14:tracePt t="64257" x="4694238" y="2941638"/>
          <p14:tracePt t="64273" x="4656138" y="2941638"/>
          <p14:tracePt t="64290" x="4643438" y="2941638"/>
          <p14:tracePt t="64318" x="4630738" y="2941638"/>
          <p14:tracePt t="64350" x="4619625" y="2941638"/>
          <p14:tracePt t="64374" x="4606925" y="2941638"/>
          <p14:tracePt t="64391" x="4594225" y="2941638"/>
          <p14:tracePt t="64502" x="4581525" y="2941638"/>
          <p14:tracePt t="72022" x="4594225" y="2941638"/>
          <p14:tracePt t="72030" x="4606925" y="2941638"/>
          <p14:tracePt t="72044" x="4630738" y="2941638"/>
          <p14:tracePt t="72046" x="4681538" y="2941638"/>
          <p14:tracePt t="72061" x="4819650" y="2903538"/>
          <p14:tracePt t="72077" x="4968875" y="2840038"/>
          <p14:tracePt t="72094" x="5132388" y="2828925"/>
          <p14:tracePt t="72110" x="5307013" y="2803525"/>
          <p14:tracePt t="72127" x="5445125" y="2790825"/>
          <p14:tracePt t="72144" x="5532438" y="2765425"/>
          <p14:tracePt t="72161" x="5570538" y="2765425"/>
          <p14:tracePt t="72177" x="5607050" y="2765425"/>
          <p14:tracePt t="72194" x="5645150" y="2765425"/>
          <p14:tracePt t="72211" x="5670550" y="2765425"/>
          <p14:tracePt t="72213" x="5683250" y="2765425"/>
          <p14:tracePt t="72229" x="5695950" y="2765425"/>
          <p14:tracePt t="72286" x="5719763" y="2765425"/>
          <p14:tracePt t="72334" x="5732463" y="2765425"/>
          <p14:tracePt t="72358" x="5745163" y="2752725"/>
          <p14:tracePt t="72374" x="5757863" y="2752725"/>
          <p14:tracePt t="72438" x="5770563" y="2752725"/>
          <p14:tracePt t="72445" x="5783263" y="2740025"/>
          <p14:tracePt t="72462" x="5808663" y="2728913"/>
          <p14:tracePt t="72469" x="5832475" y="2716213"/>
          <p14:tracePt t="72478" x="5845175" y="2716213"/>
          <p14:tracePt t="72495" x="5857875" y="2703513"/>
          <p14:tracePt t="72511" x="5883275" y="2703513"/>
          <p14:tracePt t="72528" x="5908675" y="2690813"/>
          <p14:tracePt t="72551" x="5921375" y="2678113"/>
          <p14:tracePt t="72574" x="5921375" y="2665413"/>
          <p14:tracePt t="72590" x="5932488" y="2665413"/>
          <p14:tracePt t="72606" x="5970588" y="2652713"/>
          <p14:tracePt t="72629" x="5995988" y="2640013"/>
          <p14:tracePt t="72638" x="6008688" y="2640013"/>
          <p14:tracePt t="72646" x="6021388" y="2640013"/>
          <p14:tracePt t="72662" x="6057900" y="2627313"/>
          <p14:tracePt t="72678" x="6083300" y="2627313"/>
          <p14:tracePt t="72695" x="6121400" y="2627313"/>
          <p14:tracePt t="72712" x="6146800" y="2616200"/>
          <p14:tracePt t="72729" x="6234113" y="2616200"/>
          <p14:tracePt t="72745" x="6296025" y="2616200"/>
          <p14:tracePt t="72762" x="6359525" y="2616200"/>
          <p14:tracePt t="72779" x="6434138" y="2616200"/>
          <p14:tracePt t="72781" x="6496050" y="2616200"/>
          <p14:tracePt t="72796" x="6546850" y="2616200"/>
          <p14:tracePt t="72797" x="6596063" y="2616200"/>
          <p14:tracePt t="72813" x="6659563" y="2616200"/>
          <p14:tracePt t="72830" x="6746875" y="2616200"/>
          <p14:tracePt t="72847" x="6821488" y="2616200"/>
          <p14:tracePt t="72862" x="6884988" y="2616200"/>
          <p14:tracePt t="72879" x="6946900" y="2616200"/>
          <p14:tracePt t="72896" x="7010400" y="2616200"/>
          <p14:tracePt t="72913" x="7085013" y="2616200"/>
          <p14:tracePt t="72930" x="7172325" y="2616200"/>
          <p14:tracePt t="72946" x="7259638" y="2616200"/>
          <p14:tracePt t="72963" x="7348538" y="2616200"/>
          <p14:tracePt t="72965" x="7385050" y="2616200"/>
          <p14:tracePt t="72979" x="7423150" y="2616200"/>
          <p14:tracePt t="72981" x="7459663" y="2616200"/>
          <p14:tracePt t="72997" x="7523163" y="2616200"/>
          <p14:tracePt t="73013" x="7623175" y="2616200"/>
          <p14:tracePt t="73030" x="7723188" y="2616200"/>
          <p14:tracePt t="73047" x="7810500" y="2616200"/>
          <p14:tracePt t="73063" x="7897813" y="2616200"/>
          <p14:tracePt t="73079" x="7961313" y="2616200"/>
          <p14:tracePt t="73096" x="8048625" y="2616200"/>
          <p14:tracePt t="73113" x="8061325" y="2616200"/>
          <p14:tracePt t="73130" x="8074025" y="2616200"/>
          <p14:tracePt t="73214" x="8074025" y="2627313"/>
          <p14:tracePt t="73222" x="8074025" y="2640013"/>
          <p14:tracePt t="73231" x="8074025" y="2665413"/>
          <p14:tracePt t="73247" x="8035925" y="2690813"/>
          <p14:tracePt t="73263" x="7923213" y="2752725"/>
          <p14:tracePt t="73280" x="7810500" y="2816225"/>
          <p14:tracePt t="73297" x="7635875" y="2928938"/>
          <p14:tracePt t="73314" x="7497763" y="3003550"/>
          <p14:tracePt t="73330" x="7297738" y="3090863"/>
          <p14:tracePt t="73347" x="7123113" y="3141663"/>
          <p14:tracePt t="73349" x="7034213" y="3165475"/>
          <p14:tracePt t="73364" x="6985000" y="3165475"/>
          <p14:tracePt t="73366" x="6921500" y="3190875"/>
          <p14:tracePt t="73381" x="6897688" y="3190875"/>
          <p14:tracePt t="73398" x="6834188" y="3203575"/>
          <p14:tracePt t="73415" x="6808788" y="3203575"/>
          <p14:tracePt t="73431" x="6734175" y="3228975"/>
          <p14:tracePt t="73447" x="6672263" y="3228975"/>
          <p14:tracePt t="73464" x="6621463" y="3228975"/>
          <p14:tracePt t="73480" x="6584950" y="3254375"/>
          <p14:tracePt t="73498" x="6546850" y="3254375"/>
          <p14:tracePt t="73514" x="6521450" y="3278188"/>
          <p14:tracePt t="73531" x="6496050" y="3278188"/>
          <p14:tracePt t="73549" x="6483350" y="3278188"/>
          <p14:tracePt t="74102" x="6496050" y="3278188"/>
          <p14:tracePt t="74246" x="6508750" y="3278188"/>
          <p14:tracePt t="74253" x="6508750" y="3267075"/>
          <p14:tracePt t="74270" x="6508750" y="3254375"/>
          <p14:tracePt t="74282" x="6508750" y="3241675"/>
          <p14:tracePt t="74486" x="6521450" y="3241675"/>
          <p14:tracePt t="74669" x="6496050" y="3216275"/>
          <p14:tracePt t="78478" x="6508750" y="3216275"/>
          <p14:tracePt t="78486" x="6521450" y="3216275"/>
          <p14:tracePt t="78501" x="6534150" y="3203575"/>
          <p14:tracePt t="78511" x="6546850" y="3190875"/>
          <p14:tracePt t="78527" x="6572250" y="3178175"/>
          <p14:tracePt t="78544" x="6596063" y="3165475"/>
          <p14:tracePt t="78561" x="6596063" y="3154363"/>
          <p14:tracePt t="78578" x="6608763" y="3141663"/>
          <p14:tracePt t="78594" x="6621463" y="3141663"/>
          <p14:tracePt t="78610" x="6634163" y="3116263"/>
          <p14:tracePt t="78628" x="6659563" y="3103563"/>
          <p14:tracePt t="78630" x="6684963" y="3090863"/>
          <p14:tracePt t="78645" x="6721475" y="3065463"/>
          <p14:tracePt t="78662" x="6746875" y="3041650"/>
          <p14:tracePt t="78679" x="6784975" y="3016250"/>
          <p14:tracePt t="78695" x="6797675" y="3003550"/>
          <p14:tracePt t="78711" x="6834188" y="2990850"/>
          <p14:tracePt t="78728" x="6846888" y="2965450"/>
          <p14:tracePt t="78744" x="6872288" y="2952750"/>
          <p14:tracePt t="78761" x="6897688" y="2928938"/>
          <p14:tracePt t="78778" x="6910388" y="2903538"/>
          <p14:tracePt t="78795" x="6921500" y="2890838"/>
          <p14:tracePt t="78797" x="6921500" y="2878138"/>
          <p14:tracePt t="78813" x="6934200" y="2878138"/>
          <p14:tracePt t="78838" x="6934200" y="2865438"/>
          <p14:tracePt t="78854" x="6946900" y="2852738"/>
          <p14:tracePt t="79134" x="6972300" y="2852738"/>
          <p14:tracePt t="79158" x="6985000" y="2852738"/>
          <p14:tracePt t="79198" x="6997700" y="2852738"/>
          <p14:tracePt t="79454" x="7021513" y="2852738"/>
          <p14:tracePt t="79462" x="7034213" y="2852738"/>
          <p14:tracePt t="79470" x="7072313" y="2852738"/>
          <p14:tracePt t="79479" x="7085013" y="2852738"/>
          <p14:tracePt t="79497" x="7146925" y="2852738"/>
          <p14:tracePt t="79513" x="7197725" y="2828925"/>
          <p14:tracePt t="79530" x="7223125" y="2816225"/>
          <p14:tracePt t="79547" x="7235825" y="2803525"/>
          <p14:tracePt t="79549" x="7259638" y="2778125"/>
          <p14:tracePt t="79566" x="7272338" y="2778125"/>
          <p14:tracePt t="79580" x="7310438" y="2752725"/>
          <p14:tracePt t="79597" x="7310438" y="2740025"/>
          <p14:tracePt t="79614" x="7335838" y="2716213"/>
          <p14:tracePt t="79631" x="7348538" y="2690813"/>
          <p14:tracePt t="79647" x="7372350" y="2678113"/>
          <p14:tracePt t="79663" x="7372350" y="2665413"/>
          <p14:tracePt t="79680" x="7385050" y="2665413"/>
          <p14:tracePt t="79697" x="7385050" y="2652713"/>
          <p14:tracePt t="79714" x="7385050" y="2640013"/>
          <p14:tracePt t="79730" x="7397750" y="2627313"/>
          <p14:tracePt t="79766" x="7397750" y="2616200"/>
          <p14:tracePt t="79774" x="7423150" y="2590800"/>
          <p14:tracePt t="79790" x="7448550" y="2565400"/>
          <p14:tracePt t="79799" x="7448550" y="2552700"/>
          <p14:tracePt t="79814" x="7497763" y="2503488"/>
          <p14:tracePt t="79830" x="7561263" y="2452688"/>
          <p14:tracePt t="79847" x="7585075" y="2414588"/>
          <p14:tracePt t="79864" x="7635875" y="2352675"/>
          <p14:tracePt t="79880" x="7661275" y="2303463"/>
          <p14:tracePt t="79898" x="7685088" y="2252663"/>
          <p14:tracePt t="79914" x="7697788" y="2165350"/>
          <p14:tracePt t="79931" x="7735888" y="2052638"/>
          <p14:tracePt t="79933" x="7735888" y="1989138"/>
          <p14:tracePt t="79948" x="7735888" y="1914525"/>
          <p14:tracePt t="79950" x="7735888" y="1865313"/>
          <p14:tracePt t="79965" x="7735888" y="1727200"/>
          <p14:tracePt t="79981" x="7735888" y="1539875"/>
          <p14:tracePt t="79998" x="7697788" y="1414463"/>
          <p14:tracePt t="80014" x="7685088" y="1276350"/>
          <p14:tracePt t="80031" x="7661275" y="1176338"/>
          <p14:tracePt t="80048" x="7623175" y="1114425"/>
          <p14:tracePt t="80064" x="7597775" y="1076325"/>
          <p14:tracePt t="80081" x="7585075" y="1063625"/>
          <p14:tracePt t="80098" x="7572375" y="1050925"/>
          <p14:tracePt t="80115" x="7561263" y="1050925"/>
          <p14:tracePt t="80117" x="7548563" y="1050925"/>
          <p14:tracePt t="80142" x="7535863" y="1050925"/>
          <p14:tracePt t="80158" x="7510463" y="1063625"/>
          <p14:tracePt t="80166" x="7485063" y="1089025"/>
          <p14:tracePt t="80182" x="7423150" y="1163638"/>
          <p14:tracePt t="80198" x="7359650" y="1263650"/>
          <p14:tracePt t="80215" x="7272338" y="1427163"/>
          <p14:tracePt t="80231" x="7235825" y="1563688"/>
          <p14:tracePt t="80248" x="7210425" y="1601788"/>
          <p14:tracePt t="80334" x="7210425" y="1614488"/>
          <p14:tracePt t="80342" x="7210425" y="1627188"/>
          <p14:tracePt t="80349" x="7210425" y="1639888"/>
          <p14:tracePt t="80366" x="7210425" y="1689100"/>
          <p14:tracePt t="80502" x="7210425" y="1701800"/>
          <p14:tracePt t="80550" x="7210425" y="1714500"/>
          <p14:tracePt t="80902" x="7210425" y="1727200"/>
          <p14:tracePt t="80957" x="7210425" y="1739900"/>
          <p14:tracePt t="80974" x="7210425" y="1765300"/>
          <p14:tracePt t="80990" x="7210425" y="1789113"/>
          <p14:tracePt t="81022" x="7210425" y="1801813"/>
          <p14:tracePt t="81038" x="7223125" y="1801813"/>
          <p14:tracePt t="81046" x="7246938" y="1814513"/>
          <p14:tracePt t="81054" x="7259638" y="1827213"/>
          <p14:tracePt t="81068" x="7310438" y="1839913"/>
          <p14:tracePt t="81070" x="7335838" y="1839913"/>
          <p14:tracePt t="81085" x="7397750" y="1865313"/>
          <p14:tracePt t="81101" x="7472363" y="1876425"/>
          <p14:tracePt t="81118" x="7510463" y="1901825"/>
          <p14:tracePt t="81134" x="7535863" y="1901825"/>
          <p14:tracePt t="81151" x="7572375" y="1927225"/>
          <p14:tracePt t="81167" x="7610475" y="1965325"/>
          <p14:tracePt t="81184" x="7661275" y="2014538"/>
          <p14:tracePt t="81200" x="7773988" y="2127250"/>
          <p14:tracePt t="81218" x="7935913" y="2327275"/>
          <p14:tracePt t="81234" x="8099425" y="2565400"/>
          <p14:tracePt t="81251" x="8223250" y="2790825"/>
          <p14:tracePt t="81253" x="8274050" y="2916238"/>
          <p14:tracePt t="81268" x="8312150" y="3016250"/>
          <p14:tracePt t="81270" x="8348663" y="3116263"/>
          <p14:tracePt t="81285" x="8424863" y="3328988"/>
          <p14:tracePt t="81302" x="8461375" y="3541713"/>
          <p14:tracePt t="81319" x="8461375" y="3692525"/>
          <p14:tracePt t="81334" x="8461375" y="3854450"/>
          <p14:tracePt t="81351" x="8424863" y="4129088"/>
          <p14:tracePt t="81368" x="8374063" y="4318000"/>
          <p14:tracePt t="81385" x="8335963" y="4543425"/>
          <p14:tracePt t="81402" x="8312150" y="4679950"/>
          <p14:tracePt t="81419" x="8286750" y="4730750"/>
          <p14:tracePt t="81470" x="8274050" y="4743450"/>
          <p14:tracePt t="81638" x="8261350" y="4718050"/>
          <p14:tracePt t="81678" x="8248650" y="4705350"/>
          <p14:tracePt t="81694" x="8248650" y="4692650"/>
          <p14:tracePt t="81710" x="8248650" y="4679950"/>
          <p14:tracePt t="81726" x="8248650" y="4656138"/>
          <p14:tracePt t="81742" x="8248650" y="4643438"/>
          <p14:tracePt t="81750" x="8248650" y="4630738"/>
          <p14:tracePt t="81758" x="8248650" y="4618038"/>
          <p14:tracePt t="81775" x="8248650" y="4605338"/>
          <p14:tracePt t="81786" x="8248650" y="4592638"/>
          <p14:tracePt t="81803" x="8248650" y="4579938"/>
          <p14:tracePt t="81820" x="8248650" y="4567238"/>
          <p14:tracePt t="81902" x="8248650" y="4543425"/>
          <p14:tracePt t="82094" x="8235950" y="4543425"/>
          <p14:tracePt t="82118" x="8212138" y="4554538"/>
          <p14:tracePt t="82126" x="8212138" y="4567238"/>
          <p14:tracePt t="82137" x="8199438" y="4579938"/>
          <p14:tracePt t="82153" x="8161338" y="4618038"/>
          <p14:tracePt t="82170" x="8148638" y="4630738"/>
          <p14:tracePt t="82278" x="8123238" y="4630738"/>
          <p14:tracePt t="82310" x="8110538" y="4630738"/>
          <p14:tracePt t="82318" x="8099425" y="4630738"/>
          <p14:tracePt t="82334" x="8086725" y="4630738"/>
          <p14:tracePt t="82342" x="8061325" y="4618038"/>
          <p14:tracePt t="82998" x="8048625" y="4618038"/>
          <p14:tracePt t="83958" x="8048625" y="4605338"/>
          <p14:tracePt t="99062" x="8061325" y="4605338"/>
          <p14:tracePt t="99133" x="8061325" y="4618038"/>
          <p14:tracePt t="99165" x="8061325" y="4643438"/>
          <p14:tracePt t="99189" x="8061325" y="4656138"/>
          <p14:tracePt t="99198" x="8061325" y="4667250"/>
          <p14:tracePt t="99206" x="8061325" y="4679950"/>
          <p14:tracePt t="99215" x="8061325" y="4692650"/>
          <p14:tracePt t="99231" x="8061325" y="4718050"/>
          <p14:tracePt t="99248" x="8061325" y="4756150"/>
          <p14:tracePt t="99265" x="8048625" y="4779963"/>
          <p14:tracePt t="99281" x="8035925" y="4830763"/>
          <p14:tracePt t="99298" x="8010525" y="4892675"/>
          <p14:tracePt t="99315" x="7974013" y="4956175"/>
          <p14:tracePt t="99317" x="7923213" y="5005388"/>
          <p14:tracePt t="99331" x="7897813" y="5043488"/>
          <p14:tracePt t="99333" x="7861300" y="5081588"/>
          <p14:tracePt t="99349" x="7823200" y="5143500"/>
          <p14:tracePt t="99365" x="7748588" y="5218113"/>
          <p14:tracePt t="99382" x="7673975" y="5305425"/>
          <p14:tracePt t="99398" x="7623175" y="5368925"/>
          <p14:tracePt t="99415" x="7561263" y="5430838"/>
          <p14:tracePt t="99432" x="7497763" y="5507038"/>
          <p14:tracePt t="99448" x="7448550" y="5568950"/>
          <p14:tracePt t="99465" x="7410450" y="5607050"/>
          <p14:tracePt t="99482" x="7372350" y="5656263"/>
          <p14:tracePt t="99499" x="7348538" y="5681663"/>
          <p14:tracePt t="99501" x="7335838" y="5694363"/>
          <p14:tracePt t="99515" x="7310438" y="5719763"/>
          <p14:tracePt t="99517" x="7297738" y="5743575"/>
          <p14:tracePt t="99532" x="7246938" y="5794375"/>
          <p14:tracePt t="99549" x="7223125" y="5819775"/>
          <p14:tracePt t="99566" x="7197725" y="5856288"/>
          <p14:tracePt t="99582" x="7172325" y="5881688"/>
          <p14:tracePt t="99598" x="7123113" y="5945188"/>
          <p14:tracePt t="99615" x="7097713" y="5969000"/>
          <p14:tracePt t="99632" x="7072313" y="6007100"/>
          <p14:tracePt t="99649" x="7059613" y="6019800"/>
          <p14:tracePt t="99666" x="7059613" y="6032500"/>
          <p14:tracePt t="99682" x="7059613" y="6045200"/>
          <p14:tracePt t="99837" x="7072313" y="6045200"/>
          <p14:tracePt t="99902" x="7085013" y="6032500"/>
          <p14:tracePt t="99926" x="7097713" y="6019800"/>
          <p14:tracePt t="99958" x="7097713" y="6007100"/>
          <p14:tracePt t="100086" x="7097713" y="5994400"/>
          <p14:tracePt t="121709" x="7046913" y="5981700"/>
          <p14:tracePt t="121717" x="6921500" y="5945188"/>
          <p14:tracePt t="121725" x="6784975" y="5856288"/>
          <p14:tracePt t="121740" x="6396038" y="5568950"/>
          <p14:tracePt t="121757" x="6134100" y="5294313"/>
          <p14:tracePt t="121774" x="5983288" y="5118100"/>
          <p14:tracePt t="121790" x="5870575" y="4968875"/>
          <p14:tracePt t="121806" x="5795963" y="4868863"/>
          <p14:tracePt t="121824" x="5683250" y="4756150"/>
          <p14:tracePt t="121840" x="5519738" y="4579938"/>
          <p14:tracePt t="121857" x="5332413" y="4467225"/>
          <p14:tracePt t="121874" x="5145088" y="4354513"/>
          <p14:tracePt t="121890" x="4881563" y="4154488"/>
          <p14:tracePt t="121892" x="4543425" y="3967163"/>
          <p14:tracePt t="121907" x="4256088" y="3816350"/>
          <p14:tracePt t="121909" x="3992563" y="3654425"/>
          <p14:tracePt t="121924" x="3579813" y="3390900"/>
          <p14:tracePt t="121941" x="3467100" y="3254375"/>
          <p14:tracePt t="121958" x="3429000" y="3178175"/>
          <p14:tracePt t="121974" x="3417888" y="3154363"/>
          <p14:tracePt t="121990" x="3417888" y="3141663"/>
          <p14:tracePt t="122007" x="3417888" y="3116263"/>
          <p14:tracePt t="122030" x="3429000" y="3116263"/>
          <p14:tracePt t="122041" x="3454400" y="3116263"/>
          <p14:tracePt t="122058" x="3605213" y="3090863"/>
          <p14:tracePt t="122074" x="3805238" y="3090863"/>
          <p14:tracePt t="122076" x="3905250" y="3078163"/>
          <p14:tracePt t="122091" x="4005263" y="3078163"/>
          <p14:tracePt t="122093" x="4105275" y="3078163"/>
          <p14:tracePt t="122108" x="4281488" y="3078163"/>
          <p14:tracePt t="122125" x="4456113" y="3078163"/>
          <p14:tracePt t="122141" x="4694238" y="3078163"/>
          <p14:tracePt t="122159" x="4919663" y="3078163"/>
          <p14:tracePt t="122174" x="5245100" y="3165475"/>
          <p14:tracePt t="122191" x="5583238" y="3267075"/>
          <p14:tracePt t="122207" x="5957888" y="3378200"/>
          <p14:tracePt t="122225" x="6346825" y="3479800"/>
          <p14:tracePt t="122241" x="6921500" y="3641725"/>
          <p14:tracePt t="122258" x="7623175" y="3803650"/>
          <p14:tracePt t="122260" x="8061325" y="3941763"/>
          <p14:tracePt t="122275" x="8412163" y="4041775"/>
          <p14:tracePt t="122277" x="8774113" y="4092575"/>
          <p14:tracePt t="122292" x="9124950" y="4141788"/>
          <p14:tracePt t="122309" x="9388475" y="4167188"/>
          <p14:tracePt t="122325" x="9588500" y="4179888"/>
          <p14:tracePt t="122342" x="9788525" y="4179888"/>
          <p14:tracePt t="122358" x="10039350" y="4179888"/>
          <p14:tracePt t="122375" x="10313988" y="4179888"/>
          <p14:tracePt t="122392" x="10664825" y="4192588"/>
          <p14:tracePt t="122408" x="11002963" y="4192588"/>
          <p14:tracePt t="122425" x="11366500" y="4192588"/>
          <p14:tracePt t="122442" x="11703050" y="4192588"/>
          <p14:tracePt t="122459" x="11953875" y="4192588"/>
          <p14:tracePt t="122460" x="12053888" y="421798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24431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710315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4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AI-Optimized Claims Matching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6122" y="1906408"/>
            <a:ext cx="10833521" cy="397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Application: </a:t>
            </a:r>
            <a:r>
              <a:rPr lang="en-US" sz="2800" dirty="0">
                <a:latin typeface="Alexandria"/>
              </a:rPr>
              <a:t>AI analyzes claims and </a:t>
            </a:r>
            <a:r>
              <a:rPr lang="en-US" sz="2800" b="1" dirty="0">
                <a:latin typeface="Alexandria"/>
              </a:rPr>
              <a:t>automatically assigns</a:t>
            </a:r>
            <a:r>
              <a:rPr lang="en-US" sz="2800" dirty="0">
                <a:latin typeface="Alexandria"/>
              </a:rPr>
              <a:t> them to nurses </a:t>
            </a:r>
            <a:r>
              <a:rPr lang="en-US" sz="2800" b="1" dirty="0">
                <a:latin typeface="Alexandria"/>
              </a:rPr>
              <a:t>based on expertise</a:t>
            </a:r>
            <a:r>
              <a:rPr lang="en-US" sz="2800" dirty="0">
                <a:latin typeface="Alexandria"/>
              </a:rPr>
              <a:t>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How it Works: </a:t>
            </a:r>
            <a:r>
              <a:rPr lang="en-US" sz="2800" dirty="0">
                <a:latin typeface="Alexandria"/>
              </a:rPr>
              <a:t>Machine learning </a:t>
            </a:r>
            <a:r>
              <a:rPr lang="en-US" sz="2800" b="1" dirty="0">
                <a:latin typeface="Alexandria"/>
              </a:rPr>
              <a:t>matches claims </a:t>
            </a:r>
            <a:r>
              <a:rPr lang="en-US" sz="2800" dirty="0">
                <a:latin typeface="Alexandria"/>
              </a:rPr>
              <a:t>(e.g., surgery, chronic care) with the </a:t>
            </a:r>
            <a:r>
              <a:rPr lang="en-US" sz="2800" b="1" dirty="0">
                <a:latin typeface="Alexandria"/>
              </a:rPr>
              <a:t>right specialist</a:t>
            </a:r>
            <a:r>
              <a:rPr lang="en-US" sz="2800" dirty="0">
                <a:latin typeface="Alexandria"/>
              </a:rPr>
              <a:t>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Result: </a:t>
            </a:r>
            <a:r>
              <a:rPr lang="en-US" sz="2800" dirty="0">
                <a:latin typeface="Alexandria"/>
              </a:rPr>
              <a:t>Approval rates jump from </a:t>
            </a:r>
            <a:r>
              <a:rPr lang="en-US" sz="2800" b="1" dirty="0">
                <a:latin typeface="Alexandria"/>
              </a:rPr>
              <a:t>43% to 57% </a:t>
            </a:r>
            <a:r>
              <a:rPr lang="en-US" sz="2800" dirty="0">
                <a:latin typeface="Alexandria"/>
              </a:rPr>
              <a:t>with </a:t>
            </a:r>
            <a:r>
              <a:rPr lang="en-US" sz="2800" b="1" dirty="0">
                <a:latin typeface="Alexandria"/>
              </a:rPr>
              <a:t>fewer errors and</a:t>
            </a:r>
            <a:r>
              <a:rPr lang="en-US" sz="2800" dirty="0">
                <a:latin typeface="Alexandria"/>
              </a:rPr>
              <a:t> </a:t>
            </a:r>
            <a:r>
              <a:rPr lang="en-US" sz="2800" b="1" dirty="0">
                <a:latin typeface="Alexandria"/>
              </a:rPr>
              <a:t>faster payouts</a:t>
            </a:r>
            <a:r>
              <a:rPr lang="en-US" sz="3200" dirty="0">
                <a:latin typeface="Alexandria"/>
              </a:rPr>
              <a:t>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3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126"/>
    </mc:Choice>
    <mc:Fallback xmlns="">
      <p:transition advTm="149126"/>
    </mc:Fallback>
  </mc:AlternateContent>
  <p:extLst>
    <p:ext uri="{3A86A75C-4F4B-4683-9AE1-C65F6400EC91}">
      <p14:laserTraceLst xmlns:p14="http://schemas.microsoft.com/office/powerpoint/2010/main">
        <p14:tracePtLst>
          <p14:tracePt t="241" x="12079288" y="3629025"/>
          <p14:tracePt t="254" x="12028488" y="3629025"/>
          <p14:tracePt t="271" x="11904663" y="3629025"/>
          <p14:tracePt t="273" x="11841163" y="3629025"/>
          <p14:tracePt t="289" x="11653838" y="3629025"/>
          <p14:tracePt t="305" x="11428413" y="3629025"/>
          <p14:tracePt t="322" x="11028363" y="3629025"/>
          <p14:tracePt t="338" x="10602913" y="3567113"/>
          <p14:tracePt t="355" x="10188575" y="3503613"/>
          <p14:tracePt t="371" x="9801225" y="3429000"/>
          <p14:tracePt t="388" x="9424988" y="3316288"/>
          <p14:tracePt t="405" x="9075738" y="3203575"/>
          <p14:tracePt t="422" x="8650288" y="3003550"/>
          <p14:tracePt t="438" x="8348663" y="2840038"/>
          <p14:tracePt t="440" x="8186738" y="2752725"/>
          <p14:tracePt t="455" x="8010525" y="2640013"/>
          <p14:tracePt t="457" x="7861300" y="2603500"/>
          <p14:tracePt t="473" x="7585075" y="2452688"/>
          <p14:tracePt t="489" x="7448550" y="2365375"/>
          <p14:tracePt t="506" x="7297738" y="2278063"/>
          <p14:tracePt t="522" x="7097713" y="2127250"/>
          <p14:tracePt t="539" x="6797675" y="1876425"/>
          <p14:tracePt t="555" x="6608763" y="1614488"/>
          <p14:tracePt t="572" x="6459538" y="1401763"/>
          <p14:tracePt t="589" x="6421438" y="1289050"/>
          <p14:tracePt t="605" x="6396038" y="1238250"/>
          <p14:tracePt t="622" x="6396038" y="1189038"/>
          <p14:tracePt t="639" x="6396038" y="1176338"/>
          <p14:tracePt t="641" x="6396038" y="1163638"/>
          <p14:tracePt t="714" x="6383338" y="1138238"/>
          <p14:tracePt t="723" x="6383338" y="1125538"/>
          <p14:tracePt t="729" x="6359525" y="1101725"/>
          <p14:tracePt t="738" x="6296025" y="1050925"/>
          <p14:tracePt t="755" x="6183313" y="1001713"/>
          <p14:tracePt t="772" x="6045200" y="925513"/>
          <p14:tracePt t="789" x="5921375" y="876300"/>
          <p14:tracePt t="806" x="5845175" y="838200"/>
          <p14:tracePt t="823" x="5783263" y="825500"/>
          <p14:tracePt t="825" x="5770563" y="812800"/>
          <p14:tracePt t="839" x="5732463" y="801688"/>
          <p14:tracePt t="841" x="5708650" y="788988"/>
          <p14:tracePt t="857" x="5657850" y="750888"/>
          <p14:tracePt t="873" x="5570538" y="688975"/>
          <p14:tracePt t="890" x="5483225" y="625475"/>
          <p14:tracePt t="906" x="5445125" y="600075"/>
          <p14:tracePt t="922" x="5394325" y="550863"/>
          <p14:tracePt t="939" x="5370513" y="525463"/>
          <p14:tracePt t="956" x="5332413" y="463550"/>
          <p14:tracePt t="973" x="5294313" y="425450"/>
          <p14:tracePt t="990" x="5270500" y="400050"/>
          <p14:tracePt t="1006" x="5257800" y="374650"/>
          <p14:tracePt t="1023" x="5245100" y="363538"/>
          <p14:tracePt t="1065" x="5232400" y="363538"/>
          <p14:tracePt t="1192" x="5245100" y="363538"/>
          <p14:tracePt t="1219" x="5257800" y="363538"/>
          <p14:tracePt t="3337" x="5270500" y="363538"/>
          <p14:tracePt t="19081" x="5281613" y="363538"/>
          <p14:tracePt t="19105" x="5281613" y="374650"/>
          <p14:tracePt t="19114" x="5319713" y="400050"/>
          <p14:tracePt t="19121" x="5357813" y="438150"/>
          <p14:tracePt t="19138" x="5607050" y="563563"/>
          <p14:tracePt t="19154" x="6146800" y="838200"/>
          <p14:tracePt t="19170" x="6584950" y="1227138"/>
          <p14:tracePt t="19187" x="6708775" y="1376363"/>
          <p14:tracePt t="19204" x="6734175" y="1463675"/>
          <p14:tracePt t="19221" x="6734175" y="1589088"/>
          <p14:tracePt t="19238" x="6734175" y="1776413"/>
          <p14:tracePt t="19254" x="6734175" y="1989138"/>
          <p14:tracePt t="19257" x="6746875" y="2089150"/>
          <p14:tracePt t="19271" x="6784975" y="2165350"/>
          <p14:tracePt t="19273" x="6808788" y="2239963"/>
          <p14:tracePt t="19287" x="6821488" y="2290763"/>
          <p14:tracePt t="19289" x="6834188" y="2327275"/>
          <p14:tracePt t="19305" x="6921500" y="2490788"/>
          <p14:tracePt t="19321" x="7010400" y="2665413"/>
          <p14:tracePt t="19338" x="7085013" y="2803525"/>
          <p14:tracePt t="19354" x="7159625" y="3003550"/>
          <p14:tracePt t="19371" x="7272338" y="3267075"/>
          <p14:tracePt t="19387" x="7348538" y="3454400"/>
          <p14:tracePt t="19404" x="7372350" y="3541713"/>
          <p14:tracePt t="19421" x="7397750" y="3590925"/>
          <p14:tracePt t="19561" x="7397750" y="3567113"/>
          <p14:tracePt t="19570" x="7397750" y="3554413"/>
          <p14:tracePt t="19578" x="7397750" y="3529013"/>
          <p14:tracePt t="19588" x="7397750" y="3503613"/>
          <p14:tracePt t="19605" x="7385050" y="3479800"/>
          <p14:tracePt t="19622" x="7385050" y="3441700"/>
          <p14:tracePt t="19639" x="7359650" y="3403600"/>
          <p14:tracePt t="19641" x="7335838" y="3378200"/>
          <p14:tracePt t="19655" x="7323138" y="3341688"/>
          <p14:tracePt t="19672" x="7297738" y="3290888"/>
          <p14:tracePt t="19689" x="7272338" y="3254375"/>
          <p14:tracePt t="19706" x="7246938" y="3216275"/>
          <p14:tracePt t="19722" x="7235825" y="3165475"/>
          <p14:tracePt t="19738" x="7210425" y="3154363"/>
          <p14:tracePt t="19755" x="7197725" y="3128963"/>
          <p14:tracePt t="19772" x="7197725" y="3116263"/>
          <p14:tracePt t="19788" x="7185025" y="3090863"/>
          <p14:tracePt t="19805" x="7172325" y="3078163"/>
          <p14:tracePt t="19822" x="7172325" y="3054350"/>
          <p14:tracePt t="19839" x="7172325" y="3041650"/>
          <p14:tracePt t="19841" x="7159625" y="3041650"/>
          <p14:tracePt t="19856" x="7159625" y="3016250"/>
          <p14:tracePt t="19881" x="7159625" y="3003550"/>
          <p14:tracePt t="19897" x="7159625" y="2990850"/>
          <p14:tracePt t="19961" x="7159625" y="2965450"/>
          <p14:tracePt t="20473" x="7172325" y="2965450"/>
          <p14:tracePt t="20490" x="7185025" y="2965450"/>
          <p14:tracePt t="20505" x="7197725" y="2965450"/>
          <p14:tracePt t="20737" x="7210425" y="2965450"/>
          <p14:tracePt t="20753" x="7223125" y="2965450"/>
          <p14:tracePt t="20769" x="7235825" y="2965450"/>
          <p14:tracePt t="20785" x="7259638" y="2965450"/>
          <p14:tracePt t="20793" x="7297738" y="2965450"/>
          <p14:tracePt t="20808" x="7372350" y="2928938"/>
          <p14:tracePt t="20825" x="7423150" y="2928938"/>
          <p14:tracePt t="20842" x="7459663" y="2903538"/>
          <p14:tracePt t="20858" x="7497763" y="2890838"/>
          <p14:tracePt t="20921" x="7510463" y="2890838"/>
          <p14:tracePt t="20937" x="7523163" y="2890838"/>
          <p14:tracePt t="20945" x="7535863" y="2903538"/>
          <p14:tracePt t="20961" x="7548563" y="2903538"/>
          <p14:tracePt t="20977" x="7561263" y="2903538"/>
          <p14:tracePt t="21001" x="7572375" y="2916238"/>
          <p14:tracePt t="21017" x="7585075" y="2916238"/>
          <p14:tracePt t="21033" x="7597775" y="2916238"/>
          <p14:tracePt t="21074" x="7610475" y="2916238"/>
          <p14:tracePt t="21121" x="7623175" y="2916238"/>
          <p14:tracePt t="24089" x="7635875" y="2916238"/>
          <p14:tracePt t="24161" x="7648575" y="2916238"/>
          <p14:tracePt t="24289" x="7661275" y="2916238"/>
          <p14:tracePt t="24298" x="7673975" y="2916238"/>
          <p14:tracePt t="24306" x="7685088" y="2916238"/>
          <p14:tracePt t="24317" x="7685088" y="2928938"/>
          <p14:tracePt t="24334" x="7697788" y="2941638"/>
          <p14:tracePt t="24351" x="7723188" y="2952750"/>
          <p14:tracePt t="24353" x="7748588" y="2978150"/>
          <p14:tracePt t="24368" x="7761288" y="2978150"/>
          <p14:tracePt t="24370" x="7785100" y="3003550"/>
          <p14:tracePt t="24385" x="7835900" y="3054350"/>
          <p14:tracePt t="24409" x="7848600" y="3065463"/>
          <p14:tracePt t="24418" x="7861300" y="3078163"/>
          <p14:tracePt t="24457" x="7874000" y="3078163"/>
          <p14:tracePt t="24601" x="7874000" y="3090863"/>
          <p14:tracePt t="24874" x="7886700" y="3103563"/>
          <p14:tracePt t="24881" x="7897813" y="3116263"/>
          <p14:tracePt t="24906" x="7910513" y="3116263"/>
          <p14:tracePt t="24913" x="7923213" y="3116263"/>
          <p14:tracePt t="24921" x="7948613" y="3116263"/>
          <p14:tracePt t="24936" x="7986713" y="3128963"/>
          <p14:tracePt t="24953" x="8023225" y="3141663"/>
          <p14:tracePt t="24970" x="8074025" y="3154363"/>
          <p14:tracePt t="24986" x="8110538" y="3178175"/>
          <p14:tracePt t="25002" x="8148638" y="3178175"/>
          <p14:tracePt t="25019" x="8161338" y="3178175"/>
          <p14:tracePt t="25035" x="8174038" y="3190875"/>
          <p14:tracePt t="25052" x="8186738" y="3190875"/>
          <p14:tracePt t="28449" x="8174038" y="3190875"/>
          <p14:tracePt t="28466" x="8148638" y="3190875"/>
          <p14:tracePt t="28473" x="8135938" y="3190875"/>
          <p14:tracePt t="28489" x="8099425" y="3190875"/>
          <p14:tracePt t="28497" x="8086725" y="3190875"/>
          <p14:tracePt t="28512" x="7999413" y="3165475"/>
          <p14:tracePt t="28529" x="7974013" y="3165475"/>
          <p14:tracePt t="28545" x="7935913" y="3141663"/>
          <p14:tracePt t="28562" x="7897813" y="3141663"/>
          <p14:tracePt t="28601" x="7886700" y="3141663"/>
          <p14:tracePt t="28761" x="7874000" y="3141663"/>
          <p14:tracePt t="29145" x="7886700" y="3141663"/>
          <p14:tracePt t="29161" x="7910513" y="3141663"/>
          <p14:tracePt t="29177" x="7923213" y="3141663"/>
          <p14:tracePt t="29193" x="7948613" y="3141663"/>
          <p14:tracePt t="29209" x="7961313" y="3154363"/>
          <p14:tracePt t="29217" x="7961313" y="3165475"/>
          <p14:tracePt t="29241" x="7974013" y="3165475"/>
          <p14:tracePt t="29273" x="7974013" y="3178175"/>
          <p14:tracePt t="29793" x="7986713" y="3178175"/>
          <p14:tracePt t="29865" x="7999413" y="3178175"/>
          <p14:tracePt t="29913" x="7986713" y="3178175"/>
          <p14:tracePt t="29938" x="7974013" y="3178175"/>
          <p14:tracePt t="29945" x="7961313" y="3178175"/>
          <p14:tracePt t="29970" x="7948613" y="3178175"/>
          <p14:tracePt t="29985" x="7935913" y="3178175"/>
          <p14:tracePt t="29993" x="7923213" y="3178175"/>
          <p14:tracePt t="30009" x="7910513" y="3178175"/>
          <p14:tracePt t="30033" x="7886700" y="3190875"/>
          <p14:tracePt t="30049" x="7874000" y="3190875"/>
          <p14:tracePt t="30057" x="7861300" y="3203575"/>
          <p14:tracePt t="30073" x="7835900" y="3216275"/>
          <p14:tracePt t="30082" x="7835900" y="3228975"/>
          <p14:tracePt t="30099" x="7823200" y="3241675"/>
          <p14:tracePt t="30116" x="7810500" y="3254375"/>
          <p14:tracePt t="30133" x="7785100" y="3267075"/>
          <p14:tracePt t="30150" x="7785100" y="3290888"/>
          <p14:tracePt t="30165" x="7773988" y="3328988"/>
          <p14:tracePt t="30182" x="7761288" y="3341688"/>
          <p14:tracePt t="30199" x="7761288" y="3354388"/>
          <p14:tracePt t="30201" x="7761288" y="3367088"/>
          <p14:tracePt t="30225" x="7761288" y="3378200"/>
          <p14:tracePt t="30233" x="7761288" y="3390900"/>
          <p14:tracePt t="30250" x="7761288" y="3416300"/>
          <p14:tracePt t="30266" x="7761288" y="3429000"/>
          <p14:tracePt t="30282" x="7761288" y="3441700"/>
          <p14:tracePt t="30299" x="7761288" y="3467100"/>
          <p14:tracePt t="30316" x="7761288" y="3479800"/>
          <p14:tracePt t="30333" x="7761288" y="3490913"/>
          <p14:tracePt t="30350" x="7761288" y="3503613"/>
          <p14:tracePt t="30366" x="7761288" y="3516313"/>
          <p14:tracePt t="30393" x="7761288" y="3529013"/>
          <p14:tracePt t="30737" x="7748588" y="3529013"/>
          <p14:tracePt t="30753" x="7723188" y="3529013"/>
          <p14:tracePt t="30761" x="7710488" y="3529013"/>
          <p14:tracePt t="30768" x="7673975" y="3529013"/>
          <p14:tracePt t="30785" x="7597775" y="3529013"/>
          <p14:tracePt t="30801" x="7510463" y="3567113"/>
          <p14:tracePt t="30818" x="7397750" y="3590925"/>
          <p14:tracePt t="30834" x="7259638" y="3629025"/>
          <p14:tracePt t="30850" x="7110413" y="3641725"/>
          <p14:tracePt t="30868" x="6959600" y="3654425"/>
          <p14:tracePt t="30884" x="6834188" y="3667125"/>
          <p14:tracePt t="30901" x="6708775" y="3692525"/>
          <p14:tracePt t="30918" x="6572250" y="3703638"/>
          <p14:tracePt t="30920" x="6496050" y="3703638"/>
          <p14:tracePt t="30935" x="6383338" y="3703638"/>
          <p14:tracePt t="30937" x="6246813" y="3703638"/>
          <p14:tracePt t="30952" x="5932488" y="3703638"/>
          <p14:tracePt t="30968" x="5695950" y="3703638"/>
          <p14:tracePt t="30985" x="5532438" y="3703638"/>
          <p14:tracePt t="31002" x="5383213" y="3703638"/>
          <p14:tracePt t="31018" x="5307013" y="3703638"/>
          <p14:tracePt t="31020" x="5257800" y="3703638"/>
          <p14:tracePt t="31034" x="5157788" y="3703638"/>
          <p14:tracePt t="31052" x="5019675" y="3703638"/>
          <p14:tracePt t="31068" x="4919663" y="3703638"/>
          <p14:tracePt t="31085" x="4843463" y="3703638"/>
          <p14:tracePt t="31101" x="4756150" y="3703638"/>
          <p14:tracePt t="31118" x="4681538" y="3703638"/>
          <p14:tracePt t="31120" x="4643438" y="3703638"/>
          <p14:tracePt t="31135" x="4606925" y="3703638"/>
          <p14:tracePt t="31137" x="4556125" y="3703638"/>
          <p14:tracePt t="31153" x="4468813" y="3667125"/>
          <p14:tracePt t="31169" x="4406900" y="3667125"/>
          <p14:tracePt t="31185" x="4356100" y="3654425"/>
          <p14:tracePt t="31202" x="4330700" y="3641725"/>
          <p14:tracePt t="31218" x="4294188" y="3641725"/>
          <p14:tracePt t="31235" x="4256088" y="3616325"/>
          <p14:tracePt t="31252" x="4205288" y="3616325"/>
          <p14:tracePt t="31269" x="4143375" y="3616325"/>
          <p14:tracePt t="31285" x="4092575" y="3616325"/>
          <p14:tracePt t="31302" x="4056063" y="3590925"/>
          <p14:tracePt t="31304" x="4043363" y="3590925"/>
          <p14:tracePt t="31319" x="4030663" y="3590925"/>
          <p14:tracePt t="31321" x="4017963" y="3590925"/>
          <p14:tracePt t="31377" x="3992563" y="3590925"/>
          <p14:tracePt t="31497" x="3979863" y="3590925"/>
          <p14:tracePt t="31505" x="3968750" y="3590925"/>
          <p14:tracePt t="31529" x="3956050" y="3590925"/>
          <p14:tracePt t="31537" x="3930650" y="3590925"/>
          <p14:tracePt t="31545" x="3917950" y="3590925"/>
          <p14:tracePt t="31554" x="3905250" y="3590925"/>
          <p14:tracePt t="31570" x="3867150" y="3590925"/>
          <p14:tracePt t="31586" x="3843338" y="3590925"/>
          <p14:tracePt t="31603" x="3817938" y="3590925"/>
          <p14:tracePt t="31620" x="3805238" y="3590925"/>
          <p14:tracePt t="31977" x="3817938" y="3590925"/>
          <p14:tracePt t="31994" x="3830638" y="3590925"/>
          <p14:tracePt t="32049" x="3843338" y="3590925"/>
          <p14:tracePt t="32097" x="3856038" y="3590925"/>
          <p14:tracePt t="32201" x="3867150" y="3590925"/>
          <p14:tracePt t="32705" x="3879850" y="3590925"/>
          <p14:tracePt t="32769" x="3892550" y="3590925"/>
          <p14:tracePt t="32858" x="3905250" y="3579813"/>
          <p14:tracePt t="32945" x="3917950" y="3567113"/>
          <p14:tracePt t="33033" x="3930650" y="3567113"/>
          <p14:tracePt t="33449" x="3930650" y="3554413"/>
          <p14:tracePt t="34265" x="3943350" y="3554413"/>
          <p14:tracePt t="34401" x="3956050" y="3554413"/>
          <p14:tracePt t="34729" x="3968750" y="3554413"/>
          <p14:tracePt t="34769" x="3979863" y="3554413"/>
          <p14:tracePt t="34841" x="4005263" y="3554413"/>
          <p14:tracePt t="34889" x="4017963" y="3554413"/>
          <p14:tracePt t="34913" x="4030663" y="3554413"/>
          <p14:tracePt t="34929" x="4043363" y="3554413"/>
          <p14:tracePt t="34938" x="4056063" y="3554413"/>
          <p14:tracePt t="34953" x="4068763" y="3554413"/>
          <p14:tracePt t="34969" x="4092575" y="3554413"/>
          <p14:tracePt t="34985" x="4105275" y="3554413"/>
          <p14:tracePt t="34995" x="4130675" y="3554413"/>
          <p14:tracePt t="35012" x="4168775" y="3554413"/>
          <p14:tracePt t="35028" x="4205288" y="3554413"/>
          <p14:tracePt t="35045" x="4243388" y="3541713"/>
          <p14:tracePt t="35062" x="4268788" y="3541713"/>
          <p14:tracePt t="35064" x="4281488" y="3541713"/>
          <p14:tracePt t="35079" x="4294188" y="3529013"/>
          <p14:tracePt t="35095" x="4305300" y="3529013"/>
          <p14:tracePt t="35361" x="4318000" y="3516313"/>
          <p14:tracePt t="35481" x="4330700" y="3516313"/>
          <p14:tracePt t="35489" x="4330700" y="3503613"/>
          <p14:tracePt t="35537" x="4343400" y="3503613"/>
          <p14:tracePt t="35577" x="4356100" y="3490913"/>
          <p14:tracePt t="35673" x="4368800" y="3479800"/>
          <p14:tracePt t="35905" x="4394200" y="3479800"/>
          <p14:tracePt t="35913" x="4430713" y="3441700"/>
          <p14:tracePt t="35929" x="4443413" y="3429000"/>
          <p14:tracePt t="35937" x="4481513" y="3416300"/>
          <p14:tracePt t="35947" x="4518025" y="3403600"/>
          <p14:tracePt t="35964" x="4543425" y="3390900"/>
          <p14:tracePt t="35986" x="4556125" y="3390900"/>
          <p14:tracePt t="36041" x="4568825" y="3390900"/>
          <p14:tracePt t="36409" x="4568825" y="3378200"/>
          <p14:tracePt t="36945" x="4581525" y="3378200"/>
          <p14:tracePt t="36954" x="4594225" y="3378200"/>
          <p14:tracePt t="36961" x="4606925" y="3378200"/>
          <p14:tracePt t="36969" x="4681538" y="3403600"/>
          <p14:tracePt t="36984" x="4743450" y="3467100"/>
          <p14:tracePt t="37001" x="4806950" y="3516313"/>
          <p14:tracePt t="37017" x="4843463" y="3567113"/>
          <p14:tracePt t="37034" x="4868863" y="3603625"/>
          <p14:tracePt t="37050" x="4894263" y="3641725"/>
          <p14:tracePt t="37385" x="4894263" y="3629025"/>
          <p14:tracePt t="37418" x="4894263" y="3616325"/>
          <p14:tracePt t="37457" x="4894263" y="3603625"/>
          <p14:tracePt t="37801" x="4919663" y="3590925"/>
          <p14:tracePt t="37841" x="4945063" y="3590925"/>
          <p14:tracePt t="37858" x="4956175" y="3590925"/>
          <p14:tracePt t="37865" x="4994275" y="3590925"/>
          <p14:tracePt t="37873" x="5006975" y="3579813"/>
          <p14:tracePt t="37886" x="5019675" y="3579813"/>
          <p14:tracePt t="37903" x="5106988" y="3541713"/>
          <p14:tracePt t="37904" x="5132388" y="3529013"/>
          <p14:tracePt t="37920" x="5245100" y="3503613"/>
          <p14:tracePt t="37936" x="5370513" y="3441700"/>
          <p14:tracePt t="37953" x="5445125" y="3416300"/>
          <p14:tracePt t="37970" x="5495925" y="3378200"/>
          <p14:tracePt t="37986" x="5545138" y="3341688"/>
          <p14:tracePt t="38003" x="5570538" y="3316288"/>
          <p14:tracePt t="38020" x="5619750" y="3290888"/>
          <p14:tracePt t="38036" x="5657850" y="3267075"/>
          <p14:tracePt t="38053" x="5708650" y="3241675"/>
          <p14:tracePt t="38070" x="5719763" y="3241675"/>
          <p14:tracePt t="38086" x="5732463" y="3228975"/>
          <p14:tracePt t="38104" x="5745163" y="3228975"/>
          <p14:tracePt t="38137" x="5770563" y="3228975"/>
          <p14:tracePt t="38154" x="5783263" y="3228975"/>
          <p14:tracePt t="38161" x="5808663" y="3203575"/>
          <p14:tracePt t="38185" x="5821363" y="3203575"/>
          <p14:tracePt t="38194" x="5845175" y="3203575"/>
          <p14:tracePt t="38203" x="5870575" y="3203575"/>
          <p14:tracePt t="38220" x="5895975" y="3203575"/>
          <p14:tracePt t="38237" x="5921375" y="3203575"/>
          <p14:tracePt t="38254" x="5932488" y="3203575"/>
          <p14:tracePt t="38270" x="5957888" y="3203575"/>
          <p14:tracePt t="38272" x="5983288" y="3178175"/>
          <p14:tracePt t="38297" x="5995988" y="3178175"/>
          <p14:tracePt t="38304" x="6008688" y="3178175"/>
          <p14:tracePt t="38321" x="6021388" y="3178175"/>
          <p14:tracePt t="38338" x="6045200" y="3178175"/>
          <p14:tracePt t="38354" x="6057900" y="3178175"/>
          <p14:tracePt t="38370" x="6070600" y="3178175"/>
          <p14:tracePt t="38387" x="6083300" y="3178175"/>
          <p14:tracePt t="38404" x="6096000" y="3178175"/>
          <p14:tracePt t="38426" x="6121400" y="3154363"/>
          <p14:tracePt t="38442" x="6146800" y="3154363"/>
          <p14:tracePt t="38454" x="6157913" y="3154363"/>
          <p14:tracePt t="38456" x="6170613" y="3154363"/>
          <p14:tracePt t="38471" x="6196013" y="3154363"/>
          <p14:tracePt t="38473" x="6208713" y="3154363"/>
          <p14:tracePt t="38488" x="6246813" y="3154363"/>
          <p14:tracePt t="38505" x="6270625" y="3154363"/>
          <p14:tracePt t="38522" x="6283325" y="3154363"/>
          <p14:tracePt t="38538" x="6308725" y="3154363"/>
          <p14:tracePt t="38554" x="6321425" y="3141663"/>
          <p14:tracePt t="38641" x="6321425" y="3128963"/>
          <p14:tracePt t="38656" x="6334125" y="3128963"/>
          <p14:tracePt t="38672" x="6346825" y="3128963"/>
          <p14:tracePt t="38681" x="6370638" y="3128963"/>
          <p14:tracePt t="38689" x="6383338" y="3090863"/>
          <p14:tracePt t="38705" x="6408738" y="3065463"/>
          <p14:tracePt t="38722" x="6446838" y="3003550"/>
          <p14:tracePt t="38738" x="6483350" y="2965450"/>
          <p14:tracePt t="38754" x="6534150" y="2878138"/>
          <p14:tracePt t="38772" x="6559550" y="2828925"/>
          <p14:tracePt t="38788" x="6596063" y="2765425"/>
          <p14:tracePt t="38805" x="6634163" y="2728913"/>
          <p14:tracePt t="38822" x="6646863" y="2703513"/>
          <p14:tracePt t="38824" x="6659563" y="2703513"/>
          <p14:tracePt t="38838" x="6672263" y="2690813"/>
          <p14:tracePt t="38840" x="6684963" y="2690813"/>
          <p14:tracePt t="38856" x="6696075" y="2665413"/>
          <p14:tracePt t="38871" x="6721475" y="2652713"/>
          <p14:tracePt t="38873" x="6734175" y="2652713"/>
          <p14:tracePt t="38888" x="6759575" y="2640013"/>
          <p14:tracePt t="38904" x="6772275" y="2640013"/>
          <p14:tracePt t="38922" x="6797675" y="2640013"/>
          <p14:tracePt t="38938" x="6821488" y="2640013"/>
          <p14:tracePt t="38955" x="6834188" y="2640013"/>
          <p14:tracePt t="38972" x="6897688" y="2640013"/>
          <p14:tracePt t="38989" x="6921500" y="2640013"/>
          <p14:tracePt t="39005" x="6972300" y="2640013"/>
          <p14:tracePt t="39022" x="7034213" y="2640013"/>
          <p14:tracePt t="39024" x="7059613" y="2640013"/>
          <p14:tracePt t="39039" x="7072313" y="2640013"/>
          <p14:tracePt t="39041" x="7097713" y="2640013"/>
          <p14:tracePt t="39056" x="7134225" y="2640013"/>
          <p14:tracePt t="39073" x="7146925" y="2640013"/>
          <p14:tracePt t="39106" x="7172325" y="2640013"/>
          <p14:tracePt t="39193" x="7185025" y="2640013"/>
          <p14:tracePt t="39225" x="7197725" y="2640013"/>
          <p14:tracePt t="39233" x="7210425" y="2640013"/>
          <p14:tracePt t="39249" x="7223125" y="2640013"/>
          <p14:tracePt t="39265" x="7235825" y="2640013"/>
          <p14:tracePt t="39281" x="7246938" y="2640013"/>
          <p14:tracePt t="39305" x="7259638" y="2640013"/>
          <p14:tracePt t="39321" x="7285038" y="2640013"/>
          <p14:tracePt t="39330" x="7310438" y="2640013"/>
          <p14:tracePt t="39340" x="7335838" y="2640013"/>
          <p14:tracePt t="39356" x="7397750" y="2640013"/>
          <p14:tracePt t="39373" x="7423150" y="2640013"/>
          <p14:tracePt t="39390" x="7448550" y="2640013"/>
          <p14:tracePt t="39406" x="7472363" y="2652713"/>
          <p14:tracePt t="39424" x="7497763" y="2665413"/>
          <p14:tracePt t="39449" x="7510463" y="2665413"/>
          <p14:tracePt t="39457" x="7510463" y="2678113"/>
          <p14:tracePt t="39481" x="7523163" y="2678113"/>
          <p14:tracePt t="39497" x="7535863" y="2678113"/>
          <p14:tracePt t="39521" x="7548563" y="2690813"/>
          <p14:tracePt t="39561" x="7561263" y="2703513"/>
          <p14:tracePt t="39633" x="7572375" y="2716213"/>
          <p14:tracePt t="39657" x="7585075" y="2716213"/>
          <p14:tracePt t="39674" x="7610475" y="2728913"/>
          <p14:tracePt t="39681" x="7610475" y="2740025"/>
          <p14:tracePt t="39690" x="7623175" y="2740025"/>
          <p14:tracePt t="39707" x="7648575" y="2752725"/>
          <p14:tracePt t="39724" x="7648575" y="2765425"/>
          <p14:tracePt t="39741" x="7673975" y="2778125"/>
          <p14:tracePt t="39758" x="7697788" y="2803525"/>
          <p14:tracePt t="39774" x="7710488" y="2816225"/>
          <p14:tracePt t="39791" x="7723188" y="2816225"/>
          <p14:tracePt t="39793" x="7735888" y="2816225"/>
          <p14:tracePt t="39817" x="7748588" y="2816225"/>
          <p14:tracePt t="39833" x="7748588" y="2828925"/>
          <p14:tracePt t="39858" x="7761288" y="2840038"/>
          <p14:tracePt t="39953" x="7773988" y="2840038"/>
          <p14:tracePt t="39985" x="7785100" y="2840038"/>
          <p14:tracePt t="40065" x="7810500" y="2852738"/>
          <p14:tracePt t="40281" x="7823200" y="2852738"/>
          <p14:tracePt t="40305" x="7835900" y="2865438"/>
          <p14:tracePt t="40321" x="7835900" y="2878138"/>
          <p14:tracePt t="40329" x="7848600" y="2878138"/>
          <p14:tracePt t="40409" x="7861300" y="2890838"/>
          <p14:tracePt t="40426" x="7874000" y="2890838"/>
          <p14:tracePt t="40441" x="7874000" y="2903538"/>
          <p14:tracePt t="40450" x="7886700" y="2916238"/>
          <p14:tracePt t="40465" x="7897813" y="2928938"/>
          <p14:tracePt t="40482" x="7897813" y="2941638"/>
          <p14:tracePt t="40493" x="7910513" y="2952750"/>
          <p14:tracePt t="40510" x="7910513" y="2978150"/>
          <p14:tracePt t="40769" x="7923213" y="2990850"/>
          <p14:tracePt t="40818" x="7923213" y="3003550"/>
          <p14:tracePt t="41009" x="7923213" y="3016250"/>
          <p14:tracePt t="41497" x="7923213" y="3041650"/>
          <p14:tracePt t="41553" x="7923213" y="3054350"/>
          <p14:tracePt t="41569" x="7910513" y="3078163"/>
          <p14:tracePt t="41609" x="7910513" y="3090863"/>
          <p14:tracePt t="41625" x="7897813" y="3090863"/>
          <p14:tracePt t="41650" x="7897813" y="3103563"/>
          <p14:tracePt t="41665" x="7897813" y="3116263"/>
          <p14:tracePt t="41993" x="7886700" y="3128963"/>
          <p14:tracePt t="43017" x="7874000" y="3128963"/>
          <p14:tracePt t="43025" x="7861300" y="3128963"/>
          <p14:tracePt t="86097" x="7861300" y="3165475"/>
          <p14:tracePt t="86104" x="7874000" y="3241675"/>
          <p14:tracePt t="86112" x="7897813" y="3303588"/>
          <p14:tracePt t="86129" x="7923213" y="3341688"/>
          <p14:tracePt t="86184" x="7948613" y="3354388"/>
          <p14:tracePt t="86209" x="7961313" y="3354388"/>
          <p14:tracePt t="86224" x="7974013" y="3354388"/>
          <p14:tracePt t="86234" x="7986713" y="3354388"/>
          <p14:tracePt t="86248" x="8010525" y="3354388"/>
          <p14:tracePt t="86262" x="8048625" y="3367088"/>
          <p14:tracePt t="86264" x="8074025" y="3390900"/>
          <p14:tracePt t="86280" x="8161338" y="3479800"/>
          <p14:tracePt t="86296" x="8274050" y="3629025"/>
          <p14:tracePt t="86313" x="8361363" y="3816350"/>
          <p14:tracePt t="86329" x="8412163" y="3929063"/>
          <p14:tracePt t="86346" x="8461375" y="3992563"/>
          <p14:tracePt t="86362" x="8474075" y="4017963"/>
          <p14:tracePt t="86379" x="8486775" y="4054475"/>
          <p14:tracePt t="86396" x="8499475" y="4054475"/>
          <p14:tracePt t="86413" x="8512175" y="4067175"/>
          <p14:tracePt t="86433" x="8512175" y="4079875"/>
          <p14:tracePt t="86512" x="8512175" y="4092575"/>
          <p14:tracePt t="86530" x="8524875" y="4117975"/>
          <p14:tracePt t="86553" x="8537575" y="4117975"/>
          <p14:tracePt t="86561" x="8537575" y="4129088"/>
          <p14:tracePt t="86577" x="8537575" y="4141788"/>
          <p14:tracePt t="86601" x="8548688" y="4167188"/>
          <p14:tracePt t="86616" x="8561388" y="4179888"/>
          <p14:tracePt t="86625" x="8561388" y="4192588"/>
          <p14:tracePt t="86633" x="8561388" y="4217988"/>
          <p14:tracePt t="86647" x="8574088" y="4230688"/>
          <p14:tracePt t="86648" x="8586788" y="4241800"/>
          <p14:tracePt t="86664" x="8599488" y="4254500"/>
          <p14:tracePt t="86681" x="8612188" y="4267200"/>
          <p14:tracePt t="86776" x="8612188" y="4279900"/>
          <p14:tracePt t="86801" x="8637588" y="4279900"/>
          <p14:tracePt t="86809" x="8650288" y="4279900"/>
          <p14:tracePt t="86816" x="8661400" y="4292600"/>
          <p14:tracePt t="86830" x="8686800" y="4292600"/>
          <p14:tracePt t="86833" x="8724900" y="4292600"/>
          <p14:tracePt t="86848" x="8786813" y="4305300"/>
          <p14:tracePt t="86864" x="8837613" y="4305300"/>
          <p14:tracePt t="86881" x="8874125" y="4305300"/>
          <p14:tracePt t="86897" x="8899525" y="4305300"/>
          <p14:tracePt t="86914" x="8912225" y="4305300"/>
          <p14:tracePt t="86930" x="8924925" y="4305300"/>
          <p14:tracePt t="86947" x="8950325" y="4305300"/>
          <p14:tracePt t="86964" x="8975725" y="4292600"/>
          <p14:tracePt t="86981" x="8999538" y="4279900"/>
          <p14:tracePt t="86984" x="8999538" y="4267200"/>
          <p14:tracePt t="86997" x="9024938" y="4267200"/>
          <p14:tracePt t="87014" x="9037638" y="4254500"/>
          <p14:tracePt t="87048" x="9050338" y="4254500"/>
          <p14:tracePt t="87057" x="9063038" y="4254500"/>
          <p14:tracePt t="87072" x="9075738" y="4254500"/>
          <p14:tracePt t="87082" x="9088438" y="4254500"/>
          <p14:tracePt t="87098" x="9112250" y="4254500"/>
          <p14:tracePt t="87114" x="9163050" y="4254500"/>
          <p14:tracePt t="87131" x="9275763" y="4279900"/>
          <p14:tracePt t="87148" x="9475788" y="4318000"/>
          <p14:tracePt t="87165" x="9726613" y="4318000"/>
          <p14:tracePt t="87182" x="9901238" y="4318000"/>
          <p14:tracePt t="87184" x="9975850" y="4318000"/>
          <p14:tracePt t="87198" x="9988550" y="4318000"/>
          <p14:tracePt t="87216" x="10001250" y="4318000"/>
          <p14:tracePt t="87248" x="10013950" y="4318000"/>
          <p14:tracePt t="87296" x="10026650" y="4330700"/>
          <p14:tracePt t="87721" x="10039350" y="4341813"/>
          <p14:tracePt t="87777" x="10052050" y="4341813"/>
          <p14:tracePt t="87784" x="10064750" y="4341813"/>
          <p14:tracePt t="87792" x="10075863" y="4354513"/>
          <p14:tracePt t="87809" x="10075863" y="4367213"/>
          <p14:tracePt t="87817" x="10075863" y="4379913"/>
          <p14:tracePt t="87833" x="10075863" y="4405313"/>
          <p14:tracePt t="87849" x="10075863" y="4418013"/>
          <p14:tracePt t="87866" x="10075863" y="4443413"/>
          <p14:tracePt t="87897" x="10075863" y="4467225"/>
          <p14:tracePt t="87920" x="10075863" y="4479925"/>
          <p14:tracePt t="87929" x="10064750" y="4479925"/>
          <p14:tracePt t="87936" x="10064750" y="4492625"/>
          <p14:tracePt t="87950" x="10052050" y="4492625"/>
          <p14:tracePt t="87967" x="10039350" y="4518025"/>
          <p14:tracePt t="87969" x="10013950" y="4518025"/>
          <p14:tracePt t="87984" x="9963150" y="4543425"/>
          <p14:tracePt t="88000" x="9926638" y="4567238"/>
          <p14:tracePt t="88017" x="9901238" y="4579938"/>
          <p14:tracePt t="88033" x="9888538" y="4592638"/>
          <p14:tracePt t="88050" x="9875838" y="4618038"/>
          <p14:tracePt t="88067" x="9863138" y="4618038"/>
          <p14:tracePt t="88084" x="9852025" y="4630738"/>
          <p14:tracePt t="88100" x="9839325" y="4656138"/>
          <p14:tracePt t="88117" x="9826625" y="4656138"/>
          <p14:tracePt t="88137" x="9813925" y="4667250"/>
          <p14:tracePt t="88257" x="9813925" y="4679950"/>
          <p14:tracePt t="88408" x="9813925" y="4692650"/>
          <p14:tracePt t="88449" x="9813925" y="4718050"/>
          <p14:tracePt t="88512" x="9813925" y="4730750"/>
          <p14:tracePt t="88640" x="9788525" y="4730750"/>
          <p14:tracePt t="88649" x="9775825" y="4718050"/>
          <p14:tracePt t="88664" x="9775825" y="4705350"/>
          <p14:tracePt t="88688" x="9763125" y="4705350"/>
          <p14:tracePt t="89401" x="9763125" y="4692650"/>
          <p14:tracePt t="89433" x="9763125" y="4679950"/>
          <p14:tracePt t="89992" x="9763125" y="4705350"/>
          <p14:tracePt t="90000" x="9750425" y="4718050"/>
          <p14:tracePt t="90008" x="9739313" y="4743450"/>
          <p14:tracePt t="90022" x="9726613" y="4756150"/>
          <p14:tracePt t="90024" x="9726613" y="4768850"/>
          <p14:tracePt t="90039" x="9701213" y="4805363"/>
          <p14:tracePt t="90056" x="9688513" y="4843463"/>
          <p14:tracePt t="90072" x="9675813" y="4843463"/>
          <p14:tracePt t="90089" x="9663113" y="4868863"/>
          <p14:tracePt t="90112" x="9663113" y="4879975"/>
          <p14:tracePt t="90122" x="9650413" y="4879975"/>
          <p14:tracePt t="90257" x="9637713" y="4892675"/>
          <p14:tracePt t="90377" x="9637713" y="4905375"/>
          <p14:tracePt t="90440" x="9626600" y="4905375"/>
          <p14:tracePt t="90448" x="9613900" y="4892675"/>
          <p14:tracePt t="90601" x="9601200" y="4892675"/>
          <p14:tracePt t="90633" x="9575800" y="4905375"/>
          <p14:tracePt t="90640" x="9563100" y="4905375"/>
          <p14:tracePt t="90648" x="9537700" y="4930775"/>
          <p14:tracePt t="90657" x="9525000" y="4930775"/>
          <p14:tracePt t="90673" x="9424988" y="4992688"/>
          <p14:tracePt t="90690" x="9324975" y="5030788"/>
          <p14:tracePt t="90707" x="9224963" y="5068888"/>
          <p14:tracePt t="90724" x="9137650" y="5092700"/>
          <p14:tracePt t="90741" x="9063038" y="5092700"/>
          <p14:tracePt t="90757" x="8912225" y="5143500"/>
          <p14:tracePt t="90774" x="8686800" y="5205413"/>
          <p14:tracePt t="90776" x="8561388" y="5230813"/>
          <p14:tracePt t="90792" x="7874000" y="5418138"/>
          <p14:tracePt t="90808" x="7223125" y="5607050"/>
          <p14:tracePt t="90825" x="6872288" y="5656263"/>
          <p14:tracePt t="90841" x="6621463" y="5694363"/>
          <p14:tracePt t="90858" x="6396038" y="5732463"/>
          <p14:tracePt t="90874" x="6208713" y="5768975"/>
          <p14:tracePt t="90891" x="6034088" y="5794375"/>
          <p14:tracePt t="90908" x="5808663" y="5843588"/>
          <p14:tracePt t="90925" x="5545138" y="5881688"/>
          <p14:tracePt t="90941" x="5170488" y="5932488"/>
          <p14:tracePt t="90958" x="4843463" y="5981700"/>
          <p14:tracePt t="90960" x="4719638" y="6007100"/>
          <p14:tracePt t="90975" x="4594225" y="6045200"/>
          <p14:tracePt t="90977" x="4518025" y="6056313"/>
          <p14:tracePt t="90992" x="4305300" y="6081713"/>
          <p14:tracePt t="91008" x="4005263" y="6119813"/>
          <p14:tracePt t="91025" x="3905250" y="6132513"/>
          <p14:tracePt t="91041" x="3817938" y="6132513"/>
          <p14:tracePt t="91057" x="3779838" y="6132513"/>
          <p14:tracePt t="91074" x="3756025" y="6132513"/>
          <p14:tracePt t="91092" x="3743325" y="6132513"/>
          <p14:tracePt t="91108" x="3705225" y="6119813"/>
          <p14:tracePt t="91125" x="3679825" y="6107113"/>
          <p14:tracePt t="91141" x="3667125" y="6094413"/>
          <p14:tracePt t="91143" x="3667125" y="6081713"/>
          <p14:tracePt t="91158" x="3643313" y="6069013"/>
          <p14:tracePt t="91160" x="3630613" y="6056313"/>
          <p14:tracePt t="91176" x="3605213" y="6045200"/>
          <p14:tracePt t="91193" x="3505200" y="6007100"/>
          <p14:tracePt t="91209" x="3317875" y="5945188"/>
          <p14:tracePt t="91225" x="3167063" y="5907088"/>
          <p14:tracePt t="91241" x="2992438" y="5868988"/>
          <p14:tracePt t="91258" x="2828925" y="5819775"/>
          <p14:tracePt t="91275" x="2728913" y="5794375"/>
          <p14:tracePt t="91292" x="2641600" y="5756275"/>
          <p14:tracePt t="91308" x="2528888" y="5732463"/>
          <p14:tracePt t="91325" x="2465388" y="5694363"/>
          <p14:tracePt t="91342" x="2428875" y="5668963"/>
          <p14:tracePt t="91344" x="2403475" y="5643563"/>
          <p14:tracePt t="91359" x="2390775" y="5643563"/>
          <p14:tracePt t="91376" x="2390775" y="5630863"/>
          <p14:tracePt t="91392" x="2378075" y="5630863"/>
          <p14:tracePt t="91425" x="2378075" y="5619750"/>
          <p14:tracePt t="91464" x="2365375" y="5607050"/>
          <p14:tracePt t="91488" x="2352675" y="5607050"/>
          <p14:tracePt t="91519" x="2352675" y="5594350"/>
          <p14:tracePt t="91528" x="2352675" y="5581650"/>
          <p14:tracePt t="91543" x="2352675" y="5556250"/>
          <p14:tracePt t="91551" x="2352675" y="5543550"/>
          <p14:tracePt t="91559" x="2352675" y="5530850"/>
          <p14:tracePt t="91575" x="2352675" y="5481638"/>
          <p14:tracePt t="91592" x="2352675" y="5407025"/>
          <p14:tracePt t="91608" x="2390775" y="5330825"/>
          <p14:tracePt t="91626" x="2390775" y="5318125"/>
          <p14:tracePt t="91643" x="2390775" y="5268913"/>
          <p14:tracePt t="91660" x="2390775" y="5218113"/>
          <p14:tracePt t="91676" x="2390775" y="5194300"/>
          <p14:tracePt t="91693" x="2390775" y="5181600"/>
          <p14:tracePt t="91710" x="2416175" y="5156200"/>
          <p14:tracePt t="93088" x="2428875" y="5156200"/>
          <p14:tracePt t="93496" x="2441575" y="5156200"/>
          <p14:tracePt t="93504" x="2452688" y="5156200"/>
          <p14:tracePt t="93569" x="2465388" y="5156200"/>
          <p14:tracePt t="93680" x="2478088" y="5156200"/>
          <p14:tracePt t="93697" x="2490788" y="5156200"/>
          <p14:tracePt t="93713" x="2516188" y="5168900"/>
          <p14:tracePt t="93721" x="2516188" y="5181600"/>
          <p14:tracePt t="93737" x="2528888" y="5181600"/>
          <p14:tracePt t="93748" x="2541588" y="5181600"/>
          <p14:tracePt t="93765" x="2554288" y="5194300"/>
          <p14:tracePt t="93782" x="2565400" y="5205413"/>
          <p14:tracePt t="93784" x="2590800" y="5205413"/>
          <p14:tracePt t="93799" x="2603500" y="5205413"/>
          <p14:tracePt t="93816" x="2641600" y="5205413"/>
          <p14:tracePt t="93832" x="2667000" y="5218113"/>
          <p14:tracePt t="93849" x="2678113" y="5218113"/>
          <p14:tracePt t="93865" x="2690813" y="5230813"/>
          <p14:tracePt t="93881" x="2703513" y="5230813"/>
          <p14:tracePt t="93913" x="2716213" y="5243513"/>
          <p14:tracePt t="93929" x="2728913" y="5243513"/>
          <p14:tracePt t="93960" x="2741613" y="5256213"/>
          <p14:tracePt t="93985" x="2754313" y="5256213"/>
          <p14:tracePt t="94000" x="2767013" y="5268913"/>
          <p14:tracePt t="94016" x="2778125" y="5281613"/>
          <p14:tracePt t="94024" x="2803525" y="5281613"/>
          <p14:tracePt t="94034" x="2816225" y="5294313"/>
          <p14:tracePt t="94049" x="2841625" y="5294313"/>
          <p14:tracePt t="94065" x="2903538" y="5318125"/>
          <p14:tracePt t="94082" x="2954338" y="5330825"/>
          <p14:tracePt t="94099" x="3041650" y="5343525"/>
          <p14:tracePt t="94116" x="3141663" y="5343525"/>
          <p14:tracePt t="94133" x="3328988" y="5356225"/>
          <p14:tracePt t="94149" x="3530600" y="5356225"/>
          <p14:tracePt t="94151" x="3605213" y="5356225"/>
          <p14:tracePt t="94166" x="3679825" y="5356225"/>
          <p14:tracePt t="94168" x="3730625" y="5356225"/>
          <p14:tracePt t="94183" x="3805238" y="5356225"/>
          <p14:tracePt t="94200" x="3843338" y="5343525"/>
          <p14:tracePt t="94216" x="3856038" y="5318125"/>
          <p14:tracePt t="94233" x="3867150" y="5305425"/>
          <p14:tracePt t="94257" x="3879850" y="5305425"/>
          <p14:tracePt t="94266" x="3892550" y="5294313"/>
          <p14:tracePt t="94560" x="3892550" y="5281613"/>
          <p14:tracePt t="94657" x="3905250" y="5281613"/>
          <p14:tracePt t="94681" x="3917950" y="5281613"/>
          <p14:tracePt t="94752" x="3930650" y="5294313"/>
          <p14:tracePt t="94833" x="3943350" y="5294313"/>
          <p14:tracePt t="94881" x="3956050" y="5294313"/>
          <p14:tracePt t="94889" x="3979863" y="5305425"/>
          <p14:tracePt t="94904" x="3992563" y="5305425"/>
          <p14:tracePt t="94918" x="4005263" y="5318125"/>
          <p14:tracePt t="94935" x="4043363" y="5330825"/>
          <p14:tracePt t="94952" x="4068763" y="5356225"/>
          <p14:tracePt t="94968" x="4143375" y="5381625"/>
          <p14:tracePt t="94985" x="4256088" y="5443538"/>
          <p14:tracePt t="95001" x="4356100" y="5507038"/>
          <p14:tracePt t="95018" x="4481513" y="5543550"/>
          <p14:tracePt t="95035" x="4594225" y="5594350"/>
          <p14:tracePt t="95052" x="4732338" y="5630863"/>
          <p14:tracePt t="95068" x="4832350" y="5643563"/>
          <p14:tracePt t="95085" x="4981575" y="5681663"/>
          <p14:tracePt t="95102" x="5181600" y="5681663"/>
          <p14:tracePt t="95104" x="5319713" y="5681663"/>
          <p14:tracePt t="95119" x="5519738" y="5681663"/>
          <p14:tracePt t="95136" x="5732463" y="5681663"/>
          <p14:tracePt t="95153" x="5870575" y="5681663"/>
          <p14:tracePt t="95169" x="6034088" y="5681663"/>
          <p14:tracePt t="95185" x="6121400" y="5681663"/>
          <p14:tracePt t="95202" x="6170613" y="5643563"/>
          <p14:tracePt t="95219" x="6196013" y="5643563"/>
          <p14:tracePt t="95328" x="6196013" y="5630863"/>
          <p14:tracePt t="95344" x="6183313" y="5619750"/>
          <p14:tracePt t="95353" x="6170613" y="5619750"/>
          <p14:tracePt t="95361" x="6157913" y="5619750"/>
          <p14:tracePt t="95370" x="6121400" y="5619750"/>
          <p14:tracePt t="95386" x="6070600" y="5607050"/>
          <p14:tracePt t="95403" x="6034088" y="5594350"/>
          <p14:tracePt t="95419" x="6008688" y="5581650"/>
          <p14:tracePt t="95436" x="5983288" y="5568950"/>
          <p14:tracePt t="95453" x="5945188" y="5568950"/>
          <p14:tracePt t="95469" x="5921375" y="5568950"/>
          <p14:tracePt t="95488" x="5895975" y="5556250"/>
          <p14:tracePt t="95504" x="5857875" y="5556250"/>
          <p14:tracePt t="95520" x="5832475" y="5556250"/>
          <p14:tracePt t="95537" x="5795963" y="5543550"/>
          <p14:tracePt t="95553" x="5757863" y="5543550"/>
          <p14:tracePt t="95569" x="5719763" y="5543550"/>
          <p14:tracePt t="95586" x="5683250" y="5543550"/>
          <p14:tracePt t="95603" x="5657850" y="5543550"/>
          <p14:tracePt t="95620" x="5632450" y="5543550"/>
          <p14:tracePt t="95637" x="5607050" y="5543550"/>
          <p14:tracePt t="95653" x="5570538" y="5543550"/>
          <p14:tracePt t="95670" x="5557838" y="5543550"/>
          <p14:tracePt t="95672" x="5545138" y="5543550"/>
          <p14:tracePt t="95687" x="5532438" y="5530850"/>
          <p14:tracePt t="95704" x="5507038" y="5530850"/>
          <p14:tracePt t="95729" x="5495925" y="5530850"/>
          <p14:tracePt t="95761" x="5470525" y="5530850"/>
          <p14:tracePt t="95777" x="5445125" y="5530850"/>
          <p14:tracePt t="95801" x="5432425" y="5530850"/>
          <p14:tracePt t="95808" x="5407025" y="5530850"/>
          <p14:tracePt t="95820" x="5394325" y="5530850"/>
          <p14:tracePt t="95837" x="5370513" y="5530850"/>
          <p14:tracePt t="95854" x="5345113" y="5530850"/>
          <p14:tracePt t="95856" x="5332413" y="5530850"/>
          <p14:tracePt t="95870" x="5307013" y="5530850"/>
          <p14:tracePt t="95872" x="5294313" y="5530850"/>
          <p14:tracePt t="95886" x="5281613" y="5530850"/>
          <p14:tracePt t="95887" x="5270500" y="5530850"/>
          <p14:tracePt t="95903" x="5257800" y="5530850"/>
          <p14:tracePt t="95920" x="5232400" y="5530850"/>
          <p14:tracePt t="95936" x="5219700" y="5530850"/>
          <p14:tracePt t="95954" x="5181600" y="5530850"/>
          <p14:tracePt t="95971" x="5157788" y="5530850"/>
          <p14:tracePt t="95987" x="5132388" y="5530850"/>
          <p14:tracePt t="96004" x="5094288" y="5543550"/>
          <p14:tracePt t="96021" x="5068888" y="5543550"/>
          <p14:tracePt t="96038" x="5006975" y="5543550"/>
          <p14:tracePt t="96039" x="4981575" y="5543550"/>
          <p14:tracePt t="96054" x="4956175" y="5543550"/>
          <p14:tracePt t="96056" x="4932363" y="5543550"/>
          <p14:tracePt t="96072" x="4906963" y="5543550"/>
          <p14:tracePt t="96088" x="4894263" y="5543550"/>
          <p14:tracePt t="96105" x="4881563" y="5543550"/>
          <p14:tracePt t="96121" x="4856163" y="5543550"/>
          <p14:tracePt t="96137" x="4843463" y="5543550"/>
          <p14:tracePt t="96154" x="4794250" y="5543550"/>
          <p14:tracePt t="96171" x="4768850" y="5543550"/>
          <p14:tracePt t="96188" x="4706938" y="5543550"/>
          <p14:tracePt t="96205" x="4619625" y="5543550"/>
          <p14:tracePt t="96221" x="4481513" y="5543550"/>
          <p14:tracePt t="96223" x="4430713" y="5543550"/>
          <p14:tracePt t="96238" x="4343400" y="5543550"/>
          <p14:tracePt t="96240" x="4294188" y="5518150"/>
          <p14:tracePt t="96255" x="4205288" y="5507038"/>
          <p14:tracePt t="96272" x="4117975" y="5494338"/>
          <p14:tracePt t="96289" x="4043363" y="5494338"/>
          <p14:tracePt t="96305" x="3917950" y="5494338"/>
          <p14:tracePt t="96321" x="3730625" y="5494338"/>
          <p14:tracePt t="96338" x="3554413" y="5494338"/>
          <p14:tracePt t="96355" x="3405188" y="5494338"/>
          <p14:tracePt t="96372" x="3305175" y="5494338"/>
          <p14:tracePt t="96389" x="3228975" y="5494338"/>
          <p14:tracePt t="96405" x="3154363" y="5494338"/>
          <p14:tracePt t="96407" x="3128963" y="5494338"/>
          <p14:tracePt t="96422" x="3092450" y="5494338"/>
          <p14:tracePt t="96424" x="3079750" y="5494338"/>
          <p14:tracePt t="96439" x="3054350" y="5494338"/>
          <p14:tracePt t="96456" x="3028950" y="5494338"/>
          <p14:tracePt t="96473" x="3003550" y="5494338"/>
          <p14:tracePt t="96489" x="2967038" y="5481638"/>
          <p14:tracePt t="96505" x="2941638" y="5468938"/>
          <p14:tracePt t="96522" x="2879725" y="5456238"/>
          <p14:tracePt t="96539" x="2803525" y="5418138"/>
          <p14:tracePt t="96556" x="2703513" y="5368925"/>
          <p14:tracePt t="96572" x="2628900" y="5343525"/>
          <p14:tracePt t="96589" x="2578100" y="5318125"/>
          <p14:tracePt t="96605" x="2528888" y="5294313"/>
          <p14:tracePt t="96623" x="2516188" y="5294313"/>
          <p14:tracePt t="96624" x="2503488" y="5281613"/>
          <p14:tracePt t="96640" x="2490788" y="5268913"/>
          <p14:tracePt t="96680" x="2478088" y="5268913"/>
          <p14:tracePt t="96712" x="2465388" y="5268913"/>
          <p14:tracePt t="96768" x="2465388" y="5256213"/>
          <p14:tracePt t="96776" x="2465388" y="5243513"/>
          <p14:tracePt t="96792" x="2465388" y="5230813"/>
          <p14:tracePt t="96806" x="2465388" y="5218113"/>
          <p14:tracePt t="96824" x="2478088" y="5205413"/>
          <p14:tracePt t="96848" x="2503488" y="5181600"/>
          <p14:tracePt t="96872" x="2503488" y="5168900"/>
          <p14:tracePt t="96896" x="2528888" y="5143500"/>
          <p14:tracePt t="96912" x="2528888" y="5130800"/>
          <p14:tracePt t="96929" x="2528888" y="5118100"/>
          <p14:tracePt t="96936" x="2528888" y="5105400"/>
          <p14:tracePt t="96945" x="2528888" y="5092700"/>
          <p14:tracePt t="96960" x="2528888" y="5068888"/>
          <p14:tracePt t="96985" x="2528888" y="5056188"/>
          <p14:tracePt t="96992" x="2528888" y="5043488"/>
          <p14:tracePt t="97007" x="2528888" y="5018088"/>
          <p14:tracePt t="97024" x="2528888" y="4992688"/>
          <p14:tracePt t="97041" x="2528888" y="4981575"/>
          <p14:tracePt t="97057" x="2528888" y="4956175"/>
          <p14:tracePt t="97080" x="2528888" y="4943475"/>
          <p14:tracePt t="97152" x="2528888" y="4930775"/>
          <p14:tracePt t="97168" x="2516188" y="4930775"/>
          <p14:tracePt t="97176" x="2503488" y="4905375"/>
          <p14:tracePt t="97191" x="2478088" y="4905375"/>
          <p14:tracePt t="97200" x="2441575" y="4879975"/>
          <p14:tracePt t="97216" x="2416175" y="4868863"/>
          <p14:tracePt t="97225" x="2390775" y="4856163"/>
          <p14:tracePt t="97241" x="2328863" y="4818063"/>
          <p14:tracePt t="97257" x="2265363" y="4792663"/>
          <p14:tracePt t="97274" x="2228850" y="4779963"/>
          <p14:tracePt t="97291" x="2165350" y="4743450"/>
          <p14:tracePt t="97308" x="2090738" y="4705350"/>
          <p14:tracePt t="97324" x="2039938" y="4679950"/>
          <p14:tracePt t="97341" x="1990725" y="4656138"/>
          <p14:tracePt t="97358" x="1978025" y="4643438"/>
          <p14:tracePt t="97360" x="1965325" y="4630738"/>
          <p14:tracePt t="97375" x="1965325" y="4618038"/>
          <p14:tracePt t="97408" x="1952625" y="4605338"/>
          <p14:tracePt t="97449" x="1952625" y="4592638"/>
          <p14:tracePt t="97457" x="1952625" y="4579938"/>
          <p14:tracePt t="97465" x="1952625" y="4567238"/>
          <p14:tracePt t="97475" x="1952625" y="4543425"/>
          <p14:tracePt t="97492" x="1965325" y="4505325"/>
          <p14:tracePt t="97508" x="1990725" y="4479925"/>
          <p14:tracePt t="97525" x="2014538" y="4430713"/>
          <p14:tracePt t="97541" x="2052638" y="4392613"/>
          <p14:tracePt t="97543" x="2078038" y="4367213"/>
          <p14:tracePt t="97558" x="2127250" y="4341813"/>
          <p14:tracePt t="97560" x="2152650" y="4330700"/>
          <p14:tracePt t="97575" x="2239963" y="4305300"/>
          <p14:tracePt t="97592" x="2316163" y="4292600"/>
          <p14:tracePt t="97609" x="2390775" y="4267200"/>
          <p14:tracePt t="97625" x="2441575" y="4267200"/>
          <p14:tracePt t="97642" x="2516188" y="4267200"/>
          <p14:tracePt t="97658" x="2554288" y="4267200"/>
          <p14:tracePt t="97675" x="2603500" y="4267200"/>
          <p14:tracePt t="97692" x="2628900" y="4292600"/>
          <p14:tracePt t="97709" x="2654300" y="4318000"/>
          <p14:tracePt t="97725" x="2667000" y="4341813"/>
          <p14:tracePt t="97742" x="2690813" y="4367213"/>
          <p14:tracePt t="97744" x="2703513" y="4379913"/>
          <p14:tracePt t="97759" x="2716213" y="4418013"/>
          <p14:tracePt t="97776" x="2716213" y="4454525"/>
          <p14:tracePt t="97793" x="2716213" y="4505325"/>
          <p14:tracePt t="97809" x="2716213" y="4554538"/>
          <p14:tracePt t="97825" x="2716213" y="4592638"/>
          <p14:tracePt t="97842" x="2716213" y="4643438"/>
          <p14:tracePt t="97859" x="2716213" y="4679950"/>
          <p14:tracePt t="97875" x="2678113" y="4743450"/>
          <p14:tracePt t="97893" x="2616200" y="4779963"/>
          <p14:tracePt t="97909" x="2554288" y="4805363"/>
          <p14:tracePt t="97911" x="2528888" y="4843463"/>
          <p14:tracePt t="97926" x="2503488" y="4843463"/>
          <p14:tracePt t="97928" x="2452688" y="4856163"/>
          <p14:tracePt t="97943" x="2365375" y="4868863"/>
          <p14:tracePt t="97960" x="2265363" y="4868863"/>
          <p14:tracePt t="97976" x="2103438" y="4868863"/>
          <p14:tracePt t="97994" x="1914525" y="4868863"/>
          <p14:tracePt t="98009" x="1801813" y="4868863"/>
          <p14:tracePt t="98026" x="1727200" y="4856163"/>
          <p14:tracePt t="98043" x="1689100" y="4843463"/>
          <p14:tracePt t="98072" x="1689100" y="4830763"/>
          <p14:tracePt t="98081" x="1689100" y="4818063"/>
          <p14:tracePt t="98096" x="1689100" y="4792663"/>
          <p14:tracePt t="98112" x="1689100" y="4779963"/>
          <p14:tracePt t="98127" x="1714500" y="4756150"/>
          <p14:tracePt t="98128" x="1727200" y="4730750"/>
          <p14:tracePt t="98144" x="1790700" y="4692650"/>
          <p14:tracePt t="98160" x="1927225" y="4643438"/>
          <p14:tracePt t="98177" x="2103438" y="4605338"/>
          <p14:tracePt t="98193" x="2265363" y="4605338"/>
          <p14:tracePt t="98210" x="2352675" y="4605338"/>
          <p14:tracePt t="98227" x="2441575" y="4605338"/>
          <p14:tracePt t="98243" x="2465388" y="4605338"/>
          <p14:tracePt t="98260" x="2516188" y="4605338"/>
          <p14:tracePt t="98277" x="2565400" y="4643438"/>
          <p14:tracePt t="98293" x="2616200" y="4692650"/>
          <p14:tracePt t="98296" x="2616200" y="4730750"/>
          <p14:tracePt t="98310" x="2641600" y="4779963"/>
          <p14:tracePt t="98312" x="2678113" y="4805363"/>
          <p14:tracePt t="98327" x="2778125" y="4968875"/>
          <p14:tracePt t="98344" x="2803525" y="5056188"/>
          <p14:tracePt t="98361" x="2816225" y="5081588"/>
          <p14:tracePt t="98377" x="2816225" y="5118100"/>
          <p14:tracePt t="98393" x="2816225" y="5143500"/>
          <p14:tracePt t="98410" x="2816225" y="5156200"/>
          <p14:tracePt t="98544" x="2828925" y="5156200"/>
          <p14:tracePt t="98552" x="2854325" y="5156200"/>
          <p14:tracePt t="98561" x="2890838" y="5156200"/>
          <p14:tracePt t="98577" x="2979738" y="5156200"/>
          <p14:tracePt t="98594" x="3054350" y="5156200"/>
          <p14:tracePt t="98611" x="3141663" y="5156200"/>
          <p14:tracePt t="98628" x="3216275" y="5156200"/>
          <p14:tracePt t="98644" x="3254375" y="5156200"/>
          <p14:tracePt t="98661" x="3292475" y="5168900"/>
          <p14:tracePt t="98663" x="3317875" y="5168900"/>
          <p14:tracePt t="98678" x="3341688" y="5168900"/>
          <p14:tracePt t="98680" x="3354388" y="5168900"/>
          <p14:tracePt t="98695" x="3405188" y="5194300"/>
          <p14:tracePt t="98696" x="3441700" y="5194300"/>
          <p14:tracePt t="98712" x="3567113" y="5230813"/>
          <p14:tracePt t="98728" x="3705225" y="5268913"/>
          <p14:tracePt t="98745" x="3830638" y="5305425"/>
          <p14:tracePt t="98761" x="3992563" y="5330825"/>
          <p14:tracePt t="98778" x="4168775" y="5356225"/>
          <p14:tracePt t="98794" x="4343400" y="5381625"/>
          <p14:tracePt t="98812" x="4468813" y="5381625"/>
          <p14:tracePt t="98828" x="4643438" y="5381625"/>
          <p14:tracePt t="98845" x="4832350" y="5418138"/>
          <p14:tracePt t="98862" x="5045075" y="5418138"/>
          <p14:tracePt t="98864" x="5145088" y="5418138"/>
          <p14:tracePt t="98878" x="5270500" y="5418138"/>
          <p14:tracePt t="98879" x="5370513" y="5418138"/>
          <p14:tracePt t="98895" x="5545138" y="5418138"/>
          <p14:tracePt t="98912" x="5708650" y="5418138"/>
          <p14:tracePt t="98929" x="5795963" y="5418138"/>
          <p14:tracePt t="98945" x="5908675" y="5418138"/>
          <p14:tracePt t="98962" x="6021388" y="5394325"/>
          <p14:tracePt t="98979" x="6096000" y="5356225"/>
          <p14:tracePt t="98995" x="6170613" y="5330825"/>
          <p14:tracePt t="99012" x="6234113" y="5318125"/>
          <p14:tracePt t="99029" x="6283325" y="5281613"/>
          <p14:tracePt t="99045" x="6359525" y="5268913"/>
          <p14:tracePt t="99047" x="6396038" y="5243513"/>
          <p14:tracePt t="99062" x="6434138" y="5218113"/>
          <p14:tracePt t="99064" x="6496050" y="5205413"/>
          <p14:tracePt t="99079" x="6608763" y="5143500"/>
          <p14:tracePt t="99096" x="6721475" y="5092700"/>
          <p14:tracePt t="99113" x="6797675" y="5068888"/>
          <p14:tracePt t="99129" x="6846888" y="5043488"/>
          <p14:tracePt t="99145" x="6884988" y="5018088"/>
          <p14:tracePt t="99162" x="6910388" y="5018088"/>
          <p14:tracePt t="99179" x="6934200" y="4992688"/>
          <p14:tracePt t="99200" x="6946900" y="4992688"/>
          <p14:tracePt t="99217" x="6959600" y="4992688"/>
          <p14:tracePt t="99249" x="6972300" y="4992688"/>
          <p14:tracePt t="99263" x="6985000" y="4992688"/>
          <p14:tracePt t="99288" x="6997700" y="4992688"/>
          <p14:tracePt t="99296" x="7010400" y="4992688"/>
          <p14:tracePt t="99304" x="7010400" y="4981575"/>
          <p14:tracePt t="99448" x="7021513" y="4968875"/>
          <p14:tracePt t="99480" x="7034213" y="4968875"/>
          <p14:tracePt t="99488" x="7034213" y="4981575"/>
          <p14:tracePt t="99513" x="7046913" y="5005388"/>
          <p14:tracePt t="99528" x="7046913" y="5018088"/>
          <p14:tracePt t="99545" x="7059613" y="5043488"/>
          <p14:tracePt t="99553" x="7072313" y="5056188"/>
          <p14:tracePt t="99564" x="7072313" y="5068888"/>
          <p14:tracePt t="99580" x="7085013" y="5081588"/>
          <p14:tracePt t="99597" x="7085013" y="5092700"/>
          <p14:tracePt t="99616" x="7085013" y="5105400"/>
          <p14:tracePt t="99631" x="7097713" y="5130800"/>
          <p14:tracePt t="99647" x="7110413" y="5130800"/>
          <p14:tracePt t="99681" x="7110413" y="5143500"/>
          <p14:tracePt t="99704" x="7123113" y="5143500"/>
          <p14:tracePt t="99729" x="7146925" y="5143500"/>
          <p14:tracePt t="99753" x="7172325" y="5143500"/>
          <p14:tracePt t="99761" x="7185025" y="5143500"/>
          <p14:tracePt t="99769" x="7197725" y="5143500"/>
          <p14:tracePt t="99781" x="7235825" y="5143500"/>
          <p14:tracePt t="99797" x="7297738" y="5143500"/>
          <p14:tracePt t="99799" x="7335838" y="5130800"/>
          <p14:tracePt t="99814" x="7423150" y="5118100"/>
          <p14:tracePt t="99816" x="7497763" y="5081588"/>
          <p14:tracePt t="99831" x="7685088" y="5005388"/>
          <p14:tracePt t="99848" x="7886700" y="4956175"/>
          <p14:tracePt t="99865" x="8074025" y="4892675"/>
          <p14:tracePt t="99880" x="8212138" y="4856163"/>
          <p14:tracePt t="99897" x="8274050" y="4856163"/>
          <p14:tracePt t="99914" x="8299450" y="4830763"/>
          <p14:tracePt t="100288" x="8286750" y="4830763"/>
          <p14:tracePt t="100305" x="8274050" y="4830763"/>
          <p14:tracePt t="100313" x="8248650" y="4830763"/>
          <p14:tracePt t="100328" x="8212138" y="4856163"/>
          <p14:tracePt t="100344" x="8186738" y="4856163"/>
          <p14:tracePt t="100353" x="8161338" y="4892675"/>
          <p14:tracePt t="100366" x="8135938" y="4905375"/>
          <p14:tracePt t="100367" x="8110538" y="4930775"/>
          <p14:tracePt t="100383" x="8074025" y="4956175"/>
          <p14:tracePt t="100400" x="8048625" y="4981575"/>
          <p14:tracePt t="100416" x="8023225" y="5005388"/>
          <p14:tracePt t="100433" x="8023225" y="5018088"/>
          <p14:tracePt t="100450" x="7999413" y="5030788"/>
          <p14:tracePt t="100505" x="7999413" y="5043488"/>
          <p14:tracePt t="100544" x="7999413" y="5056188"/>
          <p14:tracePt t="100616" x="7999413" y="5068888"/>
          <p14:tracePt t="100640" x="7999413" y="5092700"/>
          <p14:tracePt t="100649" x="7999413" y="5118100"/>
          <p14:tracePt t="100673" x="7999413" y="5143500"/>
          <p14:tracePt t="100680" x="7999413" y="5168900"/>
          <p14:tracePt t="100689" x="7999413" y="5194300"/>
          <p14:tracePt t="100700" x="7999413" y="5205413"/>
          <p14:tracePt t="100716" x="7999413" y="5243513"/>
          <p14:tracePt t="100733" x="7999413" y="5268913"/>
          <p14:tracePt t="100735" x="7999413" y="5281613"/>
          <p14:tracePt t="100750" x="7999413" y="5294313"/>
          <p14:tracePt t="100752" x="7999413" y="5305425"/>
          <p14:tracePt t="100776" x="7999413" y="5330825"/>
          <p14:tracePt t="100832" x="7986713" y="5343525"/>
          <p14:tracePt t="100936" x="7974013" y="5343525"/>
          <p14:tracePt t="100960" x="7961313" y="5330825"/>
          <p14:tracePt t="100992" x="7961313" y="5318125"/>
          <p14:tracePt t="101001" x="7961313" y="5305425"/>
          <p14:tracePt t="101008" x="7961313" y="5294313"/>
          <p14:tracePt t="101017" x="7974013" y="5268913"/>
          <p14:tracePt t="101034" x="7999413" y="5243513"/>
          <p14:tracePt t="101051" x="8061325" y="5194300"/>
          <p14:tracePt t="101067" x="8186738" y="5081588"/>
          <p14:tracePt t="101084" x="8399463" y="4968875"/>
          <p14:tracePt t="101101" x="8599488" y="4856163"/>
          <p14:tracePt t="101118" x="8699500" y="4792663"/>
          <p14:tracePt t="101120" x="8750300" y="4768850"/>
          <p14:tracePt t="101135" x="8799513" y="4756150"/>
          <p14:tracePt t="101240" x="8812213" y="4756150"/>
          <p14:tracePt t="101272" x="8824913" y="4756150"/>
          <p14:tracePt t="101289" x="8837613" y="4756150"/>
          <p14:tracePt t="101320" x="8863013" y="4756150"/>
          <p14:tracePt t="101335" x="8874125" y="4756150"/>
          <p14:tracePt t="101345" x="8886825" y="4756150"/>
          <p14:tracePt t="101352" x="8899525" y="4756150"/>
          <p14:tracePt t="101369" x="8937625" y="4756150"/>
          <p14:tracePt t="101385" x="8999538" y="4768850"/>
          <p14:tracePt t="101401" x="9124950" y="4779963"/>
          <p14:tracePt t="101418" x="9288463" y="4779963"/>
          <p14:tracePt t="101435" x="9488488" y="4779963"/>
          <p14:tracePt t="101452" x="9675813" y="4779963"/>
          <p14:tracePt t="101468" x="9801225" y="4779963"/>
          <p14:tracePt t="101485" x="9852025" y="4779963"/>
          <p14:tracePt t="101536" x="9875838" y="4779963"/>
          <p14:tracePt t="101569" x="9888538" y="4779963"/>
          <p14:tracePt t="101577" x="9913938" y="4768850"/>
          <p14:tracePt t="101600" x="9952038" y="4768850"/>
          <p14:tracePt t="101609" x="9963150" y="4756150"/>
          <p14:tracePt t="101619" x="9988550" y="4730750"/>
          <p14:tracePt t="101635" x="10001250" y="4730750"/>
          <p14:tracePt t="101652" x="10064750" y="4692650"/>
          <p14:tracePt t="101669" x="10126663" y="4656138"/>
          <p14:tracePt t="101671" x="10164763" y="4643438"/>
          <p14:tracePt t="101686" x="10177463" y="4643438"/>
          <p14:tracePt t="101688" x="10213975" y="4618038"/>
          <p14:tracePt t="101702" x="10239375" y="4592638"/>
          <p14:tracePt t="101719" x="10252075" y="4592638"/>
          <p14:tracePt t="101736" x="10252075" y="4579938"/>
          <p14:tracePt t="102528" x="10239375" y="4579938"/>
          <p14:tracePt t="102536" x="10226675" y="4579938"/>
          <p14:tracePt t="102545" x="10201275" y="4579938"/>
          <p14:tracePt t="102554" x="10177463" y="4579938"/>
          <p14:tracePt t="102571" x="10113963" y="4579938"/>
          <p14:tracePt t="102588" x="10052050" y="4579938"/>
          <p14:tracePt t="102605" x="9952038" y="4618038"/>
          <p14:tracePt t="102622" x="9888538" y="4618038"/>
          <p14:tracePt t="102623" x="9839325" y="4618038"/>
          <p14:tracePt t="102638" x="9788525" y="4643438"/>
          <p14:tracePt t="102640" x="9750425" y="4656138"/>
          <p14:tracePt t="102656" x="9626600" y="4692650"/>
          <p14:tracePt t="102672" x="9525000" y="4718050"/>
          <p14:tracePt t="102689" x="9363075" y="4779963"/>
          <p14:tracePt t="102705" x="9212263" y="4843463"/>
          <p14:tracePt t="102721" x="9088438" y="4905375"/>
          <p14:tracePt t="102738" x="8937625" y="4981575"/>
          <p14:tracePt t="102755" x="8824913" y="5018088"/>
          <p14:tracePt t="102772" x="8686800" y="5043488"/>
          <p14:tracePt t="102789" x="8486775" y="5068888"/>
          <p14:tracePt t="102805" x="8248650" y="5118100"/>
          <p14:tracePt t="102807" x="8110538" y="5130800"/>
          <p14:tracePt t="102822" x="7797800" y="5181600"/>
          <p14:tracePt t="102824" x="7535863" y="5230813"/>
          <p14:tracePt t="102839" x="6834188" y="5394325"/>
          <p14:tracePt t="102856" x="6308725" y="5556250"/>
          <p14:tracePt t="102873" x="6021388" y="5656263"/>
          <p14:tracePt t="102889" x="5895975" y="5756275"/>
          <p14:tracePt t="102906" x="5783263" y="5856288"/>
          <p14:tracePt t="102922" x="5708650" y="6007100"/>
          <p14:tracePt t="102939" x="5645150" y="6181725"/>
          <p14:tracePt t="102956" x="5607050" y="6319838"/>
          <p14:tracePt t="102972" x="5570538" y="6470650"/>
          <p14:tracePt t="102989" x="5570538" y="6507163"/>
          <p14:tracePt t="103006" x="5557838" y="6545263"/>
          <p14:tracePt t="103023" x="5557838" y="6557963"/>
          <p14:tracePt t="103152" x="5557838" y="6545263"/>
          <p14:tracePt t="103168" x="5557838" y="6519863"/>
          <p14:tracePt t="103184" x="5557838" y="6507163"/>
          <p14:tracePt t="103192" x="5557838" y="6494463"/>
          <p14:tracePt t="103206" x="5557838" y="6483350"/>
          <p14:tracePt t="103208" x="5557838" y="6457950"/>
          <p14:tracePt t="103224" x="5557838" y="6432550"/>
          <p14:tracePt t="103240" x="5570538" y="6407150"/>
          <p14:tracePt t="103257" x="5583238" y="6394450"/>
          <p14:tracePt t="103273" x="5583238" y="6381750"/>
          <p14:tracePt t="103289" x="5595938" y="6370638"/>
          <p14:tracePt t="105080" x="5607050" y="6370638"/>
          <p14:tracePt t="105095" x="5619750" y="6370638"/>
          <p14:tracePt t="105112" x="5645150" y="6370638"/>
          <p14:tracePt t="105121" x="5670550" y="6370638"/>
          <p14:tracePt t="105136" x="5695950" y="6370638"/>
          <p14:tracePt t="105152" x="5708650" y="6370638"/>
          <p14:tracePt t="105162" x="5719763" y="6370638"/>
          <p14:tracePt t="105178" x="5745163" y="6370638"/>
          <p14:tracePt t="105195" x="5757863" y="6370638"/>
          <p14:tracePt t="106112" x="5745163" y="6370638"/>
          <p14:tracePt t="106129" x="5732463" y="6370638"/>
          <p14:tracePt t="106136" x="5719763" y="6370638"/>
          <p14:tracePt t="106147" x="5695950" y="6370638"/>
          <p14:tracePt t="106164" x="5683250" y="6370638"/>
          <p14:tracePt t="106181" x="5645150" y="6345238"/>
          <p14:tracePt t="106197" x="5607050" y="6345238"/>
          <p14:tracePt t="106199" x="5583238" y="6345238"/>
          <p14:tracePt t="106214" x="5557838" y="6319838"/>
          <p14:tracePt t="106216" x="5532438" y="6319838"/>
          <p14:tracePt t="106231" x="5470525" y="6294438"/>
          <p14:tracePt t="106248" x="5370513" y="6257925"/>
          <p14:tracePt t="106265" x="5281613" y="6257925"/>
          <p14:tracePt t="106281" x="5207000" y="6219825"/>
          <p14:tracePt t="106297" x="5119688" y="6207125"/>
          <p14:tracePt t="106314" x="5045075" y="6181725"/>
          <p14:tracePt t="106331" x="5006975" y="6169025"/>
          <p14:tracePt t="106348" x="4932363" y="6145213"/>
          <p14:tracePt t="106365" x="4856163" y="6107113"/>
          <p14:tracePt t="106381" x="4781550" y="6081713"/>
          <p14:tracePt t="106383" x="4756150" y="6069013"/>
          <p14:tracePt t="106398" x="4732338" y="6056313"/>
          <p14:tracePt t="106399" x="4706938" y="6032500"/>
          <p14:tracePt t="106415" x="4630738" y="5994400"/>
          <p14:tracePt t="106432" x="4556125" y="5969000"/>
          <p14:tracePt t="106449" x="4530725" y="5956300"/>
          <p14:tracePt t="106465" x="4468813" y="5932488"/>
          <p14:tracePt t="106481" x="4456113" y="5932488"/>
          <p14:tracePt t="106498" x="4430713" y="5919788"/>
          <p14:tracePt t="106537" x="4430713" y="5907088"/>
          <p14:tracePt t="111320" x="4456113" y="5907088"/>
          <p14:tracePt t="111328" x="4481513" y="5907088"/>
          <p14:tracePt t="111568" x="4494213" y="5907088"/>
          <p14:tracePt t="111585" x="4518025" y="5932488"/>
          <p14:tracePt t="111601" x="4543425" y="5945188"/>
          <p14:tracePt t="111608" x="4556125" y="5956300"/>
          <p14:tracePt t="111624" x="4581525" y="5969000"/>
          <p14:tracePt t="111640" x="4594225" y="5981700"/>
          <p14:tracePt t="111656" x="4619625" y="5994400"/>
          <p14:tracePt t="111672" x="4643438" y="6007100"/>
          <p14:tracePt t="111679" x="4656138" y="6019800"/>
          <p14:tracePt t="111695" x="4768850" y="6056313"/>
          <p14:tracePt t="111712" x="4945063" y="6094413"/>
          <p14:tracePt t="111729" x="5181600" y="6132513"/>
          <p14:tracePt t="111745" x="5445125" y="6145213"/>
          <p14:tracePt t="111762" x="5783263" y="6181725"/>
          <p14:tracePt t="111779" x="5908675" y="6181725"/>
          <p14:tracePt t="111795" x="6083300" y="6181725"/>
          <p14:tracePt t="111812" x="6334125" y="6181725"/>
          <p14:tracePt t="111829" x="6634163" y="6132513"/>
          <p14:tracePt t="111846" x="6872288" y="6069013"/>
          <p14:tracePt t="111847" x="6985000" y="6032500"/>
          <p14:tracePt t="111862" x="7046913" y="6019800"/>
          <p14:tracePt t="111864" x="7159625" y="5945188"/>
          <p14:tracePt t="111880" x="7372350" y="5868988"/>
          <p14:tracePt t="111896" x="7548563" y="5819775"/>
          <p14:tracePt t="111913" x="7585075" y="5807075"/>
          <p14:tracePt t="111914" x="7597775" y="5794375"/>
          <p14:tracePt t="111929" x="7623175" y="5781675"/>
          <p14:tracePt t="111945" x="7623175" y="5756275"/>
          <p14:tracePt t="111962" x="7635875" y="5756275"/>
          <p14:tracePt t="111980" x="7635875" y="5743575"/>
          <p14:tracePt t="112009" x="7635875" y="5732463"/>
          <p14:tracePt t="112200" x="7623175" y="5732463"/>
          <p14:tracePt t="112208" x="7610475" y="5732463"/>
          <p14:tracePt t="112312" x="7597775" y="5732463"/>
          <p14:tracePt t="112416" x="7597775" y="5743575"/>
          <p14:tracePt t="112431" x="7597775" y="5756275"/>
          <p14:tracePt t="112440" x="7597775" y="5768975"/>
          <p14:tracePt t="112448" x="7597775" y="5794375"/>
          <p14:tracePt t="112464" x="7597775" y="5843588"/>
          <p14:tracePt t="112481" x="7597775" y="5894388"/>
          <p14:tracePt t="112497" x="7597775" y="5945188"/>
          <p14:tracePt t="112514" x="7572375" y="5969000"/>
          <p14:tracePt t="112531" x="7572375" y="6007100"/>
          <p14:tracePt t="112547" x="7572375" y="6019800"/>
          <p14:tracePt t="112592" x="7572375" y="6032500"/>
          <p14:tracePt t="113104" x="7561263" y="6032500"/>
          <p14:tracePt t="113144" x="7561263" y="6019800"/>
          <p14:tracePt t="113160" x="7548563" y="6007100"/>
          <p14:tracePt t="113176" x="7548563" y="5994400"/>
          <p14:tracePt t="113200" x="7548563" y="5969000"/>
          <p14:tracePt t="113217" x="7535863" y="5969000"/>
          <p14:tracePt t="113224" x="7535863" y="5956300"/>
          <p14:tracePt t="113313" x="7523163" y="5945188"/>
          <p14:tracePt t="113337" x="7510463" y="5945188"/>
          <p14:tracePt t="113344" x="7497763" y="5945188"/>
          <p14:tracePt t="113352" x="7472363" y="5945188"/>
          <p14:tracePt t="113366" x="7448550" y="5945188"/>
          <p14:tracePt t="113368" x="7410450" y="5919788"/>
          <p14:tracePt t="113384" x="7323138" y="5919788"/>
          <p14:tracePt t="113400" x="7259638" y="5919788"/>
          <p14:tracePt t="113416" x="7235825" y="5919788"/>
          <p14:tracePt t="113433" x="7210425" y="5919788"/>
          <p14:tracePt t="113450" x="7197725" y="5907088"/>
          <p14:tracePt t="113466" x="7172325" y="5907088"/>
          <p14:tracePt t="113712" x="7185025" y="5907088"/>
          <p14:tracePt t="113736" x="7197725" y="5907088"/>
          <p14:tracePt t="113776" x="7223125" y="5907088"/>
          <p14:tracePt t="113800" x="7235825" y="5907088"/>
          <p14:tracePt t="113808" x="7246938" y="5907088"/>
          <p14:tracePt t="113817" x="7259638" y="5894388"/>
          <p14:tracePt t="113872" x="7272338" y="5881688"/>
          <p14:tracePt t="113928" x="7285038" y="5868988"/>
          <p14:tracePt t="113976" x="7297738" y="5856288"/>
          <p14:tracePt t="114032" x="7310438" y="5843588"/>
          <p14:tracePt t="114112" x="7323138" y="5843588"/>
          <p14:tracePt t="114136" x="7335838" y="5843588"/>
          <p14:tracePt t="114144" x="7348538" y="5843588"/>
          <p14:tracePt t="114152" x="7359650" y="5843588"/>
          <p14:tracePt t="114176" x="7372350" y="5832475"/>
          <p14:tracePt t="114186" x="7385050" y="5832475"/>
          <p14:tracePt t="114201" x="7397750" y="5832475"/>
          <p14:tracePt t="114218" x="7397750" y="5819775"/>
          <p14:tracePt t="114241" x="7423150" y="5819775"/>
          <p14:tracePt t="114288" x="7435850" y="5819775"/>
          <p14:tracePt t="114304" x="7448550" y="5819775"/>
          <p14:tracePt t="114328" x="7459663" y="5819775"/>
          <p14:tracePt t="114368" x="7472363" y="5819775"/>
          <p14:tracePt t="114384" x="7485063" y="5819775"/>
          <p14:tracePt t="114464" x="7510463" y="5819775"/>
          <p14:tracePt t="114472" x="7510463" y="5832475"/>
          <p14:tracePt t="114528" x="7523163" y="5843588"/>
          <p14:tracePt t="114736" x="7535863" y="5843588"/>
          <p14:tracePt t="114760" x="7561263" y="5843588"/>
          <p14:tracePt t="114768" x="7561263" y="5856288"/>
          <p14:tracePt t="114777" x="7572375" y="5856288"/>
          <p14:tracePt t="114800" x="7597775" y="5856288"/>
          <p14:tracePt t="114809" x="7623175" y="5868988"/>
          <p14:tracePt t="114820" x="7635875" y="5868988"/>
          <p14:tracePt t="114837" x="7685088" y="5894388"/>
          <p14:tracePt t="114853" x="7735888" y="5894388"/>
          <p14:tracePt t="114855" x="7748588" y="5894388"/>
          <p14:tracePt t="114870" x="7761288" y="5894388"/>
          <p14:tracePt t="114871" x="7773988" y="5894388"/>
          <p14:tracePt t="114888" x="7797800" y="5919788"/>
          <p14:tracePt t="114905" x="7823200" y="5919788"/>
          <p14:tracePt t="114920" x="7835900" y="5919788"/>
          <p14:tracePt t="114922" x="7848600" y="5919788"/>
          <p14:tracePt t="114937" x="7874000" y="5919788"/>
          <p14:tracePt t="114953" x="7897813" y="5919788"/>
          <p14:tracePt t="114970" x="7948613" y="5919788"/>
          <p14:tracePt t="114987" x="7999413" y="5919788"/>
          <p14:tracePt t="115004" x="8061325" y="5919788"/>
          <p14:tracePt t="115020" x="8148638" y="5919788"/>
          <p14:tracePt t="115037" x="8223250" y="5919788"/>
          <p14:tracePt t="115039" x="8248650" y="5919788"/>
          <p14:tracePt t="115054" x="8286750" y="5919788"/>
          <p14:tracePt t="115056" x="8312150" y="5919788"/>
          <p14:tracePt t="115071" x="8361363" y="5894388"/>
          <p14:tracePt t="115087" x="8374063" y="5894388"/>
          <p14:tracePt t="115104" x="8386763" y="5894388"/>
          <p14:tracePt t="115136" x="8412163" y="5868988"/>
          <p14:tracePt t="115152" x="8435975" y="5868988"/>
          <p14:tracePt t="115176" x="8448675" y="5868988"/>
          <p14:tracePt t="115193" x="8474075" y="5856288"/>
          <p14:tracePt t="115209" x="8486775" y="5856288"/>
          <p14:tracePt t="115216" x="8499475" y="5856288"/>
          <p14:tracePt t="115224" x="8512175" y="5856288"/>
          <p14:tracePt t="115238" x="8524875" y="5856288"/>
          <p14:tracePt t="115240" x="8524875" y="5843588"/>
          <p14:tracePt t="115255" x="8548688" y="5832475"/>
          <p14:tracePt t="115272" x="8574088" y="5819775"/>
          <p14:tracePt t="115288" x="8624888" y="5807075"/>
          <p14:tracePt t="115305" x="8661400" y="5781675"/>
          <p14:tracePt t="115322" x="8712200" y="5768975"/>
          <p14:tracePt t="115338" x="8750300" y="5743575"/>
          <p14:tracePt t="115354" x="8774113" y="5743575"/>
          <p14:tracePt t="115371" x="8799513" y="5719763"/>
          <p14:tracePt t="115388" x="8812213" y="5719763"/>
          <p14:tracePt t="115408" x="8824913" y="5719763"/>
          <p14:tracePt t="115432" x="8837613" y="5719763"/>
          <p14:tracePt t="115464" x="8850313" y="5719763"/>
          <p14:tracePt t="115480" x="8874125" y="5719763"/>
          <p14:tracePt t="115505" x="8899525" y="5719763"/>
          <p14:tracePt t="115529" x="8912225" y="5719763"/>
          <p14:tracePt t="115536" x="8924925" y="5719763"/>
          <p14:tracePt t="115545" x="8950325" y="5719763"/>
          <p14:tracePt t="115555" x="8975725" y="5719763"/>
          <p14:tracePt t="115572" x="8986838" y="5743575"/>
          <p14:tracePt t="115589" x="9012238" y="5756275"/>
          <p14:tracePt t="115606" x="9024938" y="5781675"/>
          <p14:tracePt t="115608" x="9037638" y="5781675"/>
          <p14:tracePt t="115622" x="9050338" y="5794375"/>
          <p14:tracePt t="115648" x="9050338" y="5807075"/>
          <p14:tracePt t="115664" x="9063038" y="5807075"/>
          <p14:tracePt t="115680" x="9063038" y="5819775"/>
          <p14:tracePt t="116080" x="9063038" y="5832475"/>
          <p14:tracePt t="116168" x="9050338" y="5832475"/>
          <p14:tracePt t="116184" x="9037638" y="5832475"/>
          <p14:tracePt t="116216" x="9024938" y="5843588"/>
          <p14:tracePt t="116248" x="9012238" y="5843588"/>
          <p14:tracePt t="116288" x="8999538" y="5843588"/>
          <p14:tracePt t="116313" x="8986838" y="5843588"/>
          <p14:tracePt t="116328" x="8986838" y="5856288"/>
          <p14:tracePt t="116344" x="8975725" y="5856288"/>
          <p14:tracePt t="116352" x="8963025" y="5868988"/>
          <p14:tracePt t="116360" x="8950325" y="5868988"/>
          <p14:tracePt t="116375" x="8937625" y="5868988"/>
          <p14:tracePt t="116391" x="8912225" y="5881688"/>
          <p14:tracePt t="116408" x="8874125" y="5881688"/>
          <p14:tracePt t="116425" x="8850313" y="5894388"/>
          <p14:tracePt t="116441" x="8837613" y="5894388"/>
          <p14:tracePt t="116457" x="8812213" y="5894388"/>
          <p14:tracePt t="116504" x="8799513" y="5894388"/>
          <p14:tracePt t="116544" x="8786813" y="5907088"/>
          <p14:tracePt t="116560" x="8774113" y="5907088"/>
          <p14:tracePt t="116568" x="8763000" y="5907088"/>
          <p14:tracePt t="116600" x="8763000" y="5919788"/>
          <p14:tracePt t="116625" x="8763000" y="5932488"/>
          <p14:tracePt t="147296" x="8737600" y="5919788"/>
          <p14:tracePt t="147305" x="8712200" y="5894388"/>
          <p14:tracePt t="147312" x="8650288" y="5832475"/>
          <p14:tracePt t="147321" x="8524875" y="5732463"/>
          <p14:tracePt t="147338" x="8248650" y="5568950"/>
          <p14:tracePt t="147355" x="7210425" y="5205413"/>
          <p14:tracePt t="147371" x="6170613" y="4592638"/>
          <p14:tracePt t="147388" x="5307013" y="4092575"/>
          <p14:tracePt t="147405" x="4732338" y="3741738"/>
          <p14:tracePt t="147407" x="4556125" y="3629025"/>
          <p14:tracePt t="147422" x="4394200" y="3541713"/>
          <p14:tracePt t="147424" x="4205288" y="3454400"/>
          <p14:tracePt t="147439" x="3905250" y="3278188"/>
          <p14:tracePt t="147456" x="3367088" y="2952750"/>
          <p14:tracePt t="147472" x="2754313" y="2516188"/>
          <p14:tracePt t="147488" x="2339975" y="2227263"/>
          <p14:tracePt t="147505" x="2065338" y="2001838"/>
          <p14:tracePt t="147522" x="1878013" y="1865313"/>
          <p14:tracePt t="147539" x="1778000" y="1789113"/>
          <p14:tracePt t="147555" x="1714500" y="1701800"/>
          <p14:tracePt t="147572" x="1701800" y="1663700"/>
          <p14:tracePt t="147589" x="1665288" y="1627188"/>
          <p14:tracePt t="147591" x="1665288" y="1601788"/>
          <p14:tracePt t="147606" x="1639888" y="1563688"/>
          <p14:tracePt t="147608" x="1601788" y="1489075"/>
          <p14:tracePt t="147622" x="1539875" y="1414463"/>
          <p14:tracePt t="147624" x="1452563" y="1314450"/>
          <p14:tracePt t="147639" x="1189038" y="1063625"/>
          <p14:tracePt t="147656" x="938213" y="863600"/>
          <p14:tracePt t="147672" x="788988" y="700088"/>
          <p14:tracePt t="147689" x="750888" y="638175"/>
          <p14:tracePt t="147706" x="725488" y="600075"/>
          <p14:tracePt t="147784" x="825500" y="612775"/>
          <p14:tracePt t="147792" x="925513" y="650875"/>
          <p14:tracePt t="147807" x="1263650" y="850900"/>
          <p14:tracePt t="147823" x="1865313" y="1214438"/>
          <p14:tracePt t="147840" x="2528888" y="1614488"/>
          <p14:tracePt t="147857" x="3141663" y="1889125"/>
          <p14:tracePt t="147872" x="3856038" y="2201863"/>
          <p14:tracePt t="147889" x="4794250" y="2616200"/>
          <p14:tracePt t="147907" x="6021388" y="2952750"/>
          <p14:tracePt t="147923" x="7197725" y="3267075"/>
          <p14:tracePt t="147940" x="8110538" y="3529013"/>
          <p14:tracePt t="147956" x="8724900" y="3692525"/>
          <p14:tracePt t="147973" x="9337675" y="3854450"/>
          <p14:tracePt t="147975" x="9550400" y="3916363"/>
          <p14:tracePt t="147990" x="9813925" y="3979863"/>
          <p14:tracePt t="147992" x="10075863" y="4029075"/>
          <p14:tracePt t="148007" x="10626725" y="4117975"/>
          <p14:tracePt t="148024" x="10939463" y="4154488"/>
          <p14:tracePt t="148040" x="11215688" y="4205288"/>
          <p14:tracePt t="148056" x="11353800" y="4205288"/>
          <p14:tracePt t="148073" x="11403013" y="4205288"/>
          <p14:tracePt t="148091" x="11415713" y="4205288"/>
          <p14:tracePt t="148112" x="11428413" y="4205288"/>
          <p14:tracePt t="148128" x="11428413" y="4192588"/>
          <p14:tracePt t="148140" x="11453813" y="4179888"/>
          <p14:tracePt t="148157" x="11541125" y="4141788"/>
          <p14:tracePt t="148159" x="11615738" y="4092575"/>
          <p14:tracePt t="148173" x="11703050" y="4041775"/>
          <p14:tracePt t="148175" x="11815763" y="4005263"/>
          <p14:tracePt t="148191" x="12091988" y="392906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710315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The Impact of AI &amp; RPA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19725" y="1906408"/>
            <a:ext cx="108335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Speed: </a:t>
            </a:r>
            <a:r>
              <a:rPr lang="en-US" sz="3200" dirty="0">
                <a:latin typeface="Alexandria"/>
              </a:rPr>
              <a:t>Near-instant follow-ups vs. slow manual checks.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Accuracy: </a:t>
            </a:r>
            <a:r>
              <a:rPr lang="en-US" sz="3200" dirty="0">
                <a:latin typeface="Alexandria"/>
              </a:rPr>
              <a:t>AI ensures the right person handles each claim.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Cost Savings: </a:t>
            </a:r>
            <a:r>
              <a:rPr lang="en-US" sz="3200" dirty="0">
                <a:latin typeface="Alexandria"/>
              </a:rPr>
              <a:t>Less rework, fewer delays, happier customers.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19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259"/>
    </mc:Choice>
    <mc:Fallback xmlns="">
      <p:transition advTm="77259"/>
    </mc:Fallback>
  </mc:AlternateContent>
  <p:extLst>
    <p:ext uri="{3A86A75C-4F4B-4683-9AE1-C65F6400EC91}">
      <p14:laserTraceLst xmlns:p14="http://schemas.microsoft.com/office/powerpoint/2010/main">
        <p14:tracePtLst>
          <p14:tracePt t="155" x="4156075" y="5281613"/>
          <p14:tracePt t="172" x="4205288" y="5256213"/>
          <p14:tracePt t="182" x="4230688" y="5243513"/>
          <p14:tracePt t="194" x="4256088" y="5243513"/>
          <p14:tracePt t="195" x="4281488" y="5230813"/>
          <p14:tracePt t="211" x="4330700" y="5218113"/>
          <p14:tracePt t="228" x="4381500" y="5156200"/>
          <p14:tracePt t="244" x="4406900" y="5130800"/>
          <p14:tracePt t="246" x="4443413" y="5068888"/>
          <p14:tracePt t="262" x="4481513" y="5005388"/>
          <p14:tracePt t="278" x="4494213" y="4930775"/>
          <p14:tracePt t="294" x="4494213" y="4856163"/>
          <p14:tracePt t="311" x="4494213" y="4805363"/>
          <p14:tracePt t="332" x="4494213" y="4792663"/>
          <p14:tracePt t="348" x="4494213" y="4779963"/>
          <p14:tracePt t="363" x="4481513" y="4779963"/>
          <p14:tracePt t="380" x="4468813" y="4779963"/>
          <p14:tracePt t="396" x="4394200" y="4779963"/>
          <p14:tracePt t="412" x="4318000" y="4779963"/>
          <p14:tracePt t="429" x="4217988" y="4830763"/>
          <p14:tracePt t="445" x="4181475" y="4868863"/>
          <p14:tracePt t="462" x="4105275" y="4930775"/>
          <p14:tracePt t="480" x="4056063" y="4981575"/>
          <p14:tracePt t="495" x="4030663" y="5018088"/>
          <p14:tracePt t="512" x="4017963" y="5068888"/>
          <p14:tracePt t="529" x="3992563" y="5118100"/>
          <p14:tracePt t="546" x="3992563" y="5143500"/>
          <p14:tracePt t="548" x="3968750" y="5156200"/>
          <p14:tracePt t="563" x="3968750" y="5168900"/>
          <p14:tracePt t="580" x="3968750" y="5181600"/>
          <p14:tracePt t="596" x="3943350" y="5194300"/>
          <p14:tracePt t="620" x="3943350" y="5218113"/>
          <p14:tracePt t="636" x="3917950" y="5218113"/>
          <p14:tracePt t="645" x="3917950" y="5230813"/>
          <p14:tracePt t="662" x="3905250" y="5243513"/>
          <p14:tracePt t="680" x="3892550" y="5256213"/>
          <p14:tracePt t="696" x="3879850" y="5268913"/>
          <p14:tracePt t="756" x="3856038" y="5281613"/>
          <p14:tracePt t="780" x="3830638" y="5281613"/>
          <p14:tracePt t="804" x="3817938" y="5281613"/>
          <p14:tracePt t="813" x="3805238" y="5294313"/>
          <p14:tracePt t="836" x="3805238" y="5305425"/>
          <p14:tracePt t="844" x="3779838" y="5318125"/>
          <p14:tracePt t="852" x="3743325" y="5356225"/>
          <p14:tracePt t="863" x="3717925" y="5394325"/>
          <p14:tracePt t="880" x="3643313" y="5456238"/>
          <p14:tracePt t="896" x="3579813" y="5518150"/>
          <p14:tracePt t="913" x="3530600" y="5581650"/>
          <p14:tracePt t="915" x="3517900" y="5594350"/>
          <p14:tracePt t="930" x="3505200" y="5619750"/>
          <p14:tracePt t="932" x="3492500" y="5619750"/>
          <p14:tracePt t="947" x="3492500" y="5630863"/>
          <p14:tracePt t="963" x="3479800" y="5656263"/>
          <p14:tracePt t="996" x="3467100" y="5668963"/>
          <p14:tracePt t="1148" x="3454400" y="5681663"/>
          <p14:tracePt t="1197" x="3441700" y="5668963"/>
          <p14:tracePt t="1212" x="3429000" y="5668963"/>
          <p14:tracePt t="1227" x="3429000" y="5656263"/>
          <p14:tracePt t="1236" x="3429000" y="5643563"/>
          <p14:tracePt t="1246" x="3417888" y="5630863"/>
          <p14:tracePt t="1263" x="3405188" y="5619750"/>
          <p14:tracePt t="1280" x="3392488" y="5619750"/>
          <p14:tracePt t="1307" x="3392488" y="5607050"/>
          <p14:tracePt t="1372" x="3392488" y="5581650"/>
          <p14:tracePt t="1388" x="3379788" y="5568950"/>
          <p14:tracePt t="1396" x="3367088" y="5556250"/>
          <p14:tracePt t="1428" x="3367088" y="5530850"/>
          <p14:tracePt t="1436" x="3354388" y="5518150"/>
          <p14:tracePt t="1448" x="3341688" y="5518150"/>
          <p14:tracePt t="1465" x="3341688" y="5507038"/>
          <p14:tracePt t="2068" x="3341688" y="5494338"/>
          <p14:tracePt t="2244" x="3341688" y="5481638"/>
          <p14:tracePt t="2268" x="3354388" y="5481638"/>
          <p14:tracePt t="2284" x="3379788" y="5456238"/>
          <p14:tracePt t="2301" x="3405188" y="5456238"/>
          <p14:tracePt t="2308" x="3441700" y="5443538"/>
          <p14:tracePt t="2317" x="3441700" y="5430838"/>
          <p14:tracePt t="2333" x="3467100" y="5418138"/>
          <p14:tracePt t="2350" x="3479800" y="5418138"/>
          <p14:tracePt t="2373" x="3479800" y="5407025"/>
          <p14:tracePt t="15308" x="3479800" y="5418138"/>
          <p14:tracePt t="15316" x="3479800" y="5494338"/>
          <p14:tracePt t="15324" x="3479800" y="5556250"/>
          <p14:tracePt t="15334" x="3479800" y="5607050"/>
          <p14:tracePt t="15351" x="3479800" y="5732463"/>
          <p14:tracePt t="15367" x="3517900" y="5832475"/>
          <p14:tracePt t="15384" x="3567113" y="5945188"/>
          <p14:tracePt t="15401" x="3643313" y="6069013"/>
          <p14:tracePt t="15403" x="3667125" y="6107113"/>
          <p14:tracePt t="15418" x="3705225" y="6157913"/>
          <p14:tracePt t="15419" x="3730625" y="6207125"/>
          <p14:tracePt t="15435" x="3792538" y="6294438"/>
          <p14:tracePt t="15451" x="3867150" y="6419850"/>
          <p14:tracePt t="15468" x="3968750" y="6519863"/>
          <p14:tracePt t="15484" x="4005263" y="6594475"/>
          <p14:tracePt t="15501" x="4030663" y="6683375"/>
          <p14:tracePt t="15518" x="4030663" y="6732588"/>
          <p14:tracePt t="15534" x="4030663" y="6770688"/>
          <p14:tracePt t="15804" x="4256088" y="6696075"/>
          <p14:tracePt t="15819" x="4418013" y="6507163"/>
          <p14:tracePt t="15836" x="4630738" y="6294438"/>
          <p14:tracePt t="15853" x="4856163" y="6081713"/>
          <p14:tracePt t="15869" x="5068888" y="5907088"/>
          <p14:tracePt t="15885" x="5145088" y="5807075"/>
          <p14:tracePt t="15902" x="5257800" y="5707063"/>
          <p14:tracePt t="15919" x="5357813" y="5643563"/>
          <p14:tracePt t="15936" x="5407025" y="5581650"/>
          <p14:tracePt t="15953" x="5470525" y="5543550"/>
          <p14:tracePt t="15955" x="5483225" y="5530850"/>
          <p14:tracePt t="15969" x="5507038" y="5518150"/>
          <p14:tracePt t="15971" x="5532438" y="5507038"/>
          <p14:tracePt t="15986" x="5557838" y="5494338"/>
          <p14:tracePt t="15988" x="5607050" y="5456238"/>
          <p14:tracePt t="16003" x="5683250" y="5418138"/>
          <p14:tracePt t="16020" x="5795963" y="5381625"/>
          <p14:tracePt t="16036" x="5957888" y="5318125"/>
          <p14:tracePt t="16053" x="6134100" y="5218113"/>
          <p14:tracePt t="16069" x="6296025" y="5156200"/>
          <p14:tracePt t="16086" x="6483350" y="5068888"/>
          <p14:tracePt t="16103" x="6672263" y="4981575"/>
          <p14:tracePt t="16119" x="6808788" y="4879975"/>
          <p14:tracePt t="16136" x="6910388" y="4818063"/>
          <p14:tracePt t="16153" x="6959600" y="4768850"/>
          <p14:tracePt t="16155" x="7010400" y="4730750"/>
          <p14:tracePt t="16170" x="7034213" y="4718050"/>
          <p14:tracePt t="16172" x="7072313" y="4679950"/>
          <p14:tracePt t="16187" x="7134225" y="4618038"/>
          <p14:tracePt t="16204" x="7210425" y="4518025"/>
          <p14:tracePt t="16220" x="7272338" y="4430713"/>
          <p14:tracePt t="16236" x="7359650" y="4292600"/>
          <p14:tracePt t="16253" x="7448550" y="4205288"/>
          <p14:tracePt t="16269" x="7548563" y="4092575"/>
          <p14:tracePt t="16286" x="7673975" y="3967163"/>
          <p14:tracePt t="16303" x="7797800" y="3879850"/>
          <p14:tracePt t="16320" x="7923213" y="3767138"/>
          <p14:tracePt t="16337" x="8023225" y="3679825"/>
          <p14:tracePt t="16353" x="8099425" y="3616325"/>
          <p14:tracePt t="16356" x="8123238" y="3603625"/>
          <p14:tracePt t="16371" x="8148638" y="3590925"/>
          <p14:tracePt t="16387" x="8199438" y="3567113"/>
          <p14:tracePt t="16444" x="8199438" y="3554413"/>
          <p14:tracePt t="16460" x="8212138" y="3529013"/>
          <p14:tracePt t="16467" x="8223250" y="3529013"/>
          <p14:tracePt t="16476" x="8248650" y="3503613"/>
          <p14:tracePt t="16487" x="8261350" y="3490913"/>
          <p14:tracePt t="16504" x="8335963" y="3416300"/>
          <p14:tracePt t="16520" x="8435975" y="3316288"/>
          <p14:tracePt t="16537" x="8586788" y="3203575"/>
          <p14:tracePt t="16539" x="8637588" y="3165475"/>
          <p14:tracePt t="16554" x="8674100" y="3128963"/>
          <p14:tracePt t="16556" x="8724900" y="3103563"/>
          <p14:tracePt t="16571" x="8837613" y="3028950"/>
          <p14:tracePt t="16588" x="8924925" y="3003550"/>
          <p14:tracePt t="16604" x="8963025" y="3003550"/>
          <p14:tracePt t="16620" x="8975725" y="2990850"/>
          <p14:tracePt t="16644" x="8986838" y="2990850"/>
          <p14:tracePt t="16684" x="8986838" y="2978150"/>
          <p14:tracePt t="16692" x="9012238" y="2965450"/>
          <p14:tracePt t="16707" x="9024938" y="2965450"/>
          <p14:tracePt t="16721" x="9050338" y="2952750"/>
          <p14:tracePt t="16723" x="9063038" y="2952750"/>
          <p14:tracePt t="16738" x="9088438" y="2952750"/>
          <p14:tracePt t="16740" x="9124950" y="2928938"/>
          <p14:tracePt t="16755" x="9199563" y="2928938"/>
          <p14:tracePt t="16772" x="9288463" y="2903538"/>
          <p14:tracePt t="16788" x="9388475" y="2890838"/>
          <p14:tracePt t="16804" x="9463088" y="2890838"/>
          <p14:tracePt t="16821" x="9501188" y="2878138"/>
          <p14:tracePt t="16837" x="9525000" y="2878138"/>
          <p14:tracePt t="16855" x="9537700" y="2878138"/>
          <p14:tracePt t="16871" x="9550400" y="2865438"/>
          <p14:tracePt t="20972" x="9550400" y="2852738"/>
          <p14:tracePt t="24058" x="9550400" y="2865438"/>
          <p14:tracePt t="24075" x="9550400" y="2878138"/>
          <p14:tracePt t="24090" x="9550400" y="2890838"/>
          <p14:tracePt t="24098" x="9550400" y="2903538"/>
          <p14:tracePt t="24106" x="9550400" y="2916238"/>
          <p14:tracePt t="24122" x="9525000" y="2952750"/>
          <p14:tracePt t="24139" x="9525000" y="2978150"/>
          <p14:tracePt t="24155" x="9513888" y="3003550"/>
          <p14:tracePt t="24172" x="9501188" y="3041650"/>
          <p14:tracePt t="24195" x="9475788" y="3065463"/>
          <p14:tracePt t="24206" x="9475788" y="3090863"/>
          <p14:tracePt t="24222" x="9463088" y="3103563"/>
          <p14:tracePt t="24239" x="9463088" y="3116263"/>
          <p14:tracePt t="24256" x="9437688" y="3141663"/>
          <p14:tracePt t="24273" x="9437688" y="3154363"/>
          <p14:tracePt t="24289" x="9424988" y="3165475"/>
          <p14:tracePt t="24307" x="9424988" y="3178175"/>
          <p14:tracePt t="24363" x="9413875" y="3178175"/>
          <p14:tracePt t="24395" x="9401175" y="3178175"/>
          <p14:tracePt t="24428" x="9388475" y="3178175"/>
          <p14:tracePt t="24436" x="9388475" y="3190875"/>
          <p14:tracePt t="24460" x="9375775" y="3190875"/>
          <p14:tracePt t="24484" x="9375775" y="3203575"/>
          <p14:tracePt t="24492" x="9363075" y="3203575"/>
          <p14:tracePt t="24508" x="9350375" y="3216275"/>
          <p14:tracePt t="24708" x="9350375" y="3228975"/>
          <p14:tracePt t="24732" x="9350375" y="3241675"/>
          <p14:tracePt t="24740" x="9350375" y="3267075"/>
          <p14:tracePt t="24748" x="9350375" y="3303588"/>
          <p14:tracePt t="24758" x="9350375" y="3328988"/>
          <p14:tracePt t="24776" x="9350375" y="3416300"/>
          <p14:tracePt t="24792" x="9350375" y="3529013"/>
          <p14:tracePt t="24809" x="9350375" y="3679825"/>
          <p14:tracePt t="24811" x="9350375" y="3767138"/>
          <p14:tracePt t="24825" x="9350375" y="3867150"/>
          <p14:tracePt t="24828" x="9337675" y="3954463"/>
          <p14:tracePt t="24843" x="9301163" y="4079875"/>
          <p14:tracePt t="24859" x="9275763" y="4141788"/>
          <p14:tracePt t="24876" x="9237663" y="4205288"/>
          <p14:tracePt t="24893" x="9212263" y="4267200"/>
          <p14:tracePt t="24909" x="9163050" y="4367213"/>
          <p14:tracePt t="24925" x="9088438" y="4454525"/>
          <p14:tracePt t="24942" x="9012238" y="4554538"/>
          <p14:tracePt t="24959" x="8924925" y="4643438"/>
          <p14:tracePt t="24976" x="8874125" y="4705350"/>
          <p14:tracePt t="24993" x="8812213" y="4756150"/>
          <p14:tracePt t="24995" x="8786813" y="4768850"/>
          <p14:tracePt t="25009" x="8750300" y="4792663"/>
          <p14:tracePt t="25011" x="8724900" y="4805363"/>
          <p14:tracePt t="25027" x="8661400" y="4856163"/>
          <p14:tracePt t="25043" x="8612188" y="4892675"/>
          <p14:tracePt t="25060" x="8537575" y="4918075"/>
          <p14:tracePt t="25077" x="8461375" y="4968875"/>
          <p14:tracePt t="25093" x="8374063" y="5005388"/>
          <p14:tracePt t="25109" x="8312150" y="5043488"/>
          <p14:tracePt t="25126" x="8223250" y="5081588"/>
          <p14:tracePt t="25143" x="8123238" y="5130800"/>
          <p14:tracePt t="25159" x="8048625" y="5181600"/>
          <p14:tracePt t="25177" x="7961313" y="5205413"/>
          <p14:tracePt t="25179" x="7935913" y="5218113"/>
          <p14:tracePt t="25195" x="7910513" y="5218113"/>
          <p14:tracePt t="25210" x="7861300" y="5256213"/>
          <p14:tracePt t="25211" x="7823200" y="5268913"/>
          <p14:tracePt t="25227" x="7773988" y="5294313"/>
          <p14:tracePt t="25243" x="7735888" y="5318125"/>
          <p14:tracePt t="25260" x="7635875" y="5356225"/>
          <p14:tracePt t="25277" x="7548563" y="5394325"/>
          <p14:tracePt t="25293" x="7535863" y="5407025"/>
          <p14:tracePt t="25309" x="7510463" y="5407025"/>
          <p14:tracePt t="25327" x="7485063" y="5407025"/>
          <p14:tracePt t="25343" x="7448550" y="5443538"/>
          <p14:tracePt t="25360" x="7435850" y="5456238"/>
          <p14:tracePt t="25377" x="7423150" y="5456238"/>
          <p14:tracePt t="25379" x="7423150" y="5468938"/>
          <p14:tracePt t="25394" x="7410450" y="5468938"/>
          <p14:tracePt t="25410" x="7397750" y="5468938"/>
          <p14:tracePt t="25427" x="7385050" y="5481638"/>
          <p14:tracePt t="26212" x="7397750" y="5481638"/>
          <p14:tracePt t="27284" x="7397750" y="5468938"/>
          <p14:tracePt t="36996" x="7410450" y="5430838"/>
          <p14:tracePt t="37004" x="7423150" y="5430838"/>
          <p14:tracePt t="37012" x="7459663" y="5407025"/>
          <p14:tracePt t="37024" x="7485063" y="5381625"/>
          <p14:tracePt t="37124" x="7472363" y="5394325"/>
          <p14:tracePt t="37132" x="7448550" y="5407025"/>
          <p14:tracePt t="37140" x="7397750" y="5430838"/>
          <p14:tracePt t="37157" x="7323138" y="5468938"/>
          <p14:tracePt t="37174" x="7259638" y="5481638"/>
          <p14:tracePt t="37191" x="7210425" y="5518150"/>
          <p14:tracePt t="37208" x="7146925" y="5543550"/>
          <p14:tracePt t="37224" x="7072313" y="5568950"/>
          <p14:tracePt t="37226" x="7059613" y="5581650"/>
          <p14:tracePt t="37241" x="6985000" y="5581650"/>
          <p14:tracePt t="37243" x="6921500" y="5619750"/>
          <p14:tracePt t="37258" x="6696075" y="5681663"/>
          <p14:tracePt t="37275" x="6308725" y="5781675"/>
          <p14:tracePt t="37292" x="5957888" y="5832475"/>
          <p14:tracePt t="37308" x="5457825" y="5919788"/>
          <p14:tracePt t="37325" x="5145088" y="5956300"/>
          <p14:tracePt t="37341" x="4881563" y="5994400"/>
          <p14:tracePt t="37358" x="4756150" y="6007100"/>
          <p14:tracePt t="37375" x="4732338" y="6032500"/>
          <p14:tracePt t="37436" x="4732338" y="6045200"/>
          <p14:tracePt t="37452" x="4732338" y="6056313"/>
          <p14:tracePt t="37468" x="4732338" y="6069013"/>
          <p14:tracePt t="37475" x="4732338" y="6094413"/>
          <p14:tracePt t="37492" x="4706938" y="6119813"/>
          <p14:tracePt t="37499" x="4706938" y="6145213"/>
          <p14:tracePt t="37509" x="4706938" y="6169025"/>
          <p14:tracePt t="37525" x="4668838" y="6207125"/>
          <p14:tracePt t="37542" x="4643438" y="6232525"/>
          <p14:tracePt t="37559" x="4630738" y="6257925"/>
          <p14:tracePt t="37575" x="4630738" y="6269038"/>
          <p14:tracePt t="37592" x="4619625" y="6269038"/>
          <p14:tracePt t="37609" x="4606925" y="6281738"/>
          <p14:tracePt t="37626" x="4594225" y="6281738"/>
          <p14:tracePt t="37628" x="4581525" y="6294438"/>
          <p14:tracePt t="37642" x="4568825" y="6294438"/>
          <p14:tracePt t="37987" x="4594225" y="6294438"/>
          <p14:tracePt t="38052" x="4606925" y="6269038"/>
          <p14:tracePt t="38067" x="4606925" y="6257925"/>
          <p14:tracePt t="38077" x="4606925" y="6245225"/>
          <p14:tracePt t="38084" x="4606925" y="6219825"/>
          <p14:tracePt t="38100" x="4606925" y="6194425"/>
          <p14:tracePt t="38140" x="4606925" y="6181725"/>
          <p14:tracePt t="38147" x="4606925" y="6169025"/>
          <p14:tracePt t="38160" x="4606925" y="6145213"/>
          <p14:tracePt t="38162" x="4606925" y="6132513"/>
          <p14:tracePt t="38177" x="4606925" y="6107113"/>
          <p14:tracePt t="38179" x="4581525" y="6081713"/>
          <p14:tracePt t="38194" x="4506913" y="6019800"/>
          <p14:tracePt t="38211" x="4468813" y="5994400"/>
          <p14:tracePt t="38228" x="4381500" y="5945188"/>
          <p14:tracePt t="38245" x="4305300" y="5894388"/>
          <p14:tracePt t="38260" x="4217988" y="5843588"/>
          <p14:tracePt t="38277" x="4156075" y="5819775"/>
          <p14:tracePt t="38294" x="4105275" y="5781675"/>
          <p14:tracePt t="38311" x="4056063" y="5756275"/>
          <p14:tracePt t="38327" x="4005263" y="5732463"/>
          <p14:tracePt t="38344" x="3930650" y="5707063"/>
          <p14:tracePt t="38361" x="3843338" y="5668963"/>
          <p14:tracePt t="38363" x="3817938" y="5668963"/>
          <p14:tracePt t="38378" x="3779838" y="5656263"/>
          <p14:tracePt t="38379" x="3756025" y="5656263"/>
          <p14:tracePt t="38395" x="3743325" y="5656263"/>
          <p14:tracePt t="38411" x="3717925" y="5656263"/>
          <p14:tracePt t="59907" x="3743325" y="5656263"/>
          <p14:tracePt t="59915" x="3930650" y="5607050"/>
          <p14:tracePt t="59924" x="4456113" y="5318125"/>
          <p14:tracePt t="59934" x="5219700" y="4981575"/>
          <p14:tracePt t="59950" x="7034213" y="4279900"/>
          <p14:tracePt t="59967" x="8886825" y="3716338"/>
          <p14:tracePt t="59984" x="9763125" y="3541713"/>
          <p14:tracePt t="60243" x="9750425" y="3541713"/>
          <p14:tracePt t="60251" x="9713913" y="3541713"/>
          <p14:tracePt t="60268" x="9688513" y="3554413"/>
          <p14:tracePt t="60284" x="9663113" y="3554413"/>
          <p14:tracePt t="60292" x="9626600" y="3567113"/>
          <p14:tracePt t="60301" x="9613900" y="3567113"/>
          <p14:tracePt t="60318" x="9588500" y="3567113"/>
          <p14:tracePt t="60335" x="9525000" y="3567113"/>
          <p14:tracePt t="60351" x="9437688" y="3567113"/>
          <p14:tracePt t="60368" x="9312275" y="3579813"/>
          <p14:tracePt t="60370" x="9250363" y="3603625"/>
          <p14:tracePt t="60385" x="9199563" y="3641725"/>
          <p14:tracePt t="60388" x="9124950" y="3679825"/>
          <p14:tracePt t="60402" x="9050338" y="3729038"/>
          <p14:tracePt t="60403" x="8950325" y="3792538"/>
          <p14:tracePt t="60418" x="8774113" y="3892550"/>
          <p14:tracePt t="60435" x="8586788" y="3992563"/>
          <p14:tracePt t="60452" x="8424863" y="4092575"/>
          <p14:tracePt t="60468" x="8261350" y="4179888"/>
          <p14:tracePt t="60484" x="8135938" y="4254500"/>
          <p14:tracePt t="60501" x="8035925" y="4318000"/>
          <p14:tracePt t="60517" x="7948613" y="4367213"/>
          <p14:tracePt t="60534" x="7848600" y="4430713"/>
          <p14:tracePt t="60551" x="7735888" y="4492625"/>
          <p14:tracePt t="60568" x="7673975" y="4554538"/>
          <p14:tracePt t="60584" x="7572375" y="4618038"/>
          <p14:tracePt t="60586" x="7510463" y="4618038"/>
          <p14:tracePt t="60601" x="7485063" y="4656138"/>
          <p14:tracePt t="60603" x="7435850" y="4656138"/>
          <p14:tracePt t="60618" x="7335838" y="4705350"/>
          <p14:tracePt t="60635" x="7210425" y="4743450"/>
          <p14:tracePt t="60652" x="7059613" y="4805363"/>
          <p14:tracePt t="60668" x="6946900" y="4830763"/>
          <p14:tracePt t="60686" x="6872288" y="4879975"/>
          <p14:tracePt t="60703" x="6797675" y="4905375"/>
          <p14:tracePt t="60719" x="6734175" y="4943475"/>
          <p14:tracePt t="60736" x="6659563" y="4981575"/>
          <p14:tracePt t="60752" x="6596063" y="5005388"/>
          <p14:tracePt t="60769" x="6546850" y="5018088"/>
          <p14:tracePt t="60771" x="6534150" y="5030788"/>
          <p14:tracePt t="60843" x="6521450" y="5030788"/>
          <p14:tracePt t="60859" x="6508750" y="5030788"/>
          <p14:tracePt t="60867" x="6496050" y="5030788"/>
          <p14:tracePt t="60876" x="6483350" y="5043488"/>
          <p14:tracePt t="60886" x="6472238" y="5043488"/>
          <p14:tracePt t="60970" x="6483350" y="5043488"/>
          <p14:tracePt t="60978" x="6496050" y="5043488"/>
          <p14:tracePt t="63843" x="6508750" y="5043488"/>
          <p14:tracePt t="63923" x="6534150" y="5056188"/>
          <p14:tracePt t="63931" x="6559550" y="5081588"/>
          <p14:tracePt t="63944" x="6572250" y="5081588"/>
          <p14:tracePt t="63946" x="6596063" y="5105400"/>
          <p14:tracePt t="63961" x="6634163" y="5105400"/>
          <p14:tracePt t="63963" x="6659563" y="5118100"/>
          <p14:tracePt t="63978" x="6684963" y="5130800"/>
          <p14:tracePt t="63995" x="6708775" y="5143500"/>
          <p14:tracePt t="64011" x="6734175" y="5156200"/>
          <p14:tracePt t="64028" x="6772275" y="5168900"/>
          <p14:tracePt t="64044" x="6797675" y="5168900"/>
          <p14:tracePt t="64061" x="6821488" y="5181600"/>
          <p14:tracePt t="64078" x="6872288" y="5181600"/>
          <p14:tracePt t="64094" x="6897688" y="5181600"/>
          <p14:tracePt t="64111" x="6946900" y="5181600"/>
          <p14:tracePt t="64128" x="7010400" y="5181600"/>
          <p14:tracePt t="64131" x="7034213" y="5181600"/>
          <p14:tracePt t="64145" x="7085013" y="5181600"/>
          <p14:tracePt t="64146" x="7134225" y="5181600"/>
          <p14:tracePt t="64161" x="7185025" y="5181600"/>
          <p14:tracePt t="64163" x="7259638" y="5181600"/>
          <p14:tracePt t="64179" x="7397750" y="5181600"/>
          <p14:tracePt t="64196" x="7485063" y="5143500"/>
          <p14:tracePt t="64212" x="7585075" y="5105400"/>
          <p14:tracePt t="64228" x="7635875" y="5081588"/>
          <p14:tracePt t="64245" x="7697788" y="5056188"/>
          <p14:tracePt t="64262" x="7735888" y="5030788"/>
          <p14:tracePt t="64278" x="7797800" y="5005388"/>
          <p14:tracePt t="64295" x="7848600" y="4992688"/>
          <p14:tracePt t="64312" x="7923213" y="4981575"/>
          <p14:tracePt t="64329" x="8061325" y="4943475"/>
          <p14:tracePt t="64330" x="8110538" y="4943475"/>
          <p14:tracePt t="64345" x="8148638" y="4943475"/>
          <p14:tracePt t="64347" x="8186738" y="4930775"/>
          <p14:tracePt t="64362" x="8261350" y="4905375"/>
          <p14:tracePt t="64379" x="8312150" y="4905375"/>
          <p14:tracePt t="64396" x="8374063" y="4905375"/>
          <p14:tracePt t="64412" x="8424863" y="4879975"/>
          <p14:tracePt t="64428" x="8474075" y="4868863"/>
          <p14:tracePt t="64445" x="8524875" y="4868863"/>
          <p14:tracePt t="64462" x="8586788" y="4868863"/>
          <p14:tracePt t="64479" x="8650288" y="4868863"/>
          <p14:tracePt t="64496" x="8724900" y="4868863"/>
          <p14:tracePt t="64512" x="8850313" y="4868863"/>
          <p14:tracePt t="64514" x="8899525" y="4868863"/>
          <p14:tracePt t="64529" x="8963025" y="4868863"/>
          <p14:tracePt t="64531" x="9063038" y="4868863"/>
          <p14:tracePt t="64546" x="9250363" y="4868863"/>
          <p14:tracePt t="64563" x="9424988" y="4879975"/>
          <p14:tracePt t="64579" x="9475788" y="4879975"/>
          <p14:tracePt t="64597" x="9501188" y="4879975"/>
          <p14:tracePt t="64612" x="9513888" y="4892675"/>
          <p14:tracePt t="64629" x="9513888" y="4905375"/>
          <p14:tracePt t="64646" x="9525000" y="4905375"/>
          <p14:tracePt t="72555" x="9537700" y="4905375"/>
          <p14:tracePt t="72563" x="9550400" y="4905375"/>
          <p14:tracePt t="72579" x="9575800" y="4892675"/>
          <p14:tracePt t="72604" x="9575800" y="4830763"/>
          <p14:tracePt t="72611" x="9575800" y="4792663"/>
          <p14:tracePt t="72619" x="9537700" y="4768850"/>
          <p14:tracePt t="72634" x="9437688" y="4667250"/>
          <p14:tracePt t="72651" x="9301163" y="4605338"/>
          <p14:tracePt t="72667" x="9112250" y="4530725"/>
          <p14:tracePt t="72684" x="8999538" y="4479925"/>
          <p14:tracePt t="72700" x="8950325" y="4467225"/>
          <p14:tracePt t="72803" x="8924925" y="4467225"/>
          <p14:tracePt t="72859" x="8924925" y="4479925"/>
          <p14:tracePt t="72868" x="8924925" y="4518025"/>
          <p14:tracePt t="72875" x="8924925" y="4579938"/>
          <p14:tracePt t="72884" x="8912225" y="4679950"/>
          <p14:tracePt t="72900" x="8886825" y="4892675"/>
          <p14:tracePt t="72918" x="8886825" y="5118100"/>
          <p14:tracePt t="72934" x="8886825" y="5294313"/>
          <p14:tracePt t="72951" x="8886825" y="5468938"/>
          <p14:tracePt t="72968" x="8886825" y="5581650"/>
          <p14:tracePt t="72984" x="8886825" y="5694363"/>
          <p14:tracePt t="72987" x="8886825" y="5732463"/>
          <p14:tracePt t="73001" x="8874125" y="5781675"/>
          <p14:tracePt t="73003" x="8863013" y="5807075"/>
          <p14:tracePt t="73018" x="8863013" y="5894388"/>
          <p14:tracePt t="73035" x="8824913" y="5994400"/>
          <p14:tracePt t="73052" x="8799513" y="6081713"/>
          <p14:tracePt t="73068" x="8750300" y="6157913"/>
          <p14:tracePt t="73084" x="8712200" y="6257925"/>
          <p14:tracePt t="73101" x="8661400" y="6345238"/>
          <p14:tracePt t="73118" x="8661400" y="6432550"/>
          <p14:tracePt t="73135" x="8661400" y="6494463"/>
          <p14:tracePt t="73151" x="8661400" y="6583363"/>
          <p14:tracePt t="73169" x="8674100" y="6632575"/>
          <p14:tracePt t="73171" x="8724900" y="6657975"/>
          <p14:tracePt t="73186" x="8763000" y="6696075"/>
          <p14:tracePt t="73202" x="8799513" y="6757988"/>
          <p14:tracePt t="73219" x="8812213" y="6783388"/>
          <p14:tracePt t="73235" x="8824913" y="6783388"/>
          <p14:tracePt t="73252" x="8863013" y="6832600"/>
          <p14:tracePt t="73268" x="8886825" y="6832600"/>
          <p14:tracePt t="73307" x="8874125" y="6832600"/>
          <p14:tracePt t="73315" x="8837613" y="6832600"/>
          <p14:tracePt t="73323" x="8812213" y="6819900"/>
          <p14:tracePt t="73335" x="8774113" y="6819900"/>
          <p14:tracePt t="73352" x="8750300" y="6819900"/>
          <p14:tracePt t="73354" x="8737600" y="6819900"/>
          <p14:tracePt t="73369" x="8699500" y="6807200"/>
          <p14:tracePt t="73371" x="8686800" y="6807200"/>
          <p14:tracePt t="73386" x="8624888" y="6807200"/>
          <p14:tracePt t="73403" x="8524875" y="6807200"/>
          <p14:tracePt t="73419" x="8435975" y="6770688"/>
          <p14:tracePt t="73436" x="8361363" y="6770688"/>
          <p14:tracePt t="73452" x="8312150" y="6757988"/>
          <p14:tracePt t="73469" x="8299450" y="6757988"/>
          <p14:tracePt t="73486" x="8261350" y="6757988"/>
          <p14:tracePt t="73507" x="8248650" y="6757988"/>
          <p14:tracePt t="73523" x="8235950" y="6757988"/>
          <p14:tracePt t="73536" x="8223250" y="6757988"/>
          <p14:tracePt t="73552" x="8212138" y="6745288"/>
          <p14:tracePt t="73554" x="8186738" y="6745288"/>
          <p14:tracePt t="73569" x="8174038" y="6745288"/>
          <p14:tracePt t="73571" x="8161338" y="6745288"/>
          <p14:tracePt t="73586" x="8123238" y="6745288"/>
          <p14:tracePt t="73603" x="8099425" y="6745288"/>
          <p14:tracePt t="73620" x="8035925" y="6745288"/>
          <p14:tracePt t="73636" x="7986713" y="6745288"/>
          <p14:tracePt t="73652" x="7910513" y="6719888"/>
          <p14:tracePt t="73669" x="7848600" y="6719888"/>
          <p14:tracePt t="73686" x="7797800" y="6696075"/>
          <p14:tracePt t="73703" x="7761288" y="6696075"/>
          <p14:tracePt t="73720" x="7685088" y="6657975"/>
          <p14:tracePt t="73736" x="7623175" y="6632575"/>
          <p14:tracePt t="73739" x="7597775" y="6619875"/>
          <p14:tracePt t="73753" x="7572375" y="6607175"/>
          <p14:tracePt t="73755" x="7535863" y="6583363"/>
          <p14:tracePt t="73770" x="7448550" y="6557963"/>
          <p14:tracePt t="73787" x="7310438" y="6483350"/>
          <p14:tracePt t="73804" x="7172325" y="6432550"/>
          <p14:tracePt t="73820" x="6946900" y="6370638"/>
          <p14:tracePt t="73836" x="6708775" y="6319838"/>
          <p14:tracePt t="73853" x="6370638" y="6232525"/>
          <p14:tracePt t="73870" x="6045200" y="6145213"/>
          <p14:tracePt t="73887" x="5757863" y="6081713"/>
          <p14:tracePt t="73903" x="5457825" y="6032500"/>
          <p14:tracePt t="73920" x="5181600" y="5981700"/>
          <p14:tracePt t="73937" x="4994275" y="5956300"/>
          <p14:tracePt t="73939" x="4956175" y="5945188"/>
          <p14:tracePt t="73954" x="4868863" y="5932488"/>
          <p14:tracePt t="73971" x="4794250" y="5919788"/>
          <p14:tracePt t="73987" x="4732338" y="5894388"/>
          <p14:tracePt t="74004" x="4681538" y="5894388"/>
          <p14:tracePt t="74020" x="4619625" y="5894388"/>
          <p14:tracePt t="74037" x="4568825" y="5894388"/>
          <p14:tracePt t="74054" x="4556125" y="5894388"/>
          <p14:tracePt t="74070" x="4543425" y="5894388"/>
          <p14:tracePt t="74087" x="4606925" y="5919788"/>
          <p14:tracePt t="74104" x="4643438" y="5919788"/>
          <p14:tracePt t="74106" x="4668838" y="5932488"/>
          <p14:tracePt t="74121" x="4694238" y="5932488"/>
          <p14:tracePt t="74123" x="4719638" y="5932488"/>
          <p14:tracePt t="74138" x="4743450" y="5945188"/>
          <p14:tracePt t="74155" x="4756150" y="5945188"/>
          <p14:tracePt t="74204" x="4743450" y="5945188"/>
          <p14:tracePt t="74211" x="4719638" y="5945188"/>
          <p14:tracePt t="74221" x="4694238" y="5945188"/>
          <p14:tracePt t="74237" x="4630738" y="5945188"/>
          <p14:tracePt t="74254" x="4543425" y="5932488"/>
          <p14:tracePt t="74271" x="4481513" y="5907088"/>
          <p14:tracePt t="74288" x="4368800" y="5868988"/>
          <p14:tracePt t="74290" x="4281488" y="5868988"/>
          <p14:tracePt t="74304" x="4217988" y="5856288"/>
          <p14:tracePt t="74306" x="4117975" y="5856288"/>
          <p14:tracePt t="74322" x="4030663" y="5843588"/>
          <p14:tracePt t="74323" x="3917950" y="5832475"/>
          <p14:tracePt t="74338" x="3717925" y="5794375"/>
          <p14:tracePt t="74355" x="3517900" y="5794375"/>
          <p14:tracePt t="74372" x="3154363" y="5794375"/>
          <p14:tracePt t="74388" x="2841625" y="5794375"/>
          <p14:tracePt t="74404" x="2554288" y="5807075"/>
          <p14:tracePt t="74421" x="2316163" y="5843588"/>
          <p14:tracePt t="74438" x="2178050" y="5881688"/>
          <p14:tracePt t="74455" x="2078038" y="5919788"/>
          <p14:tracePt t="74471" x="2003425" y="5969000"/>
          <p14:tracePt t="74488" x="1990725" y="6019800"/>
          <p14:tracePt t="74490" x="1990725" y="6045200"/>
          <p14:tracePt t="74505" x="2027238" y="6094413"/>
          <p14:tracePt t="74507" x="2103438" y="6094413"/>
          <p14:tracePt t="74522" x="2290763" y="6145213"/>
          <p14:tracePt t="74539" x="2465388" y="6181725"/>
          <p14:tracePt t="74555" x="2490788" y="6181725"/>
          <p14:tracePt t="74595" x="2503488" y="6207125"/>
          <p14:tracePt t="74603" x="2516188" y="6257925"/>
          <p14:tracePt t="74612" x="2554288" y="6281738"/>
          <p14:tracePt t="74622" x="2578100" y="6345238"/>
          <p14:tracePt t="74639" x="2616200" y="6407150"/>
          <p14:tracePt t="74655" x="2641600" y="6532563"/>
          <p14:tracePt t="74672" x="2641600" y="6594475"/>
          <p14:tracePt t="74674" x="2641600" y="6619875"/>
          <p14:tracePt t="74691" x="2641600" y="6632575"/>
          <p14:tracePt t="74779" x="2641600" y="6619875"/>
          <p14:tracePt t="75035" x="2641600" y="6607175"/>
          <p14:tracePt t="75051" x="2654300" y="6607175"/>
          <p14:tracePt t="75067" x="2678113" y="6607175"/>
          <p14:tracePt t="75084" x="2690813" y="6607175"/>
          <p14:tracePt t="75090" x="2703513" y="6594475"/>
          <p14:tracePt t="75107" x="2703513" y="6583363"/>
          <p14:tracePt t="75124" x="2703513" y="6545263"/>
          <p14:tracePt t="75140" x="2703513" y="6507163"/>
          <p14:tracePt t="75156" x="2716213" y="6470650"/>
          <p14:tracePt t="75174" x="2728913" y="6445250"/>
          <p14:tracePt t="75190" x="2741613" y="6419850"/>
          <p14:tracePt t="75299" x="2754313" y="6419850"/>
          <p14:tracePt t="75827" x="2754313" y="6407150"/>
          <p14:tracePt t="75835" x="2754313" y="6394450"/>
          <p14:tracePt t="75842" x="2754313" y="6370638"/>
          <p14:tracePt t="75859" x="2728913" y="6319838"/>
          <p14:tracePt t="75876" x="2703513" y="6269038"/>
          <p14:tracePt t="75892" x="2678113" y="6207125"/>
          <p14:tracePt t="75908" x="2654300" y="6157913"/>
          <p14:tracePt t="75925" x="2616200" y="6056313"/>
          <p14:tracePt t="75942" x="2554288" y="5932488"/>
          <p14:tracePt t="75959" x="2465388" y="5732463"/>
          <p14:tracePt t="75976" x="2316163" y="5507038"/>
          <p14:tracePt t="75992" x="2127250" y="5230813"/>
          <p14:tracePt t="75994" x="2027238" y="5105400"/>
          <p14:tracePt t="76009" x="1965325" y="5005388"/>
          <p14:tracePt t="76011" x="1890713" y="4868863"/>
          <p14:tracePt t="76026" x="1714500" y="4579938"/>
          <p14:tracePt t="76043" x="1601788" y="4405313"/>
          <p14:tracePt t="76059" x="1452563" y="4167188"/>
          <p14:tracePt t="76076" x="1376363" y="3992563"/>
          <p14:tracePt t="76092" x="1289050" y="3829050"/>
          <p14:tracePt t="76109" x="1214438" y="3667125"/>
          <p14:tracePt t="76126" x="1101725" y="3479800"/>
          <p14:tracePt t="76143" x="989013" y="3278188"/>
          <p14:tracePt t="76159" x="901700" y="3116263"/>
          <p14:tracePt t="76176" x="776288" y="2916238"/>
          <p14:tracePt t="76178" x="712788" y="2816225"/>
          <p14:tracePt t="76193" x="663575" y="2716213"/>
          <p14:tracePt t="76195" x="576263" y="2590800"/>
          <p14:tracePt t="76210" x="425450" y="2414588"/>
          <p14:tracePt t="76227" x="312738" y="2214563"/>
          <p14:tracePt t="76243" x="187325" y="2001838"/>
          <p14:tracePt t="76259" x="74613" y="17526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348" y="4994030"/>
            <a:ext cx="2004063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374754" y="1155869"/>
            <a:ext cx="8859187" cy="5289900"/>
          </a:xfrm>
          <a:prstGeom prst="wedgeEllipseCallout">
            <a:avLst>
              <a:gd name="adj1" fmla="val 63689"/>
              <a:gd name="adj2" fmla="val 36385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AI and RPA 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turn claims processing from </a:t>
            </a:r>
            <a:r>
              <a:rPr lang="en-US" sz="2800" b="1" dirty="0">
                <a:solidFill>
                  <a:srgbClr val="00AEEF"/>
                </a:solidFill>
                <a:latin typeface="Alexandria"/>
              </a:rPr>
              <a:t>a slow, error-prone 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task into a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fast, intelligent system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so, cutting costs and boosting efficiency.  </a:t>
            </a:r>
          </a:p>
        </p:txBody>
      </p:sp>
    </p:spTree>
    <p:extLst>
      <p:ext uri="{BB962C8B-B14F-4D97-AF65-F5344CB8AC3E}">
        <p14:creationId xmlns:p14="http://schemas.microsoft.com/office/powerpoint/2010/main" val="193089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37"/>
    </mc:Choice>
    <mc:Fallback xmlns="">
      <p:transition spd="slow" advTm="23637"/>
    </mc:Fallback>
  </mc:AlternateContent>
  <p:extLst>
    <p:ext uri="{3A86A75C-4F4B-4683-9AE1-C65F6400EC91}">
      <p14:laserTraceLst xmlns:p14="http://schemas.microsoft.com/office/powerpoint/2010/main">
        <p14:tracePtLst>
          <p14:tracePt t="232" x="1289050" y="1852613"/>
          <p14:tracePt t="240" x="1301750" y="1876425"/>
          <p14:tracePt t="251" x="1327150" y="1889125"/>
          <p14:tracePt t="268" x="1352550" y="1901825"/>
          <p14:tracePt t="285" x="1389063" y="1914525"/>
          <p14:tracePt t="302" x="1427163" y="1927225"/>
          <p14:tracePt t="318" x="1439863" y="1927225"/>
          <p14:tracePt t="320" x="1465263" y="1927225"/>
          <p14:tracePt t="336" x="1476375" y="1927225"/>
          <p14:tracePt t="353" x="1489075" y="1927225"/>
          <p14:tracePt t="369" x="1501775" y="1927225"/>
          <p14:tracePt t="385" x="1527175" y="1952625"/>
          <p14:tracePt t="401" x="1565275" y="1952625"/>
          <p14:tracePt t="418" x="1601788" y="1978025"/>
          <p14:tracePt t="435" x="1627188" y="1978025"/>
          <p14:tracePt t="452" x="1665288" y="2001838"/>
          <p14:tracePt t="468" x="1739900" y="2027238"/>
          <p14:tracePt t="485" x="1814513" y="2039938"/>
          <p14:tracePt t="502" x="1903413" y="2078038"/>
          <p14:tracePt t="504" x="1939925" y="2101850"/>
          <p14:tracePt t="519" x="2039938" y="2127250"/>
          <p14:tracePt t="536" x="2090738" y="2165350"/>
          <p14:tracePt t="552" x="2139950" y="2178050"/>
          <p14:tracePt t="569" x="2165350" y="2178050"/>
          <p14:tracePt t="585" x="2190750" y="2178050"/>
          <p14:tracePt t="601" x="2216150" y="2178050"/>
          <p14:tracePt t="618" x="2228850" y="2178050"/>
          <p14:tracePt t="634" x="2239963" y="2178050"/>
          <p14:tracePt t="651" x="2278063" y="2178050"/>
          <p14:tracePt t="669" x="2328863" y="2178050"/>
          <p14:tracePt t="686" x="2416175" y="2178050"/>
          <p14:tracePt t="688" x="2452688" y="2178050"/>
          <p14:tracePt t="704" x="2541588" y="2152650"/>
          <p14:tracePt t="719" x="2616200" y="2114550"/>
          <p14:tracePt t="734" x="2654300" y="2078038"/>
          <p14:tracePt t="751" x="2703513" y="2027238"/>
          <p14:tracePt t="768" x="2716213" y="1989138"/>
          <p14:tracePt t="784" x="2728913" y="1978025"/>
          <p14:tracePt t="807" x="2728913" y="1965325"/>
          <p14:tracePt t="840" x="2741613" y="1965325"/>
          <p14:tracePt t="848" x="2741613" y="1952625"/>
          <p14:tracePt t="864" x="2741613" y="1939925"/>
          <p14:tracePt t="985" x="2703513" y="1939925"/>
          <p14:tracePt t="992" x="2654300" y="1939925"/>
          <p14:tracePt t="1003" x="2603500" y="1939925"/>
          <p14:tracePt t="1020" x="2452688" y="1939925"/>
          <p14:tracePt t="1036" x="2328863" y="1952625"/>
          <p14:tracePt t="1053" x="2203450" y="1978025"/>
          <p14:tracePt t="1070" x="2103438" y="2014538"/>
          <p14:tracePt t="1072" x="2078038" y="2039938"/>
          <p14:tracePt t="1087" x="2039938" y="2039938"/>
          <p14:tracePt t="1104" x="2014538" y="2065338"/>
          <p14:tracePt t="1121" x="2003425" y="2065338"/>
          <p14:tracePt t="1137" x="1978025" y="2089150"/>
          <p14:tracePt t="1153" x="1952625" y="2089150"/>
          <p14:tracePt t="1170" x="1939925" y="2089150"/>
          <p14:tracePt t="1187" x="1914525" y="2114550"/>
          <p14:tracePt t="1203" x="1903413" y="2114550"/>
          <p14:tracePt t="1224" x="1878013" y="2127250"/>
          <p14:tracePt t="1248" x="1852613" y="2152650"/>
          <p14:tracePt t="1264" x="1839913" y="2165350"/>
          <p14:tracePt t="1272" x="1827213" y="2165350"/>
          <p14:tracePt t="1296" x="1801813" y="2190750"/>
          <p14:tracePt t="1345" x="1801813" y="2201863"/>
          <p14:tracePt t="1608" x="1801813" y="2214563"/>
          <p14:tracePt t="1648" x="1801813" y="2227263"/>
          <p14:tracePt t="1664" x="1801813" y="2239963"/>
          <p14:tracePt t="1688" x="1801813" y="2265363"/>
          <p14:tracePt t="1696" x="1801813" y="2290763"/>
          <p14:tracePt t="1712" x="1801813" y="2303463"/>
          <p14:tracePt t="1729" x="1801813" y="2314575"/>
          <p14:tracePt t="1738" x="1801813" y="2327275"/>
          <p14:tracePt t="1784" x="1801813" y="2339975"/>
          <p14:tracePt t="2272" x="1801813" y="2327275"/>
          <p14:tracePt t="2280" x="1801813" y="2314575"/>
          <p14:tracePt t="2289" x="1790700" y="2290763"/>
          <p14:tracePt t="2307" x="1790700" y="2278063"/>
          <p14:tracePt t="2323" x="1778000" y="2265363"/>
          <p14:tracePt t="2340" x="1778000" y="2239963"/>
          <p14:tracePt t="2800" x="1778000" y="2265363"/>
          <p14:tracePt t="2856" x="1778000" y="2278063"/>
          <p14:tracePt t="2920" x="1778000" y="2290763"/>
          <p14:tracePt t="2928" x="1778000" y="2303463"/>
          <p14:tracePt t="2944" x="1778000" y="2314575"/>
          <p14:tracePt t="2959" x="1778000" y="2327275"/>
          <p14:tracePt t="2975" x="1778000" y="2352675"/>
          <p14:tracePt t="3000" x="1778000" y="2378075"/>
          <p14:tracePt t="3009" x="1778000" y="2390775"/>
          <p14:tracePt t="3025" x="1778000" y="2427288"/>
          <p14:tracePt t="3041" x="1778000" y="2439988"/>
          <p14:tracePt t="3058" x="1778000" y="2478088"/>
          <p14:tracePt t="3075" x="1778000" y="2490788"/>
          <p14:tracePt t="3092" x="1778000" y="2516188"/>
          <p14:tracePt t="3109" x="1778000" y="2540000"/>
          <p14:tracePt t="3152" x="1778000" y="2565400"/>
          <p14:tracePt t="3312" x="1778000" y="2590800"/>
          <p14:tracePt t="3344" x="1778000" y="2603500"/>
          <p14:tracePt t="3352" x="1765300" y="2616200"/>
          <p14:tracePt t="3368" x="1752600" y="2640013"/>
          <p14:tracePt t="3384" x="1752600" y="2652713"/>
          <p14:tracePt t="3393" x="1739900" y="2665413"/>
          <p14:tracePt t="3409" x="1739900" y="2690813"/>
          <p14:tracePt t="3426" x="1739900" y="2703513"/>
          <p14:tracePt t="3443" x="1739900" y="2728913"/>
          <p14:tracePt t="3459" x="1739900" y="2740025"/>
          <p14:tracePt t="3476" x="1739900" y="2752725"/>
          <p14:tracePt t="3496" x="1739900" y="2765425"/>
          <p14:tracePt t="3512" x="1727200" y="2778125"/>
          <p14:tracePt t="3536" x="1727200" y="2790825"/>
          <p14:tracePt t="3552" x="1727200" y="2816225"/>
          <p14:tracePt t="3584" x="1727200" y="2828925"/>
          <p14:tracePt t="3608" x="1727200" y="2865438"/>
          <p14:tracePt t="3633" x="1727200" y="2890838"/>
          <p14:tracePt t="3640" x="1727200" y="2903538"/>
          <p14:tracePt t="3649" x="1727200" y="2928938"/>
          <p14:tracePt t="3660" x="1727200" y="2941638"/>
          <p14:tracePt t="3677" x="1727200" y="2978150"/>
          <p14:tracePt t="3693" x="1727200" y="3028950"/>
          <p14:tracePt t="3695" x="1739900" y="3065463"/>
          <p14:tracePt t="3710" x="1739900" y="3078163"/>
          <p14:tracePt t="3712" x="1752600" y="3128963"/>
          <p14:tracePt t="3728" x="1765300" y="3178175"/>
          <p14:tracePt t="3744" x="1790700" y="3254375"/>
          <p14:tracePt t="3761" x="1790700" y="3303588"/>
          <p14:tracePt t="3777" x="1801813" y="3354388"/>
          <p14:tracePt t="3793" x="1827213" y="3416300"/>
          <p14:tracePt t="3810" x="1827213" y="3454400"/>
          <p14:tracePt t="3833" x="1827213" y="3479800"/>
          <p14:tracePt t="3850" x="1827213" y="3490913"/>
          <p14:tracePt t="3872" x="1827213" y="3503613"/>
          <p14:tracePt t="4016" x="1839913" y="3516313"/>
          <p14:tracePt t="6728" x="1852613" y="3503613"/>
          <p14:tracePt t="6735" x="1865313" y="3490913"/>
          <p14:tracePt t="6744" x="1890713" y="3479800"/>
          <p14:tracePt t="6752" x="1903413" y="3467100"/>
          <p14:tracePt t="6768" x="1914525" y="3454400"/>
          <p14:tracePt t="6785" x="1927225" y="3454400"/>
          <p14:tracePt t="6802" x="1927225" y="3441700"/>
          <p14:tracePt t="6856" x="1927225" y="3429000"/>
          <p14:tracePt t="6889" x="1927225" y="3416300"/>
          <p14:tracePt t="6904" x="1965325" y="3378200"/>
          <p14:tracePt t="6912" x="2027238" y="3328988"/>
          <p14:tracePt t="6919" x="2078038" y="3278188"/>
          <p14:tracePt t="6936" x="2252663" y="3141663"/>
          <p14:tracePt t="6952" x="2416175" y="3016250"/>
          <p14:tracePt t="6969" x="2654300" y="2878138"/>
          <p14:tracePt t="6985" x="2928938" y="2752725"/>
          <p14:tracePt t="7002" x="3254375" y="2627313"/>
          <p14:tracePt t="7019" x="3292475" y="2603500"/>
          <p14:tracePt t="7036" x="3317875" y="2590800"/>
          <p14:tracePt t="14593" x="3328988" y="2590800"/>
          <p14:tracePt t="14600" x="3354388" y="2590800"/>
          <p14:tracePt t="14608" x="3379788" y="2590800"/>
          <p14:tracePt t="14621" x="3405188" y="2590800"/>
          <p14:tracePt t="14638" x="3479800" y="2590800"/>
          <p14:tracePt t="14639" x="3505200" y="2590800"/>
          <p14:tracePt t="14655" x="3541713" y="2590800"/>
          <p14:tracePt t="14671" x="3592513" y="2590800"/>
          <p14:tracePt t="14688" x="3630613" y="2590800"/>
          <p14:tracePt t="14704" x="3667125" y="2590800"/>
          <p14:tracePt t="14721" x="3717925" y="2565400"/>
          <p14:tracePt t="14738" x="3743325" y="2565400"/>
          <p14:tracePt t="14755" x="3767138" y="2552700"/>
          <p14:tracePt t="14816" x="3767138" y="2540000"/>
          <p14:tracePt t="14936" x="3779838" y="2540000"/>
          <p14:tracePt t="14976" x="3805238" y="2527300"/>
          <p14:tracePt t="15016" x="3817938" y="2527300"/>
          <p14:tracePt t="15023" x="3817938" y="2516188"/>
          <p14:tracePt t="15032" x="3830638" y="2516188"/>
          <p14:tracePt t="15040" x="3843338" y="2516188"/>
          <p14:tracePt t="17680" x="3843338" y="2527300"/>
          <p14:tracePt t="17697" x="3843338" y="2552700"/>
          <p14:tracePt t="17712" x="3843338" y="2578100"/>
          <p14:tracePt t="17721" x="3843338" y="2590800"/>
          <p14:tracePt t="17730" x="3843338" y="2603500"/>
          <p14:tracePt t="17747" x="3843338" y="2652713"/>
          <p14:tracePt t="17763" x="3867150" y="2690813"/>
          <p14:tracePt t="17780" x="3867150" y="2728913"/>
          <p14:tracePt t="17797" x="3892550" y="2778125"/>
          <p14:tracePt t="17814" x="3892550" y="2803525"/>
          <p14:tracePt t="17816" x="3892550" y="2816225"/>
          <p14:tracePt t="17831" x="3917950" y="2852738"/>
          <p14:tracePt t="17848" x="3943350" y="2865438"/>
          <p14:tracePt t="17864" x="3943350" y="2878138"/>
          <p14:tracePt t="17881" x="3956050" y="2903538"/>
          <p14:tracePt t="17897" x="3979863" y="2928938"/>
          <p14:tracePt t="17921" x="3992563" y="2941638"/>
          <p14:tracePt t="17944" x="4005263" y="2941638"/>
          <p14:tracePt t="17953" x="4017963" y="2952750"/>
          <p14:tracePt t="17964" x="4043363" y="2965450"/>
          <p14:tracePt t="17981" x="4068763" y="2978150"/>
          <p14:tracePt t="17983" x="4081463" y="2978150"/>
          <p14:tracePt t="18000" x="4092575" y="2978150"/>
          <p14:tracePt t="18015" x="4105275" y="2978150"/>
          <p14:tracePt t="18031" x="4143375" y="2978150"/>
          <p14:tracePt t="18048" x="4192588" y="2978150"/>
          <p14:tracePt t="18064" x="4294188" y="2978150"/>
          <p14:tracePt t="18081" x="4443413" y="2978150"/>
          <p14:tracePt t="18097" x="4656138" y="2965450"/>
          <p14:tracePt t="18114" x="4919663" y="2840038"/>
          <p14:tracePt t="18131" x="5157788" y="2716213"/>
          <p14:tracePt t="18148" x="5432425" y="2552700"/>
          <p14:tracePt t="18164" x="5583238" y="2414588"/>
          <p14:tracePt t="18181" x="5883275" y="2201863"/>
          <p14:tracePt t="18183" x="5995988" y="2065338"/>
          <p14:tracePt t="18198" x="6108700" y="1939925"/>
          <p14:tracePt t="18200" x="6208713" y="1852613"/>
          <p14:tracePt t="18215" x="6321425" y="1714500"/>
          <p14:tracePt t="18232" x="6446838" y="1576388"/>
          <p14:tracePt t="18249" x="6534150" y="1476375"/>
          <p14:tracePt t="18265" x="6572250" y="1439863"/>
          <p14:tracePt t="18281" x="6584950" y="1427163"/>
          <p14:tracePt t="18832" x="6596063" y="1439863"/>
          <p14:tracePt t="18840" x="6621463" y="1463675"/>
          <p14:tracePt t="18849" x="6684963" y="1476375"/>
          <p14:tracePt t="18866" x="6884988" y="1563688"/>
          <p14:tracePt t="18883" x="7110413" y="1663700"/>
          <p14:tracePt t="18900" x="7297738" y="1789113"/>
          <p14:tracePt t="18917" x="7397750" y="1852613"/>
          <p14:tracePt t="18933" x="7448550" y="1914525"/>
          <p14:tracePt t="18935" x="7448550" y="1939925"/>
          <p14:tracePt t="18950" x="7472363" y="1965325"/>
          <p14:tracePt t="18952" x="7485063" y="1978025"/>
          <p14:tracePt t="18966" x="7485063" y="1989138"/>
          <p14:tracePt t="18967" x="7485063" y="2001838"/>
          <p14:tracePt t="18983" x="7497763" y="2027238"/>
          <p14:tracePt t="19000" x="7497763" y="2052638"/>
          <p14:tracePt t="19016" x="7510463" y="2089150"/>
          <p14:tracePt t="19032" x="7523163" y="2139950"/>
          <p14:tracePt t="19049" x="7523163" y="2190750"/>
          <p14:tracePt t="19066" x="7523163" y="2265363"/>
          <p14:tracePt t="19083" x="7523163" y="2339975"/>
          <p14:tracePt t="19099" x="7523163" y="2427288"/>
          <p14:tracePt t="19116" x="7523163" y="2503488"/>
          <p14:tracePt t="19133" x="7523163" y="2627313"/>
          <p14:tracePt t="19150" x="7497763" y="2703513"/>
          <p14:tracePt t="19151" x="7485063" y="2778125"/>
          <p14:tracePt t="19167" x="7435850" y="2952750"/>
          <p14:tracePt t="19183" x="7372350" y="3116263"/>
          <p14:tracePt t="19201" x="7335838" y="3254375"/>
          <p14:tracePt t="19217" x="7297738" y="3367088"/>
          <p14:tracePt t="19234" x="7259638" y="3490913"/>
          <p14:tracePt t="19251" x="7235825" y="3554413"/>
          <p14:tracePt t="19267" x="7235825" y="3603625"/>
          <p14:tracePt t="19284" x="7223125" y="3629025"/>
          <p14:tracePt t="19301" x="7210425" y="3654425"/>
          <p14:tracePt t="19318" x="7185025" y="3703638"/>
          <p14:tracePt t="19335" x="7172325" y="3741738"/>
          <p14:tracePt t="19351" x="7159625" y="3754438"/>
          <p14:tracePt t="19368" x="7134225" y="3803650"/>
          <p14:tracePt t="19385" x="7085013" y="3892550"/>
          <p14:tracePt t="19401" x="7046913" y="3967163"/>
          <p14:tracePt t="19417" x="6997700" y="4041775"/>
          <p14:tracePt t="19435" x="6921500" y="4167188"/>
          <p14:tracePt t="19451" x="6872288" y="4230688"/>
          <p14:tracePt t="19468" x="6784975" y="4367213"/>
          <p14:tracePt t="19485" x="6708775" y="4530725"/>
          <p14:tracePt t="19501" x="6621463" y="4679950"/>
          <p14:tracePt t="19503" x="6584950" y="4756150"/>
          <p14:tracePt t="19518" x="6521450" y="4856163"/>
          <p14:tracePt t="19520" x="6434138" y="4968875"/>
          <p14:tracePt t="19535" x="6246813" y="5205413"/>
          <p14:tracePt t="19552" x="5945188" y="5518150"/>
          <p14:tracePt t="19569" x="5307013" y="6094413"/>
          <p14:tracePt t="19585" x="4681538" y="6570663"/>
          <p14:tracePt t="19936" x="3792538" y="6757988"/>
          <p14:tracePt t="19945" x="3830638" y="6719888"/>
          <p14:tracePt t="19953" x="3892550" y="6657975"/>
          <p14:tracePt t="19969" x="3968750" y="6570663"/>
          <p14:tracePt t="19986" x="4068763" y="6483350"/>
          <p14:tracePt t="20002" x="4156075" y="6394450"/>
          <p14:tracePt t="20020" x="4217988" y="6332538"/>
          <p14:tracePt t="20036" x="4256088" y="6294438"/>
          <p14:tracePt t="20055" x="4305300" y="6245225"/>
          <p14:tracePt t="20068" x="4330700" y="6232525"/>
          <p14:tracePt t="20085" x="4356100" y="6219825"/>
          <p14:tracePt t="20101" x="4394200" y="6181725"/>
          <p14:tracePt t="20119" x="4430713" y="6169025"/>
          <p14:tracePt t="20135" x="4443413" y="6145213"/>
          <p14:tracePt t="20151" x="4481513" y="6107113"/>
          <p14:tracePt t="20168" x="4494213" y="6094413"/>
          <p14:tracePt t="20185" x="4518025" y="6056313"/>
          <p14:tracePt t="20202" x="4543425" y="6032500"/>
          <p14:tracePt t="20219" x="4543425" y="6007100"/>
          <p14:tracePt t="20235" x="4543425" y="5969000"/>
          <p14:tracePt t="20252" x="4543425" y="5956300"/>
          <p14:tracePt t="20269" x="4556125" y="5932488"/>
          <p14:tracePt t="20287" x="4556125" y="5919788"/>
          <p14:tracePt t="20311" x="4556125" y="5907088"/>
          <p14:tracePt t="20335" x="4556125" y="5894388"/>
          <p14:tracePt t="20351" x="4556125" y="5881688"/>
          <p14:tracePt t="20359" x="4543425" y="5856288"/>
          <p14:tracePt t="20375" x="4518025" y="5832475"/>
          <p14:tracePt t="20386" x="4506913" y="5819775"/>
          <p14:tracePt t="20402" x="4406900" y="5768975"/>
          <p14:tracePt t="20419" x="4281488" y="5719763"/>
          <p14:tracePt t="20436" x="4081463" y="5656263"/>
          <p14:tracePt t="20453" x="3917950" y="5607050"/>
          <p14:tracePt t="20469" x="3756025" y="5581650"/>
          <p14:tracePt t="20470" x="3692525" y="5568950"/>
          <p14:tracePt t="20486" x="3554413" y="5568950"/>
          <p14:tracePt t="20503" x="3479800" y="5543550"/>
          <p14:tracePt t="20519" x="3441700" y="5543550"/>
          <p14:tracePt t="20536" x="3417888" y="5543550"/>
          <p14:tracePt t="20554" x="3405188" y="5543550"/>
          <p14:tracePt t="20584" x="3379788" y="5543550"/>
          <p14:tracePt t="20792" x="3392488" y="5543550"/>
          <p14:tracePt t="20801" x="3417888" y="5543550"/>
          <p14:tracePt t="20808" x="3467100" y="5543550"/>
          <p14:tracePt t="20822" x="3492500" y="5543550"/>
          <p14:tracePt t="20824" x="3530600" y="5543550"/>
          <p14:tracePt t="20839" x="3579813" y="5568950"/>
          <p14:tracePt t="20855" x="3605213" y="5594350"/>
          <p14:tracePt t="20872" x="3630613" y="5594350"/>
          <p14:tracePt t="20889" x="3667125" y="5619750"/>
          <p14:tracePt t="20905" x="3679825" y="5619750"/>
          <p14:tracePt t="20921" x="3705225" y="5630863"/>
          <p14:tracePt t="20939" x="3756025" y="5668963"/>
          <p14:tracePt t="20955" x="3779838" y="5668963"/>
          <p14:tracePt t="20972" x="3792538" y="5694363"/>
          <p14:tracePt t="20989" x="3817938" y="5694363"/>
          <p14:tracePt t="21005" x="3843338" y="5707063"/>
          <p14:tracePt t="21023" x="3856038" y="5707063"/>
          <p14:tracePt t="21039" x="3867150" y="5707063"/>
          <p14:tracePt t="21056" x="3917950" y="5707063"/>
          <p14:tracePt t="21073" x="3943350" y="5707063"/>
          <p14:tracePt t="21089" x="3992563" y="5707063"/>
          <p14:tracePt t="21105" x="4005263" y="5707063"/>
          <p14:tracePt t="21122" x="4030663" y="5707063"/>
          <p14:tracePt t="21139" x="4056063" y="5707063"/>
          <p14:tracePt t="21156" x="4068763" y="5707063"/>
          <p14:tracePt t="21177" x="4081463" y="5694363"/>
          <p14:tracePt t="21264" x="4092575" y="5681663"/>
          <p14:tracePt t="21376" x="4092575" y="5668963"/>
          <p14:tracePt t="21464" x="4092575" y="5656263"/>
          <p14:tracePt t="21480" x="4117975" y="5630863"/>
          <p14:tracePt t="21488" x="4130675" y="5630863"/>
          <p14:tracePt t="21497" x="4143375" y="5630863"/>
          <p14:tracePt t="21507" x="4156075" y="5630863"/>
          <p14:tracePt t="21523" x="4181475" y="5630863"/>
          <p14:tracePt t="21540" x="4192588" y="5630863"/>
          <p14:tracePt t="21557" x="4243388" y="5630863"/>
          <p14:tracePt t="21576" x="4256088" y="5630863"/>
          <p14:tracePt t="21591" x="4281488" y="5630863"/>
          <p14:tracePt t="21607" x="4318000" y="5630863"/>
          <p14:tracePt t="21624" x="4330700" y="5630863"/>
          <p14:tracePt t="21680" x="4343400" y="5630863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551475" y="128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155465" y="18602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Challenges and Ethical Considerations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7" y="998776"/>
            <a:ext cx="3537679" cy="4811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27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59"/>
    </mc:Choice>
    <mc:Fallback xmlns="">
      <p:transition spd="slow" advTm="38659"/>
    </mc:Fallback>
  </mc:AlternateContent>
  <p:extLst>
    <p:ext uri="{3A86A75C-4F4B-4683-9AE1-C65F6400EC91}">
      <p14:laserTraceLst xmlns:p14="http://schemas.microsoft.com/office/powerpoint/2010/main">
        <p14:tracePtLst>
          <p14:tracePt t="16103" x="4343400" y="5619750"/>
          <p14:tracePt t="16111" x="4343400" y="5607050"/>
          <p14:tracePt t="16119" x="4368800" y="5594350"/>
          <p14:tracePt t="16143" x="4381500" y="5568950"/>
          <p14:tracePt t="16151" x="4394200" y="5568950"/>
          <p14:tracePt t="16167" x="4406900" y="5556250"/>
          <p14:tracePt t="16288" x="4418013" y="5543550"/>
          <p14:tracePt t="16319" x="4430713" y="5543550"/>
          <p14:tracePt t="16687" x="4443413" y="5518150"/>
          <p14:tracePt t="16695" x="4494213" y="5468938"/>
          <p14:tracePt t="16702" x="4518025" y="5430838"/>
          <p14:tracePt t="16719" x="4556125" y="5356225"/>
          <p14:tracePt t="16736" x="4581525" y="5268913"/>
          <p14:tracePt t="16752" x="4630738" y="5168900"/>
          <p14:tracePt t="16768" x="4643438" y="5130800"/>
          <p14:tracePt t="16785" x="4643438" y="5118100"/>
          <p14:tracePt t="16802" x="4656138" y="5105400"/>
          <p14:tracePt t="18623" x="4656138" y="5092700"/>
          <p14:tracePt t="18663" x="4668838" y="5092700"/>
          <p14:tracePt t="18680" x="4694238" y="5092700"/>
          <p14:tracePt t="18711" x="4719638" y="5105400"/>
          <p14:tracePt t="18735" x="4732338" y="5118100"/>
          <p14:tracePt t="18783" x="4756150" y="5130800"/>
          <p14:tracePt t="18815" x="4756150" y="5143500"/>
          <p14:tracePt t="18824" x="4756150" y="5156200"/>
          <p14:tracePt t="18840" x="4768850" y="5168900"/>
          <p14:tracePt t="18848" x="4768850" y="5181600"/>
          <p14:tracePt t="18864" x="4768850" y="5194300"/>
          <p14:tracePt t="18912" x="4768850" y="5218113"/>
          <p14:tracePt t="19023" x="4756150" y="5230813"/>
          <p14:tracePt t="19031" x="4743450" y="5230813"/>
          <p14:tracePt t="19040" x="4732338" y="5230813"/>
          <p14:tracePt t="19057" x="4719638" y="5230813"/>
          <p14:tracePt t="19074" x="4694238" y="5230813"/>
          <p14:tracePt t="19091" x="4681538" y="5230813"/>
          <p14:tracePt t="19107" x="4656138" y="5230813"/>
          <p14:tracePt t="19124" x="4606925" y="5230813"/>
          <p14:tracePt t="19127" x="4594225" y="5230813"/>
          <p14:tracePt t="19141" x="4556125" y="5218113"/>
          <p14:tracePt t="19143" x="4543425" y="5218113"/>
          <p14:tracePt t="19158" x="4494213" y="5205413"/>
          <p14:tracePt t="19175" x="4456113" y="5194300"/>
          <p14:tracePt t="19208" x="4443413" y="5194300"/>
          <p14:tracePt t="19256" x="4430713" y="5194300"/>
          <p14:tracePt t="19311" x="4418013" y="5194300"/>
          <p14:tracePt t="19687" x="4406900" y="5194300"/>
          <p14:tracePt t="19863" x="4418013" y="5194300"/>
          <p14:tracePt t="19895" x="4430713" y="5194300"/>
          <p14:tracePt t="19919" x="4443413" y="51943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3"/>
            <a:ext cx="11332564" cy="50733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9516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Data Bias in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2" y="1847721"/>
            <a:ext cx="10777928" cy="4841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Risk: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AI systems trained on non-representative or limited datasets can lead to </a:t>
            </a:r>
            <a:r>
              <a:rPr lang="en-US" altLang="en-US" sz="2000" b="1" dirty="0">
                <a:latin typeface="Alexandria"/>
              </a:rPr>
              <a:t>biased outcomes.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May result in unequal treatment across different patient groups </a:t>
            </a:r>
            <a:r>
              <a:rPr lang="en-US" altLang="en-US" sz="2000" b="1" dirty="0">
                <a:latin typeface="Alexandria"/>
              </a:rPr>
              <a:t>(e.g., by race, gender, or age).</a:t>
            </a:r>
          </a:p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Fix: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Use diverse, inclusive datasets that reflect the full patient population.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Implement regular audits and validations to detect and correct biases.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Involve interdisciplinary teams to review AI outputs for fairness and accuracy.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85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0112"/>
    </mc:Choice>
    <mc:Fallback xmlns="">
      <p:transition advTm="180112"/>
    </mc:Fallback>
  </mc:AlternateContent>
  <p:extLst>
    <p:ext uri="{3A86A75C-4F4B-4683-9AE1-C65F6400EC91}">
      <p14:laserTraceLst xmlns:p14="http://schemas.microsoft.com/office/powerpoint/2010/main">
        <p14:tracePtLst>
          <p14:tracePt t="4664" x="4394200" y="5194300"/>
          <p14:tracePt t="4672" x="4368800" y="5143500"/>
          <p14:tracePt t="4681" x="4356100" y="5056188"/>
          <p14:tracePt t="4696" x="4356100" y="4705350"/>
          <p14:tracePt t="4713" x="4406900" y="4379913"/>
          <p14:tracePt t="4730" x="4506913" y="4029075"/>
          <p14:tracePt t="4747" x="4643438" y="3803650"/>
          <p14:tracePt t="4764" x="4732338" y="3692525"/>
          <p14:tracePt t="4780" x="4768850" y="3629025"/>
          <p14:tracePt t="4797" x="4781550" y="3603625"/>
          <p14:tracePt t="4799" x="4794250" y="3579813"/>
          <p14:tracePt t="4814" x="4832350" y="3567113"/>
          <p14:tracePt t="4888" x="4843463" y="3567113"/>
          <p14:tracePt t="4912" x="4868863" y="3567113"/>
          <p14:tracePt t="5008" x="4881563" y="3567113"/>
          <p14:tracePt t="5023" x="4906963" y="3567113"/>
          <p14:tracePt t="5031" x="4919663" y="3567113"/>
          <p14:tracePt t="5048" x="4932363" y="3554413"/>
          <p14:tracePt t="5065" x="4956175" y="3516313"/>
          <p14:tracePt t="5088" x="4981575" y="3490913"/>
          <p14:tracePt t="5096" x="5006975" y="3479800"/>
          <p14:tracePt t="5104" x="5032375" y="3441700"/>
          <p14:tracePt t="5114" x="5057775" y="3429000"/>
          <p14:tracePt t="5131" x="5132388" y="3341688"/>
          <p14:tracePt t="5148" x="5207000" y="3241675"/>
          <p14:tracePt t="5165" x="5257800" y="3154363"/>
          <p14:tracePt t="5167" x="5294313" y="3090863"/>
          <p14:tracePt t="5181" x="5332413" y="3054350"/>
          <p14:tracePt t="5183" x="5370513" y="2990850"/>
          <p14:tracePt t="5199" x="5394325" y="2928938"/>
          <p14:tracePt t="5215" x="5432425" y="2852738"/>
          <p14:tracePt t="5232" x="5432425" y="2790825"/>
          <p14:tracePt t="5248" x="5445125" y="2740025"/>
          <p14:tracePt t="5264" x="5445125" y="2716213"/>
          <p14:tracePt t="5281" x="5457825" y="2690813"/>
          <p14:tracePt t="5298" x="5457825" y="2678113"/>
          <p14:tracePt t="5367" x="5457825" y="2652713"/>
          <p14:tracePt t="5375" x="5495925" y="2627313"/>
          <p14:tracePt t="5391" x="5507038" y="2616200"/>
          <p14:tracePt t="5399" x="5519738" y="2590800"/>
          <p14:tracePt t="5415" x="5557838" y="2552700"/>
          <p14:tracePt t="5431" x="5570538" y="2527300"/>
          <p14:tracePt t="5448" x="5583238" y="2527300"/>
          <p14:tracePt t="5465" x="5607050" y="2516188"/>
          <p14:tracePt t="5520" x="5607050" y="2503488"/>
          <p14:tracePt t="5528" x="5645150" y="2490788"/>
          <p14:tracePt t="5535" x="5645150" y="2478088"/>
          <p14:tracePt t="5549" x="5670550" y="2452688"/>
          <p14:tracePt t="5551" x="5683250" y="2452688"/>
          <p14:tracePt t="5566" x="5708650" y="2414588"/>
          <p14:tracePt t="5568" x="5732463" y="2403475"/>
          <p14:tracePt t="5582" x="5783263" y="2365375"/>
          <p14:tracePt t="17015" x="5808663" y="2365375"/>
          <p14:tracePt t="17023" x="5870575" y="2327275"/>
          <p14:tracePt t="17031" x="5895975" y="2327275"/>
          <p14:tracePt t="17046" x="5983288" y="2265363"/>
          <p14:tracePt t="17062" x="6034088" y="2252663"/>
          <p14:tracePt t="17080" x="6045200" y="2239963"/>
          <p14:tracePt t="17128" x="6057900" y="2227263"/>
          <p14:tracePt t="17135" x="6070600" y="2227263"/>
          <p14:tracePt t="17159" x="6070600" y="2214563"/>
          <p14:tracePt t="17168" x="6083300" y="2214563"/>
          <p14:tracePt t="17179" x="6083300" y="2201863"/>
          <p14:tracePt t="17196" x="6108700" y="2190750"/>
          <p14:tracePt t="17213" x="6134100" y="2152650"/>
          <p14:tracePt t="17215" x="6157913" y="2139950"/>
          <p14:tracePt t="17228" x="6183313" y="2127250"/>
          <p14:tracePt t="17244" x="6221413" y="2114550"/>
          <p14:tracePt t="17261" x="6270625" y="2065338"/>
          <p14:tracePt t="17278" x="6283325" y="2065338"/>
          <p14:tracePt t="17999" x="6283325" y="2078038"/>
          <p14:tracePt t="20735" x="6283325" y="2089150"/>
          <p14:tracePt t="20935" x="6259513" y="2089150"/>
          <p14:tracePt t="20991" x="6246813" y="2089150"/>
          <p14:tracePt t="21023" x="6234113" y="2089150"/>
          <p14:tracePt t="21111" x="6221413" y="2089150"/>
          <p14:tracePt t="21128" x="6208713" y="2089150"/>
          <p14:tracePt t="21135" x="6196013" y="2089150"/>
          <p14:tracePt t="21167" x="6170613" y="2089150"/>
          <p14:tracePt t="21191" x="6157913" y="2089150"/>
          <p14:tracePt t="21215" x="6146800" y="2089150"/>
          <p14:tracePt t="21231" x="6134100" y="2089150"/>
          <p14:tracePt t="21248" x="6121400" y="2089150"/>
          <p14:tracePt t="21264" x="6108700" y="2089150"/>
          <p14:tracePt t="21431" x="6083300" y="2089150"/>
          <p14:tracePt t="21440" x="6070600" y="2114550"/>
          <p14:tracePt t="21455" x="6057900" y="2127250"/>
          <p14:tracePt t="21465" x="6045200" y="2127250"/>
          <p14:tracePt t="21480" x="6045200" y="2139950"/>
          <p14:tracePt t="21496" x="6045200" y="2152650"/>
          <p14:tracePt t="21511" x="6034088" y="2165350"/>
          <p14:tracePt t="21524" x="6021388" y="2178050"/>
          <p14:tracePt t="21543" x="6021388" y="2190750"/>
          <p14:tracePt t="21590" x="6021388" y="2201863"/>
          <p14:tracePt t="21606" x="6008688" y="2214563"/>
          <p14:tracePt t="27271" x="6008688" y="2201863"/>
          <p14:tracePt t="52711" x="5995988" y="2201863"/>
          <p14:tracePt t="52719" x="5908675" y="2239963"/>
          <p14:tracePt t="52728" x="5895975" y="2303463"/>
          <p14:tracePt t="52739" x="5757863" y="2403475"/>
          <p14:tracePt t="52755" x="5345113" y="2616200"/>
          <p14:tracePt t="52772" x="5219700" y="2652713"/>
          <p14:tracePt t="52775" x="5119688" y="2703513"/>
          <p14:tracePt t="52789" x="5068888" y="2752725"/>
          <p14:tracePt t="52791" x="5045075" y="2765425"/>
          <p14:tracePt t="52806" x="5019675" y="2816225"/>
          <p14:tracePt t="52823" x="5006975" y="2903538"/>
          <p14:tracePt t="52840" x="4981575" y="3003550"/>
          <p14:tracePt t="52855" x="4945063" y="3128963"/>
          <p14:tracePt t="52872" x="4932363" y="3290888"/>
          <p14:tracePt t="52889" x="4868863" y="3490913"/>
          <p14:tracePt t="52906" x="4794250" y="3754438"/>
          <p14:tracePt t="52922" x="4781550" y="3954463"/>
          <p14:tracePt t="52939" x="4781550" y="4129088"/>
          <p14:tracePt t="52956" x="4781550" y="4217988"/>
          <p14:tracePt t="52958" x="4781550" y="4267200"/>
          <p14:tracePt t="52973" x="4781550" y="4279900"/>
          <p14:tracePt t="52975" x="4781550" y="4292600"/>
          <p14:tracePt t="52989" x="4781550" y="4318000"/>
          <p14:tracePt t="53006" x="4781550" y="4341813"/>
          <p14:tracePt t="53023" x="4781550" y="4379913"/>
          <p14:tracePt t="53040" x="4781550" y="4405313"/>
          <p14:tracePt t="53056" x="4781550" y="4418013"/>
          <p14:tracePt t="53072" x="4781550" y="4430713"/>
          <p14:tracePt t="53511" x="4756150" y="4443413"/>
          <p14:tracePt t="53527" x="4756150" y="4454525"/>
          <p14:tracePt t="53647" x="4743450" y="4479925"/>
          <p14:tracePt t="53823" x="4743450" y="4492625"/>
          <p14:tracePt t="53879" x="4732338" y="4505325"/>
          <p14:tracePt t="53935" x="4719638" y="4530725"/>
          <p14:tracePt t="54743" x="4694238" y="4530725"/>
          <p14:tracePt t="54751" x="4694238" y="4543425"/>
          <p14:tracePt t="54831" x="4681538" y="4554538"/>
          <p14:tracePt t="103430" x="4681538" y="4543425"/>
          <p14:tracePt t="103478" x="4694238" y="4543425"/>
          <p14:tracePt t="103486" x="4732338" y="4543425"/>
          <p14:tracePt t="103494" x="4794250" y="4605338"/>
          <p14:tracePt t="103504" x="4881563" y="4705350"/>
          <p14:tracePt t="103521" x="5068888" y="4868863"/>
          <p14:tracePt t="103537" x="5194300" y="5005388"/>
          <p14:tracePt t="103555" x="5270500" y="5118100"/>
          <p14:tracePt t="103571" x="5294313" y="5194300"/>
          <p14:tracePt t="103588" x="5294313" y="5205413"/>
          <p14:tracePt t="103830" x="5307013" y="5205413"/>
          <p14:tracePt t="103846" x="5332413" y="5194300"/>
          <p14:tracePt t="103856" x="5345113" y="5181600"/>
          <p14:tracePt t="103863" x="5357813" y="5168900"/>
          <p14:tracePt t="103871" x="5383213" y="5168900"/>
          <p14:tracePt t="103888" x="5407025" y="5143500"/>
          <p14:tracePt t="103905" x="5432425" y="5118100"/>
          <p14:tracePt t="103922" x="5445125" y="5105400"/>
          <p14:tracePt t="103939" x="5457825" y="5092700"/>
          <p14:tracePt t="103958" x="5470525" y="5081588"/>
          <p14:tracePt t="105927" x="5495925" y="5068888"/>
          <p14:tracePt t="105934" x="5583238" y="5005388"/>
          <p14:tracePt t="105943" x="5657850" y="4968875"/>
          <p14:tracePt t="105961" x="5808663" y="4868863"/>
          <p14:tracePt t="105977" x="5857875" y="4856163"/>
          <p14:tracePt t="105994" x="5870575" y="4843463"/>
          <p14:tracePt t="106038" x="5870575" y="4830763"/>
          <p14:tracePt t="106054" x="5870575" y="4818063"/>
          <p14:tracePt t="106070" x="5870575" y="4805363"/>
          <p14:tracePt t="106086" x="5870575" y="4792663"/>
          <p14:tracePt t="106096" x="5870575" y="4768850"/>
          <p14:tracePt t="106102" x="5870575" y="4756150"/>
          <p14:tracePt t="106112" x="5870575" y="4743450"/>
          <p14:tracePt t="106127" x="5895975" y="4705350"/>
          <p14:tracePt t="106144" x="5895975" y="4679950"/>
          <p14:tracePt t="106161" x="5908675" y="4667250"/>
          <p14:tracePt t="106206" x="5908675" y="4656138"/>
          <p14:tracePt t="106214" x="5921375" y="4656138"/>
          <p14:tracePt t="106230" x="5921375" y="4643438"/>
          <p14:tracePt t="106245" x="5945188" y="4605338"/>
          <p14:tracePt t="106262" x="5983288" y="4567238"/>
          <p14:tracePt t="106279" x="6021388" y="4505325"/>
          <p14:tracePt t="106294" x="6021388" y="4492625"/>
          <p14:tracePt t="106295" x="6045200" y="4479925"/>
          <p14:tracePt t="106310" x="6045200" y="4454525"/>
          <p14:tracePt t="106327" x="6057900" y="4418013"/>
          <p14:tracePt t="106344" x="6070600" y="4379913"/>
          <p14:tracePt t="106361" x="6070600" y="4367213"/>
          <p14:tracePt t="106377" x="6070600" y="4341813"/>
          <p14:tracePt t="106394" x="6096000" y="4318000"/>
          <p14:tracePt t="106421" x="6096000" y="4305300"/>
          <p14:tracePt t="106438" x="6096000" y="4292600"/>
          <p14:tracePt t="106470" x="6108700" y="4292600"/>
          <p14:tracePt t="106479" x="6108700" y="4279900"/>
          <p14:tracePt t="106495" x="6134100" y="4279900"/>
          <p14:tracePt t="106503" x="6134100" y="4267200"/>
          <p14:tracePt t="106512" x="6146800" y="4267200"/>
          <p14:tracePt t="106529" x="6157913" y="4254500"/>
          <p14:tracePt t="106546" x="6196013" y="4241800"/>
          <p14:tracePt t="106562" x="6234113" y="4217988"/>
          <p14:tracePt t="106579" x="6259513" y="4217988"/>
          <p14:tracePt t="106581" x="6283325" y="4205288"/>
          <p14:tracePt t="106598" x="6296025" y="4205288"/>
          <p14:tracePt t="106662" x="6321425" y="4205288"/>
          <p14:tracePt t="106710" x="6334125" y="4205288"/>
          <p14:tracePt t="106718" x="6346825" y="4205288"/>
          <p14:tracePt t="106735" x="6359525" y="4205288"/>
          <p14:tracePt t="106751" x="6383338" y="4205288"/>
          <p14:tracePt t="106774" x="6396038" y="4217988"/>
          <p14:tracePt t="106790" x="6408738" y="4230688"/>
          <p14:tracePt t="106830" x="6408738" y="4241800"/>
          <p14:tracePt t="106847" x="6408738" y="4254500"/>
          <p14:tracePt t="106870" x="6408738" y="4267200"/>
          <p14:tracePt t="106894" x="6408738" y="4292600"/>
          <p14:tracePt t="106910" x="6408738" y="4318000"/>
          <p14:tracePt t="106918" x="6383338" y="4330700"/>
          <p14:tracePt t="106930" x="6346825" y="4341813"/>
          <p14:tracePt t="106946" x="6259513" y="4392613"/>
          <p14:tracePt t="106963" x="6196013" y="4418013"/>
          <p14:tracePt t="106965" x="6170613" y="4443413"/>
          <p14:tracePt t="106980" x="6157913" y="4443413"/>
          <p14:tracePt t="106982" x="6146800" y="4443413"/>
          <p14:tracePt t="106997" x="6134100" y="4443413"/>
          <p14:tracePt t="107014" x="6121400" y="4467225"/>
          <p14:tracePt t="107031" x="6057900" y="4505325"/>
          <p14:tracePt t="107047" x="5932488" y="4592638"/>
          <p14:tracePt t="107063" x="5670550" y="4730750"/>
          <p14:tracePt t="107080" x="5281613" y="4868863"/>
          <p14:tracePt t="107097" x="4981575" y="4981575"/>
          <p14:tracePt t="107114" x="4656138" y="5105400"/>
          <p14:tracePt t="107130" x="4356100" y="5194300"/>
          <p14:tracePt t="107147" x="4030663" y="5268913"/>
          <p14:tracePt t="107150" x="3905250" y="5318125"/>
          <p14:tracePt t="107164" x="3743325" y="5356225"/>
          <p14:tracePt t="107166" x="3605213" y="5394325"/>
          <p14:tracePt t="107181" x="3317875" y="5456238"/>
          <p14:tracePt t="107198" x="3092450" y="5494338"/>
          <p14:tracePt t="107214" x="2992438" y="5518150"/>
          <p14:tracePt t="107231" x="2903538" y="5543550"/>
          <p14:tracePt t="107247" x="2841625" y="5543550"/>
          <p14:tracePt t="107264" x="2790825" y="5556250"/>
          <p14:tracePt t="107281" x="2767013" y="5556250"/>
          <p14:tracePt t="107297" x="2741613" y="5556250"/>
          <p14:tracePt t="107314" x="2703513" y="5568950"/>
          <p14:tracePt t="107331" x="2678113" y="5581650"/>
          <p14:tracePt t="107347" x="2641600" y="5594350"/>
          <p14:tracePt t="107349" x="2616200" y="5607050"/>
          <p14:tracePt t="107365" x="2541588" y="5643563"/>
          <p14:tracePt t="107381" x="2452688" y="5694363"/>
          <p14:tracePt t="107399" x="2378075" y="5719763"/>
          <p14:tracePt t="107415" x="2303463" y="5768975"/>
          <p14:tracePt t="107431" x="2265363" y="5768975"/>
          <p14:tracePt t="107447" x="2239963" y="5781675"/>
          <p14:tracePt t="107465" x="2203450" y="5781675"/>
          <p14:tracePt t="107481" x="2178050" y="5781675"/>
          <p14:tracePt t="107498" x="2152650" y="5781675"/>
          <p14:tracePt t="107515" x="2139950" y="5781675"/>
          <p14:tracePt t="107517" x="2127250" y="5781675"/>
          <p14:tracePt t="107531" x="2116138" y="5781675"/>
          <p14:tracePt t="107548" x="2103438" y="5781675"/>
          <p14:tracePt t="107565" x="2103438" y="5768975"/>
          <p14:tracePt t="107654" x="2090738" y="5768975"/>
          <p14:tracePt t="107694" x="2065338" y="5768975"/>
          <p14:tracePt t="107702" x="2065338" y="5781675"/>
          <p14:tracePt t="107734" x="2065338" y="5794375"/>
          <p14:tracePt t="107749" x="2065338" y="5807075"/>
          <p14:tracePt t="107758" x="2065338" y="5819775"/>
          <p14:tracePt t="107774" x="2065338" y="5832475"/>
          <p14:tracePt t="107798" x="2065338" y="5843588"/>
          <p14:tracePt t="108342" x="2078038" y="5843588"/>
          <p14:tracePt t="108351" x="2090738" y="5843588"/>
          <p14:tracePt t="108390" x="2116138" y="5832475"/>
          <p14:tracePt t="108414" x="2127250" y="5832475"/>
          <p14:tracePt t="108422" x="2152650" y="5819775"/>
          <p14:tracePt t="108478" x="2165350" y="5807075"/>
          <p14:tracePt t="112198" x="2178050" y="5807075"/>
          <p14:tracePt t="112206" x="2190750" y="5807075"/>
          <p14:tracePt t="112238" x="2203450" y="5807075"/>
          <p14:tracePt t="112390" x="2228850" y="5807075"/>
          <p14:tracePt t="112415" x="2239963" y="5807075"/>
          <p14:tracePt t="112422" x="2252663" y="5807075"/>
          <p14:tracePt t="112446" x="2265363" y="5807075"/>
          <p14:tracePt t="112454" x="2278063" y="5807075"/>
          <p14:tracePt t="112470" x="2290763" y="5807075"/>
          <p14:tracePt t="112478" x="2316163" y="5807075"/>
          <p14:tracePt t="112495" x="2339975" y="5832475"/>
          <p14:tracePt t="112511" x="2378075" y="5832475"/>
          <p14:tracePt t="112527" x="2441575" y="5868988"/>
          <p14:tracePt t="112544" x="2516188" y="5894388"/>
          <p14:tracePt t="112561" x="2641600" y="5969000"/>
          <p14:tracePt t="112578" x="2716213" y="5994400"/>
          <p14:tracePt t="112595" x="2728913" y="5994400"/>
          <p14:tracePt t="112702" x="2741613" y="6007100"/>
          <p14:tracePt t="112806" x="2754313" y="6007100"/>
          <p14:tracePt t="112814" x="2754313" y="6019800"/>
          <p14:tracePt t="112829" x="2767013" y="6019800"/>
          <p14:tracePt t="112838" x="2778125" y="6019800"/>
          <p14:tracePt t="112846" x="2790825" y="6032500"/>
          <p14:tracePt t="112863" x="2803525" y="6032500"/>
          <p14:tracePt t="117846" x="2828925" y="6032500"/>
          <p14:tracePt t="117854" x="2841625" y="6032500"/>
          <p14:tracePt t="117863" x="2867025" y="6032500"/>
          <p14:tracePt t="117875" x="2879725" y="6056313"/>
          <p14:tracePt t="117877" x="2916238" y="6081713"/>
          <p14:tracePt t="117892" x="2928938" y="6094413"/>
          <p14:tracePt t="117894" x="2954338" y="6107113"/>
          <p14:tracePt t="117909" x="2992438" y="6132513"/>
          <p14:tracePt t="117926" x="3028950" y="6169025"/>
          <p14:tracePt t="117943" x="3067050" y="6181725"/>
          <p14:tracePt t="117959" x="3116263" y="6219825"/>
          <p14:tracePt t="117975" x="3192463" y="6257925"/>
          <p14:tracePt t="117992" x="3317875" y="6319838"/>
          <p14:tracePt t="118008" x="3492500" y="6394450"/>
          <p14:tracePt t="118025" x="3705225" y="6483350"/>
          <p14:tracePt t="118042" x="3867150" y="6557963"/>
          <p14:tracePt t="118059" x="3979863" y="6607175"/>
          <p14:tracePt t="118076" x="4068763" y="6645275"/>
          <p14:tracePt t="118078" x="4105275" y="6645275"/>
          <p14:tracePt t="118093" x="4143375" y="6657975"/>
          <p14:tracePt t="118109" x="4181475" y="6657975"/>
          <p14:tracePt t="118126" x="4192588" y="6657975"/>
          <p14:tracePt t="118143" x="4205288" y="6657975"/>
          <p14:tracePt t="118159" x="4230688" y="6645275"/>
          <p14:tracePt t="118176" x="4268788" y="6594475"/>
          <p14:tracePt t="118193" x="4318000" y="6519863"/>
          <p14:tracePt t="118209" x="4368800" y="6432550"/>
          <p14:tracePt t="118226" x="4456113" y="6345238"/>
          <p14:tracePt t="118243" x="4506913" y="6269038"/>
          <p14:tracePt t="118245" x="4543425" y="6245225"/>
          <p14:tracePt t="118259" x="4568825" y="6219825"/>
          <p14:tracePt t="118261" x="4581525" y="6194425"/>
          <p14:tracePt t="118277" x="4619625" y="6157913"/>
          <p14:tracePt t="118293" x="4630738" y="6132513"/>
          <p14:tracePt t="118310" x="4656138" y="6107113"/>
          <p14:tracePt t="118326" x="4668838" y="6094413"/>
          <p14:tracePt t="118342" x="4668838" y="6081713"/>
          <p14:tracePt t="118358" x="4668838" y="6056313"/>
          <p14:tracePt t="118375" x="4681538" y="6056313"/>
          <p14:tracePt t="118413" x="4681538" y="6045200"/>
          <p14:tracePt t="118421" x="4694238" y="6045200"/>
          <p14:tracePt t="118430" x="4694238" y="6032500"/>
          <p14:tracePt t="118442" x="4719638" y="6032500"/>
          <p14:tracePt t="118459" x="4743450" y="6019800"/>
          <p14:tracePt t="118476" x="4732338" y="6019800"/>
          <p14:tracePt t="118477" x="4706938" y="6019800"/>
          <p14:tracePt t="118493" x="4643438" y="6032500"/>
          <p14:tracePt t="118509" x="4594225" y="6056313"/>
          <p14:tracePt t="118557" x="4468813" y="6069013"/>
          <p14:tracePt t="118566" x="4430713" y="6107113"/>
          <p14:tracePt t="118576" x="4368800" y="6107113"/>
          <p14:tracePt t="118594" x="4343400" y="6119813"/>
          <p14:tracePt t="118610" x="4305300" y="6145213"/>
          <p14:tracePt t="118627" x="4281488" y="6169025"/>
          <p14:tracePt t="118644" x="4268788" y="6181725"/>
          <p14:tracePt t="118661" x="4268788" y="6219825"/>
          <p14:tracePt t="118702" x="4294188" y="6232525"/>
          <p14:tracePt t="118711" x="4318000" y="6232525"/>
          <p14:tracePt t="118718" x="4330700" y="6232525"/>
          <p14:tracePt t="118727" x="4368800" y="6232525"/>
          <p14:tracePt t="118744" x="4430713" y="6245225"/>
          <p14:tracePt t="118761" x="4530725" y="6281738"/>
          <p14:tracePt t="118777" x="4656138" y="6307138"/>
          <p14:tracePt t="118794" x="4794250" y="6345238"/>
          <p14:tracePt t="118811" x="4981575" y="6381750"/>
          <p14:tracePt t="118813" x="5094288" y="6432550"/>
          <p14:tracePt t="118828" x="5194300" y="6470650"/>
          <p14:tracePt t="118830" x="5294313" y="6494463"/>
          <p14:tracePt t="118845" x="5519738" y="6532563"/>
          <p14:tracePt t="118862" x="5670550" y="6545263"/>
          <p14:tracePt t="118878" x="5832475" y="6570663"/>
          <p14:tracePt t="118895" x="5921375" y="6570663"/>
          <p14:tracePt t="118911" x="5970588" y="6570663"/>
          <p14:tracePt t="118928" x="6034088" y="6570663"/>
          <p14:tracePt t="118945" x="6045200" y="6570663"/>
          <p14:tracePt t="118961" x="6070600" y="6570663"/>
          <p14:tracePt t="118978" x="6083300" y="6570663"/>
          <p14:tracePt t="119566" x="6096000" y="6570663"/>
          <p14:tracePt t="119582" x="6108700" y="6570663"/>
          <p14:tracePt t="119742" x="6121400" y="6570663"/>
          <p14:tracePt t="119750" x="6134100" y="6557963"/>
          <p14:tracePt t="119763" x="6146800" y="6557963"/>
          <p14:tracePt t="119765" x="6157913" y="6557963"/>
          <p14:tracePt t="119781" x="6183313" y="6545263"/>
          <p14:tracePt t="119807" x="6196013" y="6545263"/>
          <p14:tracePt t="119814" x="6221413" y="6545263"/>
          <p14:tracePt t="119831" x="6234113" y="6532563"/>
          <p14:tracePt t="119847" x="6259513" y="6507163"/>
          <p14:tracePt t="119863" x="6296025" y="6507163"/>
          <p14:tracePt t="119880" x="6359525" y="6470650"/>
          <p14:tracePt t="119897" x="6421438" y="6419850"/>
          <p14:tracePt t="119914" x="6483350" y="6394450"/>
          <p14:tracePt t="119931" x="6559550" y="6357938"/>
          <p14:tracePt t="119933" x="6584950" y="6332538"/>
          <p14:tracePt t="119947" x="6608763" y="6332538"/>
          <p14:tracePt t="119949" x="6634163" y="6307138"/>
          <p14:tracePt t="119964" x="6646863" y="6294438"/>
          <p14:tracePt t="119966" x="6672263" y="6281738"/>
          <p14:tracePt t="119981" x="6684963" y="6269038"/>
          <p14:tracePt t="119998" x="6696075" y="6257925"/>
          <p14:tracePt t="120014" x="6734175" y="6232525"/>
          <p14:tracePt t="120031" x="6746875" y="6219825"/>
          <p14:tracePt t="120047" x="6772275" y="6207125"/>
          <p14:tracePt t="120064" x="6784975" y="6181725"/>
          <p14:tracePt t="120081" x="6808788" y="6169025"/>
          <p14:tracePt t="120098" x="6808788" y="6157913"/>
          <p14:tracePt t="120114" x="6821488" y="6157913"/>
          <p14:tracePt t="120131" x="6834188" y="6145213"/>
          <p14:tracePt t="120150" x="6834188" y="6132513"/>
          <p14:tracePt t="120165" x="6846888" y="6119813"/>
          <p14:tracePt t="120190" x="6859588" y="6107113"/>
          <p14:tracePt t="120206" x="6859588" y="6094413"/>
          <p14:tracePt t="120670" x="6884988" y="6094413"/>
          <p14:tracePt t="120790" x="6884988" y="6107113"/>
          <p14:tracePt t="121134" x="6884988" y="6119813"/>
          <p14:tracePt t="126070" x="6884988" y="6107113"/>
          <p14:tracePt t="126102" x="6872288" y="6107113"/>
          <p14:tracePt t="126174" x="6872288" y="6094413"/>
          <p14:tracePt t="126373" x="6859588" y="6094413"/>
          <p14:tracePt t="126381" x="6846888" y="6094413"/>
          <p14:tracePt t="126389" x="6834188" y="6094413"/>
          <p14:tracePt t="126396" x="6821488" y="6094413"/>
          <p14:tracePt t="126413" x="6784975" y="6094413"/>
          <p14:tracePt t="126429" x="6759575" y="6094413"/>
          <p14:tracePt t="126446" x="6684963" y="6094413"/>
          <p14:tracePt t="126462" x="6559550" y="6094413"/>
          <p14:tracePt t="126479" x="6370638" y="6069013"/>
          <p14:tracePt t="126496" x="6134100" y="6019800"/>
          <p14:tracePt t="126513" x="5921375" y="5981700"/>
          <p14:tracePt t="126529" x="5532438" y="5856288"/>
          <p14:tracePt t="126546" x="5383213" y="5781675"/>
          <p14:tracePt t="126563" x="5232400" y="5694363"/>
          <p14:tracePt t="126580" x="5132388" y="5630863"/>
          <p14:tracePt t="126580" x="5094288" y="5607050"/>
          <p14:tracePt t="126597" x="5006975" y="5543550"/>
          <p14:tracePt t="126613" x="4906963" y="5507038"/>
          <p14:tracePt t="126631" x="4819650" y="5481638"/>
          <p14:tracePt t="126647" x="4743450" y="5468938"/>
          <p14:tracePt t="126665" x="4619625" y="5468938"/>
          <p14:tracePt t="126681" x="4468813" y="5468938"/>
          <p14:tracePt t="126698" x="4330700" y="5468938"/>
          <p14:tracePt t="126701" x="4192588" y="5481638"/>
          <p14:tracePt t="126713" x="4092575" y="5507038"/>
          <p14:tracePt t="126730" x="3856038" y="5630863"/>
          <p14:tracePt t="126747" x="3654425" y="5743575"/>
          <p14:tracePt t="126763" x="3429000" y="5881688"/>
          <p14:tracePt t="126764" x="3305175" y="5969000"/>
          <p14:tracePt t="126780" x="2678113" y="6294438"/>
          <p14:tracePt t="126797" x="2303463" y="6445250"/>
          <p14:tracePt t="126814" x="2139950" y="6507163"/>
          <p14:tracePt t="126830" x="1965325" y="6594475"/>
          <p14:tracePt t="126847" x="1739900" y="6719888"/>
          <p14:tracePt t="126864" x="1501775" y="6783388"/>
          <p14:tracePt t="126881" x="1301750" y="6819900"/>
          <p14:tracePt t="126897" x="1276350" y="6819900"/>
          <p14:tracePt t="127038" x="1289050" y="6819900"/>
          <p14:tracePt t="127055" x="1289050" y="6796088"/>
          <p14:tracePt t="127062" x="1301750" y="6796088"/>
          <p14:tracePt t="127070" x="1314450" y="6783388"/>
          <p14:tracePt t="127082" x="1327150" y="6783388"/>
          <p14:tracePt t="127098" x="1339850" y="6770688"/>
          <p14:tracePt t="127115" x="1363663" y="6745288"/>
          <p14:tracePt t="127131" x="1389063" y="6719888"/>
          <p14:tracePt t="127132" x="1389063" y="6707188"/>
          <p14:tracePt t="127148" x="1401763" y="6683375"/>
          <p14:tracePt t="127149" x="1414463" y="6670675"/>
          <p14:tracePt t="127165" x="1427163" y="6632575"/>
          <p14:tracePt t="127181" x="1439863" y="6619875"/>
          <p14:tracePt t="127198" x="1452563" y="6570663"/>
          <p14:tracePt t="127214" x="1476375" y="6557963"/>
          <p14:tracePt t="127231" x="1514475" y="6519863"/>
          <p14:tracePt t="127248" x="1539875" y="6494463"/>
          <p14:tracePt t="127265" x="1589088" y="6445250"/>
          <p14:tracePt t="127281" x="1614488" y="6419850"/>
          <p14:tracePt t="127298" x="1639888" y="6394450"/>
          <p14:tracePt t="127315" x="1665288" y="6370638"/>
          <p14:tracePt t="127331" x="1677988" y="6332538"/>
          <p14:tracePt t="127348" x="1677988" y="6307138"/>
          <p14:tracePt t="127365" x="1689100" y="6281738"/>
          <p14:tracePt t="127381" x="1689100" y="6257925"/>
          <p14:tracePt t="127492" x="1701800" y="6245225"/>
          <p14:tracePt t="146469" x="1714500" y="6245225"/>
          <p14:tracePt t="146476" x="1752600" y="6245225"/>
          <p14:tracePt t="146485" x="1790700" y="6245225"/>
          <p14:tracePt t="146498" x="1839913" y="6245225"/>
          <p14:tracePt t="146515" x="1927225" y="6245225"/>
          <p14:tracePt t="146516" x="1990725" y="6245225"/>
          <p14:tracePt t="146532" x="2316163" y="6281738"/>
          <p14:tracePt t="146548" x="2667000" y="6319838"/>
          <p14:tracePt t="146565" x="2979738" y="6319838"/>
          <p14:tracePt t="146582" x="3228975" y="6319838"/>
          <p14:tracePt t="146598" x="3317875" y="6319838"/>
          <p14:tracePt t="146615" x="3392488" y="6319838"/>
          <p14:tracePt t="146632" x="3441700" y="6319838"/>
          <p14:tracePt t="146676" x="3454400" y="6319838"/>
          <p14:tracePt t="146685" x="3479800" y="6319838"/>
          <p14:tracePt t="146692" x="3505200" y="6319838"/>
          <p14:tracePt t="146700" x="3541713" y="6319838"/>
          <p14:tracePt t="146715" x="3567113" y="6294438"/>
          <p14:tracePt t="146716" x="3592513" y="6281738"/>
          <p14:tracePt t="146732" x="3705225" y="6207125"/>
          <p14:tracePt t="146749" x="3779838" y="6145213"/>
          <p14:tracePt t="146765" x="3817938" y="6119813"/>
          <p14:tracePt t="146782" x="3856038" y="6081713"/>
          <p14:tracePt t="146805" x="3856038" y="6069013"/>
          <p14:tracePt t="146816" x="3867150" y="6069013"/>
          <p14:tracePt t="146832" x="3867150" y="6056313"/>
          <p14:tracePt t="146849" x="3892550" y="6045200"/>
          <p14:tracePt t="148077" x="3905250" y="6045200"/>
          <p14:tracePt t="148084" x="3930650" y="6045200"/>
          <p14:tracePt t="148095" x="3968750" y="6045200"/>
          <p14:tracePt t="148102" x="3992563" y="6045200"/>
          <p14:tracePt t="148119" x="4081463" y="6045200"/>
          <p14:tracePt t="148136" x="4130675" y="6045200"/>
          <p14:tracePt t="148153" x="4205288" y="6045200"/>
          <p14:tracePt t="148169" x="4294188" y="6045200"/>
          <p14:tracePt t="148186" x="4381500" y="6045200"/>
          <p14:tracePt t="148203" x="4418013" y="6032500"/>
          <p14:tracePt t="148219" x="4430713" y="6032500"/>
          <p14:tracePt t="148220" x="4443413" y="6032500"/>
          <p14:tracePt t="148236" x="4456113" y="6019800"/>
          <p14:tracePt t="148253" x="4468813" y="6019800"/>
          <p14:tracePt t="148270" x="4481513" y="6019800"/>
          <p14:tracePt t="148796" x="4494213" y="6007100"/>
          <p14:tracePt t="148820" x="4518025" y="5994400"/>
          <p14:tracePt t="148836" x="4543425" y="5981700"/>
          <p14:tracePt t="148852" x="4556125" y="5969000"/>
          <p14:tracePt t="148861" x="4568825" y="5956300"/>
          <p14:tracePt t="148908" x="4568825" y="5945188"/>
          <p14:tracePt t="148948" x="4581525" y="5945188"/>
          <p14:tracePt t="148956" x="4594225" y="5945188"/>
          <p14:tracePt t="148972" x="4619625" y="5945188"/>
          <p14:tracePt t="148989" x="4643438" y="5945188"/>
          <p14:tracePt t="148996" x="4668838" y="5945188"/>
          <p14:tracePt t="149005" x="4694238" y="5956300"/>
          <p14:tracePt t="149022" x="4719638" y="5969000"/>
          <p14:tracePt t="149068" x="4732338" y="5969000"/>
          <p14:tracePt t="149077" x="4743450" y="5969000"/>
          <p14:tracePt t="149084" x="4768850" y="5969000"/>
          <p14:tracePt t="149093" x="4794250" y="5969000"/>
          <p14:tracePt t="149106" x="4819650" y="5969000"/>
          <p14:tracePt t="149122" x="4894263" y="5907088"/>
          <p14:tracePt t="149139" x="4932363" y="5881688"/>
          <p14:tracePt t="149204" x="4945063" y="5868988"/>
          <p14:tracePt t="149260" x="4956175" y="5868988"/>
          <p14:tracePt t="149277" x="4956175" y="5856288"/>
          <p14:tracePt t="149380" x="4968875" y="5856288"/>
          <p14:tracePt t="149389" x="4981575" y="5856288"/>
          <p14:tracePt t="149468" x="4994275" y="5843588"/>
          <p14:tracePt t="149612" x="4994275" y="5856288"/>
          <p14:tracePt t="149620" x="4994275" y="5881688"/>
          <p14:tracePt t="149629" x="4981575" y="5894388"/>
          <p14:tracePt t="149640" x="4968875" y="5932488"/>
          <p14:tracePt t="149657" x="4956175" y="5969000"/>
          <p14:tracePt t="149674" x="4945063" y="6007100"/>
          <p14:tracePt t="149691" x="4906963" y="6069013"/>
          <p14:tracePt t="149707" x="4906963" y="6107113"/>
          <p14:tracePt t="149708" x="4906963" y="6119813"/>
          <p14:tracePt t="149723" x="4906963" y="6132513"/>
          <p14:tracePt t="149726" x="4906963" y="6145213"/>
          <p14:tracePt t="149741" x="4881563" y="6169025"/>
          <p14:tracePt t="149757" x="4881563" y="6181725"/>
          <p14:tracePt t="149774" x="4881563" y="6207125"/>
          <p14:tracePt t="149790" x="4868863" y="6245225"/>
          <p14:tracePt t="149807" x="4856163" y="6257925"/>
          <p14:tracePt t="149824" x="4843463" y="6281738"/>
          <p14:tracePt t="149840" x="4819650" y="6319838"/>
          <p14:tracePt t="149858" x="4781550" y="6357938"/>
          <p14:tracePt t="149874" x="4756150" y="6381750"/>
          <p14:tracePt t="149891" x="4694238" y="6432550"/>
          <p14:tracePt t="149892" x="4681538" y="6445250"/>
          <p14:tracePt t="149907" x="4630738" y="6470650"/>
          <p14:tracePt t="149909" x="4556125" y="6532563"/>
          <p14:tracePt t="149924" x="4406900" y="6607175"/>
          <p14:tracePt t="149942" x="4343400" y="6632575"/>
          <p14:tracePt t="149957" x="4256088" y="6670675"/>
          <p14:tracePt t="149975" x="4192588" y="6670675"/>
          <p14:tracePt t="149991" x="4156075" y="6696075"/>
          <p14:tracePt t="150008" x="4117975" y="6696075"/>
          <p14:tracePt t="150025" x="4081463" y="6696075"/>
          <p14:tracePt t="150041" x="4043363" y="6696075"/>
          <p14:tracePt t="150058" x="4030663" y="6696075"/>
          <p14:tracePt t="150075" x="4005263" y="6696075"/>
          <p14:tracePt t="150092" x="3956050" y="6696075"/>
          <p14:tracePt t="150109" x="3917950" y="6696075"/>
          <p14:tracePt t="150126" x="3879850" y="6696075"/>
          <p14:tracePt t="150148" x="3867150" y="6696075"/>
          <p14:tracePt t="150236" x="3856038" y="6696075"/>
          <p14:tracePt t="150404" x="3843338" y="6696075"/>
          <p14:tracePt t="150413" x="3792538" y="6696075"/>
          <p14:tracePt t="150420" x="3692525" y="6696075"/>
          <p14:tracePt t="150429" x="3554413" y="6696075"/>
          <p14:tracePt t="150442" x="3429000" y="6696075"/>
          <p14:tracePt t="150459" x="2790825" y="6696075"/>
          <p14:tracePt t="150460" x="2554288" y="6696075"/>
          <p14:tracePt t="150475" x="2390775" y="6696075"/>
          <p14:tracePt t="150478" x="2216150" y="6696075"/>
          <p14:tracePt t="150493" x="2039938" y="6696075"/>
          <p14:tracePt t="150509" x="1952625" y="6696075"/>
          <p14:tracePt t="150526" x="1878013" y="6696075"/>
          <p14:tracePt t="150542" x="1852613" y="6696075"/>
          <p14:tracePt t="150564" x="1839913" y="6696075"/>
          <p14:tracePt t="150740" x="1852613" y="6696075"/>
          <p14:tracePt t="150756" x="1865313" y="6696075"/>
          <p14:tracePt t="150765" x="1878013" y="6696075"/>
          <p14:tracePt t="150781" x="1890713" y="6696075"/>
          <p14:tracePt t="150813" x="1914525" y="6696075"/>
          <p14:tracePt t="150972" x="1927225" y="6696075"/>
          <p14:tracePt t="169029" x="1952625" y="6696075"/>
          <p14:tracePt t="169038" x="2003425" y="6696075"/>
          <p14:tracePt t="169046" x="2090738" y="6707188"/>
          <p14:tracePt t="169058" x="2178050" y="6732588"/>
          <p14:tracePt t="169061" x="2265363" y="6770688"/>
          <p14:tracePt t="169075" x="2328863" y="6783388"/>
          <p14:tracePt t="169077" x="2378075" y="6796088"/>
          <p14:tracePt t="169093" x="2416175" y="6832600"/>
          <p14:tracePt t="169502" x="4781550" y="6770688"/>
          <p14:tracePt t="169511" x="4843463" y="6757988"/>
          <p14:tracePt t="169526" x="4906963" y="6719888"/>
          <p14:tracePt t="169550" x="4956175" y="6719888"/>
          <p14:tracePt t="169560" x="4994275" y="6707188"/>
          <p14:tracePt t="169577" x="5081588" y="6707188"/>
          <p14:tracePt t="169593" x="5094288" y="6707188"/>
          <p14:tracePt t="169610" x="5119688" y="6707188"/>
          <p14:tracePt t="169694" x="5132388" y="6707188"/>
          <p14:tracePt t="169702" x="5145088" y="6707188"/>
          <p14:tracePt t="169711" x="5170488" y="6707188"/>
          <p14:tracePt t="169734" x="5194300" y="6732588"/>
          <p14:tracePt t="169743" x="5207000" y="6732588"/>
          <p14:tracePt t="169760" x="5257800" y="6783388"/>
          <p14:tracePt t="169777" x="5281613" y="6796088"/>
          <p14:tracePt t="169794" x="5319713" y="6832600"/>
          <p14:tracePt t="171006" x="6246813" y="6832600"/>
          <p14:tracePt t="171014" x="6259513" y="6819900"/>
          <p14:tracePt t="171030" x="6270625" y="6819900"/>
          <p14:tracePt t="171085" x="6283325" y="6807200"/>
          <p14:tracePt t="171101" x="6308725" y="6796088"/>
          <p14:tracePt t="171109" x="6321425" y="6783388"/>
          <p14:tracePt t="171117" x="6359525" y="6770688"/>
          <p14:tracePt t="171131" x="6383338" y="6745288"/>
          <p14:tracePt t="171133" x="6421438" y="6719888"/>
          <p14:tracePt t="171147" x="6459538" y="6707188"/>
          <p14:tracePt t="171149" x="6459538" y="6696075"/>
          <p14:tracePt t="171165" x="6496050" y="6683375"/>
          <p14:tracePt t="171181" x="6508750" y="6670675"/>
          <p14:tracePt t="171198" x="6521450" y="6670675"/>
          <p14:tracePt t="171214" x="6521450" y="6657975"/>
          <p14:tracePt t="171231" x="6534150" y="6657975"/>
          <p14:tracePt t="171247" x="6534150" y="6645275"/>
          <p14:tracePt t="171278" x="6534150" y="6619875"/>
          <p14:tracePt t="171286" x="6559550" y="6607175"/>
          <p14:tracePt t="171296" x="6559550" y="6594475"/>
          <p14:tracePt t="171313" x="6584950" y="6570663"/>
          <p14:tracePt t="171330" x="6608763" y="6494463"/>
          <p14:tracePt t="171346" x="6621463" y="6457950"/>
          <p14:tracePt t="171364" x="6659563" y="6394450"/>
          <p14:tracePt t="171380" x="6684963" y="6345238"/>
          <p14:tracePt t="171397" x="6708775" y="6307138"/>
          <p14:tracePt t="171413" x="6734175" y="6269038"/>
          <p14:tracePt t="171431" x="6784975" y="6207125"/>
          <p14:tracePt t="171448" x="6834188" y="6169025"/>
          <p14:tracePt t="171465" x="6884988" y="6107113"/>
          <p14:tracePt t="171482" x="6921500" y="6069013"/>
          <p14:tracePt t="171498" x="6985000" y="6032500"/>
          <p14:tracePt t="171515" x="7010400" y="6007100"/>
          <p14:tracePt t="171517" x="7059613" y="5981700"/>
          <p14:tracePt t="171532" x="7097713" y="5956300"/>
          <p14:tracePt t="171533" x="7134225" y="5945188"/>
          <p14:tracePt t="171549" x="7197725" y="5894388"/>
          <p14:tracePt t="171565" x="7297738" y="5843588"/>
          <p14:tracePt t="171583" x="7385050" y="5807075"/>
          <p14:tracePt t="171598" x="7523163" y="5781675"/>
          <p14:tracePt t="171615" x="7797800" y="5781675"/>
          <p14:tracePt t="171632" x="8361363" y="5807075"/>
          <p14:tracePt t="171649" x="8950325" y="5919788"/>
          <p14:tracePt t="171665" x="9288463" y="5969000"/>
          <p14:tracePt t="171682" x="9488488" y="6007100"/>
          <p14:tracePt t="171684" x="9525000" y="6007100"/>
          <p14:tracePt t="171699" x="9563100" y="6007100"/>
          <p14:tracePt t="171701" x="9601200" y="6007100"/>
          <p14:tracePt t="171716" x="9626600" y="6007100"/>
          <p14:tracePt t="171718" x="9650413" y="6007100"/>
          <p14:tracePt t="171733" x="9675813" y="6007100"/>
          <p14:tracePt t="171749" x="9726613" y="6032500"/>
          <p14:tracePt t="171766" x="9788525" y="6045200"/>
          <p14:tracePt t="171782" x="9813925" y="6045200"/>
          <p14:tracePt t="171799" x="9826625" y="6045200"/>
          <p14:tracePt t="171816" x="9852025" y="6045200"/>
          <p14:tracePt t="171833" x="9888538" y="6045200"/>
          <p14:tracePt t="171849" x="9926638" y="6045200"/>
          <p14:tracePt t="171866" x="9975850" y="6045200"/>
          <p14:tracePt t="171883" x="10026650" y="6045200"/>
          <p14:tracePt t="171885" x="10064750" y="6045200"/>
          <p14:tracePt t="171900" x="10101263" y="6045200"/>
          <p14:tracePt t="171901" x="10152063" y="6045200"/>
          <p14:tracePt t="171917" x="10213975" y="6045200"/>
          <p14:tracePt t="171933" x="10252075" y="6056313"/>
          <p14:tracePt t="171950" x="10252075" y="6069013"/>
          <p14:tracePt t="172053" x="10264775" y="6069013"/>
          <p14:tracePt t="172157" x="10252075" y="6069013"/>
          <p14:tracePt t="172166" x="10239375" y="6069013"/>
          <p14:tracePt t="172174" x="10226675" y="6056313"/>
          <p14:tracePt t="172310" x="10239375" y="6056313"/>
          <p14:tracePt t="172325" x="10252075" y="6056313"/>
          <p14:tracePt t="172333" x="10264775" y="6056313"/>
          <p14:tracePt t="172365" x="10277475" y="6056313"/>
          <p14:tracePt t="172413" x="10288588" y="6056313"/>
          <p14:tracePt t="172438" x="10301288" y="6056313"/>
          <p14:tracePt t="173069" x="10301288" y="6069013"/>
          <p14:tracePt t="173182" x="10313988" y="6069013"/>
          <p14:tracePt t="173309" x="10326688" y="6069013"/>
          <p14:tracePt t="173333" x="10326688" y="6081713"/>
          <p14:tracePt t="173341" x="10326688" y="6094413"/>
          <p14:tracePt t="173365" x="10339388" y="6107113"/>
          <p14:tracePt t="173390" x="10339388" y="6119813"/>
          <p14:tracePt t="173397" x="10352088" y="6132513"/>
          <p14:tracePt t="173453" x="10352088" y="6145213"/>
          <p14:tracePt t="173590" x="10364788" y="6145213"/>
          <p14:tracePt t="173645" x="10364788" y="6157913"/>
          <p14:tracePt t="173655" x="10377488" y="6169025"/>
          <p14:tracePt t="173678" x="10401300" y="6181725"/>
          <p14:tracePt t="173702" x="10414000" y="6194425"/>
          <p14:tracePt t="173709" x="10426700" y="6194425"/>
          <p14:tracePt t="173726" x="10452100" y="6207125"/>
          <p14:tracePt t="173773" x="10464800" y="6219825"/>
          <p14:tracePt t="173813" x="10490200" y="6219825"/>
          <p14:tracePt t="173837" x="10502900" y="6219825"/>
          <p14:tracePt t="173845" x="10514013" y="6219825"/>
          <p14:tracePt t="173855" x="10526713" y="6219825"/>
          <p14:tracePt t="173878" x="10552113" y="6232525"/>
          <p14:tracePt t="173956" x="10564813" y="6232525"/>
          <p14:tracePt t="175709" x="10564813" y="6245225"/>
          <p14:tracePt t="175741" x="10552113" y="6257925"/>
          <p14:tracePt t="175749" x="10539413" y="6269038"/>
          <p14:tracePt t="175766" x="10526713" y="6281738"/>
          <p14:tracePt t="175782" x="10514013" y="6294438"/>
          <p14:tracePt t="175793" x="10514013" y="6307138"/>
          <p14:tracePt t="175814" x="10514013" y="6332538"/>
          <p14:tracePt t="175826" x="10502900" y="6345238"/>
          <p14:tracePt t="175845" x="10502900" y="6357938"/>
          <p14:tracePt t="175981" x="10490200" y="6357938"/>
          <p14:tracePt t="176070" x="10477500" y="63579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9516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Black Box Problem in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2" y="1919681"/>
            <a:ext cx="10777928" cy="422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Lack of Transparency: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/>
              </a:rPr>
              <a:t>AI systems may make recommendations without explaining the reasoning behind them.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/>
              </a:rPr>
              <a:t>Clinicians often cannot trace how the AI reached a specific decision.</a:t>
            </a:r>
          </a:p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Example: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/>
              </a:rPr>
              <a:t>An AI tool recommends chemotherapy for a patient, contradicting the oncologist’s clinical judgment.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100" dirty="0">
                <a:latin typeface="Alexandria"/>
              </a:rPr>
              <a:t>Raises concerns about over-reliance on AI without understanding the context.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9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969"/>
    </mc:Choice>
    <mc:Fallback xmlns="">
      <p:transition advTm="160969"/>
    </mc:Fallback>
  </mc:AlternateContent>
  <p:extLst>
    <p:ext uri="{3A86A75C-4F4B-4683-9AE1-C65F6400EC91}">
      <p14:laserTraceLst xmlns:p14="http://schemas.microsoft.com/office/powerpoint/2010/main">
        <p14:tracePtLst>
          <p14:tracePt t="159" x="4068763" y="1563688"/>
          <p14:tracePt t="190" x="4068763" y="1576388"/>
          <p14:tracePt t="198" x="4056063" y="1627188"/>
          <p14:tracePt t="207" x="4030663" y="1627188"/>
          <p14:tracePt t="223" x="3917950" y="1701800"/>
          <p14:tracePt t="240" x="3805238" y="1765300"/>
          <p14:tracePt t="257" x="3679825" y="1865313"/>
          <p14:tracePt t="273" x="3605213" y="1939925"/>
          <p14:tracePt t="290" x="3554413" y="2001838"/>
          <p14:tracePt t="307" x="3541713" y="2039938"/>
          <p14:tracePt t="324" x="3530600" y="2039938"/>
          <p14:tracePt t="340" x="3517900" y="2065338"/>
          <p14:tracePt t="496" x="3505200" y="2065338"/>
          <p14:tracePt t="512" x="3492500" y="2078038"/>
          <p14:tracePt t="527" x="3479800" y="2078038"/>
          <p14:tracePt t="536" x="3467100" y="2078038"/>
          <p14:tracePt t="552" x="3454400" y="2078038"/>
          <p14:tracePt t="560" x="3441700" y="2078038"/>
          <p14:tracePt t="576" x="3417888" y="2078038"/>
          <p14:tracePt t="592" x="3367088" y="2078038"/>
          <p14:tracePt t="609" x="3317875" y="2078038"/>
          <p14:tracePt t="625" x="3228975" y="2078038"/>
          <p14:tracePt t="643" x="3092450" y="2078038"/>
          <p14:tracePt t="660" x="2979738" y="2078038"/>
          <p14:tracePt t="676" x="2903538" y="2078038"/>
          <p14:tracePt t="692" x="2841625" y="2078038"/>
          <p14:tracePt t="709" x="2767013" y="2078038"/>
          <p14:tracePt t="711" x="2741613" y="2078038"/>
          <p14:tracePt t="727" x="2703513" y="2078038"/>
          <p14:tracePt t="743" x="2678113" y="2065338"/>
          <p14:tracePt t="760" x="2667000" y="2052638"/>
          <p14:tracePt t="776" x="2641600" y="2039938"/>
          <p14:tracePt t="793" x="2641600" y="2027238"/>
          <p14:tracePt t="809" x="2628900" y="2014538"/>
          <p14:tracePt t="826" x="2616200" y="2014538"/>
          <p14:tracePt t="848" x="2616200" y="2001838"/>
          <p14:tracePt t="864" x="2603500" y="1989138"/>
          <p14:tracePt t="888" x="2603500" y="1978025"/>
          <p14:tracePt t="896" x="2603500" y="1965325"/>
          <p14:tracePt t="911" x="2603500" y="1939925"/>
          <p14:tracePt t="936" x="2603500" y="1914525"/>
          <p14:tracePt t="952" x="2603500" y="1901825"/>
          <p14:tracePt t="976" x="2616200" y="1876425"/>
          <p14:tracePt t="984" x="2628900" y="1865313"/>
          <p14:tracePt t="992" x="2628900" y="1852613"/>
          <p14:tracePt t="1010" x="2641600" y="1814513"/>
          <p14:tracePt t="1027" x="2667000" y="1765300"/>
          <p14:tracePt t="1044" x="2678113" y="1714500"/>
          <p14:tracePt t="1059" x="2716213" y="1601788"/>
          <p14:tracePt t="1076" x="2728913" y="1552575"/>
          <p14:tracePt t="1092" x="2754313" y="1476375"/>
          <p14:tracePt t="1109" x="2778125" y="1389063"/>
          <p14:tracePt t="1126" x="2803525" y="1301750"/>
          <p14:tracePt t="1144" x="2854325" y="1227138"/>
          <p14:tracePt t="1161" x="2867025" y="1163638"/>
          <p14:tracePt t="1177" x="2879725" y="1138238"/>
          <p14:tracePt t="1193" x="2903538" y="1101725"/>
          <p14:tracePt t="1210" x="2928938" y="1076325"/>
          <p14:tracePt t="1226" x="2954338" y="1038225"/>
          <p14:tracePt t="1243" x="2979738" y="1025525"/>
          <p14:tracePt t="1260" x="2992438" y="1001713"/>
          <p14:tracePt t="1276" x="3003550" y="989013"/>
          <p14:tracePt t="1293" x="3041650" y="976313"/>
          <p14:tracePt t="1294" x="3067050" y="950913"/>
          <p14:tracePt t="1310" x="3092450" y="925513"/>
          <p14:tracePt t="1327" x="3128963" y="901700"/>
          <p14:tracePt t="1343" x="3154363" y="876300"/>
          <p14:tracePt t="1360" x="3167063" y="850900"/>
          <p14:tracePt t="1377" x="3167063" y="838200"/>
          <p14:tracePt t="1448" x="3179763" y="825500"/>
          <p14:tracePt t="1488" x="3192463" y="825500"/>
          <p14:tracePt t="1495" x="3192463" y="812800"/>
          <p14:tracePt t="1503" x="3192463" y="801688"/>
          <p14:tracePt t="1512" x="3205163" y="788988"/>
          <p14:tracePt t="1528" x="3205163" y="763588"/>
          <p14:tracePt t="1545" x="3205163" y="738188"/>
          <p14:tracePt t="1562" x="3205163" y="725488"/>
          <p14:tracePt t="1578" x="3216275" y="688975"/>
          <p14:tracePt t="1760" x="3216275" y="663575"/>
          <p14:tracePt t="1792" x="3228975" y="650875"/>
          <p14:tracePt t="1840" x="3254375" y="612775"/>
          <p14:tracePt t="1880" x="3254375" y="588963"/>
          <p14:tracePt t="1896" x="3254375" y="576263"/>
          <p14:tracePt t="1903" x="3254375" y="563563"/>
          <p14:tracePt t="1913" x="3254375" y="550863"/>
          <p14:tracePt t="1929" x="3254375" y="525463"/>
          <p14:tracePt t="1946" x="3267075" y="487363"/>
          <p14:tracePt t="1963" x="3279775" y="463550"/>
          <p14:tracePt t="1979" x="3292475" y="438150"/>
          <p14:tracePt t="1996" x="3317875" y="412750"/>
          <p14:tracePt t="2013" x="3317875" y="387350"/>
          <p14:tracePt t="2015" x="3341688" y="374650"/>
          <p14:tracePt t="2032" x="3367088" y="363538"/>
          <p14:tracePt t="2047" x="3392488" y="350838"/>
          <p14:tracePt t="2064" x="3429000" y="338138"/>
          <p14:tracePt t="2080" x="3467100" y="338138"/>
          <p14:tracePt t="2096" x="3541713" y="338138"/>
          <p14:tracePt t="2113" x="3592513" y="338138"/>
          <p14:tracePt t="2129" x="3617913" y="338138"/>
          <p14:tracePt t="2146" x="3643313" y="338138"/>
          <p14:tracePt t="2164" x="3667125" y="350838"/>
          <p14:tracePt t="2180" x="3743325" y="363538"/>
          <p14:tracePt t="2196" x="3879850" y="425450"/>
          <p14:tracePt t="2213" x="4056063" y="476250"/>
          <p14:tracePt t="2215" x="4168775" y="500063"/>
          <p14:tracePt t="2231" x="4368800" y="538163"/>
          <p14:tracePt t="2247" x="4530725" y="576263"/>
          <p14:tracePt t="2264" x="4630738" y="612775"/>
          <p14:tracePt t="2280" x="4743450" y="625475"/>
          <p14:tracePt t="2296" x="4806950" y="638175"/>
          <p14:tracePt t="2313" x="4894263" y="663575"/>
          <p14:tracePt t="2330" x="4994275" y="663575"/>
          <p14:tracePt t="2347" x="5194300" y="676275"/>
          <p14:tracePt t="2364" x="5419725" y="700088"/>
          <p14:tracePt t="2380" x="5632450" y="700088"/>
          <p14:tracePt t="2397" x="5832475" y="700088"/>
          <p14:tracePt t="2399" x="5921375" y="700088"/>
          <p14:tracePt t="2414" x="6008688" y="700088"/>
          <p14:tracePt t="2416" x="6108700" y="676275"/>
          <p14:tracePt t="2431" x="6321425" y="663575"/>
          <p14:tracePt t="2448" x="6734175" y="563563"/>
          <p14:tracePt t="2465" x="6997700" y="500063"/>
          <p14:tracePt t="2481" x="7235825" y="500063"/>
          <p14:tracePt t="2497" x="7472363" y="500063"/>
          <p14:tracePt t="2513" x="7673975" y="525463"/>
          <p14:tracePt t="2531" x="7886700" y="576263"/>
          <p14:tracePt t="2548" x="8135938" y="650875"/>
          <p14:tracePt t="2564" x="8548688" y="788988"/>
          <p14:tracePt t="2581" x="8999538" y="1014413"/>
          <p14:tracePt t="2583" x="9199563" y="1101725"/>
          <p14:tracePt t="2597" x="9388475" y="1201738"/>
          <p14:tracePt t="2599" x="9525000" y="1289050"/>
          <p14:tracePt t="2615" x="9813925" y="1489075"/>
          <p14:tracePt t="2632" x="10126663" y="1701800"/>
          <p14:tracePt t="2648" x="10326688" y="1839913"/>
          <p14:tracePt t="2664" x="10414000" y="1939925"/>
          <p14:tracePt t="2681" x="10464800" y="1978025"/>
          <p14:tracePt t="2697" x="10490200" y="2001838"/>
          <p14:tracePt t="2714" x="10502900" y="2039938"/>
          <p14:tracePt t="2731" x="10514013" y="2065338"/>
          <p14:tracePt t="2748" x="10514013" y="2101850"/>
          <p14:tracePt t="2765" x="10526713" y="2139950"/>
          <p14:tracePt t="2766" x="10539413" y="2165350"/>
          <p14:tracePt t="2781" x="10564813" y="2201863"/>
          <p14:tracePt t="2783" x="10564813" y="2239963"/>
          <p14:tracePt t="2799" x="10626725" y="2339975"/>
          <p14:tracePt t="2815" x="10652125" y="2414588"/>
          <p14:tracePt t="2832" x="10677525" y="2478088"/>
          <p14:tracePt t="2849" x="10726738" y="2565400"/>
          <p14:tracePt t="2865" x="10790238" y="2665413"/>
          <p14:tracePt t="2881" x="10839450" y="2728913"/>
          <p14:tracePt t="2898" x="10852150" y="2752725"/>
          <p14:tracePt t="2915" x="10877550" y="2778125"/>
          <p14:tracePt t="2932" x="10902950" y="2778125"/>
          <p14:tracePt t="2948" x="10928350" y="2778125"/>
          <p14:tracePt t="2968" x="10952163" y="2778125"/>
          <p14:tracePt t="3000" x="10964863" y="2778125"/>
          <p14:tracePt t="3008" x="10977563" y="2778125"/>
          <p14:tracePt t="3016" x="10990263" y="2778125"/>
          <p14:tracePt t="3033" x="11002963" y="2765425"/>
          <p14:tracePt t="3049" x="11015663" y="2752725"/>
          <p14:tracePt t="3065" x="11052175" y="2716213"/>
          <p14:tracePt t="3082" x="11077575" y="2690813"/>
          <p14:tracePt t="3099" x="11102975" y="2665413"/>
          <p14:tracePt t="3116" x="11128375" y="2652713"/>
          <p14:tracePt t="3132" x="11141075" y="2627313"/>
          <p14:tracePt t="3149" x="11164888" y="2616200"/>
          <p14:tracePt t="3151" x="11177588" y="2603500"/>
          <p14:tracePt t="3167" x="11190288" y="2590800"/>
          <p14:tracePt t="3184" x="11202988" y="2552700"/>
          <p14:tracePt t="3199" x="11215688" y="2540000"/>
          <p14:tracePt t="3216" x="11228388" y="2516188"/>
          <p14:tracePt t="3233" x="11241088" y="2503488"/>
          <p14:tracePt t="3264" x="11253788" y="2503488"/>
          <p14:tracePt t="3288" x="11253788" y="2478088"/>
          <p14:tracePt t="3296" x="11266488" y="2465388"/>
          <p14:tracePt t="3312" x="11290300" y="2439988"/>
          <p14:tracePt t="3328" x="11290300" y="2427288"/>
          <p14:tracePt t="3336" x="11290300" y="2403475"/>
          <p14:tracePt t="3350" x="11315700" y="2378075"/>
          <p14:tracePt t="3367" x="11315700" y="2339975"/>
          <p14:tracePt t="3384" x="11315700" y="2303463"/>
          <p14:tracePt t="3400" x="11328400" y="2290763"/>
          <p14:tracePt t="3416" x="11341100" y="2290763"/>
          <p14:tracePt t="3433" x="11341100" y="2278063"/>
          <p14:tracePt t="3449" x="11341100" y="2252663"/>
          <p14:tracePt t="3467" x="11341100" y="2239963"/>
          <p14:tracePt t="3488" x="11341100" y="2227263"/>
          <p14:tracePt t="3504" x="11341100" y="2214563"/>
          <p14:tracePt t="3560" x="11341100" y="2201863"/>
          <p14:tracePt t="3583" x="11328400" y="2201863"/>
          <p14:tracePt t="33968" x="11315700" y="2201863"/>
          <p14:tracePt t="33975" x="11253788" y="2227263"/>
          <p14:tracePt t="33983" x="11115675" y="2290763"/>
          <p14:tracePt t="33996" x="10977563" y="2403475"/>
          <p14:tracePt t="34013" x="10139363" y="2728913"/>
          <p14:tracePt t="34015" x="9988550" y="2816225"/>
          <p14:tracePt t="34031" x="9952038" y="2840038"/>
          <p14:tracePt t="34103" x="9952038" y="2852738"/>
          <p14:tracePt t="34111" x="9952038" y="2865438"/>
          <p14:tracePt t="34120" x="9901238" y="2916238"/>
          <p14:tracePt t="34130" x="9875838" y="2928938"/>
          <p14:tracePt t="34147" x="9826625" y="2952750"/>
          <p14:tracePt t="34163" x="9788525" y="2978150"/>
          <p14:tracePt t="34503" x="9788525" y="2965450"/>
          <p14:tracePt t="35632" x="9788525" y="2978150"/>
          <p14:tracePt t="35640" x="9788525" y="2990850"/>
          <p14:tracePt t="35650" x="9788525" y="3003550"/>
          <p14:tracePt t="35667" x="9788525" y="3028950"/>
          <p14:tracePt t="35684" x="9788525" y="3065463"/>
          <p14:tracePt t="35701" x="9788525" y="3090863"/>
          <p14:tracePt t="35702" x="9788525" y="3116263"/>
          <p14:tracePt t="35717" x="9788525" y="3128963"/>
          <p14:tracePt t="35719" x="9788525" y="3141663"/>
          <p14:tracePt t="35734" x="9788525" y="3178175"/>
          <p14:tracePt t="35751" x="9788525" y="3216275"/>
          <p14:tracePt t="35768" x="9788525" y="3267075"/>
          <p14:tracePt t="35784" x="9788525" y="3303588"/>
          <p14:tracePt t="35800" x="9813925" y="3367088"/>
          <p14:tracePt t="35818" x="9813925" y="3390900"/>
          <p14:tracePt t="35834" x="9839325" y="3429000"/>
          <p14:tracePt t="35851" x="9863138" y="3490913"/>
          <p14:tracePt t="35868" x="9901238" y="3554413"/>
          <p14:tracePt t="35870" x="9913938" y="3579813"/>
          <p14:tracePt t="35884" x="9926638" y="3616325"/>
          <p14:tracePt t="35886" x="9939338" y="3616325"/>
          <p14:tracePt t="35901" x="9939338" y="3641725"/>
          <p14:tracePt t="35903" x="9952038" y="3654425"/>
          <p14:tracePt t="35918" x="9963150" y="3667125"/>
          <p14:tracePt t="35999" x="9975850" y="3692525"/>
          <p14:tracePt t="36032" x="9988550" y="3703638"/>
          <p14:tracePt t="36056" x="10001250" y="3729038"/>
          <p14:tracePt t="36088" x="10001250" y="3754438"/>
          <p14:tracePt t="36095" x="10001250" y="3767138"/>
          <p14:tracePt t="36102" x="10026650" y="3779838"/>
          <p14:tracePt t="36127" x="10026650" y="3803650"/>
          <p14:tracePt t="36143" x="10026650" y="3816350"/>
          <p14:tracePt t="36168" x="10026650" y="3829050"/>
          <p14:tracePt t="36183" x="10026650" y="3841750"/>
          <p14:tracePt t="36193" x="10026650" y="3854450"/>
          <p14:tracePt t="36208" x="10026650" y="3879850"/>
          <p14:tracePt t="36219" x="10026650" y="3892550"/>
          <p14:tracePt t="36235" x="10026650" y="3916363"/>
          <p14:tracePt t="36252" x="10039350" y="3929063"/>
          <p14:tracePt t="36269" x="10039350" y="3954463"/>
          <p14:tracePt t="36271" x="10039350" y="3967163"/>
          <p14:tracePt t="36286" x="10052050" y="3992563"/>
          <p14:tracePt t="36303" x="10052050" y="4041775"/>
          <p14:tracePt t="36319" x="10052050" y="4079875"/>
          <p14:tracePt t="36336" x="10075863" y="4141788"/>
          <p14:tracePt t="36352" x="10075863" y="4205288"/>
          <p14:tracePt t="36369" x="10075863" y="4254500"/>
          <p14:tracePt t="36386" x="10075863" y="4305300"/>
          <p14:tracePt t="36402" x="10075863" y="4354513"/>
          <p14:tracePt t="36419" x="10075863" y="4379913"/>
          <p14:tracePt t="36436" x="10075863" y="4405313"/>
          <p14:tracePt t="36452" x="10075863" y="4430713"/>
          <p14:tracePt t="36479" x="10075863" y="4454525"/>
          <p14:tracePt t="36503" x="10064750" y="4467225"/>
          <p14:tracePt t="36559" x="10064750" y="4479925"/>
          <p14:tracePt t="36591" x="10052050" y="4479925"/>
          <p14:tracePt t="36624" x="10039350" y="4492625"/>
          <p14:tracePt t="36863" x="10039350" y="4505325"/>
          <p14:tracePt t="36879" x="10052050" y="4505325"/>
          <p14:tracePt t="36887" x="10052050" y="4492625"/>
          <p14:tracePt t="36895" x="10064750" y="4492625"/>
          <p14:tracePt t="36904" x="10088563" y="4467225"/>
          <p14:tracePt t="36920" x="10126663" y="4418013"/>
          <p14:tracePt t="36937" x="10164763" y="4392613"/>
          <p14:tracePt t="36953" x="10188575" y="4367213"/>
          <p14:tracePt t="36971" x="10213975" y="4341813"/>
          <p14:tracePt t="36987" x="10226675" y="4330700"/>
          <p14:tracePt t="37004" x="10239375" y="4305300"/>
          <p14:tracePt t="37021" x="10252075" y="4279900"/>
          <p14:tracePt t="37038" x="10252075" y="4254500"/>
          <p14:tracePt t="37054" x="10264775" y="4205288"/>
          <p14:tracePt t="37072" x="10264775" y="4179888"/>
          <p14:tracePt t="37088" x="10277475" y="4154488"/>
          <p14:tracePt t="37104" x="10277475" y="4141788"/>
          <p14:tracePt t="37121" x="10277475" y="4117975"/>
          <p14:tracePt t="37138" x="10277475" y="4105275"/>
          <p14:tracePt t="38847" x="10277475" y="4092575"/>
          <p14:tracePt t="38855" x="10264775" y="4092575"/>
          <p14:tracePt t="38871" x="10264775" y="4079875"/>
          <p14:tracePt t="38880" x="10252075" y="4079875"/>
          <p14:tracePt t="38912" x="10226675" y="4067175"/>
          <p14:tracePt t="39104" x="10213975" y="4067175"/>
          <p14:tracePt t="70983" x="10188575" y="4067175"/>
          <p14:tracePt t="70991" x="10139363" y="4029075"/>
          <p14:tracePt t="70999" x="10039350" y="3979863"/>
          <p14:tracePt t="71009" x="9913938" y="3929063"/>
          <p14:tracePt t="71026" x="9750425" y="3829050"/>
          <p14:tracePt t="71043" x="9663113" y="3803650"/>
          <p14:tracePt t="71059" x="9563100" y="3754438"/>
          <p14:tracePt t="71076" x="9450388" y="3703638"/>
          <p14:tracePt t="71078" x="9401175" y="3679825"/>
          <p14:tracePt t="71094" x="9324975" y="3667125"/>
          <p14:tracePt t="71110" x="9250363" y="3641725"/>
          <p14:tracePt t="71127" x="9175750" y="3616325"/>
          <p14:tracePt t="71143" x="9063038" y="3590925"/>
          <p14:tracePt t="71160" x="8912225" y="3579813"/>
          <p14:tracePt t="71176" x="8650288" y="3529013"/>
          <p14:tracePt t="71192" x="7961313" y="3479800"/>
          <p14:tracePt t="71209" x="6897688" y="3441700"/>
          <p14:tracePt t="71226" x="5808663" y="3441700"/>
          <p14:tracePt t="71242" x="4756150" y="3441700"/>
          <p14:tracePt t="71259" x="3979863" y="3479800"/>
          <p14:tracePt t="71275" x="3605213" y="3529013"/>
          <p14:tracePt t="71292" x="3392488" y="3579813"/>
          <p14:tracePt t="71309" x="3305175" y="3590925"/>
          <p14:tracePt t="71326" x="3292475" y="3590925"/>
          <p14:tracePt t="72495" x="3305175" y="3590925"/>
          <p14:tracePt t="72503" x="3317875" y="3590925"/>
          <p14:tracePt t="72526" x="3328988" y="3590925"/>
          <p14:tracePt t="72535" x="3341688" y="3590925"/>
          <p14:tracePt t="72545" x="3354388" y="3590925"/>
          <p14:tracePt t="72562" x="3405188" y="3590925"/>
          <p14:tracePt t="72579" x="3479800" y="3554413"/>
          <p14:tracePt t="72596" x="3617913" y="3467100"/>
          <p14:tracePt t="72612" x="3767138" y="3354388"/>
          <p14:tracePt t="72613" x="3856038" y="3290888"/>
          <p14:tracePt t="72629" x="3943350" y="3216275"/>
          <p14:tracePt t="72646" x="4005263" y="3141663"/>
          <p14:tracePt t="72662" x="4056063" y="3103563"/>
          <p14:tracePt t="72679" x="4117975" y="3016250"/>
          <p14:tracePt t="72696" x="4181475" y="2952750"/>
          <p14:tracePt t="72712" x="4230688" y="2890838"/>
          <p14:tracePt t="72758" x="4256088" y="2878138"/>
          <p14:tracePt t="72774" x="4256088" y="2865438"/>
          <p14:tracePt t="72783" x="4256088" y="2852738"/>
          <p14:tracePt t="72798" x="4294188" y="2803525"/>
          <p14:tracePt t="72813" x="4318000" y="2765425"/>
          <p14:tracePt t="72822" x="4343400" y="2740025"/>
          <p14:tracePt t="72830" x="4406900" y="2690813"/>
          <p14:tracePt t="72846" x="4481513" y="2640013"/>
          <p14:tracePt t="72863" x="4543425" y="2603500"/>
          <p14:tracePt t="72880" x="4606925" y="2565400"/>
          <p14:tracePt t="72896" x="4656138" y="2527300"/>
          <p14:tracePt t="72913" x="4719638" y="2503488"/>
          <p14:tracePt t="72930" x="4781550" y="2478088"/>
          <p14:tracePt t="72946" x="4856163" y="2452688"/>
          <p14:tracePt t="72963" x="4894263" y="2414588"/>
          <p14:tracePt t="72980" x="4945063" y="2390775"/>
          <p14:tracePt t="72996" x="4981575" y="2378075"/>
          <p14:tracePt t="72997" x="5006975" y="2365375"/>
          <p14:tracePt t="73014" x="5045075" y="2339975"/>
          <p14:tracePt t="73030" x="5094288" y="2314575"/>
          <p14:tracePt t="73048" x="5132388" y="2290763"/>
          <p14:tracePt t="73064" x="5170488" y="2290763"/>
          <p14:tracePt t="73151" x="5181600" y="2290763"/>
          <p14:tracePt t="74815" x="5181600" y="2303463"/>
          <p14:tracePt t="74831" x="5181600" y="2314575"/>
          <p14:tracePt t="74887" x="5181600" y="2327275"/>
          <p14:tracePt t="75103" x="5181600" y="2339975"/>
          <p14:tracePt t="75111" x="5181600" y="2352675"/>
          <p14:tracePt t="81607" x="5194300" y="2352675"/>
          <p14:tracePt t="81743" x="5207000" y="2352675"/>
          <p14:tracePt t="81799" x="5194300" y="2352675"/>
          <p14:tracePt t="81807" x="5181600" y="2352675"/>
          <p14:tracePt t="81831" x="5181600" y="2339975"/>
          <p14:tracePt t="81838" x="5170488" y="2327275"/>
          <p14:tracePt t="81863" x="5157788" y="2314575"/>
          <p14:tracePt t="81919" x="5132388" y="2314575"/>
          <p14:tracePt t="81975" x="5119688" y="2314575"/>
          <p14:tracePt t="82031" x="5106988" y="2314575"/>
          <p14:tracePt t="82039" x="5094288" y="2314575"/>
          <p14:tracePt t="82047" x="5081588" y="2314575"/>
          <p14:tracePt t="82055" x="5068888" y="2314575"/>
          <p14:tracePt t="82071" x="5032375" y="2290763"/>
          <p14:tracePt t="82088" x="5019675" y="2290763"/>
          <p14:tracePt t="82105" x="5006975" y="2265363"/>
          <p14:tracePt t="82122" x="4994275" y="2239963"/>
          <p14:tracePt t="82138" x="4994275" y="2227263"/>
          <p14:tracePt t="82176" x="4994275" y="2201863"/>
          <p14:tracePt t="82207" x="4994275" y="2190750"/>
          <p14:tracePt t="82221" x="4994275" y="2178050"/>
          <p14:tracePt t="82238" x="4994275" y="2165350"/>
          <p14:tracePt t="82246" x="4994275" y="2152650"/>
          <p14:tracePt t="82255" x="4994275" y="2127250"/>
          <p14:tracePt t="82278" x="5006975" y="2114550"/>
          <p14:tracePt t="82294" x="5019675" y="2101850"/>
          <p14:tracePt t="82318" x="5032375" y="2089150"/>
          <p14:tracePt t="83399" x="5032375" y="2101850"/>
          <p14:tracePt t="83495" x="5032375" y="2114550"/>
          <p14:tracePt t="83735" x="5032375" y="2127250"/>
          <p14:tracePt t="83743" x="5032375" y="2139950"/>
          <p14:tracePt t="83751" x="5032375" y="2152650"/>
          <p14:tracePt t="83903" x="5032375" y="2165350"/>
          <p14:tracePt t="84231" x="4981575" y="2190750"/>
          <p14:tracePt t="84239" x="4968875" y="2190750"/>
          <p14:tracePt t="84246" x="4919663" y="2214563"/>
          <p14:tracePt t="84261" x="4856163" y="2239963"/>
          <p14:tracePt t="84263" x="4781550" y="2265363"/>
          <p14:tracePt t="84278" x="4643438" y="2327275"/>
          <p14:tracePt t="84295" x="4494213" y="2378075"/>
          <p14:tracePt t="84312" x="4343400" y="2403475"/>
          <p14:tracePt t="84327" x="4168775" y="2478088"/>
          <p14:tracePt t="84344" x="3979863" y="2527300"/>
          <p14:tracePt t="84360" x="3817938" y="2565400"/>
          <p14:tracePt t="84377" x="3654425" y="2627313"/>
          <p14:tracePt t="84394" x="3479800" y="2703513"/>
          <p14:tracePt t="84411" x="3367088" y="2740025"/>
          <p14:tracePt t="84428" x="3241675" y="2778125"/>
          <p14:tracePt t="84430" x="3167063" y="2803525"/>
          <p14:tracePt t="84444" x="3116263" y="2816225"/>
          <p14:tracePt t="84446" x="3067050" y="2828925"/>
          <p14:tracePt t="84462" x="2992438" y="2840038"/>
          <p14:tracePt t="84478" x="2954338" y="2865438"/>
          <p14:tracePt t="84495" x="2916238" y="2865438"/>
          <p14:tracePt t="84512" x="2890838" y="2865438"/>
          <p14:tracePt t="84527" x="2841625" y="2865438"/>
          <p14:tracePt t="84544" x="2803525" y="2865438"/>
          <p14:tracePt t="84561" x="2741613" y="2865438"/>
          <p14:tracePt t="84578" x="2654300" y="2890838"/>
          <p14:tracePt t="84595" x="2616200" y="2903538"/>
          <p14:tracePt t="84611" x="2528888" y="2916238"/>
          <p14:tracePt t="84628" x="2428875" y="2952750"/>
          <p14:tracePt t="84630" x="2403475" y="2965450"/>
          <p14:tracePt t="84646" x="2303463" y="2990850"/>
          <p14:tracePt t="84662" x="2252663" y="3016250"/>
          <p14:tracePt t="84679" x="2190750" y="3041650"/>
          <p14:tracePt t="84695" x="2152650" y="3065463"/>
          <p14:tracePt t="84712" x="2103438" y="3090863"/>
          <p14:tracePt t="84728" x="2090738" y="3116263"/>
          <p14:tracePt t="84745" x="2039938" y="3141663"/>
          <p14:tracePt t="84762" x="2003425" y="3165475"/>
          <p14:tracePt t="84778" x="1978025" y="3190875"/>
          <p14:tracePt t="84795" x="1952625" y="3216275"/>
          <p14:tracePt t="84812" x="1939925" y="3228975"/>
          <p14:tracePt t="84814" x="1927225" y="3241675"/>
          <p14:tracePt t="84829" x="1914525" y="3254375"/>
          <p14:tracePt t="84831" x="1903413" y="3267075"/>
          <p14:tracePt t="84846" x="1852613" y="3278188"/>
          <p14:tracePt t="84863" x="1801813" y="3328988"/>
          <p14:tracePt t="84879" x="1752600" y="3354388"/>
          <p14:tracePt t="84896" x="1701800" y="3378200"/>
          <p14:tracePt t="84912" x="1652588" y="3416300"/>
          <p14:tracePt t="84929" x="1614488" y="3441700"/>
          <p14:tracePt t="84946" x="1565275" y="3467100"/>
          <p14:tracePt t="84962" x="1539875" y="3479800"/>
          <p14:tracePt t="84979" x="1514475" y="3490913"/>
          <p14:tracePt t="84996" x="1476375" y="3516313"/>
          <p14:tracePt t="85014" x="1452563" y="3529013"/>
          <p14:tracePt t="85214" x="1439863" y="3529013"/>
          <p14:tracePt t="85247" x="1439863" y="3503613"/>
          <p14:tracePt t="85255" x="1452563" y="3490913"/>
          <p14:tracePt t="85264" x="1452563" y="3479800"/>
          <p14:tracePt t="85280" x="1465263" y="3467100"/>
          <p14:tracePt t="85296" x="1465263" y="3454400"/>
          <p14:tracePt t="85319" x="1476375" y="3441700"/>
          <p14:tracePt t="85391" x="1476375" y="3429000"/>
          <p14:tracePt t="85415" x="1476375" y="3416300"/>
          <p14:tracePt t="85431" x="1476375" y="3403600"/>
          <p14:tracePt t="85447" x="1476375" y="3390900"/>
          <p14:tracePt t="85479" x="1476375" y="3367088"/>
          <p14:tracePt t="85503" x="1476375" y="3354388"/>
          <p14:tracePt t="85551" x="1476375" y="3341688"/>
          <p14:tracePt t="85631" x="1489075" y="3341688"/>
          <p14:tracePt t="85648" x="1489075" y="3328988"/>
          <p14:tracePt t="85695" x="1489075" y="3316288"/>
          <p14:tracePt t="85711" x="1489075" y="3303588"/>
          <p14:tracePt t="85736" x="1501775" y="3303588"/>
          <p14:tracePt t="85751" x="1501775" y="3290888"/>
          <p14:tracePt t="85783" x="1514475" y="3278188"/>
          <p14:tracePt t="85903" x="1527175" y="3278188"/>
          <p14:tracePt t="86111" x="1539875" y="3278188"/>
          <p14:tracePt t="87015" x="1552575" y="3278188"/>
          <p14:tracePt t="87055" x="1552575" y="3290888"/>
          <p14:tracePt t="87063" x="1565275" y="3290888"/>
          <p14:tracePt t="87079" x="1577975" y="3290888"/>
          <p14:tracePt t="87086" x="1589088" y="3290888"/>
          <p14:tracePt t="87102" x="1601788" y="3290888"/>
          <p14:tracePt t="87119" x="1614488" y="3290888"/>
          <p14:tracePt t="87135" x="1627188" y="3290888"/>
          <p14:tracePt t="87159" x="1652588" y="3290888"/>
          <p14:tracePt t="87184" x="1665288" y="3290888"/>
          <p14:tracePt t="87230" x="1677988" y="3290888"/>
          <p14:tracePt t="87247" x="1701800" y="3290888"/>
          <p14:tracePt t="87263" x="1714500" y="3290888"/>
          <p14:tracePt t="87295" x="1727200" y="3290888"/>
          <p14:tracePt t="87319" x="1739900" y="3290888"/>
          <p14:tracePt t="87351" x="1765300" y="3290888"/>
          <p14:tracePt t="87367" x="1778000" y="3290888"/>
          <p14:tracePt t="87383" x="1790700" y="3290888"/>
          <p14:tracePt t="87407" x="1801813" y="3290888"/>
          <p14:tracePt t="87415" x="1814513" y="3290888"/>
          <p14:tracePt t="87430" x="1827213" y="3290888"/>
          <p14:tracePt t="87438" x="1839913" y="3290888"/>
          <p14:tracePt t="87452" x="1852613" y="3290888"/>
          <p14:tracePt t="87469" x="1890713" y="3290888"/>
          <p14:tracePt t="87486" x="1914525" y="3290888"/>
          <p14:tracePt t="87503" x="1952625" y="3290888"/>
          <p14:tracePt t="87519" x="1978025" y="3290888"/>
          <p14:tracePt t="87535" x="2014538" y="3290888"/>
          <p14:tracePt t="87552" x="2078038" y="3290888"/>
          <p14:tracePt t="87569" x="2165350" y="3290888"/>
          <p14:tracePt t="87586" x="2252663" y="3290888"/>
          <p14:tracePt t="87603" x="2378075" y="3290888"/>
          <p14:tracePt t="87619" x="2465388" y="3290888"/>
          <p14:tracePt t="87636" x="2528888" y="3290888"/>
          <p14:tracePt t="87638" x="2554288" y="3290888"/>
          <p14:tracePt t="87654" x="2603500" y="3290888"/>
          <p14:tracePt t="87670" x="2654300" y="3290888"/>
          <p14:tracePt t="87687" x="2667000" y="3290888"/>
          <p14:tracePt t="87703" x="2690813" y="3290888"/>
          <p14:tracePt t="87719" x="2728913" y="3290888"/>
          <p14:tracePt t="87736" x="2767013" y="3290888"/>
          <p14:tracePt t="87753" x="2803525" y="3290888"/>
          <p14:tracePt t="87770" x="2841625" y="3290888"/>
          <p14:tracePt t="87786" x="2890838" y="3290888"/>
          <p14:tracePt t="87803" x="2928938" y="3290888"/>
          <p14:tracePt t="87820" x="3003550" y="3290888"/>
          <p14:tracePt t="87822" x="3016250" y="3290888"/>
          <p14:tracePt t="87837" x="3028950" y="3290888"/>
          <p14:tracePt t="87838" x="3041650" y="3290888"/>
          <p14:tracePt t="87854" x="3103563" y="3290888"/>
          <p14:tracePt t="87870" x="3154363" y="3290888"/>
          <p14:tracePt t="87887" x="3192463" y="3290888"/>
          <p14:tracePt t="87904" x="3205163" y="3290888"/>
          <p14:tracePt t="87942" x="3228975" y="3290888"/>
          <p14:tracePt t="87967" x="3241675" y="3290888"/>
          <p14:tracePt t="87983" x="3254375" y="3290888"/>
          <p14:tracePt t="87991" x="3267075" y="3290888"/>
          <p14:tracePt t="88007" x="3279775" y="3290888"/>
          <p14:tracePt t="88021" x="3292475" y="3290888"/>
          <p14:tracePt t="88023" x="3305175" y="3290888"/>
          <p14:tracePt t="88038" x="3317875" y="3290888"/>
          <p14:tracePt t="88054" x="3341688" y="3290888"/>
          <p14:tracePt t="88071" x="3367088" y="3290888"/>
          <p14:tracePt t="88087" x="3379788" y="3290888"/>
          <p14:tracePt t="88103" x="3405188" y="3290888"/>
          <p14:tracePt t="88120" x="3441700" y="3290888"/>
          <p14:tracePt t="88137" x="3467100" y="3278188"/>
          <p14:tracePt t="88159" x="3479800" y="3278188"/>
          <p14:tracePt t="88171" x="3492500" y="3278188"/>
          <p14:tracePt t="88187" x="3505200" y="3267075"/>
          <p14:tracePt t="88205" x="3530600" y="3267075"/>
          <p14:tracePt t="88207" x="3554413" y="3254375"/>
          <p14:tracePt t="88221" x="3579813" y="3254375"/>
          <p14:tracePt t="88237" x="3592513" y="3254375"/>
          <p14:tracePt t="88238" x="3605213" y="3254375"/>
          <p14:tracePt t="88253" x="3630613" y="3254375"/>
          <p14:tracePt t="88270" x="3667125" y="3254375"/>
          <p14:tracePt t="88288" x="3717925" y="3254375"/>
          <p14:tracePt t="88304" x="3779838" y="3254375"/>
          <p14:tracePt t="88321" x="3805238" y="3254375"/>
          <p14:tracePt t="88338" x="3867150" y="3254375"/>
          <p14:tracePt t="88355" x="3905250" y="3254375"/>
          <p14:tracePt t="88371" x="3943350" y="3254375"/>
          <p14:tracePt t="88388" x="3979863" y="3254375"/>
          <p14:tracePt t="88390" x="4005263" y="3254375"/>
          <p14:tracePt t="88405" x="4017963" y="3254375"/>
          <p14:tracePt t="88407" x="4017963" y="3267075"/>
          <p14:tracePt t="88422" x="4030663" y="3267075"/>
          <p14:tracePt t="88438" x="4056063" y="3267075"/>
          <p14:tracePt t="88471" x="4068763" y="3267075"/>
          <p14:tracePt t="88487" x="4081463" y="3267075"/>
          <p14:tracePt t="88503" x="4092575" y="3278188"/>
          <p14:tracePt t="88519" x="4105275" y="3278188"/>
          <p14:tracePt t="88527" x="4117975" y="3278188"/>
          <p14:tracePt t="88551" x="4143375" y="3290888"/>
          <p14:tracePt t="88567" x="4156075" y="3290888"/>
          <p14:tracePt t="88574" x="4168775" y="3290888"/>
          <p14:tracePt t="88588" x="4192588" y="3290888"/>
          <p14:tracePt t="88606" x="4230688" y="3303588"/>
          <p14:tracePt t="88622" x="4268788" y="3303588"/>
          <p14:tracePt t="88639" x="4281488" y="3303588"/>
          <p14:tracePt t="88655" x="4294188" y="3316288"/>
          <p14:tracePt t="88672" x="4318000" y="3316288"/>
          <p14:tracePt t="88711" x="4330700" y="3328988"/>
          <p14:tracePt t="89911" x="4343400" y="3328988"/>
          <p14:tracePt t="89926" x="4356100" y="3328988"/>
          <p14:tracePt t="89935" x="4368800" y="3316288"/>
          <p14:tracePt t="89943" x="4381500" y="3316288"/>
          <p14:tracePt t="89959" x="4394200" y="3316288"/>
          <p14:tracePt t="90215" x="4394200" y="3303588"/>
          <p14:tracePt t="90303" x="4406900" y="3290888"/>
          <p14:tracePt t="90334" x="4406900" y="3278188"/>
          <p14:tracePt t="90343" x="4418013" y="3278188"/>
          <p14:tracePt t="90375" x="4430713" y="3278188"/>
          <p14:tracePt t="90383" x="4443413" y="3278188"/>
          <p14:tracePt t="90407" x="4468813" y="3278188"/>
          <p14:tracePt t="90431" x="4481513" y="3278188"/>
          <p14:tracePt t="90446" x="4494213" y="3278188"/>
          <p14:tracePt t="90462" x="4506913" y="3278188"/>
          <p14:tracePt t="90471" x="4518025" y="3278188"/>
          <p14:tracePt t="90487" x="4543425" y="3278188"/>
          <p14:tracePt t="90494" x="4556125" y="3278188"/>
          <p14:tracePt t="90511" x="4581525" y="3278188"/>
          <p14:tracePt t="90527" x="4594225" y="3278188"/>
          <p14:tracePt t="90543" x="4606925" y="3278188"/>
          <p14:tracePt t="90560" x="4643438" y="3290888"/>
          <p14:tracePt t="90583" x="4656138" y="3290888"/>
          <p14:tracePt t="90593" x="4681538" y="3303588"/>
          <p14:tracePt t="90610" x="4719638" y="3316288"/>
          <p14:tracePt t="90627" x="4756150" y="3316288"/>
          <p14:tracePt t="90644" x="4806950" y="3328988"/>
          <p14:tracePt t="90646" x="4856163" y="3328988"/>
          <p14:tracePt t="90661" x="4894263" y="3328988"/>
          <p14:tracePt t="90662" x="4932363" y="3341688"/>
          <p14:tracePt t="90678" x="5006975" y="3341688"/>
          <p14:tracePt t="90695" x="5019675" y="3341688"/>
          <p14:tracePt t="90711" x="5045075" y="3341688"/>
          <p14:tracePt t="90727" x="5057775" y="3341688"/>
          <p14:tracePt t="90751" x="5068888" y="3341688"/>
          <p14:tracePt t="90783" x="5081588" y="3341688"/>
          <p14:tracePt t="90815" x="5094288" y="3341688"/>
          <p14:tracePt t="90831" x="5106988" y="3341688"/>
          <p14:tracePt t="90846" x="5119688" y="3341688"/>
          <p14:tracePt t="90862" x="5145088" y="3341688"/>
          <p14:tracePt t="90871" x="5170488" y="3341688"/>
          <p14:tracePt t="90878" x="5181600" y="3341688"/>
          <p14:tracePt t="90895" x="5219700" y="3341688"/>
          <p14:tracePt t="90911" x="5270500" y="3341688"/>
          <p14:tracePt t="90928" x="5307013" y="3341688"/>
          <p14:tracePt t="90945" x="5357813" y="3341688"/>
          <p14:tracePt t="90961" x="5394325" y="3341688"/>
          <p14:tracePt t="90978" x="5432425" y="3341688"/>
          <p14:tracePt t="90994" x="5483225" y="3341688"/>
          <p14:tracePt t="91012" x="5570538" y="3341688"/>
          <p14:tracePt t="91013" x="5607050" y="3341688"/>
          <p14:tracePt t="91028" x="5632450" y="3328988"/>
          <p14:tracePt t="91030" x="5670550" y="3316288"/>
          <p14:tracePt t="91046" x="5732463" y="3316288"/>
          <p14:tracePt t="91062" x="5783263" y="3303588"/>
          <p14:tracePt t="91079" x="5808663" y="3290888"/>
          <p14:tracePt t="91095" x="5832475" y="3278188"/>
          <p14:tracePt t="91119" x="5857875" y="3278188"/>
          <p14:tracePt t="91190" x="5870575" y="3278188"/>
          <p14:tracePt t="91198" x="5895975" y="3278188"/>
          <p14:tracePt t="91213" x="5908675" y="3278188"/>
          <p14:tracePt t="91229" x="5921375" y="3278188"/>
          <p14:tracePt t="91246" x="5932488" y="3278188"/>
          <p14:tracePt t="91263" x="5932488" y="3290888"/>
          <p14:tracePt t="91279" x="5921375" y="3328988"/>
          <p14:tracePt t="91296" x="5832475" y="3390900"/>
          <p14:tracePt t="91312" x="5732463" y="3429000"/>
          <p14:tracePt t="91329" x="5583238" y="3441700"/>
          <p14:tracePt t="91346" x="5557838" y="3441700"/>
          <p14:tracePt t="91363" x="5545138" y="3441700"/>
          <p14:tracePt t="91423" x="5545138" y="3454400"/>
          <p14:tracePt t="91430" x="5519738" y="3479800"/>
          <p14:tracePt t="91446" x="5519738" y="3490913"/>
          <p14:tracePt t="91463" x="5532438" y="3503613"/>
          <p14:tracePt t="91480" x="5545138" y="3503613"/>
          <p14:tracePt t="91487" x="5557838" y="3503613"/>
          <p14:tracePt t="91535" x="5570538" y="3503613"/>
          <p14:tracePt t="92135" x="5570538" y="3490913"/>
          <p14:tracePt t="92455" x="5583238" y="3490913"/>
          <p14:tracePt t="92487" x="5595938" y="3490913"/>
          <p14:tracePt t="92511" x="5619750" y="3490913"/>
          <p14:tracePt t="92518" x="5632450" y="3467100"/>
          <p14:tracePt t="92532" x="5645150" y="3467100"/>
          <p14:tracePt t="92534" x="5670550" y="3467100"/>
          <p14:tracePt t="92549" x="5683250" y="3467100"/>
          <p14:tracePt t="92551" x="5695950" y="3467100"/>
          <p14:tracePt t="92566" x="5719763" y="3467100"/>
          <p14:tracePt t="92583" x="5795963" y="3467100"/>
          <p14:tracePt t="92599" x="5895975" y="3467100"/>
          <p14:tracePt t="92615" x="5945188" y="3467100"/>
          <p14:tracePt t="92632" x="5983288" y="3467100"/>
          <p14:tracePt t="92649" x="6057900" y="3467100"/>
          <p14:tracePt t="92666" x="6170613" y="3467100"/>
          <p14:tracePt t="92682" x="6396038" y="3416300"/>
          <p14:tracePt t="92699" x="6596063" y="3390900"/>
          <p14:tracePt t="92701" x="6659563" y="3390900"/>
          <p14:tracePt t="92716" x="6696075" y="3390900"/>
          <p14:tracePt t="92718" x="6746875" y="3390900"/>
          <p14:tracePt t="92733" x="6808788" y="3390900"/>
          <p14:tracePt t="92750" x="6834188" y="3390900"/>
          <p14:tracePt t="93007" x="6846888" y="3367088"/>
          <p14:tracePt t="93031" x="6859588" y="3367088"/>
          <p14:tracePt t="93039" x="6872288" y="3367088"/>
          <p14:tracePt t="93050" x="6884988" y="3367088"/>
          <p14:tracePt t="93071" x="6884988" y="3354388"/>
          <p14:tracePt t="93083" x="6897688" y="3354388"/>
          <p14:tracePt t="93101" x="6921500" y="3328988"/>
          <p14:tracePt t="93103" x="6934200" y="3328988"/>
          <p14:tracePt t="93118" x="6946900" y="3303588"/>
          <p14:tracePt t="93134" x="6959600" y="3303588"/>
          <p14:tracePt t="93150" x="6959600" y="3290888"/>
          <p14:tracePt t="93167" x="6985000" y="3278188"/>
          <p14:tracePt t="93183" x="6985000" y="3267075"/>
          <p14:tracePt t="93200" x="6997700" y="3267075"/>
          <p14:tracePt t="93255" x="7010400" y="3254375"/>
          <p14:tracePt t="93263" x="7021513" y="3254375"/>
          <p14:tracePt t="93367" x="7021513" y="3278188"/>
          <p14:tracePt t="93375" x="7021513" y="3328988"/>
          <p14:tracePt t="93384" x="7021513" y="3341688"/>
          <p14:tracePt t="93631" x="7021513" y="3354388"/>
          <p14:tracePt t="93638" x="6997700" y="3354388"/>
          <p14:tracePt t="93654" x="6997700" y="3367088"/>
          <p14:tracePt t="93679" x="7010400" y="3367088"/>
          <p14:tracePt t="93686" x="7021513" y="3367088"/>
          <p14:tracePt t="93718" x="7034213" y="3367088"/>
          <p14:tracePt t="93767" x="7046913" y="3367088"/>
          <p14:tracePt t="93823" x="7059613" y="3367088"/>
          <p14:tracePt t="93887" x="7072313" y="3367088"/>
          <p14:tracePt t="93927" x="7085013" y="3354388"/>
          <p14:tracePt t="93983" x="7097713" y="3341688"/>
          <p14:tracePt t="93990" x="7110413" y="3328988"/>
          <p14:tracePt t="94023" x="7123113" y="3328988"/>
          <p14:tracePt t="94031" x="7123113" y="3316288"/>
          <p14:tracePt t="94039" x="7134225" y="3316288"/>
          <p14:tracePt t="94053" x="7159625" y="3303588"/>
          <p14:tracePt t="94079" x="7172325" y="3303588"/>
          <p14:tracePt t="94087" x="7185025" y="3303588"/>
          <p14:tracePt t="94104" x="7223125" y="3290888"/>
          <p14:tracePt t="94119" x="7285038" y="3278188"/>
          <p14:tracePt t="94136" x="7310438" y="3278188"/>
          <p14:tracePt t="94153" x="7335838" y="3278188"/>
          <p14:tracePt t="94170" x="7372350" y="3267075"/>
          <p14:tracePt t="94187" x="7385050" y="3267075"/>
          <p14:tracePt t="94193" x="7410450" y="3267075"/>
          <p14:tracePt t="94206" x="7435850" y="3267075"/>
          <p14:tracePt t="94238" x="7448550" y="3254375"/>
          <p14:tracePt t="94286" x="7459663" y="3254375"/>
          <p14:tracePt t="94359" x="7472363" y="3241675"/>
          <p14:tracePt t="94463" x="7472363" y="3228975"/>
          <p14:tracePt t="97807" x="7472363" y="3216275"/>
          <p14:tracePt t="98071" x="7459663" y="3216275"/>
          <p14:tracePt t="98247" x="7435850" y="3216275"/>
          <p14:tracePt t="98271" x="7423150" y="3241675"/>
          <p14:tracePt t="98279" x="7410450" y="3241675"/>
          <p14:tracePt t="98287" x="7410450" y="3254375"/>
          <p14:tracePt t="98297" x="7397750" y="3267075"/>
          <p14:tracePt t="98314" x="7372350" y="3290888"/>
          <p14:tracePt t="98331" x="7348538" y="3316288"/>
          <p14:tracePt t="98347" x="7323138" y="3341688"/>
          <p14:tracePt t="98364" x="7259638" y="3378200"/>
          <p14:tracePt t="98366" x="7246938" y="3390900"/>
          <p14:tracePt t="98381" x="7185025" y="3429000"/>
          <p14:tracePt t="98398" x="7123113" y="3479800"/>
          <p14:tracePt t="98415" x="7010400" y="3554413"/>
          <p14:tracePt t="98431" x="6784975" y="3679825"/>
          <p14:tracePt t="98447" x="6496050" y="3879850"/>
          <p14:tracePt t="98464" x="6045200" y="4054475"/>
          <p14:tracePt t="98481" x="5757863" y="4179888"/>
          <p14:tracePt t="98498" x="5507038" y="4305300"/>
          <p14:tracePt t="98514" x="5345113" y="4354513"/>
          <p14:tracePt t="98531" x="5232400" y="4418013"/>
          <p14:tracePt t="98533" x="5194300" y="4418013"/>
          <p14:tracePt t="98548" x="5145088" y="4430713"/>
          <p14:tracePt t="98550" x="5119688" y="4430713"/>
          <p14:tracePt t="98564" x="5094288" y="4430713"/>
          <p14:tracePt t="98566" x="5081588" y="4430713"/>
          <p14:tracePt t="98582" x="5057775" y="4430713"/>
          <p14:tracePt t="98598" x="5045075" y="4430713"/>
          <p14:tracePt t="98615" x="5019675" y="4430713"/>
          <p14:tracePt t="98632" x="4994275" y="4430713"/>
          <p14:tracePt t="98648" x="4981575" y="4430713"/>
          <p14:tracePt t="98664" x="4932363" y="4405313"/>
          <p14:tracePt t="98681" x="4906963" y="4379913"/>
          <p14:tracePt t="98698" x="4881563" y="4354513"/>
          <p14:tracePt t="98715" x="4868863" y="4341813"/>
          <p14:tracePt t="98732" x="4856163" y="4305300"/>
          <p14:tracePt t="98734" x="4843463" y="4305300"/>
          <p14:tracePt t="98748" x="4843463" y="4279900"/>
          <p14:tracePt t="98750" x="4819650" y="4267200"/>
          <p14:tracePt t="98765" x="4806950" y="4230688"/>
          <p14:tracePt t="98782" x="4794250" y="4217988"/>
          <p14:tracePt t="98799" x="4768850" y="4192588"/>
          <p14:tracePt t="98815" x="4732338" y="4167188"/>
          <p14:tracePt t="98831" x="4719638" y="4141788"/>
          <p14:tracePt t="98848" x="4694238" y="4129088"/>
          <p14:tracePt t="98865" x="4681538" y="4129088"/>
          <p14:tracePt t="98882" x="4656138" y="4117975"/>
          <p14:tracePt t="98943" x="4643438" y="4117975"/>
          <p14:tracePt t="99263" x="4643438" y="4105275"/>
          <p14:tracePt t="101374" x="4643438" y="4117975"/>
          <p14:tracePt t="101487" x="4656138" y="4117975"/>
          <p14:tracePt t="108791" x="4694238" y="4117975"/>
          <p14:tracePt t="108799" x="4719638" y="4117975"/>
          <p14:tracePt t="108808" x="4743450" y="4117975"/>
          <p14:tracePt t="108825" x="4781550" y="4117975"/>
          <p14:tracePt t="109183" x="4768850" y="4105275"/>
          <p14:tracePt t="109190" x="4732338" y="4105275"/>
          <p14:tracePt t="109199" x="4681538" y="4079875"/>
          <p14:tracePt t="109209" x="4643438" y="4079875"/>
          <p14:tracePt t="109226" x="4556125" y="4054475"/>
          <p14:tracePt t="109242" x="4481513" y="4054475"/>
          <p14:tracePt t="109259" x="4443413" y="4054475"/>
          <p14:tracePt t="109276" x="4430713" y="4054475"/>
          <p14:tracePt t="109278" x="4394200" y="4067175"/>
          <p14:tracePt t="109293" x="4356100" y="4141788"/>
          <p14:tracePt t="109294" x="4318000" y="4254500"/>
          <p14:tracePt t="109310" x="4256088" y="4430713"/>
          <p14:tracePt t="109326" x="4243388" y="4530725"/>
          <p14:tracePt t="109343" x="4217988" y="4605338"/>
          <p14:tracePt t="109359" x="4217988" y="4656138"/>
          <p14:tracePt t="109376" x="4217988" y="4667250"/>
          <p14:tracePt t="109406" x="4217988" y="4679950"/>
          <p14:tracePt t="109455" x="4205288" y="4692650"/>
          <p14:tracePt t="109478" x="4205288" y="4705350"/>
          <p14:tracePt t="109486" x="4192588" y="4718050"/>
          <p14:tracePt t="109494" x="4192588" y="4730750"/>
          <p14:tracePt t="109508" x="4192588" y="4743450"/>
          <p14:tracePt t="109509" x="4181475" y="4756150"/>
          <p14:tracePt t="109525" x="4181475" y="4792663"/>
          <p14:tracePt t="109541" x="4181475" y="4843463"/>
          <p14:tracePt t="109558" x="4156075" y="4918075"/>
          <p14:tracePt t="109575" x="4156075" y="4981575"/>
          <p14:tracePt t="109592" x="4105275" y="5081588"/>
          <p14:tracePt t="109608" x="4081463" y="5156200"/>
          <p14:tracePt t="109625" x="4068763" y="5205413"/>
          <p14:tracePt t="109642" x="4043363" y="5256213"/>
          <p14:tracePt t="109659" x="4005263" y="5318125"/>
          <p14:tracePt t="109675" x="3968750" y="5356225"/>
          <p14:tracePt t="109692" x="3930650" y="5418138"/>
          <p14:tracePt t="109693" x="3905250" y="5443538"/>
          <p14:tracePt t="109709" x="3830638" y="5518150"/>
          <p14:tracePt t="109725" x="3743325" y="5594350"/>
          <p14:tracePt t="109742" x="3667125" y="5594350"/>
          <p14:tracePt t="109759" x="3643313" y="5619750"/>
          <p14:tracePt t="109775" x="3630613" y="5619750"/>
          <p14:tracePt t="109792" x="3605213" y="5619750"/>
          <p14:tracePt t="109809" x="3579813" y="5619750"/>
          <p14:tracePt t="109826" x="3567113" y="5619750"/>
          <p14:tracePt t="109842" x="3530600" y="5619750"/>
          <p14:tracePt t="109859" x="3517900" y="5619750"/>
          <p14:tracePt t="109876" x="3505200" y="5619750"/>
          <p14:tracePt t="109877" x="3492500" y="5619750"/>
          <p14:tracePt t="109893" x="3479800" y="5619750"/>
          <p14:tracePt t="109925" x="3467100" y="5619750"/>
          <p14:tracePt t="110006" x="3479800" y="5619750"/>
          <p14:tracePt t="110014" x="3492500" y="5619750"/>
          <p14:tracePt t="110027" x="3505200" y="5619750"/>
          <p14:tracePt t="110029" x="3530600" y="5619750"/>
          <p14:tracePt t="110043" x="3541713" y="5619750"/>
          <p14:tracePt t="110060" x="3579813" y="5619750"/>
          <p14:tracePt t="110061" x="3605213" y="5619750"/>
          <p14:tracePt t="110076" x="3630613" y="5619750"/>
          <p14:tracePt t="110077" x="3654425" y="5619750"/>
          <p14:tracePt t="110093" x="3717925" y="5607050"/>
          <p14:tracePt t="110110" x="3792538" y="5568950"/>
          <p14:tracePt t="110126" x="3867150" y="5543550"/>
          <p14:tracePt t="110143" x="3943350" y="5507038"/>
          <p14:tracePt t="110160" x="3979863" y="5468938"/>
          <p14:tracePt t="110177" x="4030663" y="5443538"/>
          <p14:tracePt t="110193" x="4068763" y="5430838"/>
          <p14:tracePt t="110210" x="4081463" y="5418138"/>
          <p14:tracePt t="110227" x="4092575" y="5407025"/>
          <p14:tracePt t="110243" x="4105275" y="5407025"/>
          <p14:tracePt t="110260" x="4117975" y="5407025"/>
          <p14:tracePt t="110293" x="4130675" y="5407025"/>
          <p14:tracePt t="110301" x="4143375" y="5407025"/>
          <p14:tracePt t="110317" x="4156075" y="5407025"/>
          <p14:tracePt t="110333" x="4168775" y="5407025"/>
          <p14:tracePt t="110357" x="4181475" y="5407025"/>
          <p14:tracePt t="110367" x="4192588" y="5407025"/>
          <p14:tracePt t="110382" x="4192588" y="5394325"/>
          <p14:tracePt t="110399" x="4192588" y="5381625"/>
          <p14:tracePt t="110411" x="4192588" y="5368925"/>
          <p14:tracePt t="110428" x="4205288" y="5343525"/>
          <p14:tracePt t="110444" x="4243388" y="5281613"/>
          <p14:tracePt t="110445" x="4268788" y="5243513"/>
          <p14:tracePt t="110461" x="4305300" y="5181600"/>
          <p14:tracePt t="110477" x="4356100" y="5143500"/>
          <p14:tracePt t="110494" x="4394200" y="5105400"/>
          <p14:tracePt t="110512" x="4418013" y="5105400"/>
          <p14:tracePt t="110527" x="4430713" y="5105400"/>
          <p14:tracePt t="110544" x="4430713" y="5092700"/>
          <p14:tracePt t="132510" x="4430713" y="5118100"/>
          <p14:tracePt t="134334" x="4430713" y="5130800"/>
          <p14:tracePt t="134342" x="4430713" y="5156200"/>
          <p14:tracePt t="134350" x="4418013" y="5156200"/>
          <p14:tracePt t="134366" x="4406900" y="5168900"/>
          <p14:tracePt t="134375" x="4406900" y="5181600"/>
          <p14:tracePt t="134391" x="4406900" y="5230813"/>
          <p14:tracePt t="134408" x="4394200" y="5256213"/>
          <p14:tracePt t="134425" x="4381500" y="5305425"/>
          <p14:tracePt t="134442" x="4368800" y="5368925"/>
          <p14:tracePt t="134458" x="4356100" y="5430838"/>
          <p14:tracePt t="134475" x="4343400" y="5507038"/>
          <p14:tracePt t="134477" x="4343400" y="5518150"/>
          <p14:tracePt t="134492" x="4330700" y="5543550"/>
          <p14:tracePt t="134493" x="4330700" y="5568950"/>
          <p14:tracePt t="134509" x="4330700" y="5607050"/>
          <p14:tracePt t="134526" x="4318000" y="5643563"/>
          <p14:tracePt t="134542" x="4305300" y="5668963"/>
          <p14:tracePt t="134558" x="4305300" y="5681663"/>
          <p14:tracePt t="134575" x="4294188" y="5694363"/>
          <p14:tracePt t="134614" x="4294188" y="5707063"/>
          <p14:tracePt t="134631" x="4294188" y="5719763"/>
          <p14:tracePt t="134647" x="4281488" y="5743575"/>
          <p14:tracePt t="134679" x="4281488" y="5756275"/>
          <p14:tracePt t="134686" x="4256088" y="5768975"/>
          <p14:tracePt t="134726" x="4256088" y="5781675"/>
          <p14:tracePt t="134758" x="4256088" y="5807075"/>
          <p14:tracePt t="134854" x="4243388" y="5819775"/>
          <p14:tracePt t="135006" x="4230688" y="5832475"/>
          <p14:tracePt t="135070" x="4230688" y="5843588"/>
          <p14:tracePt t="135094" x="4230688" y="5856288"/>
          <p14:tracePt t="135102" x="4217988" y="5868988"/>
          <p14:tracePt t="135134" x="4217988" y="5894388"/>
          <p14:tracePt t="135158" x="4217988" y="5907088"/>
          <p14:tracePt t="135166" x="4205288" y="5919788"/>
          <p14:tracePt t="135184" x="4205288" y="5932488"/>
          <p14:tracePt t="135192" x="4205288" y="5945188"/>
          <p14:tracePt t="135210" x="4205288" y="5969000"/>
          <p14:tracePt t="135226" x="4205288" y="5981700"/>
          <p14:tracePt t="135243" x="4205288" y="6007100"/>
          <p14:tracePt t="135259" x="4192588" y="6019800"/>
          <p14:tracePt t="140462" x="4192588" y="603250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95166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Black Box Problem in AI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2" y="1906408"/>
            <a:ext cx="10777928" cy="3179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Need for Human Oversight: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Essential to have options for human override in critical decisions.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AI should support, not replace, clinical expertise.</a:t>
            </a:r>
          </a:p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Call for Explainable AI: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Transparency in algorithms is needed to build trust.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Clinicians should be able to interpret and validate AI recommendations.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28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673"/>
    </mc:Choice>
    <mc:Fallback xmlns="">
      <p:transition advTm="95673"/>
    </mc:Fallback>
  </mc:AlternateContent>
  <p:extLst>
    <p:ext uri="{3A86A75C-4F4B-4683-9AE1-C65F6400EC91}">
      <p14:laserTraceLst xmlns:p14="http://schemas.microsoft.com/office/powerpoint/2010/main">
        <p14:tracePtLst>
          <p14:tracePt t="693" x="4192588" y="6019800"/>
          <p14:tracePt t="701" x="4192588" y="6007100"/>
          <p14:tracePt t="726" x="4181475" y="6007100"/>
          <p14:tracePt t="733" x="4168775" y="6007100"/>
          <p14:tracePt t="741" x="4168775" y="5994400"/>
          <p14:tracePt t="755" x="4243388" y="5868988"/>
          <p14:tracePt t="757" x="4318000" y="5756275"/>
          <p14:tracePt t="772" x="4468813" y="5594350"/>
          <p14:tracePt t="789" x="4581525" y="5468938"/>
          <p14:tracePt t="806" x="4656138" y="5407025"/>
          <p14:tracePt t="823" x="4681538" y="5356225"/>
          <p14:tracePt t="839" x="4706938" y="5294313"/>
          <p14:tracePt t="855" x="4756150" y="5243513"/>
          <p14:tracePt t="872" x="4781550" y="5168900"/>
          <p14:tracePt t="888" x="4819650" y="5043488"/>
          <p14:tracePt t="906" x="4856163" y="4956175"/>
          <p14:tracePt t="922" x="4881563" y="4868863"/>
          <p14:tracePt t="924" x="4894263" y="4843463"/>
          <p14:tracePt t="939" x="4906963" y="4805363"/>
          <p14:tracePt t="941" x="4906963" y="4768850"/>
          <p14:tracePt t="955" x="4919663" y="4718050"/>
          <p14:tracePt t="973" x="4932363" y="4679950"/>
          <p14:tracePt t="1293" x="4932363" y="4667250"/>
          <p14:tracePt t="1343" x="4806950" y="4643438"/>
          <p14:tracePt t="1357" x="4732338" y="4630738"/>
          <p14:tracePt t="1358" x="4643438" y="4605338"/>
          <p14:tracePt t="1372" x="4494213" y="4567238"/>
          <p14:tracePt t="1389" x="4281488" y="4543425"/>
          <p14:tracePt t="1405" x="4017963" y="4492625"/>
          <p14:tracePt t="1422" x="3667125" y="4443413"/>
          <p14:tracePt t="1439" x="3417888" y="4443413"/>
          <p14:tracePt t="1457" x="3241675" y="4443413"/>
          <p14:tracePt t="1474" x="3103563" y="4430713"/>
          <p14:tracePt t="1490" x="3016250" y="4418013"/>
          <p14:tracePt t="1507" x="2954338" y="4405313"/>
          <p14:tracePt t="1509" x="2928938" y="4379913"/>
          <p14:tracePt t="1524" x="2867025" y="4354513"/>
          <p14:tracePt t="1541" x="2828925" y="4318000"/>
          <p14:tracePt t="1558" x="2790825" y="4292600"/>
          <p14:tracePt t="1574" x="2728913" y="4267200"/>
          <p14:tracePt t="1590" x="2654300" y="4217988"/>
          <p14:tracePt t="1607" x="2565400" y="4154488"/>
          <p14:tracePt t="1624" x="2490788" y="4105275"/>
          <p14:tracePt t="1641" x="2403475" y="4041775"/>
          <p14:tracePt t="1658" x="2316163" y="3954463"/>
          <p14:tracePt t="1674" x="2228850" y="3905250"/>
          <p14:tracePt t="1691" x="2152650" y="3854450"/>
          <p14:tracePt t="1693" x="2090738" y="3816350"/>
          <p14:tracePt t="1708" x="2039938" y="3779838"/>
          <p14:tracePt t="1725" x="1990725" y="3729038"/>
          <p14:tracePt t="1742" x="1927225" y="3667125"/>
          <p14:tracePt t="1758" x="1890713" y="3616325"/>
          <p14:tracePt t="1774" x="1865313" y="3567113"/>
          <p14:tracePt t="1790" x="1865313" y="3529013"/>
          <p14:tracePt t="1807" x="1865313" y="3467100"/>
          <p14:tracePt t="1825" x="1865313" y="3390900"/>
          <p14:tracePt t="1841" x="1865313" y="3303588"/>
          <p14:tracePt t="1858" x="1865313" y="3216275"/>
          <p14:tracePt t="1874" x="1939925" y="3116263"/>
          <p14:tracePt t="1876" x="1978025" y="3054350"/>
          <p14:tracePt t="1891" x="2003425" y="2990850"/>
          <p14:tracePt t="1893" x="2090738" y="2903538"/>
          <p14:tracePt t="1909" x="2216150" y="2790825"/>
          <p14:tracePt t="1926" x="2290763" y="2728913"/>
          <p14:tracePt t="1942" x="2352675" y="2678113"/>
          <p14:tracePt t="1958" x="2416175" y="2640013"/>
          <p14:tracePt t="1975" x="2452688" y="2603500"/>
          <p14:tracePt t="1991" x="2490788" y="2590800"/>
          <p14:tracePt t="2008" x="2516188" y="2578100"/>
          <p14:tracePt t="2025" x="2528888" y="2565400"/>
          <p14:tracePt t="2042" x="2565400" y="2565400"/>
          <p14:tracePt t="2058" x="2616200" y="2565400"/>
          <p14:tracePt t="2060" x="2654300" y="2565400"/>
          <p14:tracePt t="2075" x="2690813" y="2565400"/>
          <p14:tracePt t="2077" x="2728913" y="2565400"/>
          <p14:tracePt t="2092" x="2803525" y="2527300"/>
          <p14:tracePt t="2109" x="2867025" y="2503488"/>
          <p14:tracePt t="2126" x="2941638" y="2465388"/>
          <p14:tracePt t="2142" x="3003550" y="2414588"/>
          <p14:tracePt t="2158" x="3067050" y="2378075"/>
          <p14:tracePt t="2174" x="3116263" y="2339975"/>
          <p14:tracePt t="2191" x="3192463" y="2290763"/>
          <p14:tracePt t="2207" x="3241675" y="2252663"/>
          <p14:tracePt t="2224" x="3254375" y="2227263"/>
          <p14:tracePt t="2241" x="3267075" y="2227263"/>
          <p14:tracePt t="2258" x="3279775" y="2178050"/>
          <p14:tracePt t="2274" x="3279775" y="2127250"/>
          <p14:tracePt t="2291" x="3279775" y="2078038"/>
          <p14:tracePt t="2292" x="3279775" y="2052638"/>
          <p14:tracePt t="2308" x="3279775" y="2001838"/>
          <p14:tracePt t="2325" x="3279775" y="1978025"/>
          <p14:tracePt t="2341" x="3254375" y="1965325"/>
          <p14:tracePt t="2359" x="3241675" y="1952625"/>
          <p14:tracePt t="2376" x="3205163" y="1939925"/>
          <p14:tracePt t="2392" x="3141663" y="1939925"/>
          <p14:tracePt t="2409" x="3028950" y="1939925"/>
          <p14:tracePt t="2426" x="2890838" y="1939925"/>
          <p14:tracePt t="2428" x="2841625" y="1939925"/>
          <p14:tracePt t="2443" x="2790825" y="1939925"/>
          <p14:tracePt t="2445" x="2716213" y="1939925"/>
          <p14:tracePt t="2460" x="2603500" y="1939925"/>
          <p14:tracePt t="2477" x="2503488" y="1965325"/>
          <p14:tracePt t="2493" x="2441575" y="2001838"/>
          <p14:tracePt t="2510" x="2339975" y="2039938"/>
          <p14:tracePt t="2526" x="2278063" y="2089150"/>
          <p14:tracePt t="2543" x="2239963" y="2114550"/>
          <p14:tracePt t="2560" x="2203450" y="2139950"/>
          <p14:tracePt t="2582" x="2190750" y="2139950"/>
          <p14:tracePt t="2669" x="2178050" y="2139950"/>
          <p14:tracePt t="2677" x="2178050" y="2127250"/>
          <p14:tracePt t="2685" x="2203450" y="2089150"/>
          <p14:tracePt t="2694" x="2216150" y="2065338"/>
          <p14:tracePt t="2710" x="2339975" y="1939925"/>
          <p14:tracePt t="2727" x="2528888" y="1801813"/>
          <p14:tracePt t="2744" x="2678113" y="1701800"/>
          <p14:tracePt t="2760" x="2841625" y="1639888"/>
          <p14:tracePt t="2777" x="2979738" y="1589088"/>
          <p14:tracePt t="2793" x="3128963" y="1552575"/>
          <p14:tracePt t="2810" x="3254375" y="1552575"/>
          <p14:tracePt t="2812" x="3292475" y="1552575"/>
          <p14:tracePt t="2827" x="3341688" y="1552575"/>
          <p14:tracePt t="2829" x="3379788" y="1552575"/>
          <p14:tracePt t="2844" x="3454400" y="1552575"/>
          <p14:tracePt t="2861" x="3579813" y="1563688"/>
          <p14:tracePt t="2878" x="3730625" y="1627188"/>
          <p14:tracePt t="2894" x="3867150" y="1663700"/>
          <p14:tracePt t="2910" x="3968750" y="1701800"/>
          <p14:tracePt t="2927" x="4043363" y="1727200"/>
          <p14:tracePt t="2944" x="4117975" y="1752600"/>
          <p14:tracePt t="2961" x="4156075" y="1776413"/>
          <p14:tracePt t="2978" x="4192588" y="1789113"/>
          <p14:tracePt t="2994" x="4217988" y="1801813"/>
          <p14:tracePt t="3011" x="4243388" y="1801813"/>
          <p14:tracePt t="3013" x="4268788" y="1801813"/>
          <p14:tracePt t="3027" x="4281488" y="1827213"/>
          <p14:tracePt t="3029" x="4294188" y="1839913"/>
          <p14:tracePt t="3045" x="4368800" y="1876425"/>
          <p14:tracePt t="3062" x="4430713" y="1927225"/>
          <p14:tracePt t="3078" x="4494213" y="1965325"/>
          <p14:tracePt t="3094" x="4556125" y="2001838"/>
          <p14:tracePt t="3111" x="4643438" y="2078038"/>
          <p14:tracePt t="3127" x="4694238" y="2089150"/>
          <p14:tracePt t="3145" x="4743450" y="2114550"/>
          <p14:tracePt t="3149" x="4756150" y="2127250"/>
          <p14:tracePt t="3165" x="4794250" y="2127250"/>
          <p14:tracePt t="3177" x="4806950" y="2127250"/>
          <p14:tracePt t="3193" x="4856163" y="2152650"/>
          <p14:tracePt t="3210" x="4881563" y="2152650"/>
          <p14:tracePt t="3227" x="4919663" y="2152650"/>
          <p14:tracePt t="3228" x="4932363" y="2152650"/>
          <p14:tracePt t="3244" x="4981575" y="2152650"/>
          <p14:tracePt t="3261" x="5032375" y="2152650"/>
          <p14:tracePt t="3278" x="5045075" y="2152650"/>
          <p14:tracePt t="3294" x="5081588" y="2127250"/>
          <p14:tracePt t="3312" x="5119688" y="2101850"/>
          <p14:tracePt t="3328" x="5157788" y="2089150"/>
          <p14:tracePt t="3345" x="5170488" y="2078038"/>
          <p14:tracePt t="3362" x="5194300" y="2052638"/>
          <p14:tracePt t="3378" x="5219700" y="2039938"/>
          <p14:tracePt t="3395" x="5232400" y="2027238"/>
          <p14:tracePt t="3446" x="5232400" y="2014538"/>
          <p14:tracePt t="3933" x="5219700" y="2014538"/>
          <p14:tracePt t="3957" x="5194300" y="2027238"/>
          <p14:tracePt t="3973" x="5170488" y="2027238"/>
          <p14:tracePt t="3997" x="5157788" y="2039938"/>
          <p14:tracePt t="4014" x="5145088" y="2039938"/>
          <p14:tracePt t="4046" x="5119688" y="2052638"/>
          <p14:tracePt t="4133" x="5106988" y="2052638"/>
          <p14:tracePt t="4149" x="5094288" y="2052638"/>
          <p14:tracePt t="4164" x="5081588" y="2052638"/>
          <p14:tracePt t="4189" x="5068888" y="2052638"/>
          <p14:tracePt t="4262" x="5057775" y="2052638"/>
          <p14:tracePt t="4293" x="5045075" y="2052638"/>
          <p14:tracePt t="4309" x="5032375" y="2052638"/>
          <p14:tracePt t="4325" x="5019675" y="2052638"/>
          <p14:tracePt t="4333" x="5006975" y="2052638"/>
          <p14:tracePt t="4349" x="4981575" y="2052638"/>
          <p14:tracePt t="4365" x="4968875" y="2052638"/>
          <p14:tracePt t="4382" x="4956175" y="2052638"/>
          <p14:tracePt t="4405" x="4945063" y="2052638"/>
          <p14:tracePt t="4581" x="4919663" y="2052638"/>
          <p14:tracePt t="4629" x="4906963" y="2052638"/>
          <p14:tracePt t="4637" x="4894263" y="2052638"/>
          <p14:tracePt t="4654" x="4868863" y="2052638"/>
          <p14:tracePt t="4669" x="4856163" y="2052638"/>
          <p14:tracePt t="4682" x="4843463" y="2065338"/>
          <p14:tracePt t="4684" x="4819650" y="2065338"/>
          <p14:tracePt t="4698" x="4819650" y="2078038"/>
          <p14:tracePt t="4700" x="4806950" y="2078038"/>
          <p14:tracePt t="4715" x="4781550" y="2089150"/>
          <p14:tracePt t="4733" x="4756150" y="2101850"/>
          <p14:tracePt t="4749" x="4732338" y="2114550"/>
          <p14:tracePt t="4773" x="4719638" y="2114550"/>
          <p14:tracePt t="4798" x="4706938" y="2127250"/>
          <p14:tracePt t="4846" x="4706938" y="2139950"/>
          <p14:tracePt t="4853" x="4706938" y="2152650"/>
          <p14:tracePt t="4866" x="4706938" y="2165350"/>
          <p14:tracePt t="4883" x="4706938" y="2201863"/>
          <p14:tracePt t="4899" x="4681538" y="2227263"/>
          <p14:tracePt t="4915" x="4656138" y="2252663"/>
          <p14:tracePt t="4916" x="4630738" y="2278063"/>
          <p14:tracePt t="4932" x="4594225" y="2314575"/>
          <p14:tracePt t="4948" x="4568825" y="2339975"/>
          <p14:tracePt t="4965" x="4530725" y="2365375"/>
          <p14:tracePt t="4981" x="4494213" y="2378075"/>
          <p14:tracePt t="4998" x="4456113" y="2414588"/>
          <p14:tracePt t="5015" x="4418013" y="2439988"/>
          <p14:tracePt t="5032" x="4406900" y="2452688"/>
          <p14:tracePt t="5049" x="4394200" y="2465388"/>
          <p14:tracePt t="5066" x="4381500" y="2503488"/>
          <p14:tracePt t="5085" x="4381500" y="2527300"/>
          <p14:tracePt t="5101" x="4381500" y="2540000"/>
          <p14:tracePt t="5117" x="4368800" y="2565400"/>
          <p14:tracePt t="5134" x="4368800" y="2578100"/>
          <p14:tracePt t="5150" x="4368800" y="2603500"/>
          <p14:tracePt t="5166" x="4368800" y="2616200"/>
          <p14:tracePt t="5183" x="4368800" y="2640013"/>
          <p14:tracePt t="5199" x="4343400" y="2665413"/>
          <p14:tracePt t="5216" x="4343400" y="2690813"/>
          <p14:tracePt t="5232" x="4330700" y="2703513"/>
          <p14:tracePt t="5249" x="4330700" y="2716213"/>
          <p14:tracePt t="5266" x="4305300" y="2740025"/>
          <p14:tracePt t="5283" x="4281488" y="2765425"/>
          <p14:tracePt t="5300" x="4230688" y="2803525"/>
          <p14:tracePt t="5316" x="4181475" y="2828925"/>
          <p14:tracePt t="5333" x="4156075" y="2840038"/>
          <p14:tracePt t="5349" x="4130675" y="2840038"/>
          <p14:tracePt t="5366" x="4081463" y="2840038"/>
          <p14:tracePt t="5383" x="4056063" y="2852738"/>
          <p14:tracePt t="5399" x="3992563" y="2865438"/>
          <p14:tracePt t="5416" x="3956050" y="2878138"/>
          <p14:tracePt t="5433" x="3917950" y="2878138"/>
          <p14:tracePt t="5450" x="3892550" y="2878138"/>
          <p14:tracePt t="5466" x="3856038" y="2878138"/>
          <p14:tracePt t="5485" x="3805238" y="2878138"/>
          <p14:tracePt t="5501" x="3779838" y="2878138"/>
          <p14:tracePt t="5541" x="3767138" y="2878138"/>
          <p14:tracePt t="5549" x="3756025" y="2878138"/>
          <p14:tracePt t="5589" x="3743325" y="2878138"/>
          <p14:tracePt t="5613" x="3730625" y="2878138"/>
          <p14:tracePt t="5645" x="3717925" y="2878138"/>
          <p14:tracePt t="6254" x="3730625" y="2878138"/>
          <p14:tracePt t="6270" x="3743325" y="2878138"/>
          <p14:tracePt t="6287" x="3756025" y="2878138"/>
          <p14:tracePt t="6302" x="3779838" y="2878138"/>
          <p14:tracePt t="6318" x="3805238" y="2878138"/>
          <p14:tracePt t="6326" x="3830638" y="2878138"/>
          <p14:tracePt t="6336" x="3843338" y="2878138"/>
          <p14:tracePt t="6353" x="3892550" y="2878138"/>
          <p14:tracePt t="6370" x="3943350" y="2878138"/>
          <p14:tracePt t="6386" x="3968750" y="2878138"/>
          <p14:tracePt t="6388" x="3979863" y="2878138"/>
          <p14:tracePt t="6403" x="4017963" y="2878138"/>
          <p14:tracePt t="6405" x="4043363" y="2878138"/>
          <p14:tracePt t="6420" x="4092575" y="2878138"/>
          <p14:tracePt t="6437" x="4130675" y="2878138"/>
          <p14:tracePt t="6453" x="4168775" y="2878138"/>
          <p14:tracePt t="6470" x="4217988" y="2878138"/>
          <p14:tracePt t="6486" x="4356100" y="2878138"/>
          <p14:tracePt t="6503" x="4468813" y="2878138"/>
          <p14:tracePt t="6520" x="4556125" y="2878138"/>
          <p14:tracePt t="6537" x="4668838" y="2878138"/>
          <p14:tracePt t="6554" x="4768850" y="2878138"/>
          <p14:tracePt t="6570" x="4906963" y="2878138"/>
          <p14:tracePt t="6572" x="4994275" y="2878138"/>
          <p14:tracePt t="6587" x="5068888" y="2878138"/>
          <p14:tracePt t="6589" x="5170488" y="2878138"/>
          <p14:tracePt t="6604" x="5383213" y="2878138"/>
          <p14:tracePt t="6621" x="5532438" y="2878138"/>
          <p14:tracePt t="6638" x="5683250" y="2878138"/>
          <p14:tracePt t="6654" x="5821363" y="2878138"/>
          <p14:tracePt t="6670" x="5921375" y="2878138"/>
          <p14:tracePt t="6687" x="5970588" y="2878138"/>
          <p14:tracePt t="6704" x="6021388" y="2878138"/>
          <p14:tracePt t="6721" x="6057900" y="2878138"/>
          <p14:tracePt t="6737" x="6083300" y="2878138"/>
          <p14:tracePt t="6754" x="6108700" y="2865438"/>
          <p14:tracePt t="6756" x="6134100" y="2865438"/>
          <p14:tracePt t="6771" x="6170613" y="2852738"/>
          <p14:tracePt t="6773" x="6196013" y="2840038"/>
          <p14:tracePt t="6788" x="6234113" y="2828925"/>
          <p14:tracePt t="6805" x="6308725" y="2803525"/>
          <p14:tracePt t="6821" x="6359525" y="2778125"/>
          <p14:tracePt t="6838" x="6383338" y="2752725"/>
          <p14:tracePt t="6854" x="6434138" y="2728913"/>
          <p14:tracePt t="6871" x="6472238" y="2716213"/>
          <p14:tracePt t="6888" x="6496050" y="2690813"/>
          <p14:tracePt t="6904" x="6508750" y="2678113"/>
          <p14:tracePt t="6921" x="6534150" y="2678113"/>
          <p14:tracePt t="6938" x="6546850" y="2678113"/>
          <p14:tracePt t="6957" x="6546850" y="2665413"/>
          <p14:tracePt t="6972" x="6559550" y="2652713"/>
          <p14:tracePt t="7037" x="6584950" y="2652713"/>
          <p14:tracePt t="7045" x="6596063" y="2640013"/>
          <p14:tracePt t="7054" x="6608763" y="2627313"/>
          <p14:tracePt t="7072" x="6634163" y="2590800"/>
          <p14:tracePt t="7088" x="6672263" y="2552700"/>
          <p14:tracePt t="7105" x="6684963" y="2516188"/>
          <p14:tracePt t="7122" x="6696075" y="2503488"/>
          <p14:tracePt t="7138" x="6708775" y="2490788"/>
          <p14:tracePt t="7158" x="6708775" y="2478088"/>
          <p14:tracePt t="7221" x="6721475" y="2478088"/>
          <p14:tracePt t="7325" x="6734175" y="2478088"/>
          <p14:tracePt t="8397" x="6746875" y="2478088"/>
          <p14:tracePt t="8414" x="6759575" y="2478088"/>
          <p14:tracePt t="8421" x="6772275" y="2478088"/>
          <p14:tracePt t="8430" x="6784975" y="2478088"/>
          <p14:tracePt t="8441" x="6797675" y="2478088"/>
          <p14:tracePt t="8458" x="6821488" y="2452688"/>
          <p14:tracePt t="8474" x="6846888" y="2439988"/>
          <p14:tracePt t="8490" x="6859588" y="2439988"/>
          <p14:tracePt t="8676" x="6872288" y="2439988"/>
          <p14:tracePt t="8684" x="6884988" y="2427288"/>
          <p14:tracePt t="8700" x="6897688" y="2427288"/>
          <p14:tracePt t="8716" x="6910388" y="2414588"/>
          <p14:tracePt t="8740" x="6934200" y="2403475"/>
          <p14:tracePt t="8764" x="6946900" y="2390775"/>
          <p14:tracePt t="8772" x="6959600" y="2390775"/>
          <p14:tracePt t="8780" x="6972300" y="2378075"/>
          <p14:tracePt t="10412" x="6972300" y="2390775"/>
          <p14:tracePt t="10439" x="6972300" y="2403475"/>
          <p14:tracePt t="10444" x="6972300" y="2414588"/>
          <p14:tracePt t="10461" x="6972300" y="2439988"/>
          <p14:tracePt t="10470" x="6946900" y="2465388"/>
          <p14:tracePt t="10479" x="6934200" y="2465388"/>
          <p14:tracePt t="10496" x="6934200" y="2527300"/>
          <p14:tracePt t="10513" x="6921500" y="2540000"/>
          <p14:tracePt t="10529" x="6910388" y="2565400"/>
          <p14:tracePt t="10546" x="6884988" y="2616200"/>
          <p14:tracePt t="10563" x="6859588" y="2665413"/>
          <p14:tracePt t="10563" x="6846888" y="2678113"/>
          <p14:tracePt t="10579" x="6784975" y="2740025"/>
          <p14:tracePt t="10596" x="6672263" y="2828925"/>
          <p14:tracePt t="10614" x="6546850" y="2916238"/>
          <p14:tracePt t="10630" x="6408738" y="3003550"/>
          <p14:tracePt t="10647" x="6246813" y="3103563"/>
          <p14:tracePt t="10664" x="6045200" y="3216275"/>
          <p14:tracePt t="10681" x="5770563" y="3341688"/>
          <p14:tracePt t="10698" x="5445125" y="3441700"/>
          <p14:tracePt t="10714" x="5319713" y="3503613"/>
          <p14:tracePt t="10716" x="5245100" y="3541713"/>
          <p14:tracePt t="10731" x="5194300" y="3541713"/>
          <p14:tracePt t="10733" x="5119688" y="3579813"/>
          <p14:tracePt t="10748" x="4981575" y="3616325"/>
          <p14:tracePt t="10765" x="4843463" y="3679825"/>
          <p14:tracePt t="10782" x="4719638" y="3716338"/>
          <p14:tracePt t="10798" x="4643438" y="3716338"/>
          <p14:tracePt t="10815" x="4530725" y="3754438"/>
          <p14:tracePt t="10831" x="4418013" y="3803650"/>
          <p14:tracePt t="10848" x="4343400" y="3816350"/>
          <p14:tracePt t="10865" x="4268788" y="3854450"/>
          <p14:tracePt t="10881" x="4192588" y="3867150"/>
          <p14:tracePt t="10898" x="4168775" y="3867150"/>
          <p14:tracePt t="10915" x="4156075" y="3867150"/>
          <p14:tracePt t="11102" x="4168775" y="3867150"/>
          <p14:tracePt t="11109" x="4168775" y="3854450"/>
          <p14:tracePt t="11125" x="4181475" y="3854450"/>
          <p14:tracePt t="11141" x="4192588" y="3854450"/>
          <p14:tracePt t="11157" x="4192588" y="3841750"/>
          <p14:tracePt t="11166" x="4205288" y="3841750"/>
          <p14:tracePt t="11188" x="4230688" y="3841750"/>
          <p14:tracePt t="11220" x="4243388" y="3829050"/>
          <p14:tracePt t="11252" x="4256088" y="3829050"/>
          <p14:tracePt t="11270" x="4268788" y="3816350"/>
          <p14:tracePt t="11285" x="4281488" y="3816350"/>
          <p14:tracePt t="11301" x="4305300" y="3803650"/>
          <p14:tracePt t="11316" x="4318000" y="3792538"/>
          <p14:tracePt t="11332" x="4330700" y="3792538"/>
          <p14:tracePt t="11357" x="4343400" y="3792538"/>
          <p14:tracePt t="11373" x="4356100" y="3792538"/>
          <p14:tracePt t="11389" x="4368800" y="3792538"/>
          <p14:tracePt t="11406" x="4381500" y="3792538"/>
          <p14:tracePt t="11501" x="4394200" y="3792538"/>
          <p14:tracePt t="11517" x="4406900" y="3792538"/>
          <p14:tracePt t="11525" x="4443413" y="3792538"/>
          <p14:tracePt t="11534" x="4506913" y="3792538"/>
          <p14:tracePt t="11550" x="4619625" y="3829050"/>
          <p14:tracePt t="11566" x="4732338" y="3892550"/>
          <p14:tracePt t="11583" x="4806950" y="3916363"/>
          <p14:tracePt t="11600" x="4832350" y="3929063"/>
          <p14:tracePt t="11617" x="4856163" y="3941763"/>
          <p14:tracePt t="11633" x="4868863" y="3954463"/>
          <p14:tracePt t="11650" x="4906963" y="3967163"/>
          <p14:tracePt t="11652" x="4906963" y="3979863"/>
          <p14:tracePt t="11669" x="4919663" y="3979863"/>
          <p14:tracePt t="11684" x="4932363" y="3992563"/>
          <p14:tracePt t="11709" x="4945063" y="4005263"/>
          <p14:tracePt t="11718" x="4956175" y="4005263"/>
          <p14:tracePt t="11734" x="4968875" y="4017963"/>
          <p14:tracePt t="11750" x="5006975" y="4041775"/>
          <p14:tracePt t="11767" x="5019675" y="4054475"/>
          <p14:tracePt t="11784" x="5032375" y="4079875"/>
          <p14:tracePt t="11801" x="5057775" y="4092575"/>
          <p14:tracePt t="11817" x="5081588" y="4129088"/>
          <p14:tracePt t="11834" x="5106988" y="4141788"/>
          <p14:tracePt t="11851" x="5106988" y="4154488"/>
          <p14:tracePt t="11852" x="5119688" y="4167188"/>
          <p14:tracePt t="11868" x="5157788" y="4217988"/>
          <p14:tracePt t="11885" x="5181600" y="4241800"/>
          <p14:tracePt t="11901" x="5181600" y="4254500"/>
          <p14:tracePt t="11918" x="5194300" y="4254500"/>
          <p14:tracePt t="11934" x="5207000" y="4267200"/>
          <p14:tracePt t="12188" x="5219700" y="4279900"/>
          <p14:tracePt t="12326" x="5232400" y="4279900"/>
          <p14:tracePt t="12350" x="5257800" y="4279900"/>
          <p14:tracePt t="12374" x="5257800" y="4267200"/>
          <p14:tracePt t="12381" x="5257800" y="4254500"/>
          <p14:tracePt t="12406" x="5281613" y="4241800"/>
          <p14:tracePt t="12445" x="5294313" y="4217988"/>
          <p14:tracePt t="12469" x="5307013" y="4217988"/>
          <p14:tracePt t="12517" x="5319713" y="4192588"/>
          <p14:tracePt t="12558" x="5332413" y="4192588"/>
          <p14:tracePt t="12574" x="5332413" y="4179888"/>
          <p14:tracePt t="12581" x="5332413" y="4167188"/>
          <p14:tracePt t="12621" x="5345113" y="4167188"/>
          <p14:tracePt t="12629" x="5370513" y="4167188"/>
          <p14:tracePt t="12637" x="5383213" y="4167188"/>
          <p14:tracePt t="12653" x="5445125" y="4167188"/>
          <p14:tracePt t="12670" x="5495925" y="4167188"/>
          <p14:tracePt t="12686" x="5519738" y="4167188"/>
          <p14:tracePt t="12702" x="5532438" y="4154488"/>
          <p14:tracePt t="12719" x="5532438" y="4129088"/>
          <p14:tracePt t="12933" x="5532438" y="4117975"/>
          <p14:tracePt t="51125" x="5532438" y="4105275"/>
          <p14:tracePt t="51301" x="5532438" y="4092575"/>
          <p14:tracePt t="51309" x="5557838" y="4079875"/>
          <p14:tracePt t="51320" x="5632450" y="4029075"/>
          <p14:tracePt t="51337" x="5895975" y="3929063"/>
          <p14:tracePt t="51354" x="6234113" y="3829050"/>
          <p14:tracePt t="51356" x="6334125" y="3803650"/>
          <p14:tracePt t="51371" x="6370638" y="3792538"/>
          <p14:tracePt t="51373" x="6408738" y="3779838"/>
          <p14:tracePt t="51387" x="6472238" y="3767138"/>
          <p14:tracePt t="51389" x="6521450" y="3767138"/>
          <p14:tracePt t="51405" x="6634163" y="3767138"/>
          <p14:tracePt t="51421" x="6746875" y="3767138"/>
          <p14:tracePt t="51438" x="6872288" y="3767138"/>
          <p14:tracePt t="51454" x="7010400" y="3767138"/>
          <p14:tracePt t="51470" x="7197725" y="3767138"/>
          <p14:tracePt t="51487" x="7323138" y="3754438"/>
          <p14:tracePt t="51504" x="7435850" y="3754438"/>
          <p14:tracePt t="51521" x="7472363" y="3754438"/>
          <p14:tracePt t="51537" x="7523163" y="3754438"/>
          <p14:tracePt t="51554" x="7597775" y="3754438"/>
          <p14:tracePt t="51556" x="7623175" y="3754438"/>
          <p14:tracePt t="51571" x="7661275" y="3729038"/>
          <p14:tracePt t="51573" x="7673975" y="3703638"/>
          <p14:tracePt t="51588" x="7697788" y="3679825"/>
          <p14:tracePt t="51605" x="7697788" y="3667125"/>
          <p14:tracePt t="51637" x="7697788" y="3654425"/>
          <p14:tracePt t="51645" x="7685088" y="3641725"/>
          <p14:tracePt t="51654" x="7623175" y="3629025"/>
          <p14:tracePt t="51671" x="7585075" y="3603625"/>
          <p14:tracePt t="51688" x="7572375" y="3603625"/>
          <p14:tracePt t="51705" x="7561263" y="3590925"/>
          <p14:tracePt t="51757" x="7561263" y="3579813"/>
          <p14:tracePt t="51772" x="7572375" y="3579813"/>
          <p14:tracePt t="51789" x="7597775" y="3590925"/>
          <p14:tracePt t="51797" x="7635875" y="3603625"/>
          <p14:tracePt t="51806" x="7697788" y="3641725"/>
          <p14:tracePt t="51821" x="7848600" y="3729038"/>
          <p14:tracePt t="51838" x="8023225" y="3841750"/>
          <p14:tracePt t="51855" x="8174038" y="3929063"/>
          <p14:tracePt t="51872" x="8286750" y="4017963"/>
          <p14:tracePt t="51888" x="8374063" y="4092575"/>
          <p14:tracePt t="51905" x="8424863" y="4141788"/>
          <p14:tracePt t="51922" x="8499475" y="4192588"/>
          <p14:tracePt t="51924" x="8524875" y="4230688"/>
          <p14:tracePt t="51939" x="8599488" y="4267200"/>
          <p14:tracePt t="51941" x="8650288" y="4292600"/>
          <p14:tracePt t="51956" x="8812213" y="4367213"/>
          <p14:tracePt t="51973" x="8950325" y="4430713"/>
          <p14:tracePt t="51989" x="9075738" y="4467225"/>
          <p14:tracePt t="52005" x="9137650" y="4479925"/>
          <p14:tracePt t="52021" x="9175750" y="4492625"/>
          <p14:tracePt t="52039" x="9188450" y="4505325"/>
          <p14:tracePt t="52156" x="9188450" y="4518025"/>
          <p14:tracePt t="52164" x="9188450" y="4530725"/>
          <p14:tracePt t="52181" x="9199563" y="4543425"/>
          <p14:tracePt t="52189" x="9212263" y="4543425"/>
          <p14:tracePt t="52205" x="9237663" y="4567238"/>
          <p14:tracePt t="52221" x="9288463" y="4592638"/>
          <p14:tracePt t="52238" x="9363075" y="4618038"/>
          <p14:tracePt t="52255" x="9424988" y="4630738"/>
          <p14:tracePt t="52272" x="9475788" y="4630738"/>
          <p14:tracePt t="52288" x="9501188" y="4630738"/>
          <p14:tracePt t="52305" x="9513888" y="4630738"/>
          <p14:tracePt t="52322" x="9525000" y="4630738"/>
          <p14:tracePt t="52339" x="9550400" y="4630738"/>
          <p14:tracePt t="52356" x="9550400" y="4605338"/>
          <p14:tracePt t="52372" x="9550400" y="4567238"/>
          <p14:tracePt t="52389" x="9550400" y="4530725"/>
          <p14:tracePt t="52540" x="9550400" y="4518025"/>
          <p14:tracePt t="52565" x="9563100" y="4518025"/>
          <p14:tracePt t="52597" x="9575800" y="4505325"/>
          <p14:tracePt t="52605" x="9588500" y="4505325"/>
          <p14:tracePt t="52613" x="9613900" y="4505325"/>
          <p14:tracePt t="52624" x="9637713" y="4505325"/>
          <p14:tracePt t="52640" x="9663113" y="4505325"/>
          <p14:tracePt t="52657" x="9688513" y="4492625"/>
          <p14:tracePt t="52869" x="9688513" y="4505325"/>
          <p14:tracePt t="52909" x="9688513" y="4518025"/>
          <p14:tracePt t="52917" x="9688513" y="4530725"/>
          <p14:tracePt t="52949" x="9688513" y="4543425"/>
          <p14:tracePt t="52997" x="9688513" y="4554538"/>
          <p14:tracePt t="53021" x="9675813" y="4567238"/>
          <p14:tracePt t="53061" x="9663113" y="4579938"/>
          <p14:tracePt t="53069" x="9650413" y="4579938"/>
          <p14:tracePt t="53109" x="9637713" y="4605338"/>
          <p14:tracePt t="53172" x="9637713" y="4618038"/>
          <p14:tracePt t="53188" x="9626600" y="4630738"/>
          <p14:tracePt t="53212" x="9613900" y="4643438"/>
          <p14:tracePt t="53236" x="9588500" y="4656138"/>
          <p14:tracePt t="53268" x="9588500" y="4667250"/>
          <p14:tracePt t="53284" x="9588500" y="4679950"/>
          <p14:tracePt t="53291" x="9575800" y="4679950"/>
          <p14:tracePt t="53300" x="9563100" y="4692650"/>
          <p14:tracePt t="53332" x="9563100" y="4705350"/>
          <p14:tracePt t="53629" x="9563100" y="4692650"/>
          <p14:tracePt t="54797" x="9563100" y="4705350"/>
          <p14:tracePt t="54845" x="9563100" y="4718050"/>
          <p14:tracePt t="57797" x="9563100" y="4692650"/>
          <p14:tracePt t="58029" x="9563100" y="4679950"/>
          <p14:tracePt t="58045" x="9563100" y="4667250"/>
          <p14:tracePt t="58061" x="9563100" y="4656138"/>
          <p14:tracePt t="58078" x="9563100" y="4630738"/>
          <p14:tracePt t="58101" x="9588500" y="4605338"/>
          <p14:tracePt t="58126" x="9588500" y="4592638"/>
          <p14:tracePt t="58133" x="9601200" y="4579938"/>
          <p14:tracePt t="58140" x="9601200" y="4567238"/>
          <p14:tracePt t="58158" x="9613900" y="4567238"/>
          <p14:tracePt t="58172" x="9626600" y="4554538"/>
          <p14:tracePt t="58187" x="9637713" y="4530725"/>
          <p14:tracePt t="58205" x="9650413" y="4518025"/>
          <p14:tracePt t="58260" x="9663113" y="4505325"/>
          <p14:tracePt t="58317" x="9675813" y="4505325"/>
          <p14:tracePt t="58342" x="9688513" y="4505325"/>
          <p14:tracePt t="58389" x="9713913" y="4505325"/>
          <p14:tracePt t="58421" x="9726613" y="4505325"/>
          <p14:tracePt t="58429" x="9739313" y="4505325"/>
          <p14:tracePt t="58685" x="9750425" y="4505325"/>
          <p14:tracePt t="58692" x="9763125" y="4505325"/>
          <p14:tracePt t="59948" x="9763125" y="4518025"/>
          <p14:tracePt t="60341" x="9763125" y="4530725"/>
          <p14:tracePt t="64221" x="9739313" y="4518025"/>
          <p14:tracePt t="64277" x="9726613" y="4505325"/>
          <p14:tracePt t="64357" x="9726613" y="4492625"/>
          <p14:tracePt t="64453" x="9726613" y="4467225"/>
          <p14:tracePt t="65709" x="9726613" y="4479925"/>
          <p14:tracePt t="65717" x="9726613" y="4492625"/>
          <p14:tracePt t="65725" x="9726613" y="4518025"/>
          <p14:tracePt t="65741" x="9726613" y="4605338"/>
          <p14:tracePt t="65758" x="9713913" y="4730750"/>
          <p14:tracePt t="65774" x="9601200" y="4930775"/>
          <p14:tracePt t="65792" x="9475788" y="5105400"/>
          <p14:tracePt t="65808" x="9337675" y="5256213"/>
          <p14:tracePt t="65825" x="9224963" y="5356225"/>
          <p14:tracePt t="65841" x="9075738" y="5468938"/>
          <p14:tracePt t="65858" x="8963025" y="5543550"/>
          <p14:tracePt t="65860" x="8899525" y="5568950"/>
          <p14:tracePt t="65876" x="8750300" y="5630863"/>
          <p14:tracePt t="65892" x="8637588" y="5668963"/>
          <p14:tracePt t="65909" x="8548688" y="5719763"/>
          <p14:tracePt t="65925" x="8412163" y="5781675"/>
          <p14:tracePt t="65941" x="8274050" y="5819775"/>
          <p14:tracePt t="65958" x="8074025" y="5894388"/>
          <p14:tracePt t="65975" x="7661275" y="6007100"/>
          <p14:tracePt t="65992" x="7235825" y="6169025"/>
          <p14:tracePt t="66009" x="6972300" y="6294438"/>
          <p14:tracePt t="66026" x="6821488" y="6370638"/>
          <p14:tracePt t="66028" x="6708775" y="6432550"/>
          <p14:tracePt t="66042" x="6672263" y="6470650"/>
          <p14:tracePt t="66044" x="6608763" y="6507163"/>
          <p14:tracePt t="66060" x="6572250" y="6532563"/>
          <p14:tracePt t="66076" x="6508750" y="6570663"/>
          <p14:tracePt t="66092" x="6408738" y="6619875"/>
          <p14:tracePt t="66109" x="6246813" y="6657975"/>
          <p14:tracePt t="66125" x="6021388" y="6707188"/>
          <p14:tracePt t="66142" x="5783263" y="6745288"/>
          <p14:tracePt t="66159" x="5307013" y="6745288"/>
          <p14:tracePt t="66175" x="4968875" y="6745288"/>
          <p14:tracePt t="66191" x="4668838" y="6745288"/>
          <p14:tracePt t="66208" x="4381500" y="6745288"/>
          <p14:tracePt t="66226" x="4168775" y="6707188"/>
          <p14:tracePt t="66228" x="4081463" y="6707188"/>
          <p14:tracePt t="66242" x="3979863" y="6696075"/>
          <p14:tracePt t="66245" x="3917950" y="6683375"/>
          <p14:tracePt t="66260" x="3717925" y="6670675"/>
          <p14:tracePt t="66277" x="3541713" y="6632575"/>
          <p14:tracePt t="66293" x="3429000" y="6607175"/>
          <p14:tracePt t="66309" x="3341688" y="6594475"/>
          <p14:tracePt t="66326" x="3305175" y="6570663"/>
          <p14:tracePt t="66343" x="3292475" y="6557963"/>
          <p14:tracePt t="66365" x="3279775" y="6557963"/>
          <p14:tracePt t="66381" x="3267075" y="6545263"/>
          <p14:tracePt t="66397" x="3241675" y="6532563"/>
          <p14:tracePt t="66413" x="3216275" y="6519863"/>
          <p14:tracePt t="66427" x="3192463" y="6507163"/>
          <p14:tracePt t="66443" x="3167063" y="6494463"/>
          <p14:tracePt t="66460" x="3141663" y="6483350"/>
          <p14:tracePt t="66477" x="3128963" y="6483350"/>
          <p14:tracePt t="66565" x="3116263" y="6470650"/>
          <p14:tracePt t="66589" x="3103563" y="6470650"/>
          <p14:tracePt t="66605" x="3092450" y="6470650"/>
          <p14:tracePt t="66612" x="3067050" y="6457950"/>
          <p14:tracePt t="66628" x="3041650" y="6445250"/>
          <p14:tracePt t="66644" x="2992438" y="6432550"/>
          <p14:tracePt t="66661" x="2890838" y="6381750"/>
          <p14:tracePt t="66677" x="2778125" y="6357938"/>
          <p14:tracePt t="66694" x="2678113" y="6294438"/>
          <p14:tracePt t="66710" x="2628900" y="6257925"/>
          <p14:tracePt t="66727" x="2603500" y="6245225"/>
          <p14:tracePt t="66744" x="2565400" y="6232525"/>
          <p14:tracePt t="66761" x="2565400" y="6219825"/>
          <p14:tracePt t="66829" x="2565400" y="6194425"/>
          <p14:tracePt t="66861" x="2541588" y="6181725"/>
          <p14:tracePt t="66893" x="2541588" y="616902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5" y="760531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Regulation and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1" y="1919681"/>
            <a:ext cx="1077792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AI as a "Medical Device":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Debate on whether AI should be classified as a medical device, which would require oversight from regulatory bodies like the FDA.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Such classification would ensure safety, efficacy, and accountability in AI systems used for medical purposes.</a:t>
            </a:r>
            <a:endParaRPr lang="en-US" sz="2800" dirty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60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473"/>
    </mc:Choice>
    <mc:Fallback xmlns="">
      <p:transition advTm="85473"/>
    </mc:Fallback>
  </mc:AlternateContent>
  <p:extLst>
    <p:ext uri="{3A86A75C-4F4B-4683-9AE1-C65F6400EC91}">
      <p14:laserTraceLst xmlns:p14="http://schemas.microsoft.com/office/powerpoint/2010/main">
        <p14:tracePtLst>
          <p14:tracePt t="20989" x="2554288" y="6157913"/>
          <p14:tracePt t="20997" x="2565400" y="6145213"/>
          <p14:tracePt t="21012" x="2603500" y="6107113"/>
          <p14:tracePt t="21029" x="2703513" y="6019800"/>
          <p14:tracePt t="21046" x="2992438" y="5881688"/>
          <p14:tracePt t="21062" x="3267075" y="5768975"/>
          <p14:tracePt t="21078" x="3517900" y="5732463"/>
          <p14:tracePt t="21095" x="3617913" y="5719763"/>
          <p14:tracePt t="21112" x="3705225" y="5719763"/>
          <p14:tracePt t="21129" x="3830638" y="5719763"/>
          <p14:tracePt t="21146" x="3930650" y="5719763"/>
          <p14:tracePt t="21162" x="4117975" y="5694363"/>
          <p14:tracePt t="21164" x="4256088" y="5643563"/>
          <p14:tracePt t="21179" x="4394200" y="5643563"/>
          <p14:tracePt t="21181" x="4506913" y="5630863"/>
          <p14:tracePt t="21196" x="4581525" y="5630863"/>
          <p14:tracePt t="21212" x="4606925" y="5619750"/>
          <p14:tracePt t="21229" x="4681538" y="5594350"/>
          <p14:tracePt t="21246" x="4856163" y="5468938"/>
          <p14:tracePt t="21262" x="5145088" y="5294313"/>
          <p14:tracePt t="21279" x="5683250" y="5056188"/>
          <p14:tracePt t="21296" x="5932488" y="4892675"/>
          <p14:tracePt t="21312" x="6034088" y="4779963"/>
          <p14:tracePt t="21329" x="6121400" y="4643438"/>
          <p14:tracePt t="21346" x="6183313" y="4518025"/>
          <p14:tracePt t="21348" x="6183313" y="4479925"/>
          <p14:tracePt t="21363" x="6208713" y="4443413"/>
          <p14:tracePt t="21365" x="6221413" y="4367213"/>
          <p14:tracePt t="21380" x="6283325" y="4205288"/>
          <p14:tracePt t="21397" x="6334125" y="3929063"/>
          <p14:tracePt t="21413" x="6421438" y="3629025"/>
          <p14:tracePt t="21430" x="6496050" y="3441700"/>
          <p14:tracePt t="21446" x="6572250" y="3278188"/>
          <p14:tracePt t="21463" x="6634163" y="3165475"/>
          <p14:tracePt t="21479" x="6659563" y="3090863"/>
          <p14:tracePt t="21496" x="6672263" y="3065463"/>
          <p14:tracePt t="21513" x="6696075" y="3041650"/>
          <p14:tracePt t="21530" x="6696075" y="3028950"/>
          <p14:tracePt t="21532" x="6708775" y="3003550"/>
          <p14:tracePt t="21547" x="6734175" y="2978150"/>
          <p14:tracePt t="21548" x="6746875" y="2965450"/>
          <p14:tracePt t="21564" x="6834188" y="2865438"/>
          <p14:tracePt t="21581" x="6910388" y="2816225"/>
          <p14:tracePt t="21597" x="6972300" y="2790825"/>
          <p14:tracePt t="21614" x="7010400" y="2778125"/>
          <p14:tracePt t="21630" x="7021513" y="2765425"/>
          <p14:tracePt t="21646" x="7046913" y="2765425"/>
          <p14:tracePt t="21663" x="7085013" y="2740025"/>
          <p14:tracePt t="21680" x="7134225" y="2740025"/>
          <p14:tracePt t="21697" x="7259638" y="2703513"/>
          <p14:tracePt t="21714" x="7410450" y="2665413"/>
          <p14:tracePt t="21730" x="7510463" y="2640013"/>
          <p14:tracePt t="21732" x="7535863" y="2640013"/>
          <p14:tracePt t="21747" x="7585075" y="2616200"/>
          <p14:tracePt t="21749" x="7610475" y="2603500"/>
          <p14:tracePt t="21764" x="7697788" y="2603500"/>
          <p14:tracePt t="21781" x="7848600" y="2565400"/>
          <p14:tracePt t="21798" x="7986713" y="2540000"/>
          <p14:tracePt t="21814" x="8110538" y="2503488"/>
          <p14:tracePt t="21830" x="8212138" y="2439988"/>
          <p14:tracePt t="21847" x="8286750" y="2414588"/>
          <p14:tracePt t="21864" x="8312150" y="2403475"/>
          <p14:tracePt t="21880" x="8361363" y="2403475"/>
          <p14:tracePt t="21897" x="8399463" y="2390775"/>
          <p14:tracePt t="21914" x="8412163" y="2390775"/>
          <p14:tracePt t="21931" x="8435975" y="2390775"/>
          <p14:tracePt t="22077" x="8435975" y="2378075"/>
          <p14:tracePt t="33093" x="8435975" y="2390775"/>
          <p14:tracePt t="49181" x="8435975" y="2403475"/>
          <p14:tracePt t="49524" x="8435975" y="2414588"/>
          <p14:tracePt t="49549" x="8424863" y="2427288"/>
          <p14:tracePt t="49556" x="8424863" y="2439988"/>
          <p14:tracePt t="49572" x="8424863" y="2452688"/>
          <p14:tracePt t="49588" x="8424863" y="2465388"/>
          <p14:tracePt t="49604" x="8399463" y="2527300"/>
          <p14:tracePt t="49620" x="8361363" y="2652713"/>
          <p14:tracePt t="49637" x="8299450" y="2865438"/>
          <p14:tracePt t="49653" x="8235950" y="3103563"/>
          <p14:tracePt t="49670" x="8161338" y="3479800"/>
          <p14:tracePt t="49686" x="8123238" y="3816350"/>
          <p14:tracePt t="49703" x="8074025" y="4217988"/>
          <p14:tracePt t="49720" x="7974013" y="4567238"/>
          <p14:tracePt t="49737" x="7897813" y="4818063"/>
          <p14:tracePt t="49753" x="7748588" y="5105400"/>
          <p14:tracePt t="49770" x="7610475" y="5218113"/>
          <p14:tracePt t="49772" x="7523163" y="5230813"/>
          <p14:tracePt t="49788" x="7397750" y="5230813"/>
          <p14:tracePt t="49804" x="7323138" y="5168900"/>
          <p14:tracePt t="49821" x="7235825" y="5092700"/>
          <p14:tracePt t="49869" x="7197725" y="5092700"/>
          <p14:tracePt t="49885" x="7134225" y="5056188"/>
          <p14:tracePt t="49893" x="7021513" y="5030788"/>
          <p14:tracePt t="49904" x="6946900" y="4992688"/>
          <p14:tracePt t="49921" x="6872288" y="4981575"/>
          <p14:tracePt t="49937" x="6846888" y="4981575"/>
          <p14:tracePt t="49989" x="6834188" y="4981575"/>
          <p14:tracePt t="49997" x="6834188" y="5005388"/>
          <p14:tracePt t="50005" x="6834188" y="5043488"/>
          <p14:tracePt t="50021" x="6834188" y="5081588"/>
          <p14:tracePt t="50038" x="6834188" y="5105400"/>
          <p14:tracePt t="50054" x="6834188" y="5181600"/>
          <p14:tracePt t="50071" x="6834188" y="5281613"/>
          <p14:tracePt t="50088" x="6834188" y="5418138"/>
          <p14:tracePt t="50104" x="6846888" y="5530850"/>
          <p14:tracePt t="50121" x="6872288" y="5643563"/>
          <p14:tracePt t="50137" x="6872288" y="5732463"/>
          <p14:tracePt t="50155" x="6872288" y="5807075"/>
          <p14:tracePt t="50156" x="6872288" y="5843588"/>
          <p14:tracePt t="50172" x="6872288" y="5932488"/>
          <p14:tracePt t="50188" x="6872288" y="5994400"/>
          <p14:tracePt t="50205" x="6872288" y="6045200"/>
          <p14:tracePt t="50221" x="6872288" y="6081713"/>
          <p14:tracePt t="50238" x="6846888" y="6119813"/>
          <p14:tracePt t="50254" x="6821488" y="6145213"/>
          <p14:tracePt t="50272" x="6797675" y="6169025"/>
          <p14:tracePt t="50288" x="6772275" y="6207125"/>
          <p14:tracePt t="50305" x="6734175" y="6232525"/>
          <p14:tracePt t="50321" x="6696075" y="6269038"/>
          <p14:tracePt t="50323" x="6659563" y="6281738"/>
          <p14:tracePt t="50338" x="6634163" y="6294438"/>
          <p14:tracePt t="50340" x="6584950" y="6307138"/>
          <p14:tracePt t="50356" x="6472238" y="6357938"/>
          <p14:tracePt t="50372" x="6396038" y="6394450"/>
          <p14:tracePt t="50389" x="6334125" y="6407150"/>
          <p14:tracePt t="50406" x="6308725" y="6407150"/>
          <p14:tracePt t="50421" x="6283325" y="6407150"/>
          <p14:tracePt t="50438" x="6259513" y="6407150"/>
          <p14:tracePt t="50455" x="6234113" y="6407150"/>
          <p14:tracePt t="50477" x="6221413" y="6407150"/>
          <p14:tracePt t="50589" x="6208713" y="6407150"/>
          <p14:tracePt t="50606" x="6208713" y="6381750"/>
          <p14:tracePt t="53837" x="6208713" y="6370638"/>
          <p14:tracePt t="55981" x="6221413" y="6370638"/>
          <p14:tracePt t="56013" x="6221413" y="6357938"/>
          <p14:tracePt t="56509" x="6234113" y="6357938"/>
          <p14:tracePt t="56517" x="6246813" y="6345238"/>
          <p14:tracePt t="56532" x="6259513" y="6332538"/>
          <p14:tracePt t="56557" x="6259513" y="6319838"/>
          <p14:tracePt t="56564" x="6270625" y="6319838"/>
          <p14:tracePt t="56572" x="6270625" y="6307138"/>
          <p14:tracePt t="60316" x="6283325" y="6307138"/>
          <p14:tracePt t="84900" x="6296025" y="6307138"/>
          <p14:tracePt t="84908" x="6296025" y="6294438"/>
          <p14:tracePt t="84924" x="6308725" y="6281738"/>
          <p14:tracePt t="84933" x="6308725" y="6269038"/>
          <p14:tracePt t="85173" x="6308725" y="6257925"/>
          <p14:tracePt t="85204" x="6308725" y="6245225"/>
          <p14:tracePt t="85228" x="6308725" y="6232525"/>
          <p14:tracePt t="85245" x="6321425" y="6219825"/>
          <p14:tracePt t="85252" x="6321425" y="6194425"/>
          <p14:tracePt t="85263" x="6321425" y="6169025"/>
          <p14:tracePt t="85279" x="6346825" y="6094413"/>
          <p14:tracePt t="85296" x="6383338" y="5994400"/>
          <p14:tracePt t="85313" x="6408738" y="5881688"/>
          <p14:tracePt t="85329" x="6434138" y="5794375"/>
          <p14:tracePt t="85331" x="6446838" y="5768975"/>
          <p14:tracePt t="85346" x="6446838" y="5743575"/>
          <p14:tracePt t="85348" x="6446838" y="5707063"/>
          <p14:tracePt t="85364" x="6459538" y="56943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5" y="760531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Regulation and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041" y="1906408"/>
            <a:ext cx="107779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Dynamic Regulation for Adaptive AI: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The need for evolving regulations to accommodate the flexibility and adaptability of AI systems.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AI technology is continuously improving, requiring a regulatory framework that can adapt to new capabilities and applications in healthcare.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7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592"/>
    </mc:Choice>
    <mc:Fallback xmlns="">
      <p:transition advTm="70592"/>
    </mc:Fallback>
  </mc:AlternateContent>
  <p:extLst>
    <p:ext uri="{3A86A75C-4F4B-4683-9AE1-C65F6400EC91}">
      <p14:laserTraceLst xmlns:p14="http://schemas.microsoft.com/office/powerpoint/2010/main">
        <p14:tracePtLst>
          <p14:tracePt t="49388" x="6459538" y="5681663"/>
          <p14:tracePt t="49532" x="6459538" y="5707063"/>
          <p14:tracePt t="49540" x="6508750" y="5768975"/>
          <p14:tracePt t="49548" x="6572250" y="5843588"/>
          <p14:tracePt t="49561" x="6634163" y="5907088"/>
          <p14:tracePt t="49563" x="6646863" y="5945188"/>
          <p14:tracePt t="49577" x="6672263" y="5969000"/>
          <p14:tracePt t="49748" x="6672263" y="5994400"/>
          <p14:tracePt t="49812" x="6684963" y="6007100"/>
          <p14:tracePt t="50140" x="6659563" y="6007100"/>
          <p14:tracePt t="50172" x="6646863" y="6007100"/>
          <p14:tracePt t="50228" x="6634163" y="6019800"/>
          <p14:tracePt t="50316" x="6621463" y="6019800"/>
          <p14:tracePt t="50324" x="6608763" y="6019800"/>
          <p14:tracePt t="50340" x="6584950" y="6007100"/>
          <p14:tracePt t="50347" x="6584950" y="5994400"/>
          <p14:tracePt t="50364" x="6559550" y="5956300"/>
          <p14:tracePt t="50380" x="6534150" y="5932488"/>
          <p14:tracePt t="50396" x="6534150" y="5919788"/>
          <p14:tracePt t="50413" x="6534150" y="5907088"/>
          <p14:tracePt t="51204" x="6521450" y="5907088"/>
          <p14:tracePt t="51212" x="6508750" y="5907088"/>
          <p14:tracePt t="51221" x="6496050" y="5907088"/>
          <p14:tracePt t="51236" x="6483350" y="5907088"/>
          <p14:tracePt t="51249" x="6472238" y="5907088"/>
          <p14:tracePt t="51265" x="6459538" y="5907088"/>
          <p14:tracePt t="51267" x="6446838" y="5907088"/>
          <p14:tracePt t="51388" x="6434138" y="5907088"/>
          <p14:tracePt t="51420" x="6421438" y="5919788"/>
          <p14:tracePt t="51468" x="6408738" y="5932488"/>
          <p14:tracePt t="51740" x="6408738" y="5945188"/>
          <p14:tracePt t="51757" x="6408738" y="5956300"/>
          <p14:tracePt t="51772" x="6408738" y="5969000"/>
          <p14:tracePt t="52004" x="6408738" y="5981700"/>
          <p14:tracePt t="52948" x="6408738" y="5994400"/>
          <p14:tracePt t="53068" x="6408738" y="6007100"/>
          <p14:tracePt t="53188" x="6408738" y="6019800"/>
          <p14:tracePt t="56508" x="6421438" y="6019800"/>
          <p14:tracePt t="56516" x="6434138" y="6019800"/>
          <p14:tracePt t="56529" x="6472238" y="6019800"/>
          <p14:tracePt t="56531" x="6483350" y="6019800"/>
          <p14:tracePt t="56546" x="6508750" y="6019800"/>
          <p14:tracePt t="58964" x="6534150" y="6019800"/>
          <p14:tracePt t="58972" x="6559550" y="6019800"/>
          <p14:tracePt t="58985" x="6584950" y="6019800"/>
          <p14:tracePt t="58987" x="6596063" y="6019800"/>
          <p14:tracePt t="59644" x="6608763" y="6019800"/>
          <p14:tracePt t="59740" x="6608763" y="6032500"/>
          <p14:tracePt t="59788" x="6608763" y="6045200"/>
          <p14:tracePt t="59812" x="6596063" y="6045200"/>
          <p14:tracePt t="59828" x="6584950" y="6069013"/>
          <p14:tracePt t="59868" x="6559550" y="6081713"/>
          <p14:tracePt t="59876" x="6559550" y="6094413"/>
          <p14:tracePt t="59888" x="6559550" y="6107113"/>
          <p14:tracePt t="59904" x="6546850" y="6132513"/>
          <p14:tracePt t="59921" x="6534150" y="6132513"/>
          <p14:tracePt t="59938" x="6521450" y="6132513"/>
          <p14:tracePt t="59955" x="6508750" y="6145213"/>
          <p14:tracePt t="59980" x="6496050" y="6145213"/>
          <p14:tracePt t="60012" x="6496050" y="6157913"/>
          <p14:tracePt t="60036" x="6483350" y="6157913"/>
          <p14:tracePt t="60052" x="6459538" y="6169025"/>
          <p14:tracePt t="60116" x="6446838" y="616902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2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75"/>
    </mc:Choice>
    <mc:Fallback xmlns="">
      <p:transition spd="slow" advTm="98275"/>
    </mc:Fallback>
  </mc:AlternateContent>
  <p:extLst>
    <p:ext uri="{3A86A75C-4F4B-4683-9AE1-C65F6400EC91}">
      <p14:laserTraceLst xmlns:p14="http://schemas.microsoft.com/office/powerpoint/2010/main">
        <p14:tracePtLst>
          <p14:tracePt t="13856" x="6446838" y="6094413"/>
          <p14:tracePt t="13865" x="6472238" y="6007100"/>
          <p14:tracePt t="13873" x="6521450" y="5894388"/>
          <p14:tracePt t="13881" x="6559550" y="5794375"/>
          <p14:tracePt t="13897" x="6646863" y="5543550"/>
          <p14:tracePt t="13914" x="6708775" y="5407025"/>
          <p14:tracePt t="13931" x="6721475" y="5368925"/>
          <p14:tracePt t="14064" x="6708775" y="5368925"/>
          <p14:tracePt t="14072" x="6684963" y="5368925"/>
          <p14:tracePt t="14081" x="6659563" y="5368925"/>
          <p14:tracePt t="14098" x="6572250" y="5318125"/>
          <p14:tracePt t="14114" x="6459538" y="5181600"/>
          <p14:tracePt t="14131" x="6308725" y="4905375"/>
          <p14:tracePt t="14148" x="6134100" y="4041775"/>
          <p14:tracePt t="14165" x="6021388" y="3190875"/>
          <p14:tracePt t="14167" x="5957888" y="2865438"/>
          <p14:tracePt t="14181" x="5957888" y="2627313"/>
          <p14:tracePt t="14183" x="5945188" y="2378075"/>
          <p14:tracePt t="14199" x="5845175" y="1663700"/>
          <p14:tracePt t="14215" x="5770563" y="950913"/>
          <p14:tracePt t="14232" x="5770563" y="300038"/>
          <p14:tracePt t="14719" x="7323138" y="12700"/>
          <p14:tracePt t="14733" x="7348538" y="25400"/>
          <p14:tracePt t="14735" x="7359650" y="38100"/>
          <p14:tracePt t="14749" x="7372350" y="38100"/>
          <p14:tracePt t="14751" x="7372350" y="50800"/>
          <p14:tracePt t="14766" x="7385050" y="61913"/>
          <p14:tracePt t="14784" x="7397750" y="74613"/>
          <p14:tracePt t="14800" x="7423150" y="74613"/>
          <p14:tracePt t="14840" x="7423150" y="87313"/>
          <p14:tracePt t="14888" x="7435850" y="87313"/>
          <p14:tracePt t="14904" x="7435850" y="100013"/>
          <p14:tracePt t="14936" x="7448550" y="100013"/>
          <p14:tracePt t="14951" x="7472363" y="112713"/>
          <p14:tracePt t="14960" x="7497763" y="112713"/>
          <p14:tracePt t="14967" x="7510463" y="112713"/>
          <p14:tracePt t="14984" x="7572375" y="125413"/>
          <p14:tracePt t="15000" x="7648575" y="150813"/>
          <p14:tracePt t="15016" x="7748588" y="150813"/>
          <p14:tracePt t="15033" x="7810500" y="150813"/>
          <p14:tracePt t="15050" x="7897813" y="174625"/>
          <p14:tracePt t="15067" x="7974013" y="187325"/>
          <p14:tracePt t="15084" x="8061325" y="200025"/>
          <p14:tracePt t="15100" x="8110538" y="225425"/>
          <p14:tracePt t="15102" x="8148638" y="238125"/>
          <p14:tracePt t="15117" x="8174038" y="238125"/>
          <p14:tracePt t="15119" x="8212138" y="238125"/>
          <p14:tracePt t="15134" x="8235950" y="263525"/>
          <p14:tracePt t="15151" x="8286750" y="274638"/>
          <p14:tracePt t="15168" x="8324850" y="287338"/>
          <p14:tracePt t="15184" x="8335963" y="287338"/>
          <p14:tracePt t="15200" x="8361363" y="287338"/>
          <p14:tracePt t="15336" x="8374063" y="287338"/>
          <p14:tracePt t="15344" x="8399463" y="287338"/>
          <p14:tracePt t="15351" x="8412163" y="287338"/>
          <p14:tracePt t="15368" x="8461375" y="263525"/>
          <p14:tracePt t="15385" x="8537575" y="212725"/>
          <p14:tracePt t="15401" x="8612188" y="212725"/>
          <p14:tracePt t="15418" x="8650288" y="174625"/>
          <p14:tracePt t="15435" x="8712200" y="161925"/>
          <p14:tracePt t="15451" x="8750300" y="150813"/>
          <p14:tracePt t="15467" x="8799513" y="150813"/>
          <p14:tracePt t="15484" x="8824913" y="138113"/>
          <p14:tracePt t="15500" x="8837613" y="138113"/>
          <p14:tracePt t="15518" x="8850313" y="138113"/>
          <p14:tracePt t="15534" x="8863013" y="138113"/>
          <p14:tracePt t="15992" x="8874125" y="125413"/>
          <p14:tracePt t="16432" x="8863013" y="125413"/>
          <p14:tracePt t="16439" x="8863013" y="112713"/>
          <p14:tracePt t="16454" x="8863013" y="100013"/>
          <p14:tracePt t="16471" x="8863013" y="87313"/>
          <p14:tracePt t="16479" x="8863013" y="74613"/>
          <p14:tracePt t="16495" x="8863013" y="50800"/>
          <p14:tracePt t="16504" x="8863013" y="38100"/>
          <p14:tracePt t="16521" x="8863013" y="12700"/>
          <p14:tracePt t="17048" x="8424863" y="38100"/>
          <p14:tracePt t="17063" x="8424863" y="50800"/>
          <p14:tracePt t="17073" x="8424863" y="61913"/>
          <p14:tracePt t="17089" x="8412163" y="100013"/>
          <p14:tracePt t="17105" x="8412163" y="125413"/>
          <p14:tracePt t="17122" x="8399463" y="150813"/>
          <p14:tracePt t="17139" x="8399463" y="174625"/>
          <p14:tracePt t="17156" x="8386763" y="187325"/>
          <p14:tracePt t="17172" x="8386763" y="200025"/>
          <p14:tracePt t="17189" x="8386763" y="212725"/>
          <p14:tracePt t="17256" x="8374063" y="225425"/>
          <p14:tracePt t="17272" x="8361363" y="238125"/>
          <p14:tracePt t="17280" x="8361363" y="250825"/>
          <p14:tracePt t="17289" x="8361363" y="263525"/>
          <p14:tracePt t="17307" x="8335963" y="274638"/>
          <p14:tracePt t="17323" x="8312150" y="363538"/>
          <p14:tracePt t="17339" x="8261350" y="463550"/>
          <p14:tracePt t="17356" x="8212138" y="576263"/>
          <p14:tracePt t="17373" x="8148638" y="700088"/>
          <p14:tracePt t="17375" x="8110538" y="763588"/>
          <p14:tracePt t="17390" x="8086725" y="825500"/>
          <p14:tracePt t="17392" x="8048625" y="876300"/>
          <p14:tracePt t="17407" x="7974013" y="963613"/>
          <p14:tracePt t="17424" x="7848600" y="1063625"/>
          <p14:tracePt t="17441" x="7723188" y="1125538"/>
          <p14:tracePt t="17456" x="7597775" y="1150938"/>
          <p14:tracePt t="17473" x="7497763" y="1176338"/>
          <p14:tracePt t="17489" x="7448550" y="1176338"/>
          <p14:tracePt t="17505" x="7423150" y="1176338"/>
          <p14:tracePt t="17522" x="7410450" y="1176338"/>
          <p14:tracePt t="17631" x="7397750" y="1176338"/>
          <p14:tracePt t="17647" x="7385050" y="1189038"/>
          <p14:tracePt t="17664" x="7359650" y="1189038"/>
          <p14:tracePt t="17680" x="7335838" y="1189038"/>
          <p14:tracePt t="17688" x="7297738" y="1201738"/>
          <p14:tracePt t="17696" x="7259638" y="1238250"/>
          <p14:tracePt t="17707" x="7197725" y="1276350"/>
          <p14:tracePt t="17724" x="7059613" y="1363663"/>
          <p14:tracePt t="17740" x="6921500" y="1463675"/>
          <p14:tracePt t="17743" x="6846888" y="1539875"/>
          <p14:tracePt t="17757" x="6772275" y="1652588"/>
          <p14:tracePt t="17759" x="6708775" y="1776413"/>
          <p14:tracePt t="17775" x="6572250" y="2052638"/>
          <p14:tracePt t="17791" x="6459538" y="2578100"/>
          <p14:tracePt t="17808" x="6296025" y="2928938"/>
          <p14:tracePt t="17824" x="6121400" y="3390900"/>
          <p14:tracePt t="17840" x="5932488" y="3854450"/>
          <p14:tracePt t="17857" x="5783263" y="4230688"/>
          <p14:tracePt t="17874" x="5670550" y="4479925"/>
          <p14:tracePt t="17891" x="5595938" y="4630738"/>
          <p14:tracePt t="17898" x="5583238" y="4656138"/>
          <p14:tracePt t="17908" x="5557838" y="4705350"/>
          <p14:tracePt t="17924" x="5519738" y="4756150"/>
          <p14:tracePt t="17926" x="5495925" y="4768850"/>
          <p14:tracePt t="17941" x="5470525" y="4779963"/>
          <p14:tracePt t="17943" x="5445125" y="4805363"/>
          <p14:tracePt t="17959" x="5383213" y="4830763"/>
          <p14:tracePt t="17975" x="5332413" y="4856163"/>
          <p14:tracePt t="17992" x="5294313" y="4856163"/>
          <p14:tracePt t="18008" x="5232400" y="4879975"/>
          <p14:tracePt t="18025" x="5181600" y="4892675"/>
          <p14:tracePt t="18041" x="5157788" y="4892675"/>
          <p14:tracePt t="18058" x="5132388" y="4892675"/>
          <p14:tracePt t="18075" x="5106988" y="4892675"/>
          <p14:tracePt t="18092" x="5068888" y="4892675"/>
          <p14:tracePt t="18108" x="5057775" y="4892675"/>
          <p14:tracePt t="18110" x="5019675" y="4892675"/>
          <p14:tracePt t="18125" x="4994275" y="4892675"/>
          <p14:tracePt t="18127" x="4968875" y="4892675"/>
          <p14:tracePt t="18142" x="4932363" y="4879975"/>
          <p14:tracePt t="18143" x="4919663" y="4879975"/>
          <p14:tracePt t="18159" x="4856163" y="4856163"/>
          <p14:tracePt t="18176" x="4819650" y="4830763"/>
          <p14:tracePt t="18192" x="4768850" y="4805363"/>
          <p14:tracePt t="18208" x="4743450" y="4779963"/>
          <p14:tracePt t="18225" x="4694238" y="4756150"/>
          <p14:tracePt t="18242" x="4681538" y="4730750"/>
          <p14:tracePt t="18258" x="4681538" y="4705350"/>
          <p14:tracePt t="18275" x="4668838" y="4692650"/>
          <p14:tracePt t="18292" x="4656138" y="4656138"/>
          <p14:tracePt t="18309" x="4656138" y="4643438"/>
          <p14:tracePt t="18311" x="4656138" y="4618038"/>
          <p14:tracePt t="18327" x="4643438" y="4605338"/>
          <p14:tracePt t="18343" x="4619625" y="4579938"/>
          <p14:tracePt t="18359" x="4581525" y="4543425"/>
          <p14:tracePt t="18376" x="4556125" y="4505325"/>
          <p14:tracePt t="18392" x="4543425" y="4479925"/>
          <p14:tracePt t="18409" x="4481513" y="4418013"/>
          <p14:tracePt t="18425" x="4418013" y="4354513"/>
          <p14:tracePt t="18442" x="4343400" y="4292600"/>
          <p14:tracePt t="18459" x="4256088" y="4230688"/>
          <p14:tracePt t="18475" x="4168775" y="4192588"/>
          <p14:tracePt t="18492" x="4105275" y="4129088"/>
          <p14:tracePt t="18508" x="4068763" y="4092575"/>
          <p14:tracePt t="18525" x="4030663" y="4067175"/>
          <p14:tracePt t="18526" x="4017963" y="4054475"/>
          <p14:tracePt t="18542" x="4005263" y="4054475"/>
          <p14:tracePt t="18559" x="3979863" y="4041775"/>
          <p14:tracePt t="18575" x="3956050" y="4041775"/>
          <p14:tracePt t="18592" x="3930650" y="4017963"/>
          <p14:tracePt t="18609" x="3917950" y="4017963"/>
          <p14:tracePt t="18626" x="3867150" y="4017963"/>
          <p14:tracePt t="18643" x="3817938" y="4017963"/>
          <p14:tracePt t="18660" x="3767138" y="4017963"/>
          <p14:tracePt t="18676" x="3692525" y="3992563"/>
          <p14:tracePt t="18693" x="3617913" y="3979863"/>
          <p14:tracePt t="18696" x="3567113" y="3954463"/>
          <p14:tracePt t="18710" x="3479800" y="3954463"/>
          <p14:tracePt t="18727" x="3392488" y="3916363"/>
          <p14:tracePt t="18744" x="3254375" y="3892550"/>
          <p14:tracePt t="18760" x="3116263" y="3879850"/>
          <p14:tracePt t="18776" x="3003550" y="3854450"/>
          <p14:tracePt t="18793" x="2916238" y="3829050"/>
          <p14:tracePt t="18810" x="2828925" y="3816350"/>
          <p14:tracePt t="18826" x="2728913" y="3803650"/>
          <p14:tracePt t="18844" x="2616200" y="3792538"/>
          <p14:tracePt t="18860" x="2503488" y="3754438"/>
          <p14:tracePt t="18877" x="2352675" y="3703638"/>
          <p14:tracePt t="18879" x="2265363" y="3679825"/>
          <p14:tracePt t="18893" x="2178050" y="3654425"/>
          <p14:tracePt t="18895" x="2127250" y="3641725"/>
          <p14:tracePt t="18911" x="2003425" y="3616325"/>
          <p14:tracePt t="18928" x="1939925" y="3590925"/>
          <p14:tracePt t="18944" x="1903413" y="3579813"/>
          <p14:tracePt t="18961" x="1878013" y="3579813"/>
          <p14:tracePt t="18977" x="1865313" y="3567113"/>
          <p14:tracePt t="19064" x="1865313" y="3554413"/>
          <p14:tracePt t="19088" x="1865313" y="3541713"/>
          <p14:tracePt t="19112" x="1865313" y="3529013"/>
          <p14:tracePt t="19144" x="1865313" y="3503613"/>
          <p14:tracePt t="19183" x="1865313" y="3490913"/>
          <p14:tracePt t="19200" x="1865313" y="3479800"/>
          <p14:tracePt t="19216" x="1852613" y="3467100"/>
          <p14:tracePt t="19248" x="1852613" y="3454400"/>
          <p14:tracePt t="19263" x="1852613" y="3441700"/>
          <p14:tracePt t="19279" x="1852613" y="3429000"/>
          <p14:tracePt t="19328" x="1852613" y="3416300"/>
          <p14:tracePt t="19424" x="1839913" y="3416300"/>
          <p14:tracePt t="19767" x="1839913" y="3403600"/>
          <p14:tracePt t="19785" x="1852613" y="3390900"/>
          <p14:tracePt t="19848" x="1852613" y="3367088"/>
          <p14:tracePt t="19880" x="1865313" y="3354388"/>
          <p14:tracePt t="19903" x="1865313" y="3341688"/>
          <p14:tracePt t="19928" x="1878013" y="3316288"/>
          <p14:tracePt t="19953" x="1890713" y="3303588"/>
          <p14:tracePt t="19960" x="1903413" y="3290888"/>
          <p14:tracePt t="19976" x="1903413" y="3278188"/>
          <p14:tracePt t="19984" x="1914525" y="3278188"/>
          <p14:tracePt t="19996" x="1927225" y="3254375"/>
          <p14:tracePt t="19998" x="1939925" y="3254375"/>
          <p14:tracePt t="20013" x="1939925" y="3241675"/>
          <p14:tracePt t="20015" x="1952625" y="3228975"/>
          <p14:tracePt t="20030" x="1965325" y="3203575"/>
          <p14:tracePt t="20047" x="1990725" y="3178175"/>
          <p14:tracePt t="20063" x="2039938" y="3154363"/>
          <p14:tracePt t="20081" x="2065338" y="3128963"/>
          <p14:tracePt t="20097" x="2078038" y="3128963"/>
          <p14:tracePt t="20113" x="2116138" y="3128963"/>
          <p14:tracePt t="20130" x="2165350" y="3090863"/>
          <p14:tracePt t="20147" x="2239963" y="3078163"/>
          <p14:tracePt t="20164" x="2328863" y="3065463"/>
          <p14:tracePt t="20180" x="2416175" y="3041650"/>
          <p14:tracePt t="20183" x="2452688" y="3041650"/>
          <p14:tracePt t="20197" x="2490788" y="3041650"/>
          <p14:tracePt t="20199" x="2503488" y="3041650"/>
          <p14:tracePt t="20214" x="2541588" y="3041650"/>
          <p14:tracePt t="20231" x="2578100" y="3041650"/>
          <p14:tracePt t="20248" x="2590800" y="3041650"/>
          <p14:tracePt t="20264" x="2603500" y="3041650"/>
          <p14:tracePt t="20328" x="2616200" y="3041650"/>
          <p14:tracePt t="20360" x="2641600" y="3041650"/>
          <p14:tracePt t="20384" x="2654300" y="3041650"/>
          <p14:tracePt t="20399" x="2667000" y="3041650"/>
          <p14:tracePt t="20408" x="2678113" y="3041650"/>
          <p14:tracePt t="20415" x="2690813" y="3041650"/>
          <p14:tracePt t="20431" x="2703513" y="3041650"/>
          <p14:tracePt t="20448" x="2728913" y="3054350"/>
          <p14:tracePt t="20464" x="2754313" y="3054350"/>
          <p14:tracePt t="20480" x="2803525" y="3065463"/>
          <p14:tracePt t="20497" x="2816225" y="3065463"/>
          <p14:tracePt t="20513" x="2854325" y="3065463"/>
          <p14:tracePt t="20530" x="2879725" y="3078163"/>
          <p14:tracePt t="20547" x="2928938" y="3078163"/>
          <p14:tracePt t="20564" x="2954338" y="3078163"/>
          <p14:tracePt t="20580" x="2992438" y="3090863"/>
          <p14:tracePt t="20597" x="3028950" y="3116263"/>
          <p14:tracePt t="20598" x="3067050" y="3116263"/>
          <p14:tracePt t="20614" x="3103563" y="3141663"/>
          <p14:tracePt t="20630" x="3141663" y="3154363"/>
          <p14:tracePt t="20647" x="3167063" y="3154363"/>
          <p14:tracePt t="20664" x="3216275" y="3154363"/>
          <p14:tracePt t="20680" x="3254375" y="3165475"/>
          <p14:tracePt t="20697" x="3292475" y="3178175"/>
          <p14:tracePt t="20714" x="3317875" y="3190875"/>
          <p14:tracePt t="21088" x="3328988" y="3190875"/>
          <p14:tracePt t="21096" x="3341688" y="3190875"/>
          <p14:tracePt t="21104" x="3354388" y="3190875"/>
          <p14:tracePt t="21116" x="3367088" y="3190875"/>
          <p14:tracePt t="21133" x="3417888" y="3190875"/>
          <p14:tracePt t="21135" x="3441700" y="3190875"/>
          <p14:tracePt t="21150" x="3467100" y="3190875"/>
          <p14:tracePt t="21151" x="3505200" y="3190875"/>
          <p14:tracePt t="21167" x="3554413" y="3190875"/>
          <p14:tracePt t="21183" x="3617913" y="3190875"/>
          <p14:tracePt t="21200" x="3679825" y="3190875"/>
          <p14:tracePt t="21216" x="3743325" y="3190875"/>
          <p14:tracePt t="21233" x="3792538" y="3190875"/>
          <p14:tracePt t="21250" x="3843338" y="3190875"/>
          <p14:tracePt t="21266" x="3892550" y="3190875"/>
          <p14:tracePt t="21283" x="3943350" y="3203575"/>
          <p14:tracePt t="21300" x="3979863" y="3216275"/>
          <p14:tracePt t="21316" x="4005263" y="3228975"/>
          <p14:tracePt t="21318" x="4017963" y="3228975"/>
          <p14:tracePt t="21335" x="4030663" y="3241675"/>
          <p14:tracePt t="21351" x="4043363" y="3241675"/>
          <p14:tracePt t="21367" x="4056063" y="3254375"/>
          <p14:tracePt t="21384" x="4081463" y="3267075"/>
          <p14:tracePt t="21400" x="4092575" y="3267075"/>
          <p14:tracePt t="21416" x="4105275" y="3267075"/>
          <p14:tracePt t="21433" x="4130675" y="3278188"/>
          <p14:tracePt t="21450" x="4143375" y="3290888"/>
          <p14:tracePt t="21466" x="4156075" y="3290888"/>
          <p14:tracePt t="21484" x="4168775" y="3290888"/>
          <p14:tracePt t="21499" x="4205288" y="3290888"/>
          <p14:tracePt t="21516" x="4230688" y="3303588"/>
          <p14:tracePt t="21533" x="4268788" y="3316288"/>
          <p14:tracePt t="21534" x="4305300" y="3328988"/>
          <p14:tracePt t="21551" x="4330700" y="3328988"/>
          <p14:tracePt t="21568" x="4356100" y="3341688"/>
          <p14:tracePt t="21584" x="4406900" y="3367088"/>
          <p14:tracePt t="21601" x="4418013" y="3367088"/>
          <p14:tracePt t="21617" x="4430713" y="3378200"/>
          <p14:tracePt t="21634" x="4443413" y="3378200"/>
          <p14:tracePt t="21651" x="4468813" y="3378200"/>
          <p14:tracePt t="21680" x="4481513" y="3390900"/>
          <p14:tracePt t="21720" x="4494213" y="3390900"/>
          <p14:tracePt t="21984" x="4506913" y="3390900"/>
          <p14:tracePt t="21992" x="4518025" y="3390900"/>
          <p14:tracePt t="22024" x="4530725" y="3390900"/>
          <p14:tracePt t="22056" x="4543425" y="3390900"/>
          <p14:tracePt t="22063" x="4543425" y="3378200"/>
          <p14:tracePt t="22071" x="4568825" y="3367088"/>
          <p14:tracePt t="22120" x="4581525" y="3367088"/>
          <p14:tracePt t="22144" x="4594225" y="3341688"/>
          <p14:tracePt t="22184" x="4594225" y="3328988"/>
          <p14:tracePt t="22200" x="4606925" y="3328988"/>
          <p14:tracePt t="22295" x="4619625" y="3316288"/>
          <p14:tracePt t="22352" x="4619625" y="3303588"/>
          <p14:tracePt t="22376" x="4630738" y="3303588"/>
          <p14:tracePt t="22400" x="4630738" y="3290888"/>
          <p14:tracePt t="22431" x="4643438" y="3290888"/>
          <p14:tracePt t="22439" x="4656138" y="3290888"/>
          <p14:tracePt t="22447" x="4668838" y="3290888"/>
          <p14:tracePt t="22455" x="4681538" y="3290888"/>
          <p14:tracePt t="22469" x="4694238" y="3290888"/>
          <p14:tracePt t="22471" x="4706938" y="3290888"/>
          <p14:tracePt t="22485" x="4719638" y="3278188"/>
          <p14:tracePt t="22502" x="4794250" y="3267075"/>
          <p14:tracePt t="22519" x="4832350" y="3241675"/>
          <p14:tracePt t="22544" x="4856163" y="3241675"/>
          <p14:tracePt t="22560" x="4868863" y="3241675"/>
          <p14:tracePt t="22570" x="4881563" y="3241675"/>
          <p14:tracePt t="22655" x="4881563" y="3228975"/>
          <p14:tracePt t="22695" x="4894263" y="3228975"/>
          <p14:tracePt t="22856" x="4906963" y="3228975"/>
          <p14:tracePt t="23424" x="4919663" y="3228975"/>
          <p14:tracePt t="23504" x="4945063" y="3228975"/>
          <p14:tracePt t="23560" x="4956175" y="3228975"/>
          <p14:tracePt t="23735" x="4968875" y="3228975"/>
          <p14:tracePt t="23856" x="4981575" y="3228975"/>
          <p14:tracePt t="23935" x="4994275" y="3228975"/>
          <p14:tracePt t="24000" x="4994275" y="3241675"/>
          <p14:tracePt t="24007" x="4994275" y="3254375"/>
          <p14:tracePt t="24015" x="4994275" y="3267075"/>
          <p14:tracePt t="24024" x="5006975" y="3267075"/>
          <p14:tracePt t="24041" x="5019675" y="3278188"/>
          <p14:tracePt t="24057" x="5045075" y="3303588"/>
          <p14:tracePt t="24096" x="5045075" y="3316288"/>
          <p14:tracePt t="24136" x="5057775" y="3328988"/>
          <p14:tracePt t="24160" x="5068888" y="3328988"/>
          <p14:tracePt t="26119" x="5081588" y="3328988"/>
          <p14:tracePt t="26144" x="5094288" y="3316288"/>
          <p14:tracePt t="37647" x="5106988" y="3316288"/>
          <p14:tracePt t="37656" x="5157788" y="3278188"/>
          <p14:tracePt t="37663" x="5281613" y="3216275"/>
          <p14:tracePt t="37676" x="5407025" y="3128963"/>
          <p14:tracePt t="37693" x="5683250" y="3003550"/>
          <p14:tracePt t="37695" x="5821363" y="2965450"/>
          <p14:tracePt t="37710" x="6083300" y="2878138"/>
          <p14:tracePt t="37727" x="6334125" y="2840038"/>
          <p14:tracePt t="37743" x="6459538" y="2840038"/>
          <p14:tracePt t="37760" x="6546850" y="2840038"/>
          <p14:tracePt t="37776" x="6596063" y="2840038"/>
          <p14:tracePt t="37792" x="6621463" y="2840038"/>
          <p14:tracePt t="37810" x="6721475" y="2840038"/>
          <p14:tracePt t="37826" x="6910388" y="2965450"/>
          <p14:tracePt t="37843" x="7472363" y="3429000"/>
          <p14:tracePt t="37860" x="8110538" y="4005263"/>
          <p14:tracePt t="37876" x="8486775" y="4418013"/>
          <p14:tracePt t="37879" x="8537575" y="4518025"/>
          <p14:tracePt t="37894" x="8537575" y="4543425"/>
          <p14:tracePt t="37896" x="8537575" y="4579938"/>
          <p14:tracePt t="38047" x="8486775" y="4592638"/>
          <p14:tracePt t="38063" x="8424863" y="4605338"/>
          <p14:tracePt t="38071" x="8235950" y="4618038"/>
          <p14:tracePt t="38079" x="7986713" y="4618038"/>
          <p14:tracePt t="38095" x="7697788" y="4618038"/>
          <p14:tracePt t="38111" x="7685088" y="4618038"/>
          <p14:tracePt t="38143" x="7661275" y="4618038"/>
          <p14:tracePt t="38151" x="7648575" y="4605338"/>
          <p14:tracePt t="38160" x="7635875" y="4592638"/>
          <p14:tracePt t="38177" x="7635875" y="4579938"/>
          <p14:tracePt t="38195" x="7635875" y="4554538"/>
          <p14:tracePt t="38211" x="7635875" y="4518025"/>
          <p14:tracePt t="38227" x="7635875" y="4454525"/>
          <p14:tracePt t="38244" x="7635875" y="4379913"/>
          <p14:tracePt t="38261" x="7661275" y="4318000"/>
          <p14:tracePt t="38263" x="7697788" y="4267200"/>
          <p14:tracePt t="38278" x="7723188" y="4192588"/>
          <p14:tracePt t="38296" x="7761288" y="4129088"/>
          <p14:tracePt t="38312" x="7797800" y="4041775"/>
          <p14:tracePt t="38328" x="7797800" y="4005263"/>
          <p14:tracePt t="38344" x="7861300" y="3905250"/>
          <p14:tracePt t="38361" x="7897813" y="3779838"/>
          <p14:tracePt t="38378" x="7935913" y="3667125"/>
          <p14:tracePt t="38395" x="7974013" y="3554413"/>
          <p14:tracePt t="38411" x="8035925" y="3454400"/>
          <p14:tracePt t="38428" x="8061325" y="3403600"/>
          <p14:tracePt t="38444" x="8086725" y="3354388"/>
          <p14:tracePt t="38446" x="8086725" y="3328988"/>
          <p14:tracePt t="38461" x="8099425" y="3316288"/>
          <p14:tracePt t="38463" x="8110538" y="3303588"/>
          <p14:tracePt t="38478" x="8110538" y="3290888"/>
          <p14:tracePt t="38495" x="8123238" y="3267075"/>
          <p14:tracePt t="38511" x="8135938" y="3254375"/>
          <p14:tracePt t="38527" x="8161338" y="3228975"/>
          <p14:tracePt t="38544" x="8199438" y="3203575"/>
          <p14:tracePt t="38560" x="8235950" y="3165475"/>
          <p14:tracePt t="38578" x="8286750" y="3141663"/>
          <p14:tracePt t="38596" x="8361363" y="3116263"/>
          <p14:tracePt t="38599" x="8399463" y="3090863"/>
          <p14:tracePt t="38612" x="8435975" y="3090863"/>
          <p14:tracePt t="38628" x="8574088" y="3028950"/>
          <p14:tracePt t="38630" x="8650288" y="2990850"/>
          <p14:tracePt t="38645" x="8724900" y="2965450"/>
          <p14:tracePt t="38647" x="8812213" y="2941638"/>
          <p14:tracePt t="38662" x="9037638" y="2903538"/>
          <p14:tracePt t="38679" x="9288463" y="2878138"/>
          <p14:tracePt t="38696" x="9613900" y="2828925"/>
          <p14:tracePt t="38712" x="9801225" y="2828925"/>
          <p14:tracePt t="38728" x="9952038" y="2790825"/>
          <p14:tracePt t="38745" x="10088563" y="2740025"/>
          <p14:tracePt t="38762" x="10288588" y="2640013"/>
          <p14:tracePt t="38779" x="10464800" y="2590800"/>
          <p14:tracePt t="38796" x="10564813" y="2527300"/>
          <p14:tracePt t="38812" x="10590213" y="2516188"/>
          <p14:tracePt t="42503" x="10602913" y="2516188"/>
          <p14:tracePt t="42511" x="10614025" y="2516188"/>
          <p14:tracePt t="42528" x="10626725" y="2516188"/>
          <p14:tracePt t="42539" x="10639425" y="2516188"/>
          <p14:tracePt t="42556" x="10652125" y="2516188"/>
          <p14:tracePt t="42572" x="10664825" y="2516188"/>
          <p14:tracePt t="42599" x="10677525" y="2516188"/>
          <p14:tracePt t="42623" x="10702925" y="2527300"/>
          <p14:tracePt t="42647" x="10726738" y="2540000"/>
          <p14:tracePt t="42664" x="10752138" y="2552700"/>
          <p14:tracePt t="42672" x="10777538" y="2565400"/>
          <p14:tracePt t="42679" x="10790238" y="2578100"/>
          <p14:tracePt t="42689" x="10802938" y="2578100"/>
          <p14:tracePt t="42705" x="10828338" y="2590800"/>
          <p14:tracePt t="42722" x="10852150" y="2603500"/>
          <p14:tracePt t="42739" x="10877550" y="2603500"/>
          <p14:tracePt t="42756" x="10890250" y="2616200"/>
          <p14:tracePt t="43455" x="10890250" y="2640013"/>
          <p14:tracePt t="43495" x="10890250" y="2652713"/>
          <p14:tracePt t="43519" x="10890250" y="2665413"/>
          <p14:tracePt t="43526" x="10890250" y="2678113"/>
          <p14:tracePt t="43542" x="10890250" y="2690813"/>
          <p14:tracePt t="43551" x="10890250" y="2703513"/>
          <p14:tracePt t="43582" x="10890250" y="2728913"/>
          <p14:tracePt t="43608" x="10890250" y="2740025"/>
          <p14:tracePt t="43624" x="10890250" y="2752725"/>
          <p14:tracePt t="43632" x="10890250" y="2765425"/>
          <p14:tracePt t="43642" x="10890250" y="2778125"/>
          <p14:tracePt t="43659" x="10915650" y="2790825"/>
          <p14:tracePt t="43675" x="10915650" y="2803525"/>
          <p14:tracePt t="43692" x="10928350" y="2816225"/>
          <p14:tracePt t="43708" x="10928350" y="2840038"/>
          <p14:tracePt t="43710" x="10939463" y="2852738"/>
          <p14:tracePt t="43751" x="10939463" y="2865438"/>
          <p14:tracePt t="43799" x="10939463" y="2890838"/>
          <p14:tracePt t="43903" x="10952163" y="2903538"/>
          <p14:tracePt t="43912" x="10964863" y="2903538"/>
          <p14:tracePt t="43927" x="10977563" y="2916238"/>
          <p14:tracePt t="43936" x="10977563" y="2928938"/>
          <p14:tracePt t="43943" x="10977563" y="2941638"/>
          <p14:tracePt t="43960" x="11002963" y="2952750"/>
          <p14:tracePt t="43976" x="11002963" y="2965450"/>
          <p14:tracePt t="43992" x="11015663" y="2990850"/>
          <p14:tracePt t="44009" x="11028363" y="2990850"/>
          <p14:tracePt t="44025" x="11041063" y="3016250"/>
          <p14:tracePt t="44119" x="11052175" y="3016250"/>
          <p14:tracePt t="44135" x="11052175" y="3028950"/>
          <p14:tracePt t="44151" x="11064875" y="3028950"/>
          <p14:tracePt t="44160" x="11077575" y="3054350"/>
          <p14:tracePt t="44167" x="11090275" y="3054350"/>
          <p14:tracePt t="44175" x="11141075" y="3054350"/>
          <p14:tracePt t="44192" x="11215688" y="3078163"/>
          <p14:tracePt t="44208" x="11277600" y="3090863"/>
          <p14:tracePt t="44225" x="11328400" y="3090863"/>
          <p14:tracePt t="44242" x="11377613" y="3103563"/>
          <p14:tracePt t="44263" x="11390313" y="3103563"/>
          <p14:tracePt t="44275" x="11403013" y="3103563"/>
          <p14:tracePt t="44551" x="11415713" y="3116263"/>
          <p14:tracePt t="44639" x="11415713" y="3128963"/>
          <p14:tracePt t="44647" x="11415713" y="3141663"/>
          <p14:tracePt t="44665" x="11390313" y="3154363"/>
          <p14:tracePt t="44678" x="11377613" y="3165475"/>
          <p14:tracePt t="44695" x="11353800" y="3165475"/>
          <p14:tracePt t="44711" x="11328400" y="3190875"/>
          <p14:tracePt t="44728" x="11303000" y="3216275"/>
          <p14:tracePt t="44745" x="11303000" y="3228975"/>
          <p14:tracePt t="44761" x="11277600" y="3254375"/>
          <p14:tracePt t="44778" x="11277600" y="3267075"/>
          <p14:tracePt t="44794" x="11277600" y="3278188"/>
          <p14:tracePt t="45167" x="11277600" y="3290888"/>
          <p14:tracePt t="45216" x="11266488" y="3303588"/>
          <p14:tracePt t="45951" x="11266488" y="3316288"/>
          <p14:tracePt t="46223" x="11253788" y="3316288"/>
          <p14:tracePt t="46287" x="11253788" y="3328988"/>
          <p14:tracePt t="46311" x="11253788" y="3341688"/>
          <p14:tracePt t="46319" x="11241088" y="3341688"/>
          <p14:tracePt t="46359" x="11228388" y="3354388"/>
          <p14:tracePt t="46383" x="11215688" y="3367088"/>
          <p14:tracePt t="46399" x="11215688" y="3378200"/>
          <p14:tracePt t="46407" x="11190288" y="3390900"/>
          <p14:tracePt t="46423" x="11177588" y="3403600"/>
          <p14:tracePt t="46433" x="11164888" y="3416300"/>
          <p14:tracePt t="46448" x="11141075" y="3429000"/>
          <p14:tracePt t="46465" x="11128375" y="3441700"/>
          <p14:tracePt t="46482" x="11102975" y="3467100"/>
          <p14:tracePt t="46498" x="11090275" y="3467100"/>
          <p14:tracePt t="46514" x="11064875" y="3490913"/>
          <p14:tracePt t="46532" x="11028363" y="3516313"/>
          <p14:tracePt t="46548" x="11002963" y="3516313"/>
          <p14:tracePt t="46550" x="10977563" y="3529013"/>
          <p14:tracePt t="46566" x="10952163" y="3541713"/>
          <p14:tracePt t="46583" x="10890250" y="3554413"/>
          <p14:tracePt t="46599" x="10864850" y="3567113"/>
          <p14:tracePt t="46615" x="10839450" y="3579813"/>
          <p14:tracePt t="46632" x="10790238" y="3590925"/>
          <p14:tracePt t="46648" x="10752138" y="3616325"/>
          <p14:tracePt t="46666" x="10677525" y="3616325"/>
          <p14:tracePt t="46683" x="10590213" y="3654425"/>
          <p14:tracePt t="46699" x="10539413" y="3667125"/>
          <p14:tracePt t="46716" x="10490200" y="3679825"/>
          <p14:tracePt t="46718" x="10439400" y="3703638"/>
          <p14:tracePt t="46735" x="10414000" y="3703638"/>
          <p14:tracePt t="46750" x="10364788" y="3703638"/>
          <p14:tracePt t="46767" x="10326688" y="3703638"/>
          <p14:tracePt t="46783" x="10313988" y="3703638"/>
          <p14:tracePt t="46800" x="10264775" y="3716338"/>
          <p14:tracePt t="46816" x="10252075" y="3729038"/>
          <p14:tracePt t="46833" x="10239375" y="3729038"/>
          <p14:tracePt t="46850" x="10213975" y="3729038"/>
          <p14:tracePt t="46867" x="10188575" y="3729038"/>
          <p14:tracePt t="46873" x="10177463" y="3754438"/>
          <p14:tracePt t="46883" x="10164763" y="3754438"/>
          <p14:tracePt t="46900" x="10139363" y="3754438"/>
          <p14:tracePt t="46927" x="10126663" y="3754438"/>
          <p14:tracePt t="46934" x="10113963" y="3767138"/>
          <p14:tracePt t="46959" x="10101263" y="3779838"/>
          <p14:tracePt t="46975" x="10088563" y="3792538"/>
          <p14:tracePt t="46984" x="10075863" y="3792538"/>
          <p14:tracePt t="47000" x="10039350" y="3803650"/>
          <p14:tracePt t="47016" x="9988550" y="3841750"/>
          <p14:tracePt t="47034" x="9952038" y="3879850"/>
          <p14:tracePt t="47050" x="9901238" y="3916363"/>
          <p14:tracePt t="47067" x="9852025" y="3941763"/>
          <p14:tracePt t="47084" x="9826625" y="3967163"/>
          <p14:tracePt t="47100" x="9801225" y="3992563"/>
          <p14:tracePt t="47118" x="9775825" y="4005263"/>
          <p14:tracePt t="47120" x="9750425" y="4017963"/>
          <p14:tracePt t="47135" x="9688513" y="4041775"/>
          <p14:tracePt t="47152" x="9613900" y="4067175"/>
          <p14:tracePt t="47168" x="9588500" y="4067175"/>
          <p14:tracePt t="47184" x="9563100" y="4067175"/>
          <p14:tracePt t="48151" x="9588500" y="4067175"/>
          <p14:tracePt t="56871" x="9601200" y="4067175"/>
          <p14:tracePt t="57023" x="9613900" y="4067175"/>
          <p14:tracePt t="57039" x="9626600" y="4067175"/>
          <p14:tracePt t="57047" x="9637713" y="4067175"/>
          <p14:tracePt t="57071" x="9637713" y="4054475"/>
          <p14:tracePt t="57087" x="9626600" y="4029075"/>
          <p14:tracePt t="57103" x="9601200" y="4005263"/>
          <p14:tracePt t="57110" x="9575800" y="4005263"/>
          <p14:tracePt t="57127" x="9537700" y="3979863"/>
          <p14:tracePt t="57144" x="9513888" y="3979863"/>
          <p14:tracePt t="57160" x="9488488" y="3954463"/>
          <p14:tracePt t="57177" x="9450388" y="3954463"/>
          <p14:tracePt t="57194" x="9424988" y="3929063"/>
          <p14:tracePt t="57210" x="9413875" y="3929063"/>
          <p14:tracePt t="57227" x="9350375" y="3905250"/>
          <p14:tracePt t="57244" x="9312275" y="3867150"/>
          <p14:tracePt t="57260" x="9250363" y="3841750"/>
          <p14:tracePt t="57262" x="9224963" y="3829050"/>
          <p14:tracePt t="57277" x="9212263" y="3816350"/>
          <p14:tracePt t="57279" x="9163050" y="3792538"/>
          <p14:tracePt t="57294" x="9099550" y="3754438"/>
          <p14:tracePt t="57311" x="9012238" y="3703638"/>
          <p14:tracePt t="57328" x="8950325" y="3667125"/>
          <p14:tracePt t="57344" x="8874125" y="3641725"/>
          <p14:tracePt t="57360" x="8824913" y="3603625"/>
          <p14:tracePt t="57377" x="8774113" y="3579813"/>
          <p14:tracePt t="57400" x="8763000" y="3579813"/>
          <p14:tracePt t="57416" x="8763000" y="3567113"/>
          <p14:tracePt t="57427" x="8750300" y="3554413"/>
          <p14:tracePt t="57447" x="8737600" y="3554413"/>
          <p14:tracePt t="57464" x="8724900" y="3541713"/>
          <p14:tracePt t="57478" x="8724900" y="3529013"/>
          <p14:tracePt t="57494" x="8724900" y="3516313"/>
          <p14:tracePt t="57510" x="8699500" y="3490913"/>
          <p14:tracePt t="57526" x="8674100" y="3454400"/>
          <p14:tracePt t="57543" x="8674100" y="3403600"/>
          <p14:tracePt t="57559" x="8650288" y="3354388"/>
          <p14:tracePt t="57576" x="8650288" y="3290888"/>
          <p14:tracePt t="57593" x="8637588" y="3216275"/>
          <p14:tracePt t="57610" x="8637588" y="3154363"/>
          <p14:tracePt t="57626" x="8637588" y="3116263"/>
          <p14:tracePt t="57643" x="8637588" y="3054350"/>
          <p14:tracePt t="57660" x="8661400" y="3003550"/>
          <p14:tracePt t="57677" x="8699500" y="2952750"/>
          <p14:tracePt t="57677" x="8724900" y="2941638"/>
          <p14:tracePt t="57693" x="8750300" y="2903538"/>
          <p14:tracePt t="57710" x="8763000" y="2903538"/>
          <p14:tracePt t="57727" x="8786813" y="2903538"/>
          <p14:tracePt t="57743" x="8812213" y="2878138"/>
          <p14:tracePt t="57760" x="8837613" y="2878138"/>
          <p14:tracePt t="57777" x="8874125" y="2878138"/>
          <p14:tracePt t="57793" x="8912225" y="2878138"/>
          <p14:tracePt t="57810" x="8975725" y="2852738"/>
          <p14:tracePt t="57827" x="8999538" y="2852738"/>
          <p14:tracePt t="57844" x="9050338" y="2852738"/>
          <p14:tracePt t="57861" x="9099550" y="2852738"/>
          <p14:tracePt t="57862" x="9124950" y="2852738"/>
          <p14:tracePt t="57879" x="9163050" y="2852738"/>
          <p14:tracePt t="57894" x="9212263" y="2852738"/>
          <p14:tracePt t="57910" x="9250363" y="2852738"/>
          <p14:tracePt t="57928" x="9275763" y="2852738"/>
          <p14:tracePt t="57945" x="9301163" y="2865438"/>
          <p14:tracePt t="57961" x="9337675" y="2865438"/>
          <p14:tracePt t="57977" x="9363075" y="2865438"/>
          <p14:tracePt t="57994" x="9388475" y="2865438"/>
          <p14:tracePt t="58011" x="9401175" y="2865438"/>
          <p14:tracePt t="58027" x="9413875" y="2865438"/>
          <p14:tracePt t="58044" x="9437688" y="2865438"/>
          <p14:tracePt t="58061" x="9475788" y="2865438"/>
          <p14:tracePt t="58087" x="9488488" y="2865438"/>
          <p14:tracePt t="58104" x="9513888" y="2865438"/>
          <p14:tracePt t="58111" x="9525000" y="2865438"/>
          <p14:tracePt t="58128" x="9563100" y="2865438"/>
          <p14:tracePt t="58152" x="9575800" y="2865438"/>
          <p14:tracePt t="58175" x="9588500" y="2865438"/>
          <p14:tracePt t="58184" x="9601200" y="2865438"/>
          <p14:tracePt t="58207" x="9626600" y="2865438"/>
          <p14:tracePt t="58214" x="9650413" y="2865438"/>
          <p14:tracePt t="58230" x="9663113" y="2865438"/>
          <p14:tracePt t="58245" x="9675813" y="2865438"/>
          <p14:tracePt t="58246" x="9688513" y="2865438"/>
          <p14:tracePt t="58262" x="9739313" y="2865438"/>
          <p14:tracePt t="58278" x="9775825" y="2865438"/>
          <p14:tracePt t="58295" x="9826625" y="2865438"/>
          <p14:tracePt t="58311" x="9875838" y="2865438"/>
          <p14:tracePt t="58328" x="9901238" y="2865438"/>
          <p14:tracePt t="58345" x="9926638" y="2865438"/>
          <p14:tracePt t="58362" x="9952038" y="2865438"/>
          <p14:tracePt t="58383" x="9963150" y="2865438"/>
          <p14:tracePt t="58408" x="9975850" y="2865438"/>
          <p14:tracePt t="58424" x="9988550" y="2865438"/>
          <p14:tracePt t="58440" x="10013950" y="2865438"/>
          <p14:tracePt t="58447" x="10039350" y="2865438"/>
          <p14:tracePt t="58463" x="10088563" y="2865438"/>
          <p14:tracePt t="58480" x="10126663" y="2865438"/>
          <p14:tracePt t="58495" x="10188575" y="2865438"/>
          <p14:tracePt t="58512" x="10252075" y="2865438"/>
          <p14:tracePt t="58529" x="10277475" y="2878138"/>
          <p14:tracePt t="58546" x="10313988" y="2890838"/>
          <p14:tracePt t="58562" x="10339388" y="2903538"/>
          <p14:tracePt t="58579" x="10364788" y="2916238"/>
          <p14:tracePt t="58596" x="10390188" y="2928938"/>
          <p14:tracePt t="58612" x="10414000" y="2928938"/>
          <p14:tracePt t="58614" x="10426700" y="2928938"/>
          <p14:tracePt t="58629" x="10464800" y="2965450"/>
          <p14:tracePt t="58646" x="10526713" y="2978150"/>
          <p14:tracePt t="58663" x="10577513" y="3003550"/>
          <p14:tracePt t="58679" x="10639425" y="3041650"/>
          <p14:tracePt t="58696" x="10652125" y="3054350"/>
          <p14:tracePt t="58713" x="10677525" y="3065463"/>
          <p14:tracePt t="58729" x="10702925" y="3078163"/>
          <p14:tracePt t="58790" x="10715625" y="3078163"/>
          <p14:tracePt t="58870" x="10726738" y="3078163"/>
          <p14:tracePt t="58943" x="10739438" y="3078163"/>
          <p14:tracePt t="58967" x="10739438" y="3065463"/>
          <p14:tracePt t="59111" x="10752138" y="3065463"/>
          <p14:tracePt t="59215" x="10764838" y="3065463"/>
          <p14:tracePt t="59263" x="10777538" y="3065463"/>
          <p14:tracePt t="59279" x="10790238" y="3054350"/>
          <p14:tracePt t="59327" x="10802938" y="3054350"/>
          <p14:tracePt t="59351" x="10815638" y="3054350"/>
          <p14:tracePt t="59543" x="10815638" y="3041650"/>
          <p14:tracePt t="59575" x="10815638" y="3028950"/>
          <p14:tracePt t="59623" x="10815638" y="3016250"/>
          <p14:tracePt t="59655" x="10815638" y="3003550"/>
          <p14:tracePt t="85200" x="10815638" y="3016250"/>
          <p14:tracePt t="85223" x="10815638" y="3028950"/>
          <p14:tracePt t="85231" x="10815638" y="3041650"/>
          <p14:tracePt t="85247" x="10815638" y="3054350"/>
          <p14:tracePt t="85256" x="10815638" y="3065463"/>
          <p14:tracePt t="85267" x="10802938" y="3090863"/>
          <p14:tracePt t="85284" x="10802938" y="3103563"/>
          <p14:tracePt t="85300" x="10802938" y="3128963"/>
          <p14:tracePt t="85302" x="10802938" y="3154363"/>
          <p14:tracePt t="85318" x="10802938" y="3203575"/>
          <p14:tracePt t="85334" x="10802938" y="3254375"/>
          <p14:tracePt t="85351" x="10802938" y="3290888"/>
          <p14:tracePt t="85367" x="10802938" y="3303588"/>
          <p14:tracePt t="85384" x="10802938" y="3328988"/>
          <p14:tracePt t="85415" x="10790238" y="3341688"/>
          <p14:tracePt t="85440" x="10790238" y="3354388"/>
          <p14:tracePt t="86119" x="10777538" y="3367088"/>
          <p14:tracePt t="86167" x="10764838" y="3367088"/>
          <p14:tracePt t="86183" x="10739438" y="3367088"/>
          <p14:tracePt t="86191" x="10739438" y="3378200"/>
          <p14:tracePt t="86202" x="10739438" y="3403600"/>
          <p14:tracePt t="86219" x="10715625" y="3441700"/>
          <p14:tracePt t="86236" x="10715625" y="3467100"/>
          <p14:tracePt t="86238" x="10715625" y="3490913"/>
          <p14:tracePt t="86253" x="10715625" y="3529013"/>
          <p14:tracePt t="86255" x="10715625" y="3554413"/>
          <p14:tracePt t="86270" x="10690225" y="3616325"/>
          <p14:tracePt t="86287" x="10690225" y="3692525"/>
          <p14:tracePt t="86303" x="10677525" y="3767138"/>
          <p14:tracePt t="86320" x="10677525" y="3879850"/>
          <p14:tracePt t="86336" x="10677525" y="3967163"/>
          <p14:tracePt t="86353" x="10677525" y="4017963"/>
          <p14:tracePt t="86370" x="10677525" y="4105275"/>
          <p14:tracePt t="86386" x="10677525" y="4167188"/>
          <p14:tracePt t="86403" x="10677525" y="4217988"/>
          <p14:tracePt t="86420" x="10677525" y="4267200"/>
          <p14:tracePt t="86437" x="10677525" y="4279900"/>
          <p14:tracePt t="86453" x="10702925" y="4305300"/>
          <p14:tracePt t="86469" x="10702925" y="4318000"/>
          <p14:tracePt t="86502" x="10702925" y="4330700"/>
          <p14:tracePt t="86575" x="10702925" y="4341813"/>
          <p14:tracePt t="86663" x="10702925" y="4354513"/>
          <p14:tracePt t="86759" x="10702925" y="4379913"/>
          <p14:tracePt t="86839" x="10702925" y="4392613"/>
          <p14:tracePt t="86863" x="10715625" y="4405313"/>
          <p14:tracePt t="87094" x="10739438" y="4405313"/>
          <p14:tracePt t="87103" x="10777538" y="4405313"/>
          <p14:tracePt t="87111" x="10802938" y="4405313"/>
          <p14:tracePt t="87121" x="10839450" y="4430713"/>
          <p14:tracePt t="87138" x="10902950" y="4492625"/>
          <p14:tracePt t="87155" x="10952163" y="4554538"/>
          <p14:tracePt t="87172" x="10964863" y="4579938"/>
          <p14:tracePt t="87174" x="10990263" y="4592638"/>
          <p14:tracePt t="87188" x="10990263" y="4605338"/>
          <p14:tracePt t="87191" x="11002963" y="4618038"/>
          <p14:tracePt t="87351" x="11015663" y="4630738"/>
          <p14:tracePt t="87359" x="11064875" y="4643438"/>
          <p14:tracePt t="87372" x="11077575" y="4667250"/>
          <p14:tracePt t="87374" x="11102975" y="4679950"/>
          <p14:tracePt t="87390" x="11153775" y="4692650"/>
          <p14:tracePt t="87406" x="11190288" y="4730750"/>
          <p14:tracePt t="87423" x="11215688" y="4743450"/>
          <p14:tracePt t="87439" x="11241088" y="4756150"/>
          <p14:tracePt t="87456" x="11253788" y="4768850"/>
          <p14:tracePt t="87679" x="11253788" y="4756150"/>
          <p14:tracePt t="87799" x="11253788" y="4743450"/>
          <p14:tracePt t="88095" x="11253788" y="4730750"/>
          <p14:tracePt t="88103" x="11253788" y="4718050"/>
          <p14:tracePt t="88110" x="11253788" y="4705350"/>
          <p14:tracePt t="88135" x="11253788" y="4692650"/>
          <p14:tracePt t="88918" x="11241088" y="4692650"/>
          <p14:tracePt t="89559" x="11241088" y="4705350"/>
          <p14:tracePt t="89630" x="11241088" y="4718050"/>
          <p14:tracePt t="89639" x="11241088" y="4730750"/>
          <p14:tracePt t="89686" x="11228388" y="4730750"/>
          <p14:tracePt t="89735" x="11228388" y="4743450"/>
          <p14:tracePt t="89751" x="11215688" y="4743450"/>
          <p14:tracePt t="89767" x="11215688" y="4756150"/>
          <p14:tracePt t="89799" x="11202988" y="4779963"/>
          <p14:tracePt t="89871" x="11190288" y="4792663"/>
          <p14:tracePt t="90183" x="11190288" y="4805363"/>
          <p14:tracePt t="90255" x="11190288" y="4818063"/>
          <p14:tracePt t="90950" x="11190288" y="4843463"/>
          <p14:tracePt t="90959" x="11190288" y="4856163"/>
          <p14:tracePt t="90975" x="11190288" y="4868863"/>
          <p14:tracePt t="90990" x="11190288" y="4879975"/>
          <p14:tracePt t="91015" x="11190288" y="4892675"/>
          <p14:tracePt t="91039" x="11190288" y="4918075"/>
          <p14:tracePt t="91079" x="11190288" y="4930775"/>
          <p14:tracePt t="91095" x="11190288" y="4943475"/>
          <p14:tracePt t="91104" x="11190288" y="4956175"/>
          <p14:tracePt t="91115" x="11190288" y="4968875"/>
          <p14:tracePt t="91132" x="11177588" y="4968875"/>
          <p14:tracePt t="91134" x="11177588" y="4981575"/>
          <p14:tracePt t="91149" x="11164888" y="4992688"/>
          <p14:tracePt t="91151" x="11164888" y="5005388"/>
          <p14:tracePt t="91166" x="11153775" y="5018088"/>
          <p14:tracePt t="91183" x="11141075" y="5030788"/>
          <p14:tracePt t="91200" x="11115675" y="5043488"/>
          <p14:tracePt t="91223" x="11115675" y="5068888"/>
          <p14:tracePt t="91247" x="11102975" y="5081588"/>
          <p14:tracePt t="91279" x="11077575" y="5081588"/>
          <p14:tracePt t="91304" x="11064875" y="5081588"/>
          <p14:tracePt t="91311" x="11052175" y="5081588"/>
          <p14:tracePt t="91318" x="11041063" y="5081588"/>
          <p14:tracePt t="91333" x="11028363" y="5081588"/>
          <p14:tracePt t="91335" x="11002963" y="5081588"/>
          <p14:tracePt t="91350" x="10964863" y="5081588"/>
          <p14:tracePt t="91366" x="10928350" y="5105400"/>
          <p14:tracePt t="91383" x="10902950" y="5105400"/>
          <p14:tracePt t="91400" x="10864850" y="5105400"/>
          <p14:tracePt t="91416" x="10828338" y="5118100"/>
          <p14:tracePt t="91433" x="10752138" y="5130800"/>
          <p14:tracePt t="91450" x="10702925" y="5143500"/>
          <p14:tracePt t="91466" x="10664825" y="5143500"/>
          <p14:tracePt t="91483" x="10614025" y="5143500"/>
          <p14:tracePt t="91499" x="10577513" y="5156200"/>
          <p14:tracePt t="91515" x="10514013" y="5156200"/>
          <p14:tracePt t="91532" x="10464800" y="5156200"/>
          <p14:tracePt t="91533" x="10426700" y="5168900"/>
          <p14:tracePt t="91549" x="10326688" y="5194300"/>
          <p14:tracePt t="91566" x="10177463" y="5194300"/>
          <p14:tracePt t="91582" x="9952038" y="5194300"/>
          <p14:tracePt t="91599" x="9688513" y="5194300"/>
          <p14:tracePt t="91616" x="9550400" y="5156200"/>
          <p14:tracePt t="91632" x="9363075" y="5092700"/>
          <p14:tracePt t="91649" x="9250363" y="5043488"/>
          <p14:tracePt t="91666" x="9163050" y="5018088"/>
          <p14:tracePt t="91683" x="9063038" y="4956175"/>
          <p14:tracePt t="91699" x="8937625" y="4892675"/>
          <p14:tracePt t="91716" x="8786813" y="4792663"/>
          <p14:tracePt t="91717" x="8699500" y="4730750"/>
          <p14:tracePt t="91733" x="8537575" y="4618038"/>
          <p14:tracePt t="91750" x="8335963" y="4505325"/>
          <p14:tracePt t="91766" x="8161338" y="4405313"/>
          <p14:tracePt t="91783" x="8035925" y="4341813"/>
          <p14:tracePt t="91799" x="7948613" y="4279900"/>
          <p14:tracePt t="91816" x="7886700" y="4230688"/>
          <p14:tracePt t="91833" x="7848600" y="4179888"/>
          <p14:tracePt t="91850" x="7810500" y="4117975"/>
          <p14:tracePt t="91866" x="7761288" y="4017963"/>
          <p14:tracePt t="91883" x="7748588" y="3954463"/>
          <p14:tracePt t="91900" x="7735888" y="3905250"/>
          <p14:tracePt t="91901" x="7723188" y="3879850"/>
          <p14:tracePt t="91917" x="7723188" y="3867150"/>
          <p14:tracePt t="91918" x="7723188" y="3854450"/>
          <p14:tracePt t="91933" x="7723188" y="3816350"/>
          <p14:tracePt t="91950" x="7723188" y="3767138"/>
          <p14:tracePt t="91966" x="7723188" y="3729038"/>
          <p14:tracePt t="91983" x="7748588" y="3703638"/>
          <p14:tracePt t="92000" x="7785100" y="3679825"/>
          <p14:tracePt t="92017" x="7823200" y="3641725"/>
          <p14:tracePt t="92033" x="7874000" y="3629025"/>
          <p14:tracePt t="92050" x="7948613" y="3603625"/>
          <p14:tracePt t="92067" x="8010525" y="3590925"/>
          <p14:tracePt t="92083" x="8074025" y="3567113"/>
          <p14:tracePt t="92100" x="8123238" y="3567113"/>
          <p14:tracePt t="92102" x="8148638" y="3567113"/>
          <p14:tracePt t="92117" x="8199438" y="3567113"/>
          <p14:tracePt t="92134" x="8248650" y="3541713"/>
          <p14:tracePt t="92151" x="8274050" y="3541713"/>
          <p14:tracePt t="92167" x="8299450" y="3541713"/>
          <p14:tracePt t="92184" x="8312150" y="3541713"/>
          <p14:tracePt t="92201" x="8324850" y="3541713"/>
          <p14:tracePt t="92246" x="8348663" y="3541713"/>
          <p14:tracePt t="92270" x="8361363" y="3554413"/>
          <p14:tracePt t="92279" x="8374063" y="3590925"/>
          <p14:tracePt t="92285" x="8399463" y="3629025"/>
          <p14:tracePt t="92302" x="8474075" y="3767138"/>
          <p14:tracePt t="92319" x="8561388" y="3916363"/>
          <p14:tracePt t="92335" x="8650288" y="4067175"/>
          <p14:tracePt t="92351" x="8674100" y="4141788"/>
          <p14:tracePt t="92368" x="8699500" y="4192588"/>
          <p14:tracePt t="92385" x="8699500" y="4217988"/>
          <p14:tracePt t="92402" x="8699500" y="4241800"/>
          <p14:tracePt t="92419" x="8699500" y="4254500"/>
          <p14:tracePt t="92435" x="8699500" y="4279900"/>
          <p14:tracePt t="92452" x="8699500" y="4305300"/>
          <p14:tracePt t="92454" x="8699500" y="4318000"/>
          <p14:tracePt t="92468" x="8724900" y="4341813"/>
          <p14:tracePt t="92470" x="8724900" y="4354513"/>
          <p14:tracePt t="92484" x="8724900" y="4367213"/>
          <p14:tracePt t="92486" x="8724900" y="4379913"/>
          <p14:tracePt t="92502" x="8724900" y="4405313"/>
          <p14:tracePt t="92518" x="8724900" y="4430713"/>
          <p14:tracePt t="92542" x="8724900" y="4443413"/>
          <p14:tracePt t="92551" x="8724900" y="4467225"/>
          <p14:tracePt t="92568" x="8724900" y="4479925"/>
          <p14:tracePt t="92585" x="8724900" y="4518025"/>
          <p14:tracePt t="92602" x="8750300" y="4543425"/>
          <p14:tracePt t="92618" x="8750300" y="4579938"/>
          <p14:tracePt t="92635" x="8750300" y="4618038"/>
          <p14:tracePt t="92652" x="8750300" y="4679950"/>
          <p14:tracePt t="92670" x="8799513" y="4792663"/>
          <p14:tracePt t="92686" x="8837613" y="4856163"/>
          <p14:tracePt t="92703" x="8874125" y="4905375"/>
          <p14:tracePt t="92720" x="8886825" y="4930775"/>
          <p14:tracePt t="92736" x="8924925" y="4968875"/>
          <p14:tracePt t="92753" x="8937625" y="4981575"/>
          <p14:tracePt t="92770" x="8986838" y="5030788"/>
          <p14:tracePt t="92786" x="9037638" y="5056188"/>
          <p14:tracePt t="92803" x="9124950" y="5105400"/>
          <p14:tracePt t="92820" x="9199563" y="5130800"/>
          <p14:tracePt t="92822" x="9224963" y="5130800"/>
          <p14:tracePt t="92837" x="9301163" y="5143500"/>
          <p14:tracePt t="92838" x="9350375" y="5143500"/>
          <p14:tracePt t="92854" x="9501188" y="5168900"/>
          <p14:tracePt t="92870" x="9637713" y="5181600"/>
          <p14:tracePt t="92887" x="9726613" y="5181600"/>
          <p14:tracePt t="92904" x="9775825" y="5181600"/>
          <p14:tracePt t="92920" x="9839325" y="5181600"/>
          <p14:tracePt t="92936" x="9863138" y="5181600"/>
          <p14:tracePt t="92953" x="9913938" y="5181600"/>
          <p14:tracePt t="92970" x="9926638" y="5181600"/>
          <p14:tracePt t="92987" x="9952038" y="5181600"/>
          <p14:tracePt t="93004" x="9963150" y="5181600"/>
          <p14:tracePt t="93005" x="9963150" y="5168900"/>
          <p14:tracePt t="93020" x="9975850" y="5168900"/>
          <p14:tracePt t="93037" x="9988550" y="5156200"/>
          <p14:tracePt t="93054" x="10026650" y="5143500"/>
          <p14:tracePt t="93071" x="10052050" y="5130800"/>
          <p14:tracePt t="93087" x="10088563" y="5118100"/>
          <p14:tracePt t="93104" x="10126663" y="5105400"/>
          <p14:tracePt t="93120" x="10152063" y="5092700"/>
          <p14:tracePt t="93137" x="10177463" y="5081588"/>
          <p14:tracePt t="93154" x="10213975" y="5081588"/>
          <p14:tracePt t="93171" x="10252075" y="5068888"/>
          <p14:tracePt t="93187" x="10301288" y="5056188"/>
          <p14:tracePt t="93204" x="10326688" y="5056188"/>
          <p14:tracePt t="93206" x="10352088" y="5043488"/>
          <p14:tracePt t="93222" x="10377488" y="5030788"/>
          <p14:tracePt t="93238" x="10439400" y="5018088"/>
          <p14:tracePt t="93255" x="10514013" y="5005388"/>
          <p14:tracePt t="93271" x="10577513" y="4981575"/>
          <p14:tracePt t="93287" x="10664825" y="4943475"/>
          <p14:tracePt t="93304" x="10715625" y="4930775"/>
          <p14:tracePt t="93321" x="10752138" y="4918075"/>
          <p14:tracePt t="93338" x="10815638" y="4868863"/>
          <p14:tracePt t="93354" x="10852150" y="4856163"/>
          <p14:tracePt t="93371" x="10890250" y="4830763"/>
          <p14:tracePt t="93388" x="10915650" y="4805363"/>
          <p14:tracePt t="93390" x="10928350" y="4792663"/>
          <p14:tracePt t="93405" x="10939463" y="4779963"/>
          <p14:tracePt t="93422" x="10952163" y="4779963"/>
          <p14:tracePt t="93438" x="10964863" y="4768850"/>
          <p14:tracePt t="93455" x="10990263" y="4756150"/>
          <p14:tracePt t="93471" x="10990263" y="4743450"/>
          <p14:tracePt t="93488" x="11015663" y="4718050"/>
          <p14:tracePt t="93512" x="11028363" y="4705350"/>
          <p14:tracePt t="93543" x="11028363" y="4679950"/>
          <p14:tracePt t="93591" x="11028363" y="4667250"/>
          <p14:tracePt t="93605" x="11028363" y="4656138"/>
          <p14:tracePt t="93622" x="11028363" y="4643438"/>
          <p14:tracePt t="93630" x="11028363" y="4630738"/>
          <p14:tracePt t="93646" x="11028363" y="4605338"/>
          <p14:tracePt t="93656" x="11028363" y="4592638"/>
          <p14:tracePt t="93672" x="11028363" y="4579938"/>
          <p14:tracePt t="93688" x="11028363" y="4554538"/>
          <p14:tracePt t="93705" x="11028363" y="4530725"/>
          <p14:tracePt t="93722" x="11028363" y="4505325"/>
          <p14:tracePt t="93739" x="11028363" y="4479925"/>
          <p14:tracePt t="93756" x="11028363" y="4454525"/>
          <p14:tracePt t="93791" x="11028363" y="4443413"/>
          <p14:tracePt t="94039" x="11028363" y="4430713"/>
          <p14:tracePt t="94407" x="11028363" y="4443413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31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05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09"/>
    </mc:Choice>
    <mc:Fallback xmlns="">
      <p:transition spd="slow" advTm="102309"/>
    </mc:Fallback>
  </mc:AlternateContent>
  <p:extLst>
    <p:ext uri="{3A86A75C-4F4B-4683-9AE1-C65F6400EC91}">
      <p14:laserTraceLst xmlns:p14="http://schemas.microsoft.com/office/powerpoint/2010/main">
        <p14:tracePtLst>
          <p14:tracePt t="14214" x="11002963" y="4443413"/>
          <p14:tracePt t="14222" x="10964863" y="4443413"/>
          <p14:tracePt t="14230" x="10864850" y="4454525"/>
          <p14:tracePt t="14238" x="10614025" y="4605338"/>
          <p14:tracePt t="14255" x="8924925" y="5330825"/>
          <p14:tracePt t="14273" x="6546850" y="6145213"/>
          <p14:tracePt t="14289" x="5157788" y="6557963"/>
          <p14:tracePt t="14306" x="4606925" y="6657975"/>
          <p14:tracePt t="14322" x="4381500" y="6696075"/>
          <p14:tracePt t="14339" x="4343400" y="6696075"/>
          <p14:tracePt t="14389" x="4343400" y="6657975"/>
          <p14:tracePt t="14397" x="4343400" y="6557963"/>
          <p14:tracePt t="14406" x="4368800" y="6419850"/>
          <p14:tracePt t="14422" x="4506913" y="6345238"/>
          <p14:tracePt t="14534" x="4518025" y="6345238"/>
          <p14:tracePt t="14540" x="4594225" y="6294438"/>
          <p14:tracePt t="14550" x="4719638" y="6194425"/>
          <p14:tracePt t="14556" x="4794250" y="6069013"/>
          <p14:tracePt t="14574" x="4994275" y="5368925"/>
          <p14:tracePt t="14590" x="5170488" y="4656138"/>
          <p14:tracePt t="14606" x="5194300" y="3867150"/>
          <p14:tracePt t="14623" x="5068888" y="3390900"/>
          <p14:tracePt t="14640" x="4956175" y="3128963"/>
          <p14:tracePt t="14656" x="4919663" y="3016250"/>
          <p14:tracePt t="14674" x="4919663" y="2978150"/>
          <p14:tracePt t="14690" x="4994275" y="2852738"/>
          <p14:tracePt t="14706" x="5081588" y="2765425"/>
          <p14:tracePt t="14708" x="5157788" y="2716213"/>
          <p14:tracePt t="14723" x="5170488" y="2716213"/>
          <p14:tracePt t="14941" x="5181600" y="2716213"/>
          <p14:tracePt t="14949" x="5207000" y="2728913"/>
          <p14:tracePt t="14958" x="5257800" y="2752725"/>
          <p14:tracePt t="14974" x="5281613" y="2778125"/>
          <p14:tracePt t="14990" x="5307013" y="2803525"/>
          <p14:tracePt t="15007" x="5319713" y="2803525"/>
          <p14:tracePt t="15024" x="5319713" y="2816225"/>
          <p14:tracePt t="15041" x="5332413" y="2828925"/>
          <p14:tracePt t="15057" x="5357813" y="2840038"/>
          <p14:tracePt t="15074" x="5394325" y="2852738"/>
          <p14:tracePt t="15076" x="5407025" y="2852738"/>
          <p14:tracePt t="15093" x="5432425" y="2852738"/>
          <p14:tracePt t="15108" x="5457825" y="2865438"/>
          <p14:tracePt t="15124" x="5532438" y="2903538"/>
          <p14:tracePt t="15142" x="5683250" y="2952750"/>
          <p14:tracePt t="15158" x="5883275" y="3003550"/>
          <p14:tracePt t="15175" x="6070600" y="3090863"/>
          <p14:tracePt t="15191" x="6283325" y="3154363"/>
          <p14:tracePt t="15208" x="6508750" y="3178175"/>
          <p14:tracePt t="15224" x="6746875" y="3216275"/>
          <p14:tracePt t="15240" x="6834188" y="3216275"/>
          <p14:tracePt t="15257" x="6884988" y="3216275"/>
          <p14:tracePt t="15274" x="6910388" y="3216275"/>
          <p14:tracePt t="15290" x="6921500" y="3216275"/>
          <p14:tracePt t="15307" x="6934200" y="3216275"/>
          <p14:tracePt t="15308" x="6946900" y="3203575"/>
          <p14:tracePt t="15333" x="6959600" y="3190875"/>
          <p14:tracePt t="15341" x="6959600" y="3178175"/>
          <p14:tracePt t="15357" x="6959600" y="3154363"/>
          <p14:tracePt t="15374" x="6985000" y="3128963"/>
          <p14:tracePt t="15397" x="6997700" y="3103563"/>
          <p14:tracePt t="15407" x="7010400" y="3090863"/>
          <p14:tracePt t="15424" x="7034213" y="3065463"/>
          <p14:tracePt t="15440" x="7059613" y="3054350"/>
          <p14:tracePt t="15457" x="7097713" y="3016250"/>
          <p14:tracePt t="15474" x="7134225" y="2965450"/>
          <p14:tracePt t="15490" x="7210425" y="2916238"/>
          <p14:tracePt t="15507" x="7285038" y="2840038"/>
          <p14:tracePt t="15524" x="7310438" y="2790825"/>
          <p14:tracePt t="15541" x="7310438" y="2778125"/>
          <p14:tracePt t="15557" x="7335838" y="2740025"/>
          <p14:tracePt t="15575" x="7359650" y="2690813"/>
          <p14:tracePt t="15592" x="7359650" y="2665413"/>
          <p14:tracePt t="15622" x="7359650" y="2640013"/>
          <p14:tracePt t="15637" x="7372350" y="2640013"/>
          <p14:tracePt t="15645" x="7372350" y="2627313"/>
          <p14:tracePt t="15725" x="7372350" y="2616200"/>
          <p14:tracePt t="15733" x="7372350" y="2603500"/>
          <p14:tracePt t="15750" x="7372350" y="2590800"/>
          <p14:tracePt t="15759" x="7372350" y="2578100"/>
          <p14:tracePt t="15776" x="7372350" y="2552700"/>
          <p14:tracePt t="15793" x="7372350" y="2527300"/>
          <p14:tracePt t="15810" x="7372350" y="2516188"/>
          <p14:tracePt t="15826" x="7372350" y="2465388"/>
          <p14:tracePt t="15843" x="7348538" y="2439988"/>
          <p14:tracePt t="15845" x="7323138" y="2427288"/>
          <p14:tracePt t="15860" x="7285038" y="2390775"/>
          <p14:tracePt t="15877" x="7210425" y="2365375"/>
          <p14:tracePt t="15893" x="7097713" y="2327275"/>
          <p14:tracePt t="15910" x="6985000" y="2290763"/>
          <p14:tracePt t="15926" x="6872288" y="2265363"/>
          <p14:tracePt t="15943" x="6784975" y="2265363"/>
          <p14:tracePt t="15960" x="6696075" y="2265363"/>
          <p14:tracePt t="15977" x="6621463" y="2239963"/>
          <p14:tracePt t="15993" x="6584950" y="2239963"/>
          <p14:tracePt t="16010" x="6534150" y="2239963"/>
          <p14:tracePt t="16026" x="6508750" y="2227263"/>
          <p14:tracePt t="16044" x="6496050" y="2227263"/>
          <p14:tracePt t="16061" x="6472238" y="2227263"/>
          <p14:tracePt t="16078" x="6446838" y="2227263"/>
          <p14:tracePt t="16094" x="6434138" y="2227263"/>
          <p14:tracePt t="16110" x="6408738" y="2214563"/>
          <p14:tracePt t="16127" x="6408738" y="2201863"/>
          <p14:tracePt t="16144" x="6408738" y="2178050"/>
          <p14:tracePt t="16160" x="6383338" y="2165350"/>
          <p14:tracePt t="16177" x="6383338" y="2152650"/>
          <p14:tracePt t="16589" x="6383338" y="2139950"/>
          <p14:tracePt t="16669" x="6396038" y="2139950"/>
          <p14:tracePt t="16949" x="6396038" y="2152650"/>
          <p14:tracePt t="16958" x="6408738" y="2165350"/>
          <p14:tracePt t="16989" x="6408738" y="2178050"/>
          <p14:tracePt t="17022" x="6408738" y="2201863"/>
          <p14:tracePt t="17037" x="6408738" y="2214563"/>
          <p14:tracePt t="17046" x="6421438" y="2214563"/>
          <p14:tracePt t="17053" x="6421438" y="2227263"/>
          <p14:tracePt t="17070" x="6421438" y="2239963"/>
          <p14:tracePt t="17079" x="6421438" y="2252663"/>
          <p14:tracePt t="17096" x="6421438" y="2265363"/>
          <p14:tracePt t="17113" x="6421438" y="2278063"/>
          <p14:tracePt t="17129" x="6408738" y="2303463"/>
          <p14:tracePt t="17146" x="6396038" y="2314575"/>
          <p14:tracePt t="17163" x="6383338" y="2339975"/>
          <p14:tracePt t="17165" x="6370638" y="2365375"/>
          <p14:tracePt t="17180" x="6321425" y="2390775"/>
          <p14:tracePt t="17197" x="6259513" y="2427288"/>
          <p14:tracePt t="17214" x="6208713" y="2427288"/>
          <p14:tracePt t="17230" x="6121400" y="2452688"/>
          <p14:tracePt t="17245" x="5957888" y="2490788"/>
          <p14:tracePt t="17262" x="5821363" y="2490788"/>
          <p14:tracePt t="17279" x="5619750" y="2503488"/>
          <p14:tracePt t="17296" x="5357813" y="2503488"/>
          <p14:tracePt t="17312" x="4945063" y="2503488"/>
          <p14:tracePt t="17329" x="4643438" y="2503488"/>
          <p14:tracePt t="17346" x="4406900" y="2503488"/>
          <p14:tracePt t="17362" x="4268788" y="2503488"/>
          <p14:tracePt t="17364" x="4230688" y="2503488"/>
          <p14:tracePt t="17379" x="4192588" y="2503488"/>
          <p14:tracePt t="17380" x="4143375" y="2503488"/>
          <p14:tracePt t="17396" x="4043363" y="2503488"/>
          <p14:tracePt t="17413" x="3943350" y="2503488"/>
          <p14:tracePt t="17430" x="3843338" y="2503488"/>
          <p14:tracePt t="17447" x="3767138" y="2503488"/>
          <p14:tracePt t="17464" x="3654425" y="2503488"/>
          <p14:tracePt t="17481" x="3554413" y="2503488"/>
          <p14:tracePt t="17497" x="3467100" y="2503488"/>
          <p14:tracePt t="17514" x="3354388" y="2503488"/>
          <p14:tracePt t="17516" x="3317875" y="2503488"/>
          <p14:tracePt t="17530" x="3267075" y="2503488"/>
          <p14:tracePt t="17532" x="3241675" y="2503488"/>
          <p14:tracePt t="17547" x="3205163" y="2503488"/>
          <p14:tracePt t="17549" x="3167063" y="2503488"/>
          <p14:tracePt t="17564" x="3103563" y="2503488"/>
          <p14:tracePt t="17581" x="3016250" y="2503488"/>
          <p14:tracePt t="17597" x="2928938" y="2478088"/>
          <p14:tracePt t="17613" x="2867025" y="2465388"/>
          <p14:tracePt t="17630" x="2816225" y="2465388"/>
          <p14:tracePt t="17646" x="2754313" y="2452688"/>
          <p14:tracePt t="17663" x="2741613" y="2452688"/>
          <p14:tracePt t="17680" x="2716213" y="2439988"/>
          <p14:tracePt t="17697" x="2690813" y="2439988"/>
          <p14:tracePt t="17717" x="2678113" y="2439988"/>
          <p14:tracePt t="17733" x="2667000" y="2439988"/>
          <p14:tracePt t="17747" x="2654300" y="2439988"/>
          <p14:tracePt t="17764" x="2628900" y="2427288"/>
          <p14:tracePt t="17789" x="2628900" y="2414588"/>
          <p14:tracePt t="17804" x="2616200" y="2414588"/>
          <p14:tracePt t="17820" x="2590800" y="2414588"/>
          <p14:tracePt t="17830" x="2590800" y="2390775"/>
          <p14:tracePt t="17847" x="2565400" y="2365375"/>
          <p14:tracePt t="17864" x="2516188" y="2339975"/>
          <p14:tracePt t="17881" x="2478088" y="2339975"/>
          <p14:tracePt t="17897" x="2416175" y="2314575"/>
          <p14:tracePt t="17914" x="2352675" y="2314575"/>
          <p14:tracePt t="17931" x="2303463" y="2314575"/>
          <p14:tracePt t="17932" x="2278063" y="2314575"/>
          <p14:tracePt t="17948" x="2252663" y="2314575"/>
          <p14:tracePt t="17964" x="2228850" y="2314575"/>
          <p14:tracePt t="17981" x="2203450" y="2314575"/>
          <p14:tracePt t="18013" x="2190750" y="2314575"/>
          <p14:tracePt t="18094" x="2190750" y="2303463"/>
          <p14:tracePt t="18142" x="2190750" y="2290763"/>
          <p14:tracePt t="18149" x="2190750" y="2278063"/>
          <p14:tracePt t="18157" x="2190750" y="2265363"/>
          <p14:tracePt t="18173" x="2190750" y="2252663"/>
          <p14:tracePt t="18182" x="2190750" y="2239963"/>
          <p14:tracePt t="18199" x="2190750" y="2227263"/>
          <p14:tracePt t="18221" x="2203450" y="2214563"/>
          <p14:tracePt t="18253" x="2203450" y="2201863"/>
          <p14:tracePt t="18325" x="2216150" y="2201863"/>
          <p14:tracePt t="18366" x="2228850" y="2201863"/>
          <p14:tracePt t="18405" x="2239963" y="2201863"/>
          <p14:tracePt t="18414" x="2252663" y="2201863"/>
          <p14:tracePt t="18462" x="2265363" y="2201863"/>
          <p14:tracePt t="18509" x="2278063" y="2201863"/>
          <p14:tracePt t="18588" x="2290763" y="2201863"/>
          <p14:tracePt t="18652" x="2303463" y="2201863"/>
          <p14:tracePt t="18668" x="2328863" y="2201863"/>
          <p14:tracePt t="18676" x="2352675" y="2201863"/>
          <p14:tracePt t="18684" x="2378075" y="2201863"/>
          <p14:tracePt t="18699" x="2390775" y="2201863"/>
          <p14:tracePt t="18700" x="2403475" y="2201863"/>
          <p14:tracePt t="18716" x="2490788" y="2201863"/>
          <p14:tracePt t="18733" x="2541588" y="2201863"/>
          <p14:tracePt t="18749" x="2590800" y="2178050"/>
          <p14:tracePt t="18766" x="2654300" y="2165350"/>
          <p14:tracePt t="18782" x="2741613" y="2152650"/>
          <p14:tracePt t="18799" x="2790825" y="2152650"/>
          <p14:tracePt t="18816" x="2803525" y="2152650"/>
          <p14:tracePt t="18833" x="2816225" y="2152650"/>
          <p14:tracePt t="19005" x="2828925" y="2152650"/>
          <p14:tracePt t="19013" x="2841625" y="2152650"/>
          <p14:tracePt t="19021" x="2854325" y="2152650"/>
          <p14:tracePt t="19035" x="2879725" y="2152650"/>
          <p14:tracePt t="19037" x="2903538" y="2152650"/>
          <p14:tracePt t="19050" x="2916238" y="2152650"/>
          <p14:tracePt t="19067" x="2941638" y="2152650"/>
          <p14:tracePt t="19068" x="2954338" y="2152650"/>
          <p14:tracePt t="19083" x="2967038" y="2152650"/>
          <p14:tracePt t="19084" x="2992438" y="2152650"/>
          <p14:tracePt t="19100" x="3016250" y="2139950"/>
          <p14:tracePt t="19116" x="3092450" y="2127250"/>
          <p14:tracePt t="19133" x="3154363" y="2127250"/>
          <p14:tracePt t="19150" x="3205163" y="2114550"/>
          <p14:tracePt t="19168" x="3279775" y="2089150"/>
          <p14:tracePt t="19185" x="3328988" y="2089150"/>
          <p14:tracePt t="19202" x="3367088" y="2089150"/>
          <p14:tracePt t="19204" x="3405188" y="2065338"/>
          <p14:tracePt t="19221" x="3429000" y="2052638"/>
          <p14:tracePt t="19235" x="3454400" y="2052638"/>
          <p14:tracePt t="19236" x="3479800" y="2039938"/>
          <p14:tracePt t="19250" x="3505200" y="2039938"/>
          <p14:tracePt t="19267" x="3554413" y="2027238"/>
          <p14:tracePt t="19268" x="3592513" y="2027238"/>
          <p14:tracePt t="19284" x="3667125" y="2014538"/>
          <p14:tracePt t="19308" x="3679825" y="2014538"/>
          <p14:tracePt t="19317" x="3692525" y="2001838"/>
          <p14:tracePt t="19340" x="3705225" y="2001838"/>
          <p14:tracePt t="19357" x="3717925" y="2001838"/>
          <p14:tracePt t="19412" x="3743325" y="1989138"/>
          <p14:tracePt t="19444" x="3756025" y="1989138"/>
          <p14:tracePt t="19468" x="3779838" y="1978025"/>
          <p14:tracePt t="19476" x="3805238" y="1978025"/>
          <p14:tracePt t="19485" x="3830638" y="1965325"/>
          <p14:tracePt t="19501" x="3867150" y="1965325"/>
          <p14:tracePt t="19518" x="3917950" y="1939925"/>
          <p14:tracePt t="19534" x="3943350" y="1939925"/>
          <p14:tracePt t="19551" x="3956050" y="1939925"/>
          <p14:tracePt t="19568" x="3968750" y="1939925"/>
          <p14:tracePt t="19584" x="3979863" y="1939925"/>
          <p14:tracePt t="19612" x="4005263" y="1939925"/>
          <p14:tracePt t="19630" x="4017963" y="1927225"/>
          <p14:tracePt t="19637" x="4030663" y="1927225"/>
          <p14:tracePt t="19652" x="4043363" y="1927225"/>
          <p14:tracePt t="19668" x="4068763" y="1927225"/>
          <p14:tracePt t="19685" x="4105275" y="1927225"/>
          <p14:tracePt t="19703" x="4156075" y="1927225"/>
          <p14:tracePt t="19718" x="4205288" y="1927225"/>
          <p14:tracePt t="19735" x="4294188" y="1927225"/>
          <p14:tracePt t="19751" x="4343400" y="1927225"/>
          <p14:tracePt t="19769" x="4406900" y="1927225"/>
          <p14:tracePt t="19785" x="4456113" y="1927225"/>
          <p14:tracePt t="19802" x="4556125" y="1927225"/>
          <p14:tracePt t="19819" x="4630738" y="1927225"/>
          <p14:tracePt t="19820" x="4681538" y="1927225"/>
          <p14:tracePt t="19836" x="4794250" y="1927225"/>
          <p14:tracePt t="19852" x="4868863" y="1927225"/>
          <p14:tracePt t="19869" x="4945063" y="1927225"/>
          <p14:tracePt t="19885" x="5006975" y="1927225"/>
          <p14:tracePt t="19902" x="5094288" y="1927225"/>
          <p14:tracePt t="19919" x="5181600" y="1927225"/>
          <p14:tracePt t="19935" x="5294313" y="1927225"/>
          <p14:tracePt t="19952" x="5383213" y="1927225"/>
          <p14:tracePt t="19969" x="5445125" y="1927225"/>
          <p14:tracePt t="19986" x="5495925" y="1927225"/>
          <p14:tracePt t="20004" x="5519738" y="1927225"/>
          <p14:tracePt t="20037" x="5532438" y="1927225"/>
          <p14:tracePt t="20064" x="5545138" y="1927225"/>
          <p14:tracePt t="20079" x="5557838" y="1927225"/>
          <p14:tracePt t="31829" x="5607050" y="1927225"/>
          <p14:tracePt t="31837" x="5732463" y="1927225"/>
          <p14:tracePt t="31845" x="5857875" y="1927225"/>
          <p14:tracePt t="31852" x="6321425" y="1901825"/>
          <p14:tracePt t="31869" x="6797675" y="1827213"/>
          <p14:tracePt t="31885" x="7034213" y="1789113"/>
          <p14:tracePt t="31902" x="7059613" y="1789113"/>
          <p14:tracePt t="31918" x="7085013" y="1789113"/>
          <p14:tracePt t="31935" x="7210425" y="1789113"/>
          <p14:tracePt t="31952" x="7635875" y="1889125"/>
          <p14:tracePt t="31968" x="8061325" y="2052638"/>
          <p14:tracePt t="31985" x="8637588" y="2327275"/>
          <p14:tracePt t="32002" x="8986838" y="2478088"/>
          <p14:tracePt t="32018" x="9163050" y="2527300"/>
          <p14:tracePt t="32020" x="9288463" y="2590800"/>
          <p14:tracePt t="32035" x="9324975" y="2603500"/>
          <p14:tracePt t="32037" x="9350375" y="2627313"/>
          <p14:tracePt t="32052" x="9388475" y="2652713"/>
          <p14:tracePt t="32126" x="9388475" y="2665413"/>
          <p14:tracePt t="32261" x="9388475" y="2678113"/>
          <p14:tracePt t="32285" x="9413875" y="2678113"/>
          <p14:tracePt t="32293" x="9424988" y="2665413"/>
          <p14:tracePt t="32302" x="9450388" y="2652713"/>
          <p14:tracePt t="32319" x="9501188" y="2627313"/>
          <p14:tracePt t="32336" x="9550400" y="2578100"/>
          <p14:tracePt t="32353" x="9575800" y="2552700"/>
          <p14:tracePt t="32369" x="9588500" y="2540000"/>
          <p14:tracePt t="32406" x="9588500" y="2527300"/>
          <p14:tracePt t="32420" x="9588500" y="2516188"/>
          <p14:tracePt t="32429" x="9588500" y="2503488"/>
          <p14:tracePt t="32469" x="9575800" y="2490788"/>
          <p14:tracePt t="32493" x="9563100" y="2478088"/>
          <p14:tracePt t="32541" x="9563100" y="2465388"/>
          <p14:tracePt t="32549" x="9537700" y="2465388"/>
          <p14:tracePt t="32589" x="9525000" y="2465388"/>
          <p14:tracePt t="32605" x="9513888" y="2452688"/>
          <p14:tracePt t="32613" x="9501188" y="2452688"/>
          <p14:tracePt t="32621" x="9475788" y="2452688"/>
          <p14:tracePt t="32637" x="9350375" y="2427288"/>
          <p14:tracePt t="32654" x="9163050" y="2378075"/>
          <p14:tracePt t="32670" x="8886825" y="2303463"/>
          <p14:tracePt t="32686" x="8624888" y="2227263"/>
          <p14:tracePt t="32704" x="8512175" y="2214563"/>
          <p14:tracePt t="32720" x="8461375" y="2201863"/>
          <p14:tracePt t="32737" x="8435975" y="2201863"/>
          <p14:tracePt t="32754" x="8424863" y="2201863"/>
          <p14:tracePt t="42781" x="8361363" y="2214563"/>
          <p14:tracePt t="42789" x="8261350" y="2265363"/>
          <p14:tracePt t="42797" x="8135938" y="2314575"/>
          <p14:tracePt t="42814" x="7861300" y="2439988"/>
          <p14:tracePt t="42830" x="7210425" y="2665413"/>
          <p14:tracePt t="42846" x="6910388" y="2803525"/>
          <p14:tracePt t="42863" x="6797675" y="2852738"/>
          <p14:tracePt t="42880" x="6721475" y="2903538"/>
          <p14:tracePt t="42897" x="6608763" y="2978150"/>
          <p14:tracePt t="42914" x="6472238" y="3065463"/>
          <p14:tracePt t="42930" x="6246813" y="3228975"/>
          <p14:tracePt t="42932" x="6108700" y="3316288"/>
          <p14:tracePt t="42947" x="5857875" y="3416300"/>
          <p14:tracePt t="42949" x="5670550" y="3516313"/>
          <p14:tracePt t="42964" x="5281613" y="3703638"/>
          <p14:tracePt t="42981" x="4968875" y="3892550"/>
          <p14:tracePt t="42998" x="4743450" y="4054475"/>
          <p14:tracePt t="43014" x="4556125" y="4205288"/>
          <p14:tracePt t="43030" x="4394200" y="4330700"/>
          <p14:tracePt t="43047" x="4294188" y="4418013"/>
          <p14:tracePt t="43064" x="4181475" y="4505325"/>
          <p14:tracePt t="43081" x="4056063" y="4554538"/>
          <p14:tracePt t="43097" x="3992563" y="4592638"/>
          <p14:tracePt t="43114" x="3930650" y="4618038"/>
          <p14:tracePt t="43116" x="3917950" y="4618038"/>
          <p14:tracePt t="43131" x="3892550" y="4630738"/>
          <p14:tracePt t="43133" x="3867150" y="4643438"/>
          <p14:tracePt t="43148" x="3792538" y="4656138"/>
          <p14:tracePt t="43164" x="3592513" y="4718050"/>
          <p14:tracePt t="43181" x="3341688" y="4756150"/>
          <p14:tracePt t="43198" x="3179763" y="4792663"/>
          <p14:tracePt t="43214" x="3103563" y="4818063"/>
          <p14:tracePt t="43244" x="3092450" y="4830763"/>
          <p14:tracePt t="43252" x="3079750" y="4843463"/>
          <p14:tracePt t="43264" x="3067050" y="4856163"/>
          <p14:tracePt t="43292" x="3054350" y="4868863"/>
          <p14:tracePt t="43301" x="3041650" y="4879975"/>
          <p14:tracePt t="43316" x="3028950" y="4879975"/>
          <p14:tracePt t="43340" x="3016250" y="4892675"/>
          <p14:tracePt t="43356" x="3003550" y="4905375"/>
          <p14:tracePt t="43364" x="2979738" y="4918075"/>
          <p14:tracePt t="43381" x="2954338" y="4956175"/>
          <p14:tracePt t="43397" x="2867025" y="5005388"/>
          <p14:tracePt t="43414" x="2803525" y="5030788"/>
          <p14:tracePt t="43431" x="2716213" y="5056188"/>
          <p14:tracePt t="43448" x="2628900" y="5068888"/>
          <p14:tracePt t="43465" x="2503488" y="5130800"/>
          <p14:tracePt t="43482" x="2390775" y="5143500"/>
          <p14:tracePt t="43498" x="2216150" y="5181600"/>
          <p14:tracePt t="43500" x="2139950" y="5181600"/>
          <p14:tracePt t="43515" x="2078038" y="5181600"/>
          <p14:tracePt t="43517" x="2027238" y="5205413"/>
          <p14:tracePt t="43532" x="1939925" y="5205413"/>
          <p14:tracePt t="43549" x="1890713" y="5205413"/>
          <p14:tracePt t="43709" x="1865313" y="5205413"/>
          <p14:tracePt t="43725" x="1839913" y="5205413"/>
          <p14:tracePt t="43733" x="1801813" y="5205413"/>
          <p14:tracePt t="43741" x="1765300" y="5205413"/>
          <p14:tracePt t="43750" x="1739900" y="5205413"/>
          <p14:tracePt t="43765" x="1652588" y="5205413"/>
          <p14:tracePt t="43782" x="1565275" y="5168900"/>
          <p14:tracePt t="43799" x="1489075" y="5156200"/>
          <p14:tracePt t="43816" x="1465263" y="5143500"/>
          <p14:tracePt t="43833" x="1452563" y="5143500"/>
          <p14:tracePt t="43849" x="1427163" y="5143500"/>
          <p14:tracePt t="43866" x="1401763" y="5130800"/>
          <p14:tracePt t="43883" x="1389063" y="5118100"/>
          <p14:tracePt t="43885" x="1376363" y="5118100"/>
          <p14:tracePt t="43900" x="1363663" y="5105400"/>
          <p14:tracePt t="43917" x="1314450" y="5081588"/>
          <p14:tracePt t="43934" x="1276350" y="5056188"/>
          <p14:tracePt t="43949" x="1239838" y="5043488"/>
          <p14:tracePt t="43966" x="1214438" y="5018088"/>
          <p14:tracePt t="43983" x="1189038" y="5005388"/>
          <p14:tracePt t="44013" x="1176338" y="5005388"/>
          <p14:tracePt t="44029" x="1163638" y="4992688"/>
          <p14:tracePt t="44045" x="1163638" y="4981575"/>
          <p14:tracePt t="44078" x="1150938" y="4981575"/>
          <p14:tracePt t="44109" x="1150938" y="4968875"/>
          <p14:tracePt t="44125" x="1127125" y="4956175"/>
          <p14:tracePt t="44165" x="1127125" y="4943475"/>
          <p14:tracePt t="44213" x="1127125" y="4930775"/>
          <p14:tracePt t="44221" x="1127125" y="4918075"/>
          <p14:tracePt t="44234" x="1127125" y="4905375"/>
          <p14:tracePt t="44285" x="1127125" y="4892675"/>
          <p14:tracePt t="44517" x="1139825" y="4892675"/>
          <p14:tracePt t="44557" x="1150938" y="4892675"/>
          <p14:tracePt t="44566" x="1163638" y="4892675"/>
          <p14:tracePt t="44581" x="1176338" y="4892675"/>
          <p14:tracePt t="44590" x="1189038" y="4892675"/>
          <p14:tracePt t="44605" x="1201738" y="4892675"/>
          <p14:tracePt t="44645" x="1214438" y="4892675"/>
          <p14:tracePt t="44709" x="1214438" y="4905375"/>
          <p14:tracePt t="44725" x="1214438" y="4918075"/>
          <p14:tracePt t="44742" x="1214438" y="4930775"/>
          <p14:tracePt t="44758" x="1214438" y="4943475"/>
          <p14:tracePt t="44781" x="1214438" y="4968875"/>
          <p14:tracePt t="44806" x="1214438" y="4992688"/>
          <p14:tracePt t="44813" x="1189038" y="5018088"/>
          <p14:tracePt t="44829" x="1176338" y="5043488"/>
          <p14:tracePt t="44837" x="1163638" y="5043488"/>
          <p14:tracePt t="44852" x="1127125" y="5068888"/>
          <p14:tracePt t="44869" x="1076325" y="5092700"/>
          <p14:tracePt t="44886" x="1038225" y="5118100"/>
          <p14:tracePt t="44902" x="989013" y="5130800"/>
          <p14:tracePt t="44919" x="950913" y="5143500"/>
          <p14:tracePt t="44935" x="901700" y="5156200"/>
          <p14:tracePt t="44952" x="863600" y="5156200"/>
          <p14:tracePt t="44969" x="838200" y="5156200"/>
          <p14:tracePt t="44985" x="814388" y="5156200"/>
          <p14:tracePt t="45005" x="801688" y="5156200"/>
          <p14:tracePt t="45413" x="814388" y="5156200"/>
          <p14:tracePt t="45421" x="814388" y="5143500"/>
          <p14:tracePt t="45429" x="814388" y="5118100"/>
          <p14:tracePt t="45437" x="814388" y="5092700"/>
          <p14:tracePt t="45454" x="801688" y="5030788"/>
          <p14:tracePt t="45470" x="788988" y="4981575"/>
          <p14:tracePt t="45487" x="776288" y="4956175"/>
          <p14:tracePt t="45504" x="776288" y="4943475"/>
          <p14:tracePt t="45520" x="763588" y="4930775"/>
          <p14:tracePt t="45541" x="763588" y="4918075"/>
          <p14:tracePt t="45554" x="788988" y="4905375"/>
          <p14:tracePt t="45570" x="801688" y="4879975"/>
          <p14:tracePt t="45572" x="825500" y="4868863"/>
          <p14:tracePt t="45588" x="863600" y="4868863"/>
          <p14:tracePt t="45604" x="889000" y="4856163"/>
          <p14:tracePt t="45621" x="901700" y="4856163"/>
          <p14:tracePt t="66099" x="925513" y="4830763"/>
          <p14:tracePt t="66108" x="1014413" y="4705350"/>
          <p14:tracePt t="66115" x="1127125" y="4518025"/>
          <p14:tracePt t="66124" x="1276350" y="4254500"/>
          <p14:tracePt t="66141" x="1639888" y="3729038"/>
          <p14:tracePt t="66157" x="2203450" y="3090863"/>
          <p14:tracePt t="66174" x="2941638" y="2465388"/>
          <p14:tracePt t="66190" x="3643313" y="2039938"/>
          <p14:tracePt t="66208" x="4643438" y="1614488"/>
          <p14:tracePt t="66223" x="5845175" y="1227138"/>
          <p14:tracePt t="66241" x="6808788" y="1014413"/>
          <p14:tracePt t="66258" x="7210425" y="1014413"/>
          <p14:tracePt t="66259" x="7335838" y="1014413"/>
          <p14:tracePt t="66274" x="7435850" y="1014413"/>
          <p14:tracePt t="66275" x="7548563" y="1063625"/>
          <p14:tracePt t="66291" x="7810500" y="1150938"/>
          <p14:tracePt t="66308" x="8061325" y="1276350"/>
          <p14:tracePt t="66324" x="8248650" y="1401763"/>
          <p14:tracePt t="66325" x="8486775" y="1552575"/>
          <p14:tracePt t="66341" x="8874125" y="1852613"/>
          <p14:tracePt t="66358" x="9188450" y="2201863"/>
          <p14:tracePt t="66374" x="9501188" y="2616200"/>
          <p14:tracePt t="66391" x="9788525" y="3065463"/>
          <p14:tracePt t="66408" x="10213975" y="3679825"/>
          <p14:tracePt t="66424" x="10702925" y="4418013"/>
          <p14:tracePt t="66441" x="11202988" y="5318125"/>
          <p14:tracePt t="66458" x="11415713" y="5768975"/>
          <p14:tracePt t="66475" x="11466513" y="5994400"/>
          <p14:tracePt t="66476" x="11479213" y="6019800"/>
          <p14:tracePt t="66491" x="11479213" y="6107113"/>
          <p14:tracePt t="66509" x="11479213" y="6194425"/>
          <p14:tracePt t="66525" x="11479213" y="6245225"/>
          <p14:tracePt t="66541" x="11479213" y="6281738"/>
          <p14:tracePt t="66677" x="11466513" y="6281738"/>
          <p14:tracePt t="66694" x="11441113" y="6281738"/>
          <p14:tracePt t="66702" x="11377613" y="6269038"/>
          <p14:tracePt t="66712" x="11290300" y="6245225"/>
          <p14:tracePt t="66725" x="11041063" y="6145213"/>
          <p14:tracePt t="66741" x="10828338" y="5994400"/>
          <p14:tracePt t="66759" x="10652125" y="5832475"/>
          <p14:tracePt t="66776" x="10439400" y="5619750"/>
          <p14:tracePt t="66792" x="10226675" y="5407025"/>
          <p14:tracePt t="66810" x="10139363" y="5268913"/>
          <p14:tracePt t="66811" x="10101263" y="5230813"/>
          <p14:tracePt t="66826" x="10088563" y="5205413"/>
          <p14:tracePt t="66860" x="10088563" y="5194300"/>
          <p14:tracePt t="66876" x="10088563" y="5181600"/>
          <p14:tracePt t="66893" x="10101263" y="5181600"/>
          <p14:tracePt t="66908" x="10126663" y="5168900"/>
          <p14:tracePt t="66924" x="10152063" y="5168900"/>
          <p14:tracePt t="66932" x="10201275" y="5143500"/>
          <p14:tracePt t="66943" x="10239375" y="5143500"/>
          <p14:tracePt t="66960" x="10326688" y="5143500"/>
          <p14:tracePt t="66975" x="10401300" y="5105400"/>
          <p14:tracePt t="66993" x="10490200" y="5081588"/>
          <p14:tracePt t="67010" x="10526713" y="5056188"/>
          <p14:tracePt t="67011" x="10539413" y="5056188"/>
          <p14:tracePt t="67026" x="10564813" y="5056188"/>
          <p14:tracePt t="67027" x="10564813" y="5043488"/>
          <p14:tracePt t="67043" x="10590213" y="5030788"/>
          <p14:tracePt t="67061" x="10614025" y="5030788"/>
          <p14:tracePt t="67076" x="10664825" y="5005388"/>
          <p14:tracePt t="67093" x="10690225" y="4981575"/>
          <p14:tracePt t="67110" x="10702925" y="4981575"/>
          <p14:tracePt t="67126" x="10715625" y="4956175"/>
          <p14:tracePt t="67143" x="10726738" y="4956175"/>
          <p14:tracePt t="67161" x="10739438" y="4956175"/>
          <p14:tracePt t="67176" x="10752138" y="4956175"/>
          <p14:tracePt t="67193" x="10777538" y="4956175"/>
          <p14:tracePt t="67212" x="10802938" y="4956175"/>
          <p14:tracePt t="67226" x="10828338" y="4968875"/>
          <p14:tracePt t="67227" x="10839450" y="4992688"/>
          <p14:tracePt t="67243" x="10902950" y="5118100"/>
          <p14:tracePt t="67261" x="10977563" y="5268913"/>
          <p14:tracePt t="67277" x="11052175" y="5443538"/>
          <p14:tracePt t="67294" x="11115675" y="5594350"/>
          <p14:tracePt t="67311" x="11141075" y="5681663"/>
          <p14:tracePt t="67326" x="11164888" y="5707063"/>
          <p14:tracePt t="67404" x="11164888" y="5719763"/>
          <p14:tracePt t="67420" x="11164888" y="5732463"/>
          <p14:tracePt t="67444" x="11164888" y="5743575"/>
          <p14:tracePt t="67461" x="11164888" y="5756275"/>
          <p14:tracePt t="67477" x="11164888" y="5768975"/>
          <p14:tracePt t="67516" x="11164888" y="5781675"/>
          <p14:tracePt t="67524" x="11153775" y="5781675"/>
          <p14:tracePt t="67533" x="11141075" y="5781675"/>
          <p14:tracePt t="67544" x="11115675" y="5781675"/>
          <p14:tracePt t="67561" x="11052175" y="5781675"/>
          <p14:tracePt t="67578" x="10952163" y="5781675"/>
          <p14:tracePt t="67594" x="10877550" y="5781675"/>
          <p14:tracePt t="67595" x="10839450" y="5768975"/>
          <p14:tracePt t="67612" x="10764838" y="5756275"/>
          <p14:tracePt t="67627" x="10664825" y="5743575"/>
          <p14:tracePt t="67645" x="10539413" y="5719763"/>
          <p14:tracePt t="67662" x="10377488" y="5707063"/>
          <p14:tracePt t="67678" x="10252075" y="5681663"/>
          <p14:tracePt t="67695" x="10188575" y="5681663"/>
          <p14:tracePt t="67712" x="10126663" y="5668963"/>
          <p14:tracePt t="67728" x="10075863" y="5656263"/>
          <p14:tracePt t="67743" x="10039350" y="5643563"/>
          <p14:tracePt t="67760" x="10001250" y="5619750"/>
          <p14:tracePt t="67777" x="9975850" y="5607050"/>
          <p14:tracePt t="67794" x="9926638" y="5568950"/>
          <p14:tracePt t="67810" x="9863138" y="5543550"/>
          <p14:tracePt t="67811" x="9839325" y="5518150"/>
          <p14:tracePt t="67828" x="9763125" y="5481638"/>
          <p14:tracePt t="67844" x="9688513" y="5443538"/>
          <p14:tracePt t="67860" x="9663113" y="5430838"/>
          <p14:tracePt t="67877" x="9637713" y="5407025"/>
          <p14:tracePt t="67894" x="9626600" y="5407025"/>
          <p14:tracePt t="67911" x="9601200" y="5381625"/>
          <p14:tracePt t="67927" x="9575800" y="5381625"/>
          <p14:tracePt t="67944" x="9550400" y="5356225"/>
          <p14:tracePt t="67961" x="9513888" y="5330825"/>
          <p14:tracePt t="67978" x="9463088" y="5330825"/>
          <p14:tracePt t="67994" x="9424988" y="5305425"/>
          <p14:tracePt t="68011" x="9375775" y="5281613"/>
          <p14:tracePt t="68028" x="9324975" y="5281613"/>
          <p14:tracePt t="68044" x="9288463" y="5281613"/>
          <p14:tracePt t="68061" x="9237663" y="5268913"/>
          <p14:tracePt t="68078" x="9188450" y="5268913"/>
          <p14:tracePt t="68095" x="9137650" y="5256213"/>
          <p14:tracePt t="68111" x="9088438" y="5256213"/>
          <p14:tracePt t="68128" x="9063038" y="5243513"/>
          <p14:tracePt t="68148" x="9037638" y="5243513"/>
          <p14:tracePt t="68188" x="9024938" y="5243513"/>
          <p14:tracePt t="68317" x="9024938" y="5230813"/>
          <p14:tracePt t="68325" x="9037638" y="5230813"/>
          <p14:tracePt t="68341" x="9050338" y="5230813"/>
          <p14:tracePt t="68348" x="9063038" y="5218113"/>
          <p14:tracePt t="68364" x="9088438" y="5218113"/>
          <p14:tracePt t="68380" x="9112250" y="5194300"/>
          <p14:tracePt t="68397" x="9124950" y="5181600"/>
          <p14:tracePt t="68414" x="9150350" y="5156200"/>
          <p14:tracePt t="68430" x="9175750" y="5130800"/>
          <p14:tracePt t="68446" x="9199563" y="5105400"/>
          <p14:tracePt t="68464" x="9199563" y="5092700"/>
          <p14:tracePt t="68480" x="9212263" y="5068888"/>
          <p14:tracePt t="68497" x="9212263" y="5056188"/>
          <p14:tracePt t="68514" x="9212263" y="5030788"/>
          <p14:tracePt t="68515" x="9212263" y="5018088"/>
          <p14:tracePt t="68530" x="9212263" y="4992688"/>
          <p14:tracePt t="68532" x="9212263" y="4981575"/>
          <p14:tracePt t="68548" x="9212263" y="4943475"/>
          <p14:tracePt t="68564" x="9163050" y="4905375"/>
          <p14:tracePt t="68581" x="9088438" y="4879975"/>
          <p14:tracePt t="68598" x="8986838" y="4830763"/>
          <p14:tracePt t="68614" x="8886825" y="4779963"/>
          <p14:tracePt t="68631" x="8774113" y="4718050"/>
          <p14:tracePt t="68647" x="8599488" y="4656138"/>
          <p14:tracePt t="68664" x="8435975" y="4592638"/>
          <p14:tracePt t="68681" x="8299450" y="4543425"/>
          <p14:tracePt t="68697" x="8235950" y="4518025"/>
          <p14:tracePt t="68699" x="8223250" y="4505325"/>
          <p14:tracePt t="68714" x="8212138" y="4505325"/>
          <p14:tracePt t="68741" x="8212138" y="4492625"/>
          <p14:tracePt t="68997" x="8223250" y="4492625"/>
          <p14:tracePt t="69037" x="8235950" y="4492625"/>
          <p14:tracePt t="69054" x="8248650" y="4492625"/>
          <p14:tracePt t="69069" x="8261350" y="4492625"/>
          <p14:tracePt t="69077" x="8274050" y="4492625"/>
          <p14:tracePt t="69093" x="8286750" y="4492625"/>
          <p14:tracePt t="69109" x="8312150" y="4492625"/>
          <p14:tracePt t="69125" x="8324850" y="4492625"/>
          <p14:tracePt t="69141" x="8335963" y="4492625"/>
          <p14:tracePt t="69189" x="8348663" y="4492625"/>
          <p14:tracePt t="69237" x="8335963" y="4505325"/>
          <p14:tracePt t="69245" x="8324850" y="4518025"/>
          <p14:tracePt t="69269" x="8299450" y="4543425"/>
          <p14:tracePt t="69277" x="8299450" y="4554538"/>
          <p14:tracePt t="69284" x="8274050" y="4554538"/>
          <p14:tracePt t="69300" x="8235950" y="4592638"/>
          <p14:tracePt t="69316" x="8199438" y="4630738"/>
          <p14:tracePt t="69333" x="8135938" y="4667250"/>
          <p14:tracePt t="69349" x="8110538" y="4705350"/>
          <p14:tracePt t="69366" x="8074025" y="4743450"/>
          <p14:tracePt t="69382" x="8035925" y="4779963"/>
          <p14:tracePt t="69399" x="8023225" y="4805363"/>
          <p14:tracePt t="69416" x="8010525" y="4830763"/>
          <p14:tracePt t="69433" x="7999413" y="4843463"/>
          <p14:tracePt t="69541" x="7999413" y="4856163"/>
          <p14:tracePt t="69813" x="8010525" y="4843463"/>
          <p14:tracePt t="69820" x="8023225" y="4843463"/>
          <p14:tracePt t="69837" x="8035925" y="4843463"/>
          <p14:tracePt t="88261" x="8061325" y="4892675"/>
          <p14:tracePt t="88268" x="8086725" y="4918075"/>
          <p14:tracePt t="88282" x="8135938" y="4981575"/>
          <p14:tracePt t="88284" x="8174038" y="5030788"/>
          <p14:tracePt t="88297" x="8199438" y="5056188"/>
          <p14:tracePt t="88314" x="8199438" y="5068888"/>
          <p14:tracePt t="88315" x="8212138" y="5081588"/>
          <p14:tracePt t="88331" x="8212138" y="5092700"/>
          <p14:tracePt t="88348" x="8223250" y="5105400"/>
          <p14:tracePt t="88372" x="8223250" y="5118100"/>
          <p14:tracePt t="88412" x="8235950" y="5130800"/>
          <p14:tracePt t="88420" x="8248650" y="513080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460"/>
    </mc:Choice>
    <mc:Fallback xmlns="">
      <p:transition spd="slow" advTm="77460"/>
    </mc:Fallback>
  </mc:AlternateContent>
  <p:extLst>
    <p:ext uri="{3A86A75C-4F4B-4683-9AE1-C65F6400EC91}">
      <p14:laserTraceLst xmlns:p14="http://schemas.microsoft.com/office/powerpoint/2010/main">
        <p14:tracePtLst>
          <p14:tracePt t="6785" x="8261350" y="5130800"/>
          <p14:tracePt t="6794" x="8474075" y="5118100"/>
          <p14:tracePt t="6802" x="9199563" y="4968875"/>
          <p14:tracePt t="6810" x="10352088" y="4630738"/>
          <p14:tracePt t="7496" x="11453813" y="2952750"/>
          <p14:tracePt t="7513" x="10188575" y="3178175"/>
          <p14:tracePt t="7529" x="9024938" y="3390900"/>
          <p14:tracePt t="7546" x="8399463" y="3579813"/>
          <p14:tracePt t="7562" x="8186738" y="3716338"/>
          <p14:tracePt t="7625" x="8186738" y="3703638"/>
          <p14:tracePt t="7641" x="8186738" y="3679825"/>
          <p14:tracePt t="7649" x="8186738" y="3629025"/>
          <p14:tracePt t="7663" x="8186738" y="3616325"/>
          <p14:tracePt t="7737" x="8212138" y="3616325"/>
          <p14:tracePt t="7746" x="8286750" y="3616325"/>
          <p14:tracePt t="7753" x="8474075" y="3503613"/>
          <p14:tracePt t="7762" x="8674100" y="3367088"/>
          <p14:tracePt t="7779" x="8850313" y="3241675"/>
          <p14:tracePt t="7796" x="8863013" y="3190875"/>
          <p14:tracePt t="7813" x="8899525" y="3078163"/>
          <p14:tracePt t="7830" x="8975725" y="2865438"/>
          <p14:tracePt t="7846" x="9099550" y="2616200"/>
          <p14:tracePt t="7848" x="9163050" y="2478088"/>
          <p14:tracePt t="7863" x="9212263" y="2339975"/>
          <p14:tracePt t="7865" x="9301163" y="2227263"/>
          <p14:tracePt t="7880" x="9424988" y="2001838"/>
          <p14:tracePt t="7897" x="9563100" y="1814513"/>
          <p14:tracePt t="7914" x="9663113" y="1689100"/>
          <p14:tracePt t="7930" x="9726613" y="1601788"/>
          <p14:tracePt t="7946" x="9750425" y="1552575"/>
          <p14:tracePt t="7963" x="9763125" y="1539875"/>
          <p14:tracePt t="7980" x="9763125" y="1527175"/>
          <p14:tracePt t="8297" x="9788525" y="1514475"/>
          <p14:tracePt t="8305" x="9801225" y="1514475"/>
          <p14:tracePt t="8315" x="9852025" y="1514475"/>
          <p14:tracePt t="8331" x="9901238" y="1514475"/>
          <p14:tracePt t="8347" x="9963150" y="1514475"/>
          <p14:tracePt t="8364" x="10026650" y="1489075"/>
          <p14:tracePt t="8381" x="10088563" y="1463675"/>
          <p14:tracePt t="8397" x="10164763" y="1439863"/>
          <p14:tracePt t="8414" x="10201275" y="1439863"/>
          <p14:tracePt t="8430" x="10213975" y="1414463"/>
          <p14:tracePt t="8448" x="10239375" y="1401763"/>
          <p14:tracePt t="8465" x="10252075" y="1401763"/>
          <p14:tracePt t="8482" x="10252075" y="1376363"/>
          <p14:tracePt t="8498" x="10252075" y="1363663"/>
          <p14:tracePt t="8515" x="10252075" y="1350963"/>
          <p14:tracePt t="8532" x="10264775" y="1339850"/>
          <p14:tracePt t="8548" x="10264775" y="1327150"/>
          <p14:tracePt t="8565" x="10264775" y="1314450"/>
          <p14:tracePt t="8581" x="10288588" y="1289050"/>
          <p14:tracePt t="8598" x="10313988" y="1263650"/>
          <p14:tracePt t="8600" x="10313988" y="1250950"/>
          <p14:tracePt t="8615" x="10313988" y="1238250"/>
          <p14:tracePt t="8617" x="10326688" y="1238250"/>
          <p14:tracePt t="8632" x="10339388" y="1214438"/>
          <p14:tracePt t="8649" x="10364788" y="1176338"/>
          <p14:tracePt t="8666" x="10377488" y="1150938"/>
          <p14:tracePt t="8682" x="10401300" y="1138238"/>
          <p14:tracePt t="8698" x="10414000" y="1114425"/>
          <p14:tracePt t="8715" x="10439400" y="1076325"/>
          <p14:tracePt t="8732" x="10452100" y="1063625"/>
          <p14:tracePt t="8833" x="10452100" y="1050925"/>
          <p14:tracePt t="17953" x="10452100" y="1063625"/>
          <p14:tracePt t="17961" x="10414000" y="1076325"/>
          <p14:tracePt t="17973" x="10288588" y="1138238"/>
          <p14:tracePt t="17989" x="10026650" y="1263650"/>
          <p14:tracePt t="18006" x="9775825" y="1401763"/>
          <p14:tracePt t="18008" x="9763125" y="1427163"/>
          <p14:tracePt t="18024" x="9763125" y="1450975"/>
          <p14:tracePt t="18039" x="9763125" y="1476375"/>
          <p14:tracePt t="18040" x="9788525" y="1501775"/>
          <p14:tracePt t="18056" x="9888538" y="1663700"/>
          <p14:tracePt t="18072" x="9963150" y="1839913"/>
          <p14:tracePt t="18089" x="9975850" y="2078038"/>
          <p14:tracePt t="18105" x="9975850" y="2290763"/>
          <p14:tracePt t="18122" x="9988550" y="2439988"/>
          <p14:tracePt t="18139" x="10039350" y="2603500"/>
          <p14:tracePt t="18156" x="10126663" y="2728913"/>
          <p14:tracePt t="18172" x="10201275" y="2840038"/>
          <p14:tracePt t="18189" x="10277475" y="2903538"/>
          <p14:tracePt t="18207" x="10352088" y="2928938"/>
          <p14:tracePt t="18209" x="10377488" y="2928938"/>
          <p14:tracePt t="18224" x="10439400" y="2965450"/>
          <p14:tracePt t="18249" x="10452100" y="2965450"/>
          <p14:tracePt t="18441" x="10426700" y="2965450"/>
          <p14:tracePt t="18449" x="10364788" y="2952750"/>
          <p14:tracePt t="18458" x="10339388" y="2952750"/>
          <p14:tracePt t="18474" x="10313988" y="2952750"/>
          <p14:tracePt t="18490" x="10301288" y="2952750"/>
          <p14:tracePt t="18793" x="10288588" y="2965450"/>
          <p14:tracePt t="18992" x="10288588" y="2952750"/>
          <p14:tracePt t="19008" x="10288588" y="2941638"/>
          <p14:tracePt t="19032" x="10288588" y="2916238"/>
          <p14:tracePt t="19048" x="10288588" y="2903538"/>
          <p14:tracePt t="19056" x="10288588" y="2890838"/>
          <p14:tracePt t="19064" x="10301288" y="2878138"/>
          <p14:tracePt t="19080" x="10313988" y="2852738"/>
          <p14:tracePt t="19097" x="10313988" y="2840038"/>
          <p14:tracePt t="19108" x="10326688" y="2840038"/>
          <p14:tracePt t="19125" x="10352088" y="2816225"/>
          <p14:tracePt t="19143" x="10377488" y="2790825"/>
          <p14:tracePt t="19145" x="10390188" y="2765425"/>
          <p14:tracePt t="19160" x="10439400" y="2740025"/>
          <p14:tracePt t="19176" x="10490200" y="2728913"/>
          <p14:tracePt t="19193" x="10539413" y="2690813"/>
          <p14:tracePt t="19209" x="10590213" y="2690813"/>
          <p14:tracePt t="19226" x="10639425" y="2678113"/>
          <p14:tracePt t="19243" x="10652125" y="2665413"/>
          <p14:tracePt t="19259" x="10690225" y="2665413"/>
          <p14:tracePt t="19276" x="10702925" y="2665413"/>
          <p14:tracePt t="19293" x="10715625" y="2665413"/>
          <p14:tracePt t="19309" x="10752138" y="2665413"/>
          <p14:tracePt t="19326" x="10802938" y="2665413"/>
          <p14:tracePt t="19328" x="10839450" y="2665413"/>
          <p14:tracePt t="19343" x="10864850" y="2665413"/>
          <p14:tracePt t="19345" x="10890250" y="2665413"/>
          <p14:tracePt t="19360" x="10928350" y="2665413"/>
          <p14:tracePt t="19377" x="10977563" y="2665413"/>
          <p14:tracePt t="19394" x="11028363" y="2665413"/>
          <p14:tracePt t="19410" x="11064875" y="2665413"/>
          <p14:tracePt t="19426" x="11115675" y="2665413"/>
          <p14:tracePt t="19443" x="11153775" y="2665413"/>
          <p14:tracePt t="19460" x="11164888" y="2678113"/>
          <p14:tracePt t="19477" x="11177588" y="2678113"/>
          <p14:tracePt t="19493" x="11228388" y="2690813"/>
          <p14:tracePt t="19510" x="11253788" y="2703513"/>
          <p14:tracePt t="19527" x="11266488" y="2703513"/>
          <p14:tracePt t="19528" x="11277600" y="2716213"/>
          <p14:tracePt t="19544" x="11303000" y="2728913"/>
          <p14:tracePt t="19561" x="11315700" y="2740025"/>
          <p14:tracePt t="19577" x="11341100" y="2765425"/>
          <p14:tracePt t="19594" x="11353800" y="2778125"/>
          <p14:tracePt t="19610" x="11366500" y="2790825"/>
          <p14:tracePt t="19627" x="11390313" y="2816225"/>
          <p14:tracePt t="19644" x="11403013" y="2840038"/>
          <p14:tracePt t="19660" x="11428413" y="2903538"/>
          <p14:tracePt t="19677" x="11479213" y="2978150"/>
          <p14:tracePt t="19694" x="11515725" y="3054350"/>
          <p14:tracePt t="19696" x="11515725" y="3090863"/>
          <p14:tracePt t="19711" x="11553825" y="3154363"/>
          <p14:tracePt t="19713" x="11579225" y="3216275"/>
          <p14:tracePt t="19728" x="11591925" y="3290888"/>
          <p14:tracePt t="19744" x="11615738" y="3354388"/>
          <p14:tracePt t="19761" x="11628438" y="3416300"/>
          <p14:tracePt t="19778" x="11628438" y="3479800"/>
          <p14:tracePt t="19794" x="11641138" y="3541713"/>
          <p14:tracePt t="19810" x="11641138" y="3603625"/>
          <p14:tracePt t="19827" x="11641138" y="3641725"/>
          <p14:tracePt t="19844" x="11666538" y="3679825"/>
          <p14:tracePt t="19861" x="11666538" y="3703638"/>
          <p14:tracePt t="19878" x="11666538" y="3741738"/>
          <p14:tracePt t="19894" x="11666538" y="3754438"/>
          <p14:tracePt t="19896" x="11666538" y="3767138"/>
          <p14:tracePt t="19911" x="11666538" y="3779838"/>
          <p14:tracePt t="19913" x="11666538" y="3803650"/>
          <p14:tracePt t="19928" x="11666538" y="3829050"/>
          <p14:tracePt t="19947" x="11666538" y="3854450"/>
          <p14:tracePt t="19969" x="11666538" y="3867150"/>
          <p14:tracePt t="19978" x="11666538" y="3879850"/>
          <p14:tracePt t="19994" x="11653838" y="3905250"/>
          <p14:tracePt t="20011" x="11641138" y="3929063"/>
          <p14:tracePt t="20028" x="11615738" y="3967163"/>
          <p14:tracePt t="20045" x="11591925" y="4005263"/>
          <p14:tracePt t="20060" x="11566525" y="4041775"/>
          <p14:tracePt t="20077" x="11528425" y="4092575"/>
          <p14:tracePt t="20093" x="11503025" y="4141788"/>
          <p14:tracePt t="20110" x="11466513" y="4179888"/>
          <p14:tracePt t="20112" x="11441113" y="4192588"/>
          <p14:tracePt t="20128" x="11428413" y="4205288"/>
          <p14:tracePt t="20144" x="11390313" y="4230688"/>
          <p14:tracePt t="20161" x="11377613" y="4230688"/>
          <p14:tracePt t="20177" x="11377613" y="4241800"/>
          <p14:tracePt t="20194" x="11366500" y="4241800"/>
          <p14:tracePt t="20211" x="11353800" y="4267200"/>
          <p14:tracePt t="20227" x="11328400" y="4267200"/>
          <p14:tracePt t="20244" x="11303000" y="4267200"/>
          <p14:tracePt t="20261" x="11277600" y="4292600"/>
          <p14:tracePt t="20278" x="11228388" y="4292600"/>
          <p14:tracePt t="20294" x="11202988" y="4292600"/>
          <p14:tracePt t="20295" x="11177588" y="4318000"/>
          <p14:tracePt t="20311" x="11115675" y="4318000"/>
          <p14:tracePt t="20328" x="11064875" y="4341813"/>
          <p14:tracePt t="20344" x="11041063" y="4354513"/>
          <p14:tracePt t="20361" x="10977563" y="4367213"/>
          <p14:tracePt t="20378" x="10939463" y="4379913"/>
          <p14:tracePt t="20394" x="10902950" y="4405313"/>
          <p14:tracePt t="20411" x="10864850" y="4405313"/>
          <p14:tracePt t="20440" x="10852150" y="4405313"/>
          <p14:tracePt t="20466" x="10852150" y="4418013"/>
          <p14:tracePt t="21017" x="10852150" y="4443413"/>
          <p14:tracePt t="21329" x="10852150" y="4430713"/>
          <p14:tracePt t="21345" x="10864850" y="4405313"/>
          <p14:tracePt t="21354" x="10890250" y="4379913"/>
          <p14:tracePt t="21365" x="10939463" y="4341813"/>
          <p14:tracePt t="21382" x="10990263" y="4279900"/>
          <p14:tracePt t="21399" x="11028363" y="4217988"/>
          <p14:tracePt t="21401" x="11064875" y="4167188"/>
          <p14:tracePt t="21416" x="11164888" y="4029075"/>
          <p14:tracePt t="21432" x="11241088" y="3879850"/>
          <p14:tracePt t="21449" x="11315700" y="3754438"/>
          <p14:tracePt t="21466" x="11377613" y="3603625"/>
          <p14:tracePt t="21482" x="11428413" y="3503613"/>
          <p14:tracePt t="21498" x="11453813" y="3390900"/>
          <p14:tracePt t="21515" x="11479213" y="3303588"/>
          <p14:tracePt t="21532" x="11490325" y="3228975"/>
          <p14:tracePt t="21549" x="11490325" y="3154363"/>
          <p14:tracePt t="21565" x="11490325" y="3103563"/>
          <p14:tracePt t="21582" x="11490325" y="3041650"/>
          <p14:tracePt t="21584" x="11490325" y="3016250"/>
          <p14:tracePt t="21600" x="11490325" y="2990850"/>
          <p14:tracePt t="21602" x="11490325" y="2965450"/>
          <p14:tracePt t="21616" x="11490325" y="2916238"/>
          <p14:tracePt t="21633" x="11466513" y="2852738"/>
          <p14:tracePt t="21650" x="11428413" y="2803525"/>
          <p14:tracePt t="21665" x="11377613" y="2752725"/>
          <p14:tracePt t="21682" x="11328400" y="2703513"/>
          <p14:tracePt t="21699" x="11253788" y="2652713"/>
          <p14:tracePt t="21716" x="11177588" y="2640013"/>
          <p14:tracePt t="21733" x="11077575" y="2627313"/>
          <p14:tracePt t="21749" x="10952163" y="2627313"/>
          <p14:tracePt t="21766" x="10815638" y="2627313"/>
          <p14:tracePt t="21783" x="10664825" y="2627313"/>
          <p14:tracePt t="21785" x="10602913" y="2627313"/>
          <p14:tracePt t="21800" x="10414000" y="2627313"/>
          <p14:tracePt t="21817" x="10264775" y="2678113"/>
          <p14:tracePt t="21833" x="10139363" y="2728913"/>
          <p14:tracePt t="21850" x="10013950" y="2828925"/>
          <p14:tracePt t="21866" x="9913938" y="2903538"/>
          <p14:tracePt t="21883" x="9852025" y="2990850"/>
          <p14:tracePt t="21899" x="9801225" y="3103563"/>
          <p14:tracePt t="21916" x="9775825" y="3228975"/>
          <p14:tracePt t="21933" x="9763125" y="3354388"/>
          <p14:tracePt t="21950" x="9763125" y="3503613"/>
          <p14:tracePt t="21952" x="9763125" y="3567113"/>
          <p14:tracePt t="21967" x="9763125" y="3616325"/>
          <p14:tracePt t="21969" x="9763125" y="3679825"/>
          <p14:tracePt t="21984" x="9801225" y="3767138"/>
          <p14:tracePt t="22000" x="9901238" y="3879850"/>
          <p14:tracePt t="22017" x="10064750" y="3979863"/>
          <p14:tracePt t="22034" x="10277475" y="4054475"/>
          <p14:tracePt t="22050" x="10526713" y="4105275"/>
          <p14:tracePt t="22067" x="10726738" y="4105275"/>
          <p14:tracePt t="22084" x="10964863" y="4105275"/>
          <p14:tracePt t="22100" x="11202988" y="4029075"/>
          <p14:tracePt t="22117" x="11353800" y="3916363"/>
          <p14:tracePt t="22134" x="11466513" y="3829050"/>
          <p14:tracePt t="22150" x="11503025" y="3679825"/>
          <p14:tracePt t="22152" x="11528425" y="3629025"/>
          <p14:tracePt t="22167" x="11528425" y="3579813"/>
          <p14:tracePt t="22169" x="11528425" y="3503613"/>
          <p14:tracePt t="22184" x="11528425" y="3403600"/>
          <p14:tracePt t="22201" x="11528425" y="3328988"/>
          <p14:tracePt t="22218" x="11503025" y="3254375"/>
          <p14:tracePt t="22234" x="11341100" y="3178175"/>
          <p14:tracePt t="22250" x="11077575" y="3116263"/>
          <p14:tracePt t="22267" x="10752138" y="3103563"/>
          <p14:tracePt t="22284" x="10514013" y="3116263"/>
          <p14:tracePt t="22301" x="10364788" y="3190875"/>
          <p14:tracePt t="22317" x="10239375" y="3267075"/>
          <p14:tracePt t="22334" x="10152063" y="3367088"/>
          <p14:tracePt t="22336" x="10139363" y="3403600"/>
          <p14:tracePt t="22351" x="10101263" y="3467100"/>
          <p14:tracePt t="22352" x="10088563" y="3529013"/>
          <p14:tracePt t="22366" x="10075863" y="3590925"/>
          <p14:tracePt t="22367" x="10075863" y="3654425"/>
          <p14:tracePt t="22383" x="10075863" y="3754438"/>
          <p14:tracePt t="22400" x="10075863" y="3867150"/>
          <p14:tracePt t="22416" x="10113963" y="3967163"/>
          <p14:tracePt t="22433" x="10201275" y="4041775"/>
          <p14:tracePt t="22450" x="10252075" y="4067175"/>
          <p14:tracePt t="22467" x="10326688" y="4092575"/>
          <p14:tracePt t="22483" x="10414000" y="4092575"/>
          <p14:tracePt t="22500" x="10590213" y="4092575"/>
          <p14:tracePt t="22517" x="10739438" y="4054475"/>
          <p14:tracePt t="22534" x="10928350" y="3967163"/>
          <p14:tracePt t="22550" x="11052175" y="3841750"/>
          <p14:tracePt t="22551" x="11115675" y="3779838"/>
          <p14:tracePt t="22567" x="11215688" y="3616325"/>
          <p14:tracePt t="22584" x="11253788" y="3454400"/>
          <p14:tracePt t="22601" x="11253788" y="3367088"/>
          <p14:tracePt t="22618" x="11253788" y="3216275"/>
          <p14:tracePt t="22634" x="11253788" y="3103563"/>
          <p14:tracePt t="22651" x="11190288" y="3003550"/>
          <p14:tracePt t="22668" x="11041063" y="2916238"/>
          <p14:tracePt t="22685" x="10864850" y="2878138"/>
          <p14:tracePt t="22702" x="10664825" y="2852738"/>
          <p14:tracePt t="22704" x="10552113" y="2852738"/>
          <p14:tracePt t="22718" x="10477500" y="2852738"/>
          <p14:tracePt t="22720" x="10390188" y="2852738"/>
          <p14:tracePt t="22736" x="10288588" y="2852738"/>
          <p14:tracePt t="22752" x="10213975" y="2878138"/>
          <p14:tracePt t="22769" x="10177463" y="2903538"/>
          <p14:tracePt t="22786" x="10152063" y="2928938"/>
          <p14:tracePt t="22802" x="10126663" y="2952750"/>
          <p14:tracePt t="22818" x="10088563" y="3028950"/>
          <p14:tracePt t="22835" x="10052050" y="3116263"/>
          <p14:tracePt t="22852" x="9988550" y="3303588"/>
          <p14:tracePt t="22869" x="9939338" y="3503613"/>
          <p14:tracePt t="22885" x="9913938" y="3667125"/>
          <p14:tracePt t="22902" x="9901238" y="3779838"/>
          <p14:tracePt t="22904" x="9901238" y="3829050"/>
          <p14:tracePt t="22919" x="9901238" y="3892550"/>
          <p14:tracePt t="22921" x="9901238" y="3929063"/>
          <p14:tracePt t="22936" x="9901238" y="4005263"/>
          <p14:tracePt t="22953" x="9926638" y="4079875"/>
          <p14:tracePt t="22970" x="9963150" y="4141788"/>
          <p14:tracePt t="22986" x="10026650" y="4230688"/>
          <p14:tracePt t="23002" x="10088563" y="4292600"/>
          <p14:tracePt t="23019" x="10152063" y="4354513"/>
          <p14:tracePt t="23036" x="10213975" y="4392613"/>
          <p14:tracePt t="23053" x="10288588" y="4430713"/>
          <p14:tracePt t="23069" x="10377488" y="4467225"/>
          <p14:tracePt t="23086" x="10502900" y="4492625"/>
          <p14:tracePt t="23088" x="10552113" y="4492625"/>
          <p14:tracePt t="23103" x="10626725" y="4492625"/>
          <p14:tracePt t="23105" x="10690225" y="4492625"/>
          <p14:tracePt t="23120" x="10839450" y="4467225"/>
          <p14:tracePt t="23137" x="10964863" y="4430713"/>
          <p14:tracePt t="23154" x="11102975" y="4341813"/>
          <p14:tracePt t="23170" x="11190288" y="4217988"/>
          <p14:tracePt t="23186" x="11315700" y="4029075"/>
          <p14:tracePt t="23203" x="11353800" y="3892550"/>
          <p14:tracePt t="23220" x="11377613" y="3767138"/>
          <p14:tracePt t="23237" x="11377613" y="3679825"/>
          <p14:tracePt t="23253" x="11377613" y="3616325"/>
          <p14:tracePt t="23270" x="11353800" y="3579813"/>
          <p14:tracePt t="23272" x="11290300" y="3541713"/>
          <p14:tracePt t="23287" x="11266488" y="3541713"/>
          <p14:tracePt t="23289" x="11202988" y="3516313"/>
          <p14:tracePt t="23304" x="10964863" y="3479800"/>
          <p14:tracePt t="23320" x="10664825" y="3467100"/>
          <p14:tracePt t="23337" x="10426700" y="3479800"/>
          <p14:tracePt t="23354" x="10226675" y="3541713"/>
          <p14:tracePt t="23370" x="10126663" y="3590925"/>
          <p14:tracePt t="23387" x="10039350" y="3654425"/>
          <p14:tracePt t="23404" x="10013950" y="3716338"/>
          <p14:tracePt t="23420" x="9975850" y="3803650"/>
          <p14:tracePt t="23437" x="9975850" y="3916363"/>
          <p14:tracePt t="23454" x="9952038" y="4054475"/>
          <p14:tracePt t="23456" x="9952038" y="4129088"/>
          <p14:tracePt t="23470" x="9952038" y="4205288"/>
          <p14:tracePt t="23472" x="9952038" y="4292600"/>
          <p14:tracePt t="23487" x="9952038" y="4379913"/>
          <p14:tracePt t="23489" x="9952038" y="4443413"/>
          <p14:tracePt t="23504" x="9952038" y="4554538"/>
          <p14:tracePt t="23521" x="9963150" y="4643438"/>
          <p14:tracePt t="23537" x="9988550" y="4692650"/>
          <p14:tracePt t="23554" x="10013950" y="4718050"/>
          <p14:tracePt t="23570" x="10039350" y="4718050"/>
          <p14:tracePt t="23587" x="10101263" y="4718050"/>
          <p14:tracePt t="23604" x="10164763" y="4718050"/>
          <p14:tracePt t="23621" x="10226675" y="4718050"/>
          <p14:tracePt t="23637" x="10339388" y="4667250"/>
          <p14:tracePt t="23640" x="10364788" y="4605338"/>
          <p14:tracePt t="23655" x="10414000" y="4530725"/>
          <p14:tracePt t="23657" x="10426700" y="4467225"/>
          <p14:tracePt t="23672" x="10464800" y="4292600"/>
          <p14:tracePt t="23688" x="10502900" y="4117975"/>
          <p14:tracePt t="23705" x="10502900" y="3916363"/>
          <p14:tracePt t="23721" x="10502900" y="3829050"/>
          <p14:tracePt t="23738" x="10502900" y="3767138"/>
          <p14:tracePt t="23754" x="10452100" y="3716338"/>
          <p14:tracePt t="23771" x="10364788" y="3703638"/>
          <p14:tracePt t="23788" x="10239375" y="3703638"/>
          <p14:tracePt t="23804" x="10113963" y="3703638"/>
          <p14:tracePt t="23821" x="9988550" y="3703638"/>
          <p14:tracePt t="23838" x="9926638" y="3716338"/>
          <p14:tracePt t="23840" x="9875838" y="3767138"/>
          <p14:tracePt t="23854" x="9852025" y="3792538"/>
          <p14:tracePt t="23856" x="9826625" y="3803650"/>
          <p14:tracePt t="23872" x="9813925" y="3867150"/>
          <p14:tracePt t="23889" x="9801225" y="3929063"/>
          <p14:tracePt t="23905" x="9801225" y="4005263"/>
          <p14:tracePt t="23921" x="9801225" y="4067175"/>
          <p14:tracePt t="23938" x="9801225" y="4129088"/>
          <p14:tracePt t="23955" x="9852025" y="4179888"/>
          <p14:tracePt t="23972" x="9901238" y="4217988"/>
          <p14:tracePt t="23988" x="9988550" y="4217988"/>
          <p14:tracePt t="24005" x="10101263" y="4241800"/>
          <p14:tracePt t="24022" x="10188575" y="4241800"/>
          <p14:tracePt t="24024" x="10226675" y="4230688"/>
          <p14:tracePt t="24038" x="10252075" y="4217988"/>
          <p14:tracePt t="24041" x="10264775" y="4192588"/>
          <p14:tracePt t="24056" x="10277475" y="4179888"/>
          <p14:tracePt t="24073" x="10277475" y="4167188"/>
          <p14:tracePt t="24089" x="10277475" y="4154488"/>
          <p14:tracePt t="24129" x="10277475" y="4141788"/>
          <p14:tracePt t="24137" x="10264775" y="4129088"/>
          <p14:tracePt t="24145" x="10226675" y="4117975"/>
          <p14:tracePt t="24155" x="10177463" y="4117975"/>
          <p14:tracePt t="24172" x="10101263" y="4117975"/>
          <p14:tracePt t="24189" x="10039350" y="4117975"/>
          <p14:tracePt t="24205" x="10013950" y="4117975"/>
          <p14:tracePt t="24222" x="10001250" y="4117975"/>
          <p14:tracePt t="24239" x="9988550" y="4117975"/>
          <p14:tracePt t="24256" x="9975850" y="4117975"/>
          <p14:tracePt t="24273" x="9926638" y="4117975"/>
          <p14:tracePt t="24290" x="9826625" y="4154488"/>
          <p14:tracePt t="24306" x="9726613" y="4192588"/>
          <p14:tracePt t="24323" x="9575800" y="4230688"/>
          <p14:tracePt t="24339" x="9388475" y="4292600"/>
          <p14:tracePt t="24356" x="9124950" y="4341813"/>
          <p14:tracePt t="24372" x="8650288" y="4443413"/>
          <p14:tracePt t="24389" x="8299450" y="4479925"/>
          <p14:tracePt t="24406" x="7886700" y="4579938"/>
          <p14:tracePt t="24408" x="7623175" y="4630738"/>
          <p14:tracePt t="24423" x="7297738" y="4667250"/>
          <p14:tracePt t="24425" x="7046913" y="4679950"/>
          <p14:tracePt t="24440" x="6596063" y="4768850"/>
          <p14:tracePt t="24456" x="6083300" y="4830763"/>
          <p14:tracePt t="24473" x="5757863" y="4879975"/>
          <p14:tracePt t="24490" x="5570538" y="4879975"/>
          <p14:tracePt t="24506" x="5470525" y="4879975"/>
          <p14:tracePt t="24523" x="5383213" y="4879975"/>
          <p14:tracePt t="24540" x="5307013" y="4856163"/>
          <p14:tracePt t="24556" x="5270500" y="4830763"/>
          <p14:tracePt t="24573" x="5270500" y="4779963"/>
          <p14:tracePt t="24590" x="5270500" y="4730750"/>
          <p14:tracePt t="24592" x="5270500" y="4718050"/>
          <p14:tracePt t="24607" x="5245100" y="4692650"/>
          <p14:tracePt t="24609" x="5207000" y="4667250"/>
          <p14:tracePt t="24624" x="5057775" y="4554538"/>
          <p14:tracePt t="24641" x="4832350" y="4467225"/>
          <p14:tracePt t="24657" x="4394200" y="4367213"/>
          <p14:tracePt t="24674" x="3943350" y="4230688"/>
          <p14:tracePt t="24690" x="3267075" y="4054475"/>
          <p14:tracePt t="24706" x="2565400" y="3992563"/>
          <p14:tracePt t="24724" x="1903413" y="3879850"/>
          <p14:tracePt t="24741" x="1465263" y="3816350"/>
          <p14:tracePt t="24757" x="1163638" y="3703638"/>
          <p14:tracePt t="24774" x="1001713" y="3629025"/>
          <p14:tracePt t="24776" x="950913" y="3616325"/>
          <p14:tracePt t="24790" x="876300" y="3579813"/>
          <p14:tracePt t="24792" x="801688" y="3541713"/>
          <p14:tracePt t="24808" x="676275" y="3479800"/>
          <p14:tracePt t="24824" x="576263" y="3429000"/>
          <p14:tracePt t="24841" x="488950" y="3367088"/>
          <p14:tracePt t="24858" x="425450" y="3303588"/>
          <p14:tracePt t="24874" x="400050" y="3278188"/>
          <p14:tracePt t="24890" x="387350" y="3254375"/>
          <p14:tracePt t="24907" x="387350" y="3228975"/>
          <p14:tracePt t="24931" x="387350" y="3203575"/>
          <p14:tracePt t="24941" x="387350" y="3178175"/>
          <p14:tracePt t="24957" x="463550" y="3116263"/>
          <p14:tracePt t="24975" x="612775" y="3028950"/>
          <p14:tracePt t="24977" x="701675" y="2990850"/>
          <p14:tracePt t="24991" x="801688" y="2965450"/>
          <p14:tracePt t="24994" x="925513" y="2941638"/>
          <p14:tracePt t="25006" x="1038225" y="2903538"/>
          <p14:tracePt t="25024" x="1389063" y="2803525"/>
          <p14:tracePt t="25040" x="1677988" y="2740025"/>
          <p14:tracePt t="25056" x="2003425" y="2627313"/>
          <p14:tracePt t="25073" x="2365375" y="2540000"/>
          <p14:tracePt t="25090" x="2678113" y="2490788"/>
          <p14:tracePt t="25107" x="2916238" y="2414588"/>
          <p14:tracePt t="25123" x="3116263" y="2365375"/>
          <p14:tracePt t="25140" x="3292475" y="2303463"/>
          <p14:tracePt t="25157" x="3417888" y="2265363"/>
          <p14:tracePt t="25173" x="3505200" y="2252663"/>
          <p14:tracePt t="25190" x="3643313" y="2227263"/>
          <p14:tracePt t="25191" x="3730625" y="2227263"/>
          <p14:tracePt t="25207" x="3817938" y="2214563"/>
          <p14:tracePt t="25208" x="3930650" y="2214563"/>
          <p14:tracePt t="25224" x="4156075" y="2190750"/>
          <p14:tracePt t="25240" x="4381500" y="2178050"/>
          <p14:tracePt t="25257" x="4706938" y="2152650"/>
          <p14:tracePt t="25274" x="4968875" y="2152650"/>
          <p14:tracePt t="25290" x="5257800" y="2139950"/>
          <p14:tracePt t="25307" x="5507038" y="2101850"/>
          <p14:tracePt t="25324" x="5770563" y="2065338"/>
          <p14:tracePt t="25340" x="6057900" y="2078038"/>
          <p14:tracePt t="25357" x="6308725" y="2078038"/>
          <p14:tracePt t="25374" x="6508750" y="2078038"/>
          <p14:tracePt t="25391" x="6708775" y="2078038"/>
          <p14:tracePt t="25392" x="6821488" y="2078038"/>
          <p14:tracePt t="25408" x="7046913" y="2078038"/>
          <p14:tracePt t="25424" x="7146925" y="2078038"/>
          <p14:tracePt t="25441" x="7385050" y="2078038"/>
          <p14:tracePt t="25457" x="7459663" y="2065338"/>
          <p14:tracePt t="25474" x="7535863" y="2039938"/>
          <p14:tracePt t="25491" x="7561263" y="2014538"/>
          <p14:tracePt t="25507" x="7572375" y="2014538"/>
          <p14:tracePt t="25524" x="7585075" y="2014538"/>
          <p14:tracePt t="25541" x="7597775" y="1989138"/>
          <p14:tracePt t="25705" x="7610475" y="1989138"/>
          <p14:tracePt t="25713" x="7635875" y="2001838"/>
          <p14:tracePt t="25726" x="7661275" y="2039938"/>
          <p14:tracePt t="25728" x="7710488" y="2078038"/>
          <p14:tracePt t="25744" x="7861300" y="2201863"/>
          <p14:tracePt t="25760" x="8010525" y="2265363"/>
          <p14:tracePt t="25777" x="8174038" y="2327275"/>
          <p14:tracePt t="25794" x="8261350" y="2352675"/>
          <p14:tracePt t="25810" x="8274050" y="2365375"/>
          <p14:tracePt t="25929" x="8261350" y="2365375"/>
          <p14:tracePt t="25937" x="8261350" y="2352675"/>
          <p14:tracePt t="25953" x="8261350" y="2327275"/>
          <p14:tracePt t="25961" x="8261350" y="2290763"/>
          <p14:tracePt t="25978" x="8261350" y="2239963"/>
          <p14:tracePt t="25994" x="8261350" y="2201863"/>
          <p14:tracePt t="25996" x="8261350" y="2178050"/>
          <p14:tracePt t="26010" x="8299450" y="2114550"/>
          <p14:tracePt t="26027" x="8324850" y="2078038"/>
          <p14:tracePt t="26044" x="8324850" y="2052638"/>
          <p14:tracePt t="26121" x="8299450" y="2052638"/>
          <p14:tracePt t="26128" x="8223250" y="2052638"/>
          <p14:tracePt t="26137" x="8110538" y="2052638"/>
          <p14:tracePt t="26145" x="7999413" y="2052638"/>
          <p14:tracePt t="26161" x="7510463" y="2052638"/>
          <p14:tracePt t="26178" x="7046913" y="2078038"/>
          <p14:tracePt t="26194" x="6459538" y="2165350"/>
          <p14:tracePt t="26210" x="5845175" y="2239963"/>
          <p14:tracePt t="26228" x="5170488" y="2339975"/>
          <p14:tracePt t="26245" x="4619625" y="2414588"/>
          <p14:tracePt t="26261" x="4305300" y="2452688"/>
          <p14:tracePt t="26278" x="4068763" y="2490788"/>
          <p14:tracePt t="26295" x="3956050" y="2516188"/>
          <p14:tracePt t="26297" x="3930650" y="2516188"/>
          <p14:tracePt t="26312" x="3867150" y="2516188"/>
          <p14:tracePt t="26328" x="3856038" y="2516188"/>
          <p14:tracePt t="26441" x="3867150" y="2516188"/>
          <p14:tracePt t="26449" x="3892550" y="2516188"/>
          <p14:tracePt t="26461" x="3943350" y="2516188"/>
          <p14:tracePt t="26478" x="4105275" y="2465388"/>
          <p14:tracePt t="26480" x="4230688" y="2439988"/>
          <p14:tracePt t="26495" x="4381500" y="2378075"/>
          <p14:tracePt t="26497" x="4781550" y="2314575"/>
          <p14:tracePt t="26512" x="5383213" y="2190750"/>
          <p14:tracePt t="26529" x="5895975" y="2139950"/>
          <p14:tracePt t="26545" x="6408738" y="2052638"/>
          <p14:tracePt t="26562" x="6721475" y="1965325"/>
          <p14:tracePt t="26578" x="7010400" y="1927225"/>
          <p14:tracePt t="26595" x="7185025" y="1889125"/>
          <p14:tracePt t="26612" x="7272338" y="1876425"/>
          <p14:tracePt t="26629" x="7323138" y="1876425"/>
          <p14:tracePt t="26645" x="7372350" y="1876425"/>
          <p14:tracePt t="26663" x="7423150" y="1876425"/>
          <p14:tracePt t="26664" x="7459663" y="1852613"/>
          <p14:tracePt t="26679" x="7497763" y="1852613"/>
          <p14:tracePt t="26681" x="7561263" y="1839913"/>
          <p14:tracePt t="26696" x="7610475" y="1827213"/>
          <p14:tracePt t="26713" x="7661275" y="1789113"/>
          <p14:tracePt t="26729" x="7697788" y="1776413"/>
          <p14:tracePt t="26745" x="7710488" y="1765300"/>
          <p14:tracePt t="26762" x="7723188" y="1752600"/>
          <p14:tracePt t="26865" x="7710488" y="1752600"/>
          <p14:tracePt t="26889" x="7697788" y="1752600"/>
          <p14:tracePt t="26896" x="7685088" y="1752600"/>
          <p14:tracePt t="26913" x="7673975" y="1752600"/>
          <p14:tracePt t="26993" x="7661275" y="1739900"/>
          <p14:tracePt t="27001" x="7661275" y="1727200"/>
          <p14:tracePt t="27013" x="7661275" y="1701800"/>
          <p14:tracePt t="27030" x="7685088" y="1639888"/>
          <p14:tracePt t="27046" x="7723188" y="1576388"/>
          <p14:tracePt t="27048" x="7748588" y="1552575"/>
          <p14:tracePt t="27064" x="7797800" y="1476375"/>
          <p14:tracePt t="27080" x="7823200" y="1427163"/>
          <p14:tracePt t="27097" x="7848600" y="1401763"/>
          <p14:tracePt t="27209" x="7861300" y="1401763"/>
          <p14:tracePt t="27234" x="7874000" y="1401763"/>
          <p14:tracePt t="27361" x="7886700" y="1401763"/>
          <p14:tracePt t="27393" x="7897813" y="1401763"/>
          <p14:tracePt t="27401" x="7897813" y="1389063"/>
          <p14:tracePt t="27414" x="7923213" y="1363663"/>
          <p14:tracePt t="27416" x="7948613" y="1339850"/>
          <p14:tracePt t="27432" x="7948613" y="1314450"/>
          <p14:tracePt t="27448" x="7974013" y="1263650"/>
          <p14:tracePt t="27465" x="7974013" y="1238250"/>
          <p14:tracePt t="27481" x="7999413" y="1214438"/>
          <p14:tracePt t="27498" x="8023225" y="1176338"/>
          <p14:tracePt t="27521" x="8035925" y="1150938"/>
          <p14:tracePt t="27538" x="8048625" y="1150938"/>
          <p14:tracePt t="27585" x="8061325" y="1138238"/>
          <p14:tracePt t="27616" x="8074025" y="1138238"/>
          <p14:tracePt t="27640" x="8086725" y="1138238"/>
          <p14:tracePt t="27647" x="8086725" y="1125538"/>
          <p14:tracePt t="27656" x="8110538" y="1089025"/>
          <p14:tracePt t="27663" x="8110538" y="1063625"/>
          <p14:tracePt t="27680" x="8110538" y="1050925"/>
          <p14:tracePt t="27697" x="8123238" y="1038225"/>
          <p14:tracePt t="27713" x="8135938" y="1014413"/>
          <p14:tracePt t="27730" x="8135938" y="1001713"/>
          <p14:tracePt t="27747" x="8135938" y="989013"/>
          <p14:tracePt t="27881" x="8135938" y="1001713"/>
          <p14:tracePt t="27889" x="8135938" y="1038225"/>
          <p14:tracePt t="27898" x="8135938" y="1089025"/>
          <p14:tracePt t="27915" x="8135938" y="1201738"/>
          <p14:tracePt t="27932" x="8135938" y="1376363"/>
          <p14:tracePt t="27949" x="8135938" y="1576388"/>
          <p14:tracePt t="27965" x="8135938" y="1776413"/>
          <p14:tracePt t="27982" x="8135938" y="1978025"/>
          <p14:tracePt t="27984" x="8135938" y="2078038"/>
          <p14:tracePt t="27999" x="8135938" y="2165350"/>
          <p14:tracePt t="28016" x="8135938" y="2327275"/>
          <p14:tracePt t="28033" x="8135938" y="2378075"/>
          <p14:tracePt t="28049" x="8135938" y="2439988"/>
          <p14:tracePt t="28066" x="8135938" y="2478088"/>
          <p14:tracePt t="28082" x="8135938" y="2552700"/>
          <p14:tracePt t="28099" x="8110538" y="2603500"/>
          <p14:tracePt t="28115" x="8110538" y="2640013"/>
          <p14:tracePt t="28133" x="8110538" y="2703513"/>
          <p14:tracePt t="28149" x="8110538" y="2740025"/>
          <p14:tracePt t="28166" x="8086725" y="2790825"/>
          <p14:tracePt t="28183" x="8086725" y="2803525"/>
          <p14:tracePt t="28257" x="8086725" y="2816225"/>
          <p14:tracePt t="28281" x="8061325" y="2816225"/>
          <p14:tracePt t="28289" x="8061325" y="2803525"/>
          <p14:tracePt t="28299" x="8023225" y="2752725"/>
          <p14:tracePt t="28316" x="7974013" y="2640013"/>
          <p14:tracePt t="28333" x="7897813" y="2478088"/>
          <p14:tracePt t="28350" x="7848600" y="2290763"/>
          <p14:tracePt t="28352" x="7823200" y="2201863"/>
          <p14:tracePt t="28367" x="7810500" y="2127250"/>
          <p14:tracePt t="28368" x="7785100" y="2039938"/>
          <p14:tracePt t="28384" x="7748588" y="1865313"/>
          <p14:tracePt t="28401" x="7697788" y="1727200"/>
          <p14:tracePt t="28417" x="7648575" y="1639888"/>
          <p14:tracePt t="28434" x="7623175" y="1601788"/>
          <p14:tracePt t="28450" x="7585075" y="1576388"/>
          <p14:tracePt t="28466" x="7548563" y="1563688"/>
          <p14:tracePt t="28483" x="7459663" y="1552575"/>
          <p14:tracePt t="28500" x="7359650" y="1552575"/>
          <p14:tracePt t="28517" x="7159625" y="1552575"/>
          <p14:tracePt t="28534" x="6834188" y="1589088"/>
          <p14:tracePt t="28536" x="6708775" y="1663700"/>
          <p14:tracePt t="28550" x="6621463" y="1701800"/>
          <p14:tracePt t="28552" x="6534150" y="1739900"/>
          <p14:tracePt t="28568" x="6346825" y="1839913"/>
          <p14:tracePt t="28584" x="6170613" y="1939925"/>
          <p14:tracePt t="28601" x="6045200" y="2065338"/>
          <p14:tracePt t="28618" x="5970588" y="2190750"/>
          <p14:tracePt t="28633" x="5945188" y="2265363"/>
          <p14:tracePt t="28649" x="5921375" y="2314575"/>
          <p14:tracePt t="28666" x="5921375" y="2378075"/>
          <p14:tracePt t="28682" x="5921375" y="2465388"/>
          <p14:tracePt t="28699" x="5921375" y="2527300"/>
          <p14:tracePt t="28716" x="5945188" y="2590800"/>
          <p14:tracePt t="28733" x="5945188" y="2652713"/>
          <p14:tracePt t="28750" x="5970588" y="2716213"/>
          <p14:tracePt t="28766" x="5983288" y="2740025"/>
          <p14:tracePt t="28767" x="5983288" y="2765425"/>
          <p14:tracePt t="28783" x="5983288" y="2816225"/>
          <p14:tracePt t="28800" x="5995988" y="2852738"/>
          <p14:tracePt t="28816" x="5995988" y="2865438"/>
          <p14:tracePt t="28833" x="5970588" y="2952750"/>
          <p14:tracePt t="28851" x="5883275" y="3065463"/>
          <p14:tracePt t="28868" x="5732463" y="3178175"/>
          <p14:tracePt t="28884" x="5507038" y="3328988"/>
          <p14:tracePt t="28901" x="5119688" y="3467100"/>
          <p14:tracePt t="28918" x="4768850" y="3567113"/>
          <p14:tracePt t="28920" x="4619625" y="3603625"/>
          <p14:tracePt t="28935" x="4443413" y="3654425"/>
          <p14:tracePt t="28936" x="4217988" y="3703638"/>
          <p14:tracePt t="28952" x="3717925" y="3803650"/>
          <p14:tracePt t="28969" x="3454400" y="3841750"/>
          <p14:tracePt t="28985" x="3279775" y="3879850"/>
          <p14:tracePt t="29001" x="3167063" y="3879850"/>
          <p14:tracePt t="29018" x="3116263" y="3916363"/>
          <p14:tracePt t="29035" x="3079750" y="3929063"/>
          <p14:tracePt t="29058" x="3067050" y="3929063"/>
          <p14:tracePt t="29121" x="3067050" y="3941763"/>
          <p14:tracePt t="29265" x="3041650" y="3941763"/>
          <p14:tracePt t="29273" x="3016250" y="3941763"/>
          <p14:tracePt t="29286" x="2967038" y="3941763"/>
          <p14:tracePt t="29302" x="2890838" y="3941763"/>
          <p14:tracePt t="29304" x="2841625" y="3941763"/>
          <p14:tracePt t="29320" x="2767013" y="3941763"/>
          <p14:tracePt t="29336" x="2654300" y="3892550"/>
          <p14:tracePt t="29353" x="2503488" y="3792538"/>
          <p14:tracePt t="29369" x="2352675" y="3667125"/>
          <p14:tracePt t="29386" x="2228850" y="3479800"/>
          <p14:tracePt t="29402" x="2116138" y="3328988"/>
          <p14:tracePt t="29419" x="2039938" y="3190875"/>
          <p14:tracePt t="29436" x="2003425" y="3103563"/>
          <p14:tracePt t="29453" x="1990725" y="2990850"/>
          <p14:tracePt t="29469" x="1978025" y="2852738"/>
          <p14:tracePt t="29486" x="1978025" y="2640013"/>
          <p14:tracePt t="29489" x="1978025" y="2552700"/>
          <p14:tracePt t="29504" x="1978025" y="2303463"/>
          <p14:tracePt t="29520" x="1990725" y="2027238"/>
          <p14:tracePt t="29536" x="2052638" y="1801813"/>
          <p14:tracePt t="29553" x="2065338" y="1639888"/>
          <p14:tracePt t="29569" x="2065338" y="1489075"/>
          <p14:tracePt t="29586" x="2065338" y="1389063"/>
          <p14:tracePt t="29603" x="2065338" y="1339850"/>
          <p14:tracePt t="29620" x="2065338" y="1276350"/>
          <p14:tracePt t="29636" x="2065338" y="1238250"/>
          <p14:tracePt t="29652" x="2014538" y="1176338"/>
          <p14:tracePt t="29669" x="1990725" y="1125538"/>
          <p14:tracePt t="29685" x="1952625" y="1089025"/>
          <p14:tracePt t="29702" x="1914525" y="1063625"/>
          <p14:tracePt t="29704" x="1914525" y="1050925"/>
          <p14:tracePt t="29719" x="1890713" y="1050925"/>
          <p14:tracePt t="29720" x="1852613" y="1038225"/>
          <p14:tracePt t="29736" x="1778000" y="1038225"/>
          <p14:tracePt t="29752" x="1727200" y="1038225"/>
          <p14:tracePt t="29769" x="1665288" y="1038225"/>
          <p14:tracePt t="29786" x="1614488" y="1038225"/>
          <p14:tracePt t="29802" x="1514475" y="1101725"/>
          <p14:tracePt t="29819" x="1427163" y="1150938"/>
          <p14:tracePt t="29836" x="1339850" y="1214438"/>
          <p14:tracePt t="29853" x="1252538" y="1263650"/>
          <p14:tracePt t="29869" x="1176338" y="1339850"/>
          <p14:tracePt t="29886" x="1127125" y="1401763"/>
          <p14:tracePt t="29887" x="1101725" y="1450975"/>
          <p14:tracePt t="29903" x="1076325" y="1501775"/>
          <p14:tracePt t="29904" x="1063625" y="1552575"/>
          <p14:tracePt t="29920" x="1063625" y="1627188"/>
          <p14:tracePt t="29938" x="1063625" y="1727200"/>
          <p14:tracePt t="29954" x="1063625" y="1839913"/>
          <p14:tracePt t="29971" x="1063625" y="1927225"/>
          <p14:tracePt t="29987" x="1139825" y="2039938"/>
          <p14:tracePt t="30004" x="1201738" y="2114550"/>
          <p14:tracePt t="30021" x="1301750" y="2201863"/>
          <p14:tracePt t="30038" x="1452563" y="2303463"/>
          <p14:tracePt t="30054" x="1601788" y="2352675"/>
          <p14:tracePt t="30057" x="1689100" y="2378075"/>
          <p14:tracePt t="30071" x="1778000" y="2378075"/>
          <p14:tracePt t="30073" x="1852613" y="2378075"/>
          <p14:tracePt t="30088" x="2027238" y="2378075"/>
          <p14:tracePt t="30105" x="2216150" y="2378075"/>
          <p14:tracePt t="30121" x="2339975" y="2378075"/>
          <p14:tracePt t="30137" x="2452688" y="2314575"/>
          <p14:tracePt t="30154" x="2516188" y="2252663"/>
          <p14:tracePt t="30171" x="2541588" y="2201863"/>
          <p14:tracePt t="30188" x="2554288" y="2101850"/>
          <p14:tracePt t="30205" x="2554288" y="2001838"/>
          <p14:tracePt t="30221" x="2554288" y="1901825"/>
          <p14:tracePt t="30238" x="2541588" y="1752600"/>
          <p14:tracePt t="30240" x="2516188" y="1701800"/>
          <p14:tracePt t="30254" x="2490788" y="1676400"/>
          <p14:tracePt t="30256" x="2452688" y="1627188"/>
          <p14:tracePt t="30272" x="2352675" y="1563688"/>
          <p14:tracePt t="30289" x="2252663" y="1527175"/>
          <p14:tracePt t="30305" x="2190750" y="1527175"/>
          <p14:tracePt t="30322" x="2152650" y="1527175"/>
          <p14:tracePt t="30338" x="2103438" y="1527175"/>
          <p14:tracePt t="30355" x="2065338" y="1527175"/>
          <p14:tracePt t="30371" x="1990725" y="1527175"/>
          <p14:tracePt t="30388" x="1914525" y="1563688"/>
          <p14:tracePt t="30405" x="1839913" y="1627188"/>
          <p14:tracePt t="30422" x="1765300" y="1689100"/>
          <p14:tracePt t="30424" x="1739900" y="1739900"/>
          <p14:tracePt t="30438" x="1701800" y="1801813"/>
          <p14:tracePt t="30440" x="1665288" y="1839913"/>
          <p14:tracePt t="30455" x="1639888" y="1889125"/>
          <p14:tracePt t="30457" x="1639888" y="1927225"/>
          <p14:tracePt t="30473" x="1601788" y="1989138"/>
          <p14:tracePt t="30489" x="1589088" y="2078038"/>
          <p14:tracePt t="30506" x="1589088" y="2089150"/>
          <p14:tracePt t="30522" x="1589088" y="2127250"/>
          <p14:tracePt t="30538" x="1589088" y="2152650"/>
          <p14:tracePt t="30555" x="1589088" y="2165350"/>
          <p14:tracePt t="30572" x="1589088" y="2190750"/>
          <p14:tracePt t="30593" x="1589088" y="2201863"/>
          <p14:tracePt t="30605" x="1614488" y="2227263"/>
          <p14:tracePt t="30622" x="1677988" y="2227263"/>
          <p14:tracePt t="30624" x="1727200" y="2227263"/>
          <p14:tracePt t="30640" x="1878013" y="2227263"/>
          <p14:tracePt t="30656" x="2052638" y="2227263"/>
          <p14:tracePt t="30673" x="2165350" y="2201863"/>
          <p14:tracePt t="30690" x="2216150" y="2139950"/>
          <p14:tracePt t="30706" x="2239963" y="2065338"/>
          <p14:tracePt t="30722" x="2278063" y="1989138"/>
          <p14:tracePt t="30739" x="2278063" y="1978025"/>
          <p14:tracePt t="30756" x="2265363" y="1939925"/>
          <p14:tracePt t="30773" x="2216150" y="1901825"/>
          <p14:tracePt t="30789" x="2165350" y="1865313"/>
          <p14:tracePt t="30805" x="2078038" y="1827213"/>
          <p14:tracePt t="30821" x="1965325" y="1801813"/>
          <p14:tracePt t="30838" x="1890713" y="1765300"/>
          <p14:tracePt t="30839" x="1814513" y="1765300"/>
          <p14:tracePt t="30855" x="1752600" y="1765300"/>
          <p14:tracePt t="30871" x="1701800" y="1739900"/>
          <p14:tracePt t="30888" x="1639888" y="1739900"/>
          <p14:tracePt t="30905" x="1614488" y="1739900"/>
          <p14:tracePt t="30922" x="1577975" y="1739900"/>
          <p14:tracePt t="30938" x="1539875" y="1739900"/>
          <p14:tracePt t="30955" x="1489075" y="1739900"/>
          <p14:tracePt t="30972" x="1452563" y="1739900"/>
          <p14:tracePt t="30989" x="1414463" y="1765300"/>
          <p14:tracePt t="31005" x="1363663" y="1789113"/>
          <p14:tracePt t="31022" x="1276350" y="1827213"/>
          <p14:tracePt t="31023" x="1214438" y="1876425"/>
          <p14:tracePt t="31039" x="1127125" y="1927225"/>
          <p14:tracePt t="31056" x="1076325" y="2001838"/>
          <p14:tracePt t="31072" x="1038225" y="2052638"/>
          <p14:tracePt t="31089" x="1014413" y="2139950"/>
          <p14:tracePt t="31107" x="1014413" y="2190750"/>
          <p14:tracePt t="31124" x="1001713" y="2252663"/>
          <p14:tracePt t="31140" x="1001713" y="2314575"/>
          <p14:tracePt t="31157" x="1001713" y="2352675"/>
          <p14:tracePt t="31174" x="1027113" y="2403475"/>
          <p14:tracePt t="31176" x="1027113" y="2414588"/>
          <p14:tracePt t="31191" x="1038225" y="2427288"/>
          <p14:tracePt t="31193" x="1050925" y="2452688"/>
          <p14:tracePt t="31208" x="1089025" y="2465388"/>
          <p14:tracePt t="31224" x="1150938" y="2490788"/>
          <p14:tracePt t="31241" x="1263650" y="2516188"/>
          <p14:tracePt t="31258" x="1414463" y="2516188"/>
          <p14:tracePt t="31274" x="1614488" y="2516188"/>
          <p14:tracePt t="31290" x="1827213" y="2516188"/>
          <p14:tracePt t="31307" x="1965325" y="2516188"/>
          <p14:tracePt t="31324" x="2065338" y="2465388"/>
          <p14:tracePt t="31341" x="2103438" y="2403475"/>
          <p14:tracePt t="31358" x="2116138" y="2327275"/>
          <p14:tracePt t="31360" x="2116138" y="2252663"/>
          <p14:tracePt t="31374" x="2116138" y="2178050"/>
          <p14:tracePt t="31376" x="2116138" y="2114550"/>
          <p14:tracePt t="31392" x="2116138" y="2014538"/>
          <p14:tracePt t="31408" x="2116138" y="1927225"/>
          <p14:tracePt t="31425" x="2116138" y="1876425"/>
          <p14:tracePt t="31442" x="2103438" y="1814513"/>
          <p14:tracePt t="31458" x="2078038" y="1789113"/>
          <p14:tracePt t="31475" x="2039938" y="1765300"/>
          <p14:tracePt t="31491" x="2014538" y="1765300"/>
          <p14:tracePt t="31508" x="1914525" y="1739900"/>
          <p14:tracePt t="31525" x="1827213" y="1727200"/>
          <p14:tracePt t="31541" x="1739900" y="1727200"/>
          <p14:tracePt t="31558" x="1677988" y="1727200"/>
          <p14:tracePt t="31560" x="1652588" y="1727200"/>
          <p14:tracePt t="31575" x="1627188" y="1739900"/>
          <p14:tracePt t="31577" x="1589088" y="1752600"/>
          <p14:tracePt t="31592" x="1527175" y="1789113"/>
          <p14:tracePt t="31609" x="1476375" y="1827213"/>
          <p14:tracePt t="31626" x="1414463" y="1889125"/>
          <p14:tracePt t="31642" x="1352550" y="1952625"/>
          <p14:tracePt t="31658" x="1314450" y="2014538"/>
          <p14:tracePt t="31675" x="1301750" y="2052638"/>
          <p14:tracePt t="31692" x="1276350" y="2089150"/>
          <p14:tracePt t="31708" x="1276350" y="2101850"/>
          <p14:tracePt t="31725" x="1276350" y="2127250"/>
          <p14:tracePt t="31742" x="1276350" y="2139950"/>
          <p14:tracePt t="31744" x="1276350" y="2152650"/>
          <p14:tracePt t="31769" x="1289050" y="2178050"/>
          <p14:tracePt t="31776" x="1314450" y="2178050"/>
          <p14:tracePt t="31793" x="1401763" y="2190750"/>
          <p14:tracePt t="31809" x="1539875" y="2190750"/>
          <p14:tracePt t="31826" x="1652588" y="2190750"/>
          <p14:tracePt t="31842" x="1689100" y="2190750"/>
          <p14:tracePt t="31859" x="1701800" y="2190750"/>
          <p14:tracePt t="31876" x="1701800" y="2178050"/>
          <p14:tracePt t="31892" x="1701800" y="2114550"/>
          <p14:tracePt t="31909" x="1665288" y="2039938"/>
          <p14:tracePt t="31926" x="1577975" y="1927225"/>
          <p14:tracePt t="31928" x="1539875" y="1876425"/>
          <p14:tracePt t="31943" x="1489075" y="1839913"/>
          <p14:tracePt t="31944" x="1465263" y="1827213"/>
          <p14:tracePt t="31960" x="1414463" y="1789113"/>
          <p14:tracePt t="31977" x="1389063" y="1765300"/>
          <p14:tracePt t="31993" x="1352550" y="1765300"/>
          <p14:tracePt t="32010" x="1327150" y="1739900"/>
          <p14:tracePt t="32026" x="1301750" y="1739900"/>
          <p14:tracePt t="32073" x="1289050" y="1739900"/>
          <p14:tracePt t="32081" x="1276350" y="1739900"/>
          <p14:tracePt t="32093" x="1276350" y="1752600"/>
          <p14:tracePt t="32110" x="1276350" y="1765300"/>
          <p14:tracePt t="32112" x="1276350" y="1776413"/>
          <p14:tracePt t="32126" x="1276350" y="1789113"/>
          <p14:tracePt t="32128" x="1276350" y="1801813"/>
          <p14:tracePt t="32144" x="1276350" y="1814513"/>
          <p14:tracePt t="32160" x="1276350" y="1839913"/>
          <p14:tracePt t="32177" x="1276350" y="1852613"/>
          <p14:tracePt t="32193" x="1289050" y="1865313"/>
          <p14:tracePt t="32210" x="1314450" y="1865313"/>
          <p14:tracePt t="32226" x="1339850" y="1876425"/>
          <p14:tracePt t="32249" x="1352550" y="1876425"/>
          <p14:tracePt t="32282" x="1363663" y="1876425"/>
          <p14:tracePt t="32289" x="1389063" y="1876425"/>
          <p14:tracePt t="32297" x="1401763" y="1876425"/>
          <p14:tracePt t="32310" x="1439863" y="1876425"/>
          <p14:tracePt t="32312" x="1465263" y="1852613"/>
          <p14:tracePt t="32328" x="1514475" y="1776413"/>
          <p14:tracePt t="32344" x="1577975" y="1689100"/>
          <p14:tracePt t="32361" x="1601788" y="1639888"/>
          <p14:tracePt t="32377" x="1627188" y="1589088"/>
          <p14:tracePt t="32393" x="1627188" y="1552575"/>
          <p14:tracePt t="32410" x="1627188" y="1514475"/>
          <p14:tracePt t="32456" x="1627188" y="1501775"/>
          <p14:tracePt t="32465" x="1614488" y="1489075"/>
          <p14:tracePt t="32472" x="1601788" y="1489075"/>
          <p14:tracePt t="32488" x="1589088" y="1489075"/>
          <p14:tracePt t="32496" x="1577975" y="1489075"/>
          <p14:tracePt t="32510" x="1565275" y="1489075"/>
          <p14:tracePt t="32526" x="1527175" y="1489075"/>
          <p14:tracePt t="32528" x="1501775" y="1489075"/>
          <p14:tracePt t="32543" x="1465263" y="1489075"/>
          <p14:tracePt t="32560" x="1414463" y="1514475"/>
          <p14:tracePt t="32576" x="1376363" y="1563688"/>
          <p14:tracePt t="32593" x="1314450" y="1652588"/>
          <p14:tracePt t="32610" x="1314450" y="1739900"/>
          <p14:tracePt t="32627" x="1289050" y="1801813"/>
          <p14:tracePt t="32643" x="1276350" y="1876425"/>
          <p14:tracePt t="32660" x="1276350" y="1914525"/>
          <p14:tracePt t="32677" x="1276350" y="1965325"/>
          <p14:tracePt t="32694" x="1276350" y="2001838"/>
          <p14:tracePt t="32710" x="1339850" y="2052638"/>
          <p14:tracePt t="32711" x="1376363" y="2065338"/>
          <p14:tracePt t="32727" x="1501775" y="2114550"/>
          <p14:tracePt t="32744" x="1665288" y="2127250"/>
          <p14:tracePt t="32760" x="1852613" y="2152650"/>
          <p14:tracePt t="32777" x="2065338" y="2152650"/>
          <p14:tracePt t="32793" x="2278063" y="2152650"/>
          <p14:tracePt t="32811" x="2378075" y="2152650"/>
          <p14:tracePt t="32827" x="2390775" y="2139950"/>
          <p14:tracePt t="32844" x="2403475" y="2114550"/>
          <p14:tracePt t="32861" x="2403475" y="2065338"/>
          <p14:tracePt t="32877" x="2378075" y="1978025"/>
          <p14:tracePt t="32894" x="2328863" y="1889125"/>
          <p14:tracePt t="32895" x="2290763" y="1852613"/>
          <p14:tracePt t="32911" x="2252663" y="1801813"/>
          <p14:tracePt t="32912" x="2190750" y="1739900"/>
          <p14:tracePt t="32928" x="2103438" y="1689100"/>
          <p14:tracePt t="32944" x="2003425" y="1676400"/>
          <p14:tracePt t="32961" x="1878013" y="1663700"/>
          <p14:tracePt t="32978" x="1778000" y="1663700"/>
          <p14:tracePt t="32994" x="1652588" y="1663700"/>
          <p14:tracePt t="33011" x="1577975" y="1663700"/>
          <p14:tracePt t="33028" x="1501775" y="1663700"/>
          <p14:tracePt t="33044" x="1427163" y="1714500"/>
          <p14:tracePt t="33061" x="1339850" y="1801813"/>
          <p14:tracePt t="33078" x="1276350" y="1889125"/>
          <p14:tracePt t="33079" x="1239838" y="1939925"/>
          <p14:tracePt t="33094" x="1239838" y="1978025"/>
          <p14:tracePt t="33096" x="1214438" y="2039938"/>
          <p14:tracePt t="33112" x="1214438" y="2101850"/>
          <p14:tracePt t="33128" x="1214438" y="2127250"/>
          <p14:tracePt t="33144" x="1214438" y="2165350"/>
          <p14:tracePt t="33161" x="1214438" y="2190750"/>
          <p14:tracePt t="33178" x="1239838" y="2214563"/>
          <p14:tracePt t="33195" x="1263650" y="2239963"/>
          <p14:tracePt t="33212" x="1339850" y="2265363"/>
          <p14:tracePt t="33228" x="1476375" y="2314575"/>
          <p14:tracePt t="33245" x="1677988" y="2314575"/>
          <p14:tracePt t="33262" x="1890713" y="2314575"/>
          <p14:tracePt t="33263" x="1990725" y="2314575"/>
          <p14:tracePt t="33278" x="2090738" y="2314575"/>
          <p14:tracePt t="33280" x="2165350" y="2314575"/>
          <p14:tracePt t="33295" x="2316163" y="2214563"/>
          <p14:tracePt t="33312" x="2339975" y="2165350"/>
          <p14:tracePt t="33329" x="2339975" y="2101850"/>
          <p14:tracePt t="33345" x="2339975" y="2078038"/>
          <p14:tracePt t="33362" x="2339975" y="2052638"/>
          <p14:tracePt t="33392" x="2328863" y="2039938"/>
          <p14:tracePt t="33401" x="2316163" y="2039938"/>
          <p14:tracePt t="33412" x="2290763" y="2039938"/>
          <p14:tracePt t="33429" x="2278063" y="2039938"/>
          <p14:tracePt t="33445" x="2252663" y="2039938"/>
          <p14:tracePt t="33462" x="2239963" y="2039938"/>
          <p14:tracePt t="33464" x="2228850" y="2052638"/>
          <p14:tracePt t="33479" x="2216150" y="2065338"/>
          <p14:tracePt t="33512" x="2216150" y="2078038"/>
          <p14:tracePt t="33705" x="2216150" y="2089150"/>
          <p14:tracePt t="33753" x="2228850" y="2089150"/>
          <p14:tracePt t="33817" x="2239963" y="2089150"/>
          <p14:tracePt t="33825" x="2252663" y="2089150"/>
          <p14:tracePt t="33849" x="2265363" y="2089150"/>
          <p14:tracePt t="33857" x="2278063" y="2089150"/>
          <p14:tracePt t="33873" x="2290763" y="2089150"/>
          <p14:tracePt t="33889" x="2316163" y="2089150"/>
          <p14:tracePt t="33898" x="2352675" y="2089150"/>
          <p14:tracePt t="33914" x="2403475" y="2089150"/>
          <p14:tracePt t="33931" x="2490788" y="2089150"/>
          <p14:tracePt t="33948" x="2578100" y="2089150"/>
          <p14:tracePt t="33964" x="2690813" y="2089150"/>
          <p14:tracePt t="33982" x="2790825" y="2089150"/>
          <p14:tracePt t="33984" x="2828925" y="2089150"/>
          <p14:tracePt t="33998" x="2879725" y="2089150"/>
          <p14:tracePt t="34000" x="2903538" y="2089150"/>
          <p14:tracePt t="34014" x="2928938" y="2089150"/>
          <p14:tracePt t="34032" x="2967038" y="2089150"/>
          <p14:tracePt t="34049" x="2992438" y="2078038"/>
          <p14:tracePt t="34065" x="3016250" y="2039938"/>
          <p14:tracePt t="34081" x="3041650" y="2027238"/>
          <p14:tracePt t="34098" x="3054350" y="2014538"/>
          <p14:tracePt t="34115" x="3054350" y="2001838"/>
          <p14:tracePt t="34145" x="3054350" y="1989138"/>
          <p14:tracePt t="34217" x="3028950" y="2001838"/>
          <p14:tracePt t="34225" x="2979738" y="2001838"/>
          <p14:tracePt t="34232" x="2941638" y="2039938"/>
          <p14:tracePt t="34249" x="2903538" y="2089150"/>
          <p14:tracePt t="34265" x="2879725" y="2114550"/>
          <p14:tracePt t="34282" x="2854325" y="2139950"/>
          <p14:tracePt t="34298" x="2816225" y="2165350"/>
          <p14:tracePt t="34315" x="2767013" y="2165350"/>
          <p14:tracePt t="34332" x="2716213" y="2190750"/>
          <p14:tracePt t="34349" x="2667000" y="2190750"/>
          <p14:tracePt t="34366" x="2603500" y="2190750"/>
          <p14:tracePt t="34367" x="2554288" y="2190750"/>
          <p14:tracePt t="34382" x="2516188" y="2190750"/>
          <p14:tracePt t="34384" x="2465388" y="2190750"/>
          <p14:tracePt t="34399" x="2428875" y="2190750"/>
          <p14:tracePt t="34401" x="2403475" y="2190750"/>
          <p14:tracePt t="34416" x="2316163" y="2190750"/>
          <p14:tracePt t="34433" x="2190750" y="2190750"/>
          <p14:tracePt t="34449" x="2103438" y="2227263"/>
          <p14:tracePt t="34466" x="2014538" y="2252663"/>
          <p14:tracePt t="34482" x="1978025" y="2252663"/>
          <p14:tracePt t="34499" x="1927225" y="2252663"/>
          <p14:tracePt t="34516" x="1903413" y="2278063"/>
          <p14:tracePt t="34533" x="1878013" y="2278063"/>
          <p14:tracePt t="34889" x="1890713" y="2278063"/>
          <p14:tracePt t="34906" x="1903413" y="2278063"/>
          <p14:tracePt t="34921" x="1914525" y="2265363"/>
          <p14:tracePt t="34940" x="1927225" y="2265363"/>
          <p14:tracePt t="34945" x="1939925" y="2252663"/>
          <p14:tracePt t="34952" x="1952625" y="2252663"/>
          <p14:tracePt t="34966" x="1965325" y="2252663"/>
          <p14:tracePt t="34968" x="1978025" y="2252663"/>
          <p14:tracePt t="34983" x="1990725" y="2239963"/>
          <p14:tracePt t="34984" x="2003425" y="2239963"/>
          <p14:tracePt t="35000" x="2065338" y="2214563"/>
          <p14:tracePt t="35016" x="2103438" y="2214563"/>
          <p14:tracePt t="35033" x="2165350" y="2201863"/>
          <p14:tracePt t="35049" x="2228850" y="2201863"/>
          <p14:tracePt t="35066" x="2316163" y="2165350"/>
          <p14:tracePt t="35084" x="2441575" y="2139950"/>
          <p14:tracePt t="35101" x="2578100" y="2078038"/>
          <p14:tracePt t="35117" x="2690813" y="2052638"/>
          <p14:tracePt t="35134" x="2778125" y="2014538"/>
          <p14:tracePt t="35137" x="2790825" y="2014538"/>
          <p14:tracePt t="35152" x="2803525" y="2014538"/>
          <p14:tracePt t="35168" x="2816225" y="2014538"/>
          <p14:tracePt t="35369" x="2828925" y="2014538"/>
          <p14:tracePt t="35377" x="2854325" y="2014538"/>
          <p14:tracePt t="35386" x="2890838" y="1978025"/>
          <p14:tracePt t="35401" x="3003550" y="1939925"/>
          <p14:tracePt t="35418" x="3128963" y="1876425"/>
          <p14:tracePt t="35434" x="3192463" y="1839913"/>
          <p14:tracePt t="35452" x="3267075" y="1814513"/>
          <p14:tracePt t="35468" x="3292475" y="1789113"/>
          <p14:tracePt t="35485" x="3328988" y="1765300"/>
          <p14:tracePt t="35502" x="3392488" y="1714500"/>
          <p14:tracePt t="35504" x="3417888" y="1676400"/>
          <p14:tracePt t="35518" x="3441700" y="1652588"/>
          <p14:tracePt t="35520" x="3479800" y="1627188"/>
          <p14:tracePt t="35536" x="3517900" y="1563688"/>
          <p14:tracePt t="35552" x="3554413" y="1527175"/>
          <p14:tracePt t="35569" x="3554413" y="1514475"/>
          <p14:tracePt t="35585" x="3579813" y="1489075"/>
          <p14:tracePt t="35602" x="3592513" y="1463675"/>
          <p14:tracePt t="35753" x="3617913" y="1450975"/>
          <p14:tracePt t="35770" x="3630613" y="1450975"/>
          <p14:tracePt t="35777" x="3643313" y="1450975"/>
          <p14:tracePt t="35786" x="3654425" y="1450975"/>
          <p14:tracePt t="35802" x="3692525" y="1450975"/>
          <p14:tracePt t="35819" x="3730625" y="1439863"/>
          <p14:tracePt t="35836" x="3767138" y="1439863"/>
          <p14:tracePt t="35853" x="3817938" y="1439863"/>
          <p14:tracePt t="35869" x="3856038" y="1439863"/>
          <p14:tracePt t="35886" x="3892550" y="1439863"/>
          <p14:tracePt t="35888" x="3905250" y="1450975"/>
          <p14:tracePt t="35904" x="3930650" y="1463675"/>
          <p14:tracePt t="35920" x="3930650" y="1476375"/>
          <p14:tracePt t="35937" x="3930650" y="1489075"/>
          <p14:tracePt t="35956" x="3930650" y="1501775"/>
          <p14:tracePt t="35970" x="3943350" y="1514475"/>
          <p14:tracePt t="35986" x="3943350" y="1527175"/>
          <p14:tracePt t="36009" x="3943350" y="1539875"/>
          <p14:tracePt t="36020" x="3943350" y="1552575"/>
          <p14:tracePt t="36036" x="3943350" y="1563688"/>
          <p14:tracePt t="36053" x="3956050" y="1601788"/>
          <p14:tracePt t="36070" x="3968750" y="1614488"/>
          <p14:tracePt t="36086" x="3968750" y="1627188"/>
          <p14:tracePt t="36088" x="3968750" y="1639888"/>
          <p14:tracePt t="36104" x="3968750" y="1663700"/>
          <p14:tracePt t="36120" x="3979863" y="1689100"/>
          <p14:tracePt t="36137" x="3979863" y="1714500"/>
          <p14:tracePt t="36153" x="3992563" y="1727200"/>
          <p14:tracePt t="36170" x="3992563" y="1752600"/>
          <p14:tracePt t="36209" x="3992563" y="1765300"/>
          <p14:tracePt t="36489" x="3992563" y="1789113"/>
          <p14:tracePt t="36513" x="3968750" y="1801813"/>
          <p14:tracePt t="36522" x="3956050" y="1814513"/>
          <p14:tracePt t="36529" x="3930650" y="1827213"/>
          <p14:tracePt t="36538" x="3905250" y="1839913"/>
          <p14:tracePt t="36554" x="3879850" y="1852613"/>
          <p14:tracePt t="36571" x="3856038" y="1865313"/>
          <p14:tracePt t="36588" x="3830638" y="1876425"/>
          <p14:tracePt t="36605" x="3830638" y="1889125"/>
          <p14:tracePt t="36621" x="3792538" y="1901825"/>
          <p14:tracePt t="36640" x="3767138" y="1914525"/>
          <p14:tracePt t="36656" x="3730625" y="1939925"/>
          <p14:tracePt t="36681" x="3679825" y="1939925"/>
          <p14:tracePt t="36704" x="3667125" y="1965325"/>
          <p14:tracePt t="36712" x="3654425" y="1965325"/>
          <p14:tracePt t="36737" x="3630613" y="1989138"/>
          <p14:tracePt t="36753" x="3605213" y="1989138"/>
          <p14:tracePt t="36769" x="3567113" y="1989138"/>
          <p14:tracePt t="36778" x="3505200" y="2014538"/>
          <p14:tracePt t="36788" x="3429000" y="2052638"/>
          <p14:tracePt t="36805" x="3279775" y="2089150"/>
          <p14:tracePt t="36822" x="3154363" y="2127250"/>
          <p14:tracePt t="36824" x="3092450" y="2139950"/>
          <p14:tracePt t="36839" x="3041650" y="2152650"/>
          <p14:tracePt t="36841" x="3016250" y="2165350"/>
          <p14:tracePt t="36856" x="2941638" y="2190750"/>
          <p14:tracePt t="36873" x="2879725" y="2190750"/>
          <p14:tracePt t="36890" x="2803525" y="2190750"/>
          <p14:tracePt t="36906" x="2667000" y="2214563"/>
          <p14:tracePt t="36922" x="2565400" y="2227263"/>
          <p14:tracePt t="36939" x="2452688" y="2252663"/>
          <p14:tracePt t="36955" x="2328863" y="2265363"/>
          <p14:tracePt t="36971" x="2203450" y="2290763"/>
          <p14:tracePt t="36987" x="2027238" y="2290763"/>
          <p14:tracePt t="37004" x="1801813" y="2290763"/>
          <p14:tracePt t="37021" x="1652588" y="2290763"/>
          <p14:tracePt t="37037" x="1565275" y="2303463"/>
          <p14:tracePt t="37054" x="1527175" y="2303463"/>
          <p14:tracePt t="37055" x="1514475" y="2303463"/>
          <p14:tracePt t="37071" x="1501775" y="2314575"/>
          <p14:tracePt t="37088" x="1489075" y="2314575"/>
          <p14:tracePt t="37199" x="1527175" y="2327275"/>
          <p14:tracePt t="37208" x="1601788" y="2327275"/>
          <p14:tracePt t="37216" x="1652588" y="2339975"/>
          <p14:tracePt t="37223" x="1739900" y="2352675"/>
          <p14:tracePt t="37238" x="1839913" y="2352675"/>
          <p14:tracePt t="37240" x="1952625" y="2390775"/>
          <p14:tracePt t="37255" x="2190750" y="2427288"/>
          <p14:tracePt t="37272" x="2416175" y="2439988"/>
          <p14:tracePt t="37289" x="2641600" y="2478088"/>
          <p14:tracePt t="37305" x="2828925" y="2516188"/>
          <p14:tracePt t="37322" x="2954338" y="2516188"/>
          <p14:tracePt t="37338" x="3003550" y="2516188"/>
          <p14:tracePt t="37356" x="3041650" y="2516188"/>
          <p14:tracePt t="37373" x="3067050" y="2516188"/>
          <p14:tracePt t="37388" x="3092450" y="2516188"/>
          <p14:tracePt t="37405" x="3116263" y="2516188"/>
          <p14:tracePt t="37422" x="3141663" y="2516188"/>
          <p14:tracePt t="37439" x="3179763" y="2516188"/>
          <p14:tracePt t="37456" x="3205163" y="2516188"/>
          <p14:tracePt t="37472" x="3228975" y="2516188"/>
          <p14:tracePt t="37489" x="3267075" y="2516188"/>
          <p14:tracePt t="37506" x="3305175" y="2516188"/>
          <p14:tracePt t="37523" x="3317875" y="2516188"/>
          <p14:tracePt t="37657" x="3328988" y="2516188"/>
          <p14:tracePt t="37705" x="3341688" y="2516188"/>
          <p14:tracePt t="37714" x="3354388" y="2516188"/>
          <p14:tracePt t="37725" x="3367088" y="2516188"/>
          <p14:tracePt t="37741" x="3392488" y="2516188"/>
          <p14:tracePt t="37758" x="3417888" y="2516188"/>
          <p14:tracePt t="37760" x="3429000" y="2516188"/>
          <p14:tracePt t="37774" x="3441700" y="2516188"/>
          <p14:tracePt t="37776" x="3454400" y="2516188"/>
          <p14:tracePt t="37792" x="3492500" y="2516188"/>
          <p14:tracePt t="37808" x="3517900" y="2516188"/>
          <p14:tracePt t="37825" x="3541713" y="2516188"/>
          <p14:tracePt t="37842" x="3567113" y="2516188"/>
          <p14:tracePt t="37858" x="3579813" y="2516188"/>
          <p14:tracePt t="37874" x="3605213" y="2516188"/>
          <p14:tracePt t="37891" x="3630613" y="2503488"/>
          <p14:tracePt t="37908" x="3654425" y="2490788"/>
          <p14:tracePt t="37925" x="3679825" y="2490788"/>
          <p14:tracePt t="37942" x="3705225" y="2478088"/>
          <p14:tracePt t="37976" x="3717925" y="2478088"/>
          <p14:tracePt t="38025" x="3730625" y="2452688"/>
          <p14:tracePt t="38034" x="3730625" y="2439988"/>
          <p14:tracePt t="38041" x="3743325" y="2427288"/>
          <p14:tracePt t="38058" x="3756025" y="2378075"/>
          <p14:tracePt t="38074" x="3767138" y="2314575"/>
          <p14:tracePt t="38091" x="3792538" y="2239963"/>
          <p14:tracePt t="38108" x="3830638" y="2127250"/>
          <p14:tracePt t="38125" x="3905250" y="1965325"/>
          <p14:tracePt t="38142" x="3979863" y="1789113"/>
          <p14:tracePt t="38144" x="4017963" y="1714500"/>
          <p14:tracePt t="38159" x="4056063" y="1627188"/>
          <p14:tracePt t="38161" x="4081463" y="1539875"/>
          <p14:tracePt t="38176" x="4156075" y="1389063"/>
          <p14:tracePt t="38191" x="4181475" y="1327150"/>
          <p14:tracePt t="38208" x="4192588" y="1276350"/>
          <p14:tracePt t="38225" x="4205288" y="1263650"/>
          <p14:tracePt t="38320" x="4205288" y="1238250"/>
          <p14:tracePt t="38328" x="4192588" y="1227138"/>
          <p14:tracePt t="38337" x="4168775" y="1214438"/>
          <p14:tracePt t="38344" x="4143375" y="1201738"/>
          <p14:tracePt t="38359" x="4117975" y="1163638"/>
          <p14:tracePt t="38360" x="4081463" y="1163638"/>
          <p14:tracePt t="38376" x="4017963" y="1125538"/>
          <p14:tracePt t="38393" x="3956050" y="1114425"/>
          <p14:tracePt t="38409" x="3892550" y="1114425"/>
          <p14:tracePt t="38426" x="3830638" y="1101725"/>
          <p14:tracePt t="38443" x="3779838" y="1101725"/>
          <p14:tracePt t="38459" x="3730625" y="1101725"/>
          <p14:tracePt t="38476" x="3679825" y="1101725"/>
          <p14:tracePt t="38493" x="3654425" y="1101725"/>
          <p14:tracePt t="38509" x="3605213" y="1125538"/>
          <p14:tracePt t="38512" x="3579813" y="1125538"/>
          <p14:tracePt t="38526" x="3541713" y="1150938"/>
          <p14:tracePt t="38529" x="3517900" y="1163638"/>
          <p14:tracePt t="38544" x="3479800" y="1163638"/>
          <p14:tracePt t="38560" x="3405188" y="1214438"/>
          <p14:tracePt t="38577" x="3341688" y="1238250"/>
          <p14:tracePt t="38594" x="3254375" y="1276350"/>
          <p14:tracePt t="38610" x="3228975" y="1301750"/>
          <p14:tracePt t="38626" x="3179763" y="1350963"/>
          <p14:tracePt t="38643" x="3092450" y="1414463"/>
          <p14:tracePt t="38660" x="3054350" y="1450975"/>
          <p14:tracePt t="38677" x="3003550" y="1501775"/>
          <p14:tracePt t="38693" x="2967038" y="1527175"/>
          <p14:tracePt t="38710" x="2941638" y="1552575"/>
          <p14:tracePt t="38745" x="2941638" y="1576388"/>
          <p14:tracePt t="38761" x="2941638" y="1589088"/>
          <p14:tracePt t="38777" x="2941638" y="1614488"/>
          <p14:tracePt t="38785" x="2941638" y="1627188"/>
          <p14:tracePt t="38793" x="2941638" y="1639888"/>
          <p14:tracePt t="38810" x="2941638" y="1689100"/>
          <p14:tracePt t="38827" x="2941638" y="1714500"/>
          <p14:tracePt t="38844" x="2954338" y="1765300"/>
          <p14:tracePt t="38861" x="2979738" y="1789113"/>
          <p14:tracePt t="38877" x="3003550" y="1827213"/>
          <p14:tracePt t="38894" x="3041650" y="1865313"/>
          <p14:tracePt t="38896" x="3067050" y="1876425"/>
          <p14:tracePt t="38911" x="3092450" y="1901825"/>
          <p14:tracePt t="38913" x="3116263" y="1914525"/>
          <p14:tracePt t="38928" x="3167063" y="1939925"/>
          <p14:tracePt t="38945" x="3216275" y="1965325"/>
          <p14:tracePt t="38962" x="3292475" y="1989138"/>
          <p14:tracePt t="38977" x="3367088" y="1989138"/>
          <p14:tracePt t="38994" x="3441700" y="2001838"/>
          <p14:tracePt t="39011" x="3505200" y="2014538"/>
          <p14:tracePt t="39028" x="3567113" y="2014538"/>
          <p14:tracePt t="39044" x="3630613" y="2014538"/>
          <p14:tracePt t="39061" x="3679825" y="2014538"/>
          <p14:tracePt t="39078" x="3743325" y="1978025"/>
          <p14:tracePt t="39080" x="3779838" y="1952625"/>
          <p14:tracePt t="39094" x="3792538" y="1927225"/>
          <p14:tracePt t="39096" x="3805238" y="1927225"/>
          <p14:tracePt t="39111" x="3817938" y="1914525"/>
          <p14:tracePt t="39128" x="3830638" y="1889125"/>
          <p14:tracePt t="39273" x="3830638" y="1901825"/>
          <p14:tracePt t="39281" x="3830638" y="1914525"/>
          <p14:tracePt t="39296" x="3830638" y="1978025"/>
          <p14:tracePt t="39312" x="3830638" y="2039938"/>
          <p14:tracePt t="39329" x="3830638" y="2089150"/>
          <p14:tracePt t="39345" x="3830638" y="2165350"/>
          <p14:tracePt t="39362" x="3867150" y="2214563"/>
          <p14:tracePt t="39378" x="3892550" y="2227263"/>
          <p14:tracePt t="39489" x="3905250" y="2239963"/>
          <p14:tracePt t="39504" x="3905250" y="2252663"/>
          <p14:tracePt t="39513" x="3879850" y="2265363"/>
          <p14:tracePt t="39529" x="3879850" y="2278063"/>
          <p14:tracePt t="39536" x="3856038" y="2303463"/>
          <p14:tracePt t="39553" x="3856038" y="2327275"/>
          <p14:tracePt t="39562" x="3856038" y="2339975"/>
          <p14:tracePt t="39579" x="3856038" y="2352675"/>
          <p14:tracePt t="39596" x="3856038" y="2365375"/>
          <p14:tracePt t="39612" x="3856038" y="2378075"/>
          <p14:tracePt t="39629" x="3856038" y="2390775"/>
          <p14:tracePt t="39646" x="3856038" y="2403475"/>
          <p14:tracePt t="39663" x="3856038" y="2414588"/>
          <p14:tracePt t="39665" x="3856038" y="2427288"/>
          <p14:tracePt t="39689" x="3867150" y="2439988"/>
          <p14:tracePt t="39713" x="3879850" y="2452688"/>
          <p14:tracePt t="39737" x="3879850" y="2465388"/>
          <p14:tracePt t="39745" x="3892550" y="2490788"/>
          <p14:tracePt t="39753" x="3892550" y="2503488"/>
          <p14:tracePt t="39763" x="3892550" y="2516188"/>
          <p14:tracePt t="39780" x="3892550" y="2540000"/>
          <p14:tracePt t="39796" x="3892550" y="2552700"/>
          <p14:tracePt t="39813" x="3892550" y="2590800"/>
          <p14:tracePt t="39830" x="3867150" y="2627313"/>
          <p14:tracePt t="39832" x="3867150" y="2640013"/>
          <p14:tracePt t="39846" x="3843338" y="2652713"/>
          <p14:tracePt t="39848" x="3817938" y="2703513"/>
          <p14:tracePt t="39864" x="3792538" y="2740025"/>
          <p14:tracePt t="39880" x="3756025" y="2765425"/>
          <p14:tracePt t="39897" x="3743325" y="2778125"/>
          <p14:tracePt t="39913" x="3717925" y="2803525"/>
          <p14:tracePt t="39930" x="3705225" y="2816225"/>
          <p14:tracePt t="40129" x="3705225" y="2828925"/>
          <p14:tracePt t="40169" x="3705225" y="2840038"/>
          <p14:tracePt t="40193" x="3705225" y="2852738"/>
          <p14:tracePt t="40793" x="3705225" y="2865438"/>
          <p14:tracePt t="40889" x="3705225" y="2878138"/>
          <p14:tracePt t="40897" x="3705225" y="2890838"/>
          <p14:tracePt t="40913" x="3705225" y="2903538"/>
          <p14:tracePt t="40921" x="3717925" y="2916238"/>
          <p14:tracePt t="40933" x="3717925" y="2928938"/>
          <p14:tracePt t="40949" x="3730625" y="2952750"/>
          <p14:tracePt t="40966" x="3730625" y="2965450"/>
          <p14:tracePt t="40968" x="3730625" y="2990850"/>
          <p14:tracePt t="40983" x="3743325" y="2990850"/>
          <p14:tracePt t="40999" x="3756025" y="3003550"/>
          <p14:tracePt t="41016" x="3756025" y="3016250"/>
          <p14:tracePt t="41032" x="3767138" y="3054350"/>
          <p14:tracePt t="41048" x="3792538" y="3065463"/>
          <p14:tracePt t="41065" x="3843338" y="3116263"/>
          <p14:tracePt t="41082" x="3892550" y="3154363"/>
          <p14:tracePt t="41099" x="3968750" y="3203575"/>
          <p14:tracePt t="41115" x="4081463" y="3254375"/>
          <p14:tracePt t="41132" x="4217988" y="3316288"/>
          <p14:tracePt t="41149" x="4281488" y="3316288"/>
          <p14:tracePt t="41166" x="4368800" y="3328988"/>
          <p14:tracePt t="41182" x="4430713" y="3354388"/>
          <p14:tracePt t="41183" x="4468813" y="3354388"/>
          <p14:tracePt t="41199" x="4556125" y="3378200"/>
          <p14:tracePt t="41216" x="4606925" y="3378200"/>
          <p14:tracePt t="41232" x="4668838" y="3378200"/>
          <p14:tracePt t="41249" x="4756150" y="3378200"/>
          <p14:tracePt t="41266" x="4894263" y="3378200"/>
          <p14:tracePt t="41283" x="4968875" y="3378200"/>
          <p14:tracePt t="41299" x="5019675" y="3378200"/>
          <p14:tracePt t="41321" x="5081588" y="3378200"/>
          <p14:tracePt t="41344" x="5094288" y="3378200"/>
          <p14:tracePt t="41368" x="5068888" y="3367088"/>
          <p14:tracePt t="41376" x="5045075" y="3367088"/>
          <p14:tracePt t="41384" x="5006975" y="3367088"/>
          <p14:tracePt t="41400" x="4919663" y="3367088"/>
          <p14:tracePt t="41417" x="4894263" y="3354388"/>
          <p14:tracePt t="41433" x="4806950" y="3316288"/>
          <p14:tracePt t="41449" x="4756150" y="3303588"/>
          <p14:tracePt t="41466" x="4719638" y="3267075"/>
          <p14:tracePt t="41483" x="4706938" y="3254375"/>
          <p14:tracePt t="41500" x="4630738" y="3216275"/>
          <p14:tracePt t="41516" x="4556125" y="3203575"/>
          <p14:tracePt t="41533" x="4468813" y="3203575"/>
          <p14:tracePt t="41550" x="4381500" y="3190875"/>
          <p14:tracePt t="41551" x="4343400" y="3178175"/>
          <p14:tracePt t="41567" x="4281488" y="3154363"/>
          <p14:tracePt t="41568" x="4256088" y="3154363"/>
          <p14:tracePt t="41584" x="4168775" y="3116263"/>
          <p14:tracePt t="41600" x="4092575" y="3090863"/>
          <p14:tracePt t="41616" x="4030663" y="3041650"/>
          <p14:tracePt t="41633" x="3992563" y="3003550"/>
          <p14:tracePt t="41650" x="3968750" y="2978150"/>
          <p14:tracePt t="41667" x="3930650" y="2941638"/>
          <p14:tracePt t="41684" x="3930650" y="2916238"/>
          <p14:tracePt t="41700" x="3917950" y="2890838"/>
          <p14:tracePt t="41717" x="3905250" y="2865438"/>
          <p14:tracePt t="41734" x="3905250" y="2816225"/>
          <p14:tracePt t="41751" x="3905250" y="2740025"/>
          <p14:tracePt t="41768" x="3905250" y="2716213"/>
          <p14:tracePt t="41792" x="3905250" y="2690813"/>
          <p14:tracePt t="41800" x="3905250" y="2678113"/>
          <p14:tracePt t="41817" x="3905250" y="2665413"/>
          <p14:tracePt t="41834" x="3892550" y="2665413"/>
          <p14:tracePt t="41852" x="3879850" y="2652713"/>
          <p14:tracePt t="41874" x="3879850" y="2627313"/>
          <p14:tracePt t="41897" x="3879850" y="2616200"/>
          <p14:tracePt t="41913" x="3879850" y="2578100"/>
          <p14:tracePt t="41920" x="3905250" y="2578100"/>
          <p14:tracePt t="41937" x="3917950" y="2552700"/>
          <p14:tracePt t="41953" x="3943350" y="2527300"/>
          <p14:tracePt t="41970" x="3979863" y="2516188"/>
          <p14:tracePt t="41986" x="4005263" y="2503488"/>
          <p14:tracePt t="42129" x="4005263" y="2478088"/>
          <p14:tracePt t="42136" x="3992563" y="2465388"/>
          <p14:tracePt t="42144" x="3979863" y="2439988"/>
          <p14:tracePt t="42153" x="3956050" y="2414588"/>
          <p14:tracePt t="42169" x="3956050" y="2390775"/>
          <p14:tracePt t="42186" x="3917950" y="2339975"/>
          <p14:tracePt t="42202" x="3917950" y="2303463"/>
          <p14:tracePt t="42219" x="3905250" y="2278063"/>
          <p14:tracePt t="42236" x="3905250" y="2265363"/>
          <p14:tracePt t="42289" x="3905250" y="2252663"/>
          <p14:tracePt t="42313" x="3917950" y="2252663"/>
          <p14:tracePt t="42329" x="3943350" y="2227263"/>
          <p14:tracePt t="42336" x="3956050" y="2227263"/>
          <p14:tracePt t="42345" x="3968750" y="2227263"/>
          <p14:tracePt t="42354" x="3979863" y="2227263"/>
          <p14:tracePt t="42369" x="3992563" y="2214563"/>
          <p14:tracePt t="42386" x="4005263" y="2214563"/>
          <p14:tracePt t="42776" x="4030663" y="2214563"/>
          <p14:tracePt t="42833" x="4043363" y="2214563"/>
          <p14:tracePt t="42849" x="4056063" y="2214563"/>
          <p14:tracePt t="42873" x="4068763" y="2214563"/>
          <p14:tracePt t="42888" x="4081463" y="2214563"/>
          <p14:tracePt t="42905" x="4092575" y="2214563"/>
          <p14:tracePt t="42929" x="4117975" y="2214563"/>
          <p14:tracePt t="42945" x="4130675" y="2201863"/>
          <p14:tracePt t="42953" x="4143375" y="2201863"/>
          <p14:tracePt t="42985" x="4156075" y="2201863"/>
          <p14:tracePt t="43001" x="4181475" y="2178050"/>
          <p14:tracePt t="43025" x="4192588" y="2178050"/>
          <p14:tracePt t="43033" x="4205288" y="2178050"/>
          <p14:tracePt t="43065" x="4217988" y="2165350"/>
          <p14:tracePt t="43089" x="4230688" y="2165350"/>
          <p14:tracePt t="43121" x="4243388" y="2152650"/>
          <p14:tracePt t="43137" x="4256088" y="2152650"/>
          <p14:tracePt t="43145" x="4256088" y="2139950"/>
          <p14:tracePt t="43155" x="4268788" y="2139950"/>
          <p14:tracePt t="43177" x="4281488" y="2127250"/>
          <p14:tracePt t="43217" x="4294188" y="2114550"/>
          <p14:tracePt t="43233" x="4305300" y="2114550"/>
          <p14:tracePt t="43256" x="4318000" y="2101850"/>
          <p14:tracePt t="43265" x="4330700" y="2089150"/>
          <p14:tracePt t="43273" x="4343400" y="2089150"/>
          <p14:tracePt t="43289" x="4356100" y="2078038"/>
          <p14:tracePt t="43305" x="4368800" y="2065338"/>
          <p14:tracePt t="43322" x="4381500" y="2052638"/>
          <p14:tracePt t="43339" x="4406900" y="2039938"/>
          <p14:tracePt t="43356" x="4430713" y="2014538"/>
          <p14:tracePt t="43372" x="4456113" y="2001838"/>
          <p14:tracePt t="43389" x="4468813" y="1989138"/>
          <p14:tracePt t="43406" x="4481513" y="1965325"/>
          <p14:tracePt t="43407" x="4518025" y="1939925"/>
          <p14:tracePt t="43423" x="4518025" y="1927225"/>
          <p14:tracePt t="43424" x="4543425" y="1914525"/>
          <p14:tracePt t="43440" x="4556125" y="1889125"/>
          <p14:tracePt t="43457" x="4568825" y="1876425"/>
          <p14:tracePt t="43473" x="4581525" y="1865313"/>
          <p14:tracePt t="43490" x="4581525" y="1852613"/>
          <p14:tracePt t="43506" x="4594225" y="1852613"/>
          <p14:tracePt t="43522" x="4606925" y="1839913"/>
          <p14:tracePt t="43539" x="4619625" y="1827213"/>
          <p14:tracePt t="43556" x="4643438" y="1814513"/>
          <p14:tracePt t="43573" x="4668838" y="1814513"/>
          <p14:tracePt t="43590" x="4694238" y="1801813"/>
          <p14:tracePt t="43592" x="4719638" y="1789113"/>
          <p14:tracePt t="43606" x="4732338" y="1789113"/>
          <p14:tracePt t="43608" x="4756150" y="1789113"/>
          <p14:tracePt t="43623" x="4781550" y="1776413"/>
          <p14:tracePt t="43625" x="4806950" y="1776413"/>
          <p14:tracePt t="43640" x="4868863" y="1752600"/>
          <p14:tracePt t="43657" x="4906963" y="1752600"/>
          <p14:tracePt t="43674" x="4932363" y="1752600"/>
          <p14:tracePt t="43690" x="4956175" y="1752600"/>
          <p14:tracePt t="43706" x="4981575" y="1752600"/>
          <p14:tracePt t="43724" x="5019675" y="1752600"/>
          <p14:tracePt t="43740" x="5045075" y="1752600"/>
          <p14:tracePt t="43757" x="5094288" y="1752600"/>
          <p14:tracePt t="43773" x="5157788" y="1752600"/>
          <p14:tracePt t="43775" x="5181600" y="1752600"/>
          <p14:tracePt t="43790" x="5207000" y="1752600"/>
          <p14:tracePt t="43792" x="5245100" y="1752600"/>
          <p14:tracePt t="43808" x="5294313" y="1752600"/>
          <p14:tracePt t="43824" x="5345113" y="1776413"/>
          <p14:tracePt t="43841" x="5407025" y="1789113"/>
          <p14:tracePt t="43858" x="5432425" y="1801813"/>
          <p14:tracePt t="43929" x="5445125" y="1801813"/>
          <p14:tracePt t="43953" x="5445125" y="1814513"/>
          <p14:tracePt t="43977" x="5457825" y="1839913"/>
          <p14:tracePt t="44001" x="5457825" y="1852613"/>
          <p14:tracePt t="44008" x="5457825" y="1865313"/>
          <p14:tracePt t="44018" x="5457825" y="1876425"/>
          <p14:tracePt t="44025" x="5457825" y="1901825"/>
          <p14:tracePt t="44041" x="5457825" y="1939925"/>
          <p14:tracePt t="44058" x="5457825" y="1978025"/>
          <p14:tracePt t="44074" x="5457825" y="2001838"/>
          <p14:tracePt t="44091" x="5457825" y="2027238"/>
          <p14:tracePt t="44108" x="5457825" y="2039938"/>
          <p14:tracePt t="44124" x="5457825" y="2078038"/>
          <p14:tracePt t="44145" x="5457825" y="2089150"/>
          <p14:tracePt t="44160" x="5457825" y="2101850"/>
          <p14:tracePt t="44175" x="5457825" y="2114550"/>
          <p14:tracePt t="44191" x="5457825" y="2127250"/>
          <p14:tracePt t="44208" x="5445125" y="2139950"/>
          <p14:tracePt t="44233" x="5419725" y="2165350"/>
          <p14:tracePt t="44257" x="5407025" y="2165350"/>
          <p14:tracePt t="44265" x="5394325" y="2165350"/>
          <p14:tracePt t="44274" x="5394325" y="2178050"/>
          <p14:tracePt t="45417" x="5394325" y="2201863"/>
          <p14:tracePt t="45425" x="5394325" y="2227263"/>
          <p14:tracePt t="45433" x="5394325" y="2265363"/>
          <p14:tracePt t="45444" x="5394325" y="2290763"/>
          <p14:tracePt t="45461" x="5394325" y="2365375"/>
          <p14:tracePt t="45464" x="5394325" y="2403475"/>
          <p14:tracePt t="45478" x="5394325" y="2427288"/>
          <p14:tracePt t="45480" x="5394325" y="2478088"/>
          <p14:tracePt t="45495" x="5394325" y="2503488"/>
          <p14:tracePt t="45497" x="5394325" y="2527300"/>
          <p14:tracePt t="45512" x="5394325" y="2616200"/>
          <p14:tracePt t="45528" x="5357813" y="2690813"/>
          <p14:tracePt t="45545" x="5319713" y="2765425"/>
          <p14:tracePt t="45561" x="5294313" y="2865438"/>
          <p14:tracePt t="45578" x="5270500" y="2903538"/>
          <p14:tracePt t="45713" x="5257800" y="2903538"/>
          <p14:tracePt t="45753" x="5245100" y="2903538"/>
          <p14:tracePt t="45785" x="5232400" y="2903538"/>
          <p14:tracePt t="45809" x="5232400" y="2890838"/>
          <p14:tracePt t="45833" x="5232400" y="2865438"/>
          <p14:tracePt t="45873" x="5232400" y="2852738"/>
          <p14:tracePt t="45896" x="5232400" y="2840038"/>
          <p14:tracePt t="45944" x="5232400" y="2828925"/>
          <p14:tracePt t="46041" x="5232400" y="2816225"/>
          <p14:tracePt t="46081" x="5232400" y="2803525"/>
          <p14:tracePt t="46089" x="5232400" y="2790825"/>
          <p14:tracePt t="46104" x="5232400" y="2778125"/>
          <p14:tracePt t="46113" x="5232400" y="2752725"/>
          <p14:tracePt t="46129" x="5245100" y="2716213"/>
          <p14:tracePt t="46146" x="5245100" y="2665413"/>
          <p14:tracePt t="46163" x="5281613" y="2590800"/>
          <p14:tracePt t="46180" x="5294313" y="2540000"/>
          <p14:tracePt t="46196" x="5307013" y="2465388"/>
          <p14:tracePt t="46213" x="5345113" y="2390775"/>
          <p14:tracePt t="46230" x="5357813" y="2352675"/>
          <p14:tracePt t="46232" x="5370513" y="2327275"/>
          <p14:tracePt t="46247" x="5383213" y="2290763"/>
          <p14:tracePt t="46248" x="5383213" y="2278063"/>
          <p14:tracePt t="46264" x="5394325" y="2227263"/>
          <p14:tracePt t="46279" x="5407025" y="2190750"/>
          <p14:tracePt t="46296" x="5407025" y="2165350"/>
          <p14:tracePt t="46312" x="5407025" y="2114550"/>
          <p14:tracePt t="46329" x="5419725" y="2089150"/>
          <p14:tracePt t="46345" x="5432425" y="2052638"/>
          <p14:tracePt t="46363" x="5445125" y="2027238"/>
          <p14:tracePt t="46465" x="5457825" y="2014538"/>
          <p14:tracePt t="46624" x="5470525" y="2014538"/>
          <p14:tracePt t="46640" x="5483225" y="2014538"/>
          <p14:tracePt t="46648" x="5495925" y="2014538"/>
          <p14:tracePt t="46657" x="5519738" y="2001838"/>
          <p14:tracePt t="46673" x="5519738" y="1989138"/>
          <p14:tracePt t="46682" x="5545138" y="1978025"/>
          <p14:tracePt t="46697" x="5570538" y="1965325"/>
          <p14:tracePt t="46714" x="5583238" y="1952625"/>
          <p14:tracePt t="46731" x="5607050" y="1939925"/>
          <p14:tracePt t="46748" x="5607050" y="1927225"/>
          <p14:tracePt t="46765" x="5619750" y="1927225"/>
          <p14:tracePt t="46784" x="5619750" y="1914525"/>
          <p14:tracePt t="46951" x="5619750" y="1927225"/>
          <p14:tracePt t="46984" x="5619750" y="1952625"/>
          <p14:tracePt t="47135" x="5632450" y="1965325"/>
          <p14:tracePt t="47152" x="5632450" y="1978025"/>
          <p14:tracePt t="47159" x="5645150" y="1989138"/>
          <p14:tracePt t="47175" x="5645150" y="2001838"/>
          <p14:tracePt t="47183" x="5657850" y="2001838"/>
          <p14:tracePt t="47197" x="5657850" y="2014538"/>
          <p14:tracePt t="47214" x="5657850" y="2039938"/>
          <p14:tracePt t="47215" x="5670550" y="2065338"/>
          <p14:tracePt t="47231" x="5683250" y="2101850"/>
          <p14:tracePt t="47247" x="5695950" y="2127250"/>
          <p14:tracePt t="47248" x="5695950" y="2139950"/>
          <p14:tracePt t="47264" x="5708650" y="2165350"/>
          <p14:tracePt t="47281" x="5708650" y="2190750"/>
          <p14:tracePt t="47298" x="5708650" y="2201863"/>
          <p14:tracePt t="47407" x="5708650" y="2214563"/>
          <p14:tracePt t="47423" x="5708650" y="2227263"/>
          <p14:tracePt t="47439" x="5708650" y="2239963"/>
          <p14:tracePt t="47447" x="5708650" y="2252663"/>
          <p14:tracePt t="47463" x="5708650" y="2265363"/>
          <p14:tracePt t="47471" x="5708650" y="2278063"/>
          <p14:tracePt t="47495" x="5695950" y="2278063"/>
          <p14:tracePt t="47511" x="5683250" y="2303463"/>
          <p14:tracePt t="47569" x="5670550" y="2303463"/>
          <p14:tracePt t="47616" x="5670550" y="2290763"/>
          <p14:tracePt t="47625" x="5670550" y="2265363"/>
          <p14:tracePt t="47634" x="5670550" y="2227263"/>
          <p14:tracePt t="47650" x="5670550" y="2114550"/>
          <p14:tracePt t="47667" x="5670550" y="1989138"/>
          <p14:tracePt t="47684" x="5670550" y="1914525"/>
          <p14:tracePt t="47700" x="5670550" y="1839913"/>
          <p14:tracePt t="47717" x="5645150" y="1789113"/>
          <p14:tracePt t="47734" x="5632450" y="1789113"/>
          <p14:tracePt t="47751" x="5632450" y="1776413"/>
          <p14:tracePt t="47753" x="5619750" y="1776413"/>
          <p14:tracePt t="47768" x="5607050" y="1752600"/>
          <p14:tracePt t="47784" x="5557838" y="1752600"/>
          <p14:tracePt t="47800" x="5457825" y="1752600"/>
          <p14:tracePt t="47817" x="5307013" y="1727200"/>
          <p14:tracePt t="47834" x="5181600" y="1689100"/>
          <p14:tracePt t="47850" x="5094288" y="1663700"/>
          <p14:tracePt t="47867" x="5081588" y="1652588"/>
          <p14:tracePt t="47884" x="5057775" y="1652588"/>
          <p14:tracePt t="47901" x="5045075" y="1652588"/>
          <p14:tracePt t="47917" x="5032375" y="1652588"/>
          <p14:tracePt t="47944" x="5019675" y="1652588"/>
          <p14:tracePt t="47969" x="4994275" y="1652588"/>
          <p14:tracePt t="47994" x="4981575" y="1652588"/>
          <p14:tracePt t="48002" x="4968875" y="1652588"/>
          <p14:tracePt t="48009" x="4956175" y="1652588"/>
          <p14:tracePt t="48018" x="4945063" y="1652588"/>
          <p14:tracePt t="48034" x="4894263" y="1652588"/>
          <p14:tracePt t="48051" x="4856163" y="1663700"/>
          <p14:tracePt t="48068" x="4806950" y="1689100"/>
          <p14:tracePt t="48084" x="4781550" y="1701800"/>
          <p14:tracePt t="48101" x="4743450" y="1727200"/>
          <p14:tracePt t="48118" x="4719638" y="1752600"/>
          <p14:tracePt t="48135" x="4694238" y="1776413"/>
          <p14:tracePt t="48152" x="4656138" y="1814513"/>
          <p14:tracePt t="48168" x="4619625" y="1839913"/>
          <p14:tracePt t="48185" x="4581525" y="1876425"/>
          <p14:tracePt t="48202" x="4556125" y="1901825"/>
          <p14:tracePt t="48218" x="4518025" y="1965325"/>
          <p14:tracePt t="48235" x="4518025" y="2014538"/>
          <p14:tracePt t="48252" x="4494213" y="2039938"/>
          <p14:tracePt t="48268" x="4468813" y="2065338"/>
          <p14:tracePt t="48285" x="4468813" y="2089150"/>
          <p14:tracePt t="48287" x="4468813" y="2101850"/>
          <p14:tracePt t="48302" x="4468813" y="2114550"/>
          <p14:tracePt t="48304" x="4468813" y="2139950"/>
          <p14:tracePt t="48318" x="4468813" y="2152650"/>
          <p14:tracePt t="48320" x="4468813" y="2165350"/>
          <p14:tracePt t="48336" x="4481513" y="2214563"/>
          <p14:tracePt t="48353" x="4568825" y="2252663"/>
          <p14:tracePt t="48369" x="4656138" y="2290763"/>
          <p14:tracePt t="48385" x="4768850" y="2303463"/>
          <p14:tracePt t="48402" x="4968875" y="2339975"/>
          <p14:tracePt t="48419" x="5094288" y="2339975"/>
          <p14:tracePt t="48435" x="5257800" y="2339975"/>
          <p14:tracePt t="48452" x="5370513" y="2339975"/>
          <p14:tracePt t="48469" x="5495925" y="2339975"/>
          <p14:tracePt t="48486" x="5557838" y="2339975"/>
          <p14:tracePt t="48487" x="5607050" y="2339975"/>
          <p14:tracePt t="48502" x="5632450" y="2339975"/>
          <p14:tracePt t="48504" x="5645150" y="2339975"/>
          <p14:tracePt t="48520" x="5708650" y="2290763"/>
          <p14:tracePt t="48536" x="5732463" y="2265363"/>
          <p14:tracePt t="48553" x="5770563" y="2214563"/>
          <p14:tracePt t="48569" x="5783263" y="2165350"/>
          <p14:tracePt t="48586" x="5783263" y="2114550"/>
          <p14:tracePt t="48602" x="5783263" y="2065338"/>
          <p14:tracePt t="48619" x="5783263" y="2027238"/>
          <p14:tracePt t="48636" x="5783263" y="1978025"/>
          <p14:tracePt t="48653" x="5783263" y="1939925"/>
          <p14:tracePt t="48669" x="5757863" y="1901825"/>
          <p14:tracePt t="48686" x="5732463" y="1889125"/>
          <p14:tracePt t="48688" x="5719763" y="1876425"/>
          <p14:tracePt t="48703" x="5683250" y="1865313"/>
          <p14:tracePt t="48720" x="5657850" y="1865313"/>
          <p14:tracePt t="48737" x="5632450" y="1865313"/>
          <p14:tracePt t="48753" x="5595938" y="1865313"/>
          <p14:tracePt t="48770" x="5570538" y="1865313"/>
          <p14:tracePt t="48786" x="5519738" y="1865313"/>
          <p14:tracePt t="48803" x="5470525" y="1889125"/>
          <p14:tracePt t="48820" x="5419725" y="1914525"/>
          <p14:tracePt t="48837" x="5394325" y="1939925"/>
          <p14:tracePt t="48976" x="5407025" y="1939925"/>
          <p14:tracePt t="48993" x="5419725" y="1939925"/>
          <p14:tracePt t="49009" x="5432425" y="1939925"/>
          <p14:tracePt t="49025" x="5445125" y="1939925"/>
          <p14:tracePt t="49056" x="5457825" y="1939925"/>
          <p14:tracePt t="49081" x="5483225" y="1939925"/>
          <p14:tracePt t="49121" x="5495925" y="1939925"/>
          <p14:tracePt t="49138" x="5507038" y="1939925"/>
          <p14:tracePt t="49145" x="5519738" y="1939925"/>
          <p14:tracePt t="49161" x="5545138" y="1965325"/>
          <p14:tracePt t="49170" x="5557838" y="1965325"/>
          <p14:tracePt t="49187" x="5583238" y="1965325"/>
          <p14:tracePt t="49204" x="5595938" y="1965325"/>
          <p14:tracePt t="49221" x="5619750" y="1965325"/>
          <p14:tracePt t="49238" x="5645150" y="1965325"/>
          <p14:tracePt t="49240" x="5657850" y="1965325"/>
          <p14:tracePt t="49255" x="5670550" y="1965325"/>
          <p14:tracePt t="49257" x="5683250" y="1965325"/>
          <p14:tracePt t="49272" x="5708650" y="1965325"/>
          <p14:tracePt t="49288" x="5719763" y="1965325"/>
          <p14:tracePt t="49305" x="5757863" y="1965325"/>
          <p14:tracePt t="49321" x="5783263" y="1965325"/>
          <p14:tracePt t="49337" x="5808663" y="1952625"/>
          <p14:tracePt t="49355" x="5808663" y="1939925"/>
          <p14:tracePt t="49371" x="5857875" y="1914525"/>
          <p14:tracePt t="49388" x="5883275" y="1901825"/>
          <p14:tracePt t="49405" x="5908675" y="1865313"/>
          <p14:tracePt t="49421" x="5932488" y="1839913"/>
          <p14:tracePt t="49423" x="5945188" y="1814513"/>
          <p14:tracePt t="49438" x="5957888" y="1801813"/>
          <p14:tracePt t="49440" x="5970588" y="1789113"/>
          <p14:tracePt t="49456" x="5995988" y="1752600"/>
          <p14:tracePt t="49472" x="6008688" y="1727200"/>
          <p14:tracePt t="49489" x="6021388" y="1701800"/>
          <p14:tracePt t="49506" x="6034088" y="1701800"/>
          <p14:tracePt t="49521" x="6045200" y="1701800"/>
          <p14:tracePt t="49538" x="6070600" y="1689100"/>
          <p14:tracePt t="49555" x="6096000" y="1676400"/>
          <p14:tracePt t="49572" x="6108700" y="1652588"/>
          <p14:tracePt t="49588" x="6134100" y="1652588"/>
          <p14:tracePt t="49605" x="6170613" y="1627188"/>
          <p14:tracePt t="49622" x="6196013" y="1627188"/>
          <p14:tracePt t="49624" x="6234113" y="1614488"/>
          <p14:tracePt t="49639" x="6270625" y="1601788"/>
          <p14:tracePt t="49656" x="6296025" y="1601788"/>
          <p14:tracePt t="49673" x="6321425" y="1601788"/>
          <p14:tracePt t="49689" x="6370638" y="1601788"/>
          <p14:tracePt t="49706" x="6434138" y="1601788"/>
          <p14:tracePt t="49722" x="6521450" y="1601788"/>
          <p14:tracePt t="49739" x="6621463" y="1601788"/>
          <p14:tracePt t="49755" x="6746875" y="1601788"/>
          <p14:tracePt t="49772" x="6834188" y="1601788"/>
          <p14:tracePt t="49789" x="6897688" y="1601788"/>
          <p14:tracePt t="49805" x="6934200" y="1601788"/>
          <p14:tracePt t="49807" x="6959600" y="1601788"/>
          <p14:tracePt t="49824" x="6972300" y="1601788"/>
          <p14:tracePt t="49856" x="6985000" y="1601788"/>
          <p14:tracePt t="49881" x="6997700" y="1601788"/>
          <p14:tracePt t="49929" x="7010400" y="1601788"/>
          <p14:tracePt t="49961" x="7021513" y="1601788"/>
          <p14:tracePt t="49976" x="7034213" y="1614488"/>
          <p14:tracePt t="49993" x="7059613" y="1639888"/>
          <p14:tracePt t="50001" x="7059613" y="1652588"/>
          <p14:tracePt t="50008" x="7059613" y="1663700"/>
          <p14:tracePt t="50024" x="7085013" y="1727200"/>
          <p14:tracePt t="50040" x="7085013" y="1776413"/>
          <p14:tracePt t="50057" x="7085013" y="1801813"/>
          <p14:tracePt t="50074" x="7085013" y="1814513"/>
          <p14:tracePt t="50090" x="7085013" y="1839913"/>
          <p14:tracePt t="50106" x="7085013" y="1865313"/>
          <p14:tracePt t="50124" x="7085013" y="1876425"/>
          <p14:tracePt t="50140" x="7085013" y="1889125"/>
          <p14:tracePt t="50157" x="7085013" y="1914525"/>
          <p14:tracePt t="50176" x="7085013" y="1927225"/>
          <p14:tracePt t="50216" x="7085013" y="1952625"/>
          <p14:tracePt t="50264" x="7085013" y="1965325"/>
          <p14:tracePt t="50297" x="7085013" y="1978025"/>
          <p14:tracePt t="50305" x="7085013" y="1989138"/>
          <p14:tracePt t="50321" x="7085013" y="2014538"/>
          <p14:tracePt t="50337" x="7085013" y="2027238"/>
          <p14:tracePt t="50345" x="7085013" y="2039938"/>
          <p14:tracePt t="50361" x="7085013" y="2052638"/>
          <p14:tracePt t="50374" x="7085013" y="2065338"/>
          <p14:tracePt t="50391" x="7085013" y="2078038"/>
          <p14:tracePt t="50407" x="7085013" y="2089150"/>
          <p14:tracePt t="50425" x="7072313" y="2101850"/>
          <p14:tracePt t="50441" x="7059613" y="2114550"/>
          <p14:tracePt t="50458" x="7034213" y="2139950"/>
          <p14:tracePt t="50474" x="6972300" y="2165350"/>
          <p14:tracePt t="50491" x="6910388" y="2165350"/>
          <p14:tracePt t="50508" x="6884988" y="2178050"/>
          <p14:tracePt t="50524" x="6797675" y="2190750"/>
          <p14:tracePt t="50541" x="6634163" y="2190750"/>
          <p14:tracePt t="50543" x="6546850" y="2190750"/>
          <p14:tracePt t="50558" x="6496050" y="2190750"/>
          <p14:tracePt t="50560" x="6446838" y="2190750"/>
          <p14:tracePt t="50574" x="6408738" y="2190750"/>
          <p14:tracePt t="50576" x="6383338" y="2190750"/>
          <p14:tracePt t="50592" x="6334125" y="2190750"/>
          <p14:tracePt t="50608" x="6283325" y="2190750"/>
          <p14:tracePt t="50633" x="6259513" y="2190750"/>
          <p14:tracePt t="50793" x="6296025" y="2190750"/>
          <p14:tracePt t="50801" x="6359525" y="2190750"/>
          <p14:tracePt t="50809" x="6408738" y="2201863"/>
          <p14:tracePt t="50825" x="6508750" y="2201863"/>
          <p14:tracePt t="50842" x="6608763" y="2201863"/>
          <p14:tracePt t="50858" x="6659563" y="2201863"/>
          <p14:tracePt t="50875" x="6672263" y="2201863"/>
          <p14:tracePt t="50953" x="6646863" y="2201863"/>
          <p14:tracePt t="50959" x="6621463" y="2201863"/>
          <p14:tracePt t="50969" x="6596063" y="2201863"/>
          <p14:tracePt t="50976" x="6572250" y="2201863"/>
          <p14:tracePt t="50993" x="6546850" y="2201863"/>
          <p14:tracePt t="51010" x="6534150" y="2201863"/>
          <p14:tracePt t="51753" x="6546850" y="2201863"/>
          <p14:tracePt t="51768" x="6559550" y="2201863"/>
          <p14:tracePt t="51785" x="6572250" y="2214563"/>
          <p14:tracePt t="51793" x="6584950" y="2227263"/>
          <p14:tracePt t="51809" x="6596063" y="2252663"/>
          <p14:tracePt t="51817" x="6621463" y="2265363"/>
          <p14:tracePt t="51828" x="6621463" y="2278063"/>
          <p14:tracePt t="51844" x="6672263" y="2314575"/>
          <p14:tracePt t="51861" x="6696075" y="2339975"/>
          <p14:tracePt t="51877" x="6721475" y="2352675"/>
          <p14:tracePt t="51880" x="6734175" y="2365375"/>
          <p14:tracePt t="51895" x="6759575" y="2378075"/>
          <p14:tracePt t="51912" x="6784975" y="2378075"/>
          <p14:tracePt t="51928" x="6846888" y="2378075"/>
          <p14:tracePt t="51945" x="6910388" y="2378075"/>
          <p14:tracePt t="51961" x="7021513" y="2378075"/>
          <p14:tracePt t="51978" x="7110413" y="2314575"/>
          <p14:tracePt t="51995" x="7185025" y="2278063"/>
          <p14:tracePt t="52012" x="7197725" y="2252663"/>
          <p14:tracePt t="52028" x="7223125" y="2214563"/>
          <p14:tracePt t="52045" x="7223125" y="2190750"/>
          <p14:tracePt t="52064" x="7223125" y="2165350"/>
          <p14:tracePt t="52088" x="7223125" y="2152650"/>
          <p14:tracePt t="52096" x="7223125" y="2139950"/>
          <p14:tracePt t="52112" x="7223125" y="2114550"/>
          <p14:tracePt t="52129" x="7223125" y="2089150"/>
          <p14:tracePt t="52145" x="7223125" y="2065338"/>
          <p14:tracePt t="52161" x="7197725" y="2014538"/>
          <p14:tracePt t="52178" x="7185025" y="1989138"/>
          <p14:tracePt t="52195" x="7172325" y="1939925"/>
          <p14:tracePt t="52212" x="7159625" y="1927225"/>
          <p14:tracePt t="52229" x="7146925" y="1901825"/>
          <p14:tracePt t="52245" x="7134225" y="1889125"/>
          <p14:tracePt t="52262" x="7134225" y="1876425"/>
          <p14:tracePt t="52279" x="7123113" y="1865313"/>
          <p14:tracePt t="52505" x="7134225" y="1865313"/>
          <p14:tracePt t="52521" x="7172325" y="1839913"/>
          <p14:tracePt t="52528" x="7172325" y="1789113"/>
          <p14:tracePt t="52537" x="7172325" y="1752600"/>
          <p14:tracePt t="52546" x="7172325" y="1714500"/>
          <p14:tracePt t="52563" x="7185025" y="1627188"/>
          <p14:tracePt t="52580" x="7185025" y="1601788"/>
          <p14:tracePt t="52596" x="7185025" y="1576388"/>
          <p14:tracePt t="52613" x="7172325" y="1563688"/>
          <p14:tracePt t="52630" x="7159625" y="1539875"/>
          <p14:tracePt t="52632" x="7123113" y="1539875"/>
          <p14:tracePt t="52647" x="7085013" y="1539875"/>
          <p14:tracePt t="52648" x="7046913" y="1539875"/>
          <p14:tracePt t="52664" x="6959600" y="1539875"/>
          <p14:tracePt t="52680" x="6834188" y="1539875"/>
          <p14:tracePt t="52697" x="6734175" y="1539875"/>
          <p14:tracePt t="52714" x="6634163" y="1563688"/>
          <p14:tracePt t="52730" x="6546850" y="1589088"/>
          <p14:tracePt t="52746" x="6472238" y="1627188"/>
          <p14:tracePt t="52763" x="6421438" y="1652588"/>
          <p14:tracePt t="52780" x="6370638" y="1689100"/>
          <p14:tracePt t="52797" x="6346825" y="1714500"/>
          <p14:tracePt t="52814" x="6346825" y="1739900"/>
          <p14:tracePt t="52815" x="6321425" y="1765300"/>
          <p14:tracePt t="52830" x="6321425" y="1776413"/>
          <p14:tracePt t="52832" x="6321425" y="1801813"/>
          <p14:tracePt t="52848" x="6321425" y="1839913"/>
          <p14:tracePt t="52864" x="6321425" y="1876425"/>
          <p14:tracePt t="52881" x="6321425" y="1914525"/>
          <p14:tracePt t="52897" x="6321425" y="1965325"/>
          <p14:tracePt t="52914" x="6334125" y="2001838"/>
          <p14:tracePt t="52931" x="6408738" y="2065338"/>
          <p14:tracePt t="52947" x="6472238" y="2101850"/>
          <p14:tracePt t="52965" x="6572250" y="2139950"/>
          <p14:tracePt t="52981" x="6696075" y="2190750"/>
          <p14:tracePt t="52997" x="6784975" y="2201863"/>
          <p14:tracePt t="53014" x="6872288" y="2201863"/>
          <p14:tracePt t="53016" x="6921500" y="2201863"/>
          <p14:tracePt t="53031" x="6997700" y="2201863"/>
          <p14:tracePt t="53048" x="7072313" y="2201863"/>
          <p14:tracePt t="53065" x="7123113" y="2152650"/>
          <p14:tracePt t="53081" x="7159625" y="2114550"/>
          <p14:tracePt t="53098" x="7185025" y="2078038"/>
          <p14:tracePt t="53114" x="7185025" y="2065338"/>
          <p14:tracePt t="53131" x="7185025" y="2027238"/>
          <p14:tracePt t="53148" x="7185025" y="1989138"/>
          <p14:tracePt t="53164" x="7185025" y="1965325"/>
          <p14:tracePt t="53181" x="7185025" y="1939925"/>
          <p14:tracePt t="53198" x="7185025" y="1914525"/>
          <p14:tracePt t="53200" x="7185025" y="1901825"/>
          <p14:tracePt t="53215" x="7185025" y="1889125"/>
          <p14:tracePt t="53232" x="7172325" y="1865313"/>
          <p14:tracePt t="53249" x="7159625" y="1852613"/>
          <p14:tracePt t="53265" x="7134225" y="1827213"/>
          <p14:tracePt t="53281" x="7134225" y="1814513"/>
          <p14:tracePt t="53298" x="7110413" y="1789113"/>
          <p14:tracePt t="53315" x="7085013" y="1789113"/>
          <p14:tracePt t="53332" x="7072313" y="1765300"/>
          <p14:tracePt t="53348" x="7059613" y="1765300"/>
          <p14:tracePt t="53365" x="7046913" y="1752600"/>
          <p14:tracePt t="53382" x="7021513" y="1739900"/>
          <p14:tracePt t="53399" x="6997700" y="1727200"/>
          <p14:tracePt t="53401" x="6985000" y="1714500"/>
          <p14:tracePt t="53415" x="6972300" y="1714500"/>
          <p14:tracePt t="53432" x="6946900" y="1689100"/>
          <p14:tracePt t="53449" x="6921500" y="1689100"/>
          <p14:tracePt t="53465" x="6910388" y="1676400"/>
          <p14:tracePt t="53521" x="6897688" y="1663700"/>
          <p14:tracePt t="53561" x="6884988" y="1663700"/>
          <p14:tracePt t="53577" x="6872288" y="1663700"/>
          <p14:tracePt t="53593" x="6859588" y="1663700"/>
          <p14:tracePt t="53609" x="6846888" y="1663700"/>
          <p14:tracePt t="53624" x="6821488" y="1663700"/>
          <p14:tracePt t="53641" x="6808788" y="1663700"/>
          <p14:tracePt t="53650" x="6784975" y="1652588"/>
          <p14:tracePt t="53665" x="6746875" y="1652588"/>
          <p14:tracePt t="53682" x="6696075" y="1652588"/>
          <p14:tracePt t="53699" x="6646863" y="1652588"/>
          <p14:tracePt t="53716" x="6596063" y="1652588"/>
          <p14:tracePt t="53733" x="6534150" y="1652588"/>
          <p14:tracePt t="53749" x="6483350" y="1652588"/>
          <p14:tracePt t="53766" x="6421438" y="1652588"/>
          <p14:tracePt t="53768" x="6396038" y="1652588"/>
          <p14:tracePt t="53783" x="6346825" y="1652588"/>
          <p14:tracePt t="53800" x="6321425" y="1652588"/>
          <p14:tracePt t="53817" x="6283325" y="1652588"/>
          <p14:tracePt t="53834" x="6259513" y="1663700"/>
          <p14:tracePt t="53850" x="6234113" y="1676400"/>
          <p14:tracePt t="53866" x="6234113" y="1689100"/>
          <p14:tracePt t="53883" x="6208713" y="1714500"/>
          <p14:tracePt t="53900" x="6208713" y="1739900"/>
          <p14:tracePt t="53916" x="6196013" y="1752600"/>
          <p14:tracePt t="53933" x="6196013" y="1801813"/>
          <p14:tracePt t="53950" x="6196013" y="1827213"/>
          <p14:tracePt t="53952" x="6196013" y="1852613"/>
          <p14:tracePt t="53968" x="6208713" y="1914525"/>
          <p14:tracePt t="53984" x="6270625" y="1952625"/>
          <p14:tracePt t="54001" x="6396038" y="1989138"/>
          <p14:tracePt t="54017" x="6559550" y="2014538"/>
          <p14:tracePt t="54033" x="6672263" y="2014538"/>
          <p14:tracePt t="54050" x="6797675" y="2014538"/>
          <p14:tracePt t="54067" x="6859588" y="2014538"/>
          <p14:tracePt t="54084" x="6897688" y="1989138"/>
          <p14:tracePt t="54100" x="6910388" y="1989138"/>
          <p14:tracePt t="54225" x="6921500" y="1989138"/>
          <p14:tracePt t="54233" x="6934200" y="1989138"/>
          <p14:tracePt t="54249" x="6946900" y="2001838"/>
          <p14:tracePt t="54265" x="6972300" y="2014538"/>
          <p14:tracePt t="54281" x="6985000" y="2014538"/>
          <p14:tracePt t="54289" x="7010400" y="2014538"/>
          <p14:tracePt t="54300" x="7010400" y="2027238"/>
          <p14:tracePt t="54317" x="7046913" y="2027238"/>
          <p14:tracePt t="54334" x="7072313" y="2039938"/>
          <p14:tracePt t="54336" x="7097713" y="2039938"/>
          <p14:tracePt t="54352" x="7123113" y="2052638"/>
          <p14:tracePt t="54368" x="7146925" y="2052638"/>
          <p14:tracePt t="54385" x="7197725" y="2065338"/>
          <p14:tracePt t="54401" x="7259638" y="2065338"/>
          <p14:tracePt t="54418" x="7297738" y="2078038"/>
          <p14:tracePt t="54434" x="7348538" y="2078038"/>
          <p14:tracePt t="54451" x="7372350" y="2089150"/>
          <p14:tracePt t="54505" x="7385050" y="2089150"/>
          <p14:tracePt t="54744" x="7410450" y="2089150"/>
          <p14:tracePt t="54761" x="7423150" y="2089150"/>
          <p14:tracePt t="54769" x="7435850" y="2089150"/>
          <p14:tracePt t="54776" x="7448550" y="2089150"/>
          <p14:tracePt t="54786" x="7472363" y="2089150"/>
          <p14:tracePt t="54802" x="7535863" y="2078038"/>
          <p14:tracePt t="54818" x="7585075" y="2052638"/>
          <p14:tracePt t="54835" x="7648575" y="2039938"/>
          <p14:tracePt t="54852" x="7710488" y="2039938"/>
          <p14:tracePt t="54869" x="7785100" y="2027238"/>
          <p14:tracePt t="54886" x="7848600" y="2027238"/>
          <p14:tracePt t="54887" x="7861300" y="2027238"/>
          <p14:tracePt t="54905" x="7886700" y="2027238"/>
          <p14:tracePt t="54920" x="7897813" y="2027238"/>
          <p14:tracePt t="54938" x="7910513" y="2027238"/>
          <p14:tracePt t="54953" x="7935913" y="2014538"/>
          <p14:tracePt t="54970" x="7948613" y="2014538"/>
          <p14:tracePt t="54985" x="7974013" y="2014538"/>
          <p14:tracePt t="55002" x="7999413" y="2001838"/>
          <p14:tracePt t="55019" x="8023225" y="2001838"/>
          <p14:tracePt t="55036" x="8048625" y="1989138"/>
          <p14:tracePt t="55053" x="8099425" y="1989138"/>
          <p14:tracePt t="55069" x="8161338" y="1978025"/>
          <p14:tracePt t="55071" x="8212138" y="1978025"/>
          <p14:tracePt t="55086" x="8248650" y="1978025"/>
          <p14:tracePt t="55088" x="8274050" y="1978025"/>
          <p14:tracePt t="55104" x="8361363" y="1978025"/>
          <p14:tracePt t="55120" x="8412163" y="1978025"/>
          <p14:tracePt t="55137" x="8461375" y="1978025"/>
          <p14:tracePt t="55153" x="8474075" y="1978025"/>
          <p14:tracePt t="55170" x="8486775" y="1978025"/>
          <p14:tracePt t="55186" x="8512175" y="1978025"/>
          <p14:tracePt t="55203" x="8524875" y="1978025"/>
          <p14:tracePt t="55220" x="8537575" y="1989138"/>
          <p14:tracePt t="55236" x="8574088" y="2001838"/>
          <p14:tracePt t="55253" x="8586788" y="2027238"/>
          <p14:tracePt t="55255" x="8599488" y="2027238"/>
          <p14:tracePt t="55270" x="8612188" y="2039938"/>
          <p14:tracePt t="55287" x="8637588" y="2052638"/>
          <p14:tracePt t="55304" x="8650288" y="2065338"/>
          <p14:tracePt t="55321" x="8674100" y="2089150"/>
          <p14:tracePt t="55337" x="8699500" y="2114550"/>
          <p14:tracePt t="55354" x="8712200" y="2139950"/>
          <p14:tracePt t="55370" x="8724900" y="2152650"/>
          <p14:tracePt t="55387" x="8750300" y="2165350"/>
          <p14:tracePt t="55404" x="8774113" y="2190750"/>
          <p14:tracePt t="55420" x="8774113" y="2201863"/>
          <p14:tracePt t="55437" x="8786813" y="2201863"/>
          <p14:tracePt t="55454" x="8812213" y="2214563"/>
          <p14:tracePt t="55471" x="8824913" y="2227263"/>
          <p14:tracePt t="55513" x="8837613" y="2239963"/>
          <p14:tracePt t="55576" x="8850313" y="2252663"/>
          <p14:tracePt t="55777" x="8837613" y="2252663"/>
          <p14:tracePt t="55793" x="8824913" y="2239963"/>
          <p14:tracePt t="55801" x="8824913" y="2227263"/>
          <p14:tracePt t="55808" x="8824913" y="2214563"/>
          <p14:tracePt t="55821" x="8812213" y="2190750"/>
          <p14:tracePt t="55823" x="8812213" y="2165350"/>
          <p14:tracePt t="55838" x="8799513" y="2139950"/>
          <p14:tracePt t="55840" x="8799513" y="2127250"/>
          <p14:tracePt t="55855" x="8786813" y="2089150"/>
          <p14:tracePt t="55872" x="8774113" y="2052638"/>
          <p14:tracePt t="55888" x="8774113" y="2039938"/>
          <p14:tracePt t="55905" x="8774113" y="2014538"/>
          <p14:tracePt t="55929" x="8774113" y="2001838"/>
          <p14:tracePt t="56752" x="8774113" y="2014538"/>
          <p14:tracePt t="56889" x="8774113" y="2027238"/>
          <p14:tracePt t="56896" x="8737600" y="2052638"/>
          <p14:tracePt t="56907" x="8661400" y="2065338"/>
          <p14:tracePt t="56925" x="8424863" y="2152650"/>
          <p14:tracePt t="56941" x="8174038" y="2214563"/>
          <p14:tracePt t="56958" x="7648575" y="2278063"/>
          <p14:tracePt t="56960" x="7410450" y="2303463"/>
          <p14:tracePt t="56975" x="6921500" y="2378075"/>
          <p14:tracePt t="56992" x="6496050" y="2452688"/>
          <p14:tracePt t="57008" x="5821363" y="2527300"/>
          <p14:tracePt t="57025" x="5232400" y="2565400"/>
          <p14:tracePt t="57041" x="4945063" y="2578100"/>
          <p14:tracePt t="57058" x="4832350" y="2603500"/>
          <p14:tracePt t="57075" x="4819650" y="2603500"/>
          <p14:tracePt t="57113" x="4794250" y="2603500"/>
          <p14:tracePt t="57121" x="4756150" y="2603500"/>
          <p14:tracePt t="57128" x="4719638" y="2616200"/>
          <p14:tracePt t="57141" x="4681538" y="2616200"/>
          <p14:tracePt t="57144" x="4594225" y="2640013"/>
          <p14:tracePt t="57158" x="4530725" y="2652713"/>
          <p14:tracePt t="57160" x="4456113" y="2652713"/>
          <p14:tracePt t="57176" x="4330700" y="2678113"/>
          <p14:tracePt t="57192" x="4205288" y="2690813"/>
          <p14:tracePt t="57209" x="4056063" y="2716213"/>
          <p14:tracePt t="57225" x="3930650" y="2716213"/>
          <p14:tracePt t="57241" x="3756025" y="2716213"/>
          <p14:tracePt t="57258" x="3617913" y="2716213"/>
          <p14:tracePt t="57275" x="3479800" y="2716213"/>
          <p14:tracePt t="57292" x="3367088" y="2716213"/>
          <p14:tracePt t="57309" x="3216275" y="2716213"/>
          <p14:tracePt t="57325" x="3067050" y="2716213"/>
          <p14:tracePt t="57327" x="3003550" y="2716213"/>
          <p14:tracePt t="57342" x="2941638" y="2716213"/>
          <p14:tracePt t="57344" x="2879725" y="2716213"/>
          <p14:tracePt t="57360" x="2803525" y="2716213"/>
          <p14:tracePt t="57376" x="2754313" y="2716213"/>
          <p14:tracePt t="57393" x="2728913" y="2716213"/>
          <p14:tracePt t="57409" x="2716213" y="2716213"/>
          <p14:tracePt t="57441" x="2703513" y="2716213"/>
          <p14:tracePt t="57513" x="2716213" y="2716213"/>
          <p14:tracePt t="57521" x="2754313" y="2690813"/>
          <p14:tracePt t="57528" x="2803525" y="2690813"/>
          <p14:tracePt t="57543" x="2841625" y="2690813"/>
          <p14:tracePt t="57545" x="2903538" y="2690813"/>
          <p14:tracePt t="57560" x="3041650" y="2690813"/>
          <p14:tracePt t="57576" x="3192463" y="2690813"/>
          <p14:tracePt t="57594" x="3354388" y="2690813"/>
          <p14:tracePt t="57609" x="3567113" y="2678113"/>
          <p14:tracePt t="57626" x="3779838" y="2678113"/>
          <p14:tracePt t="57643" x="3979863" y="2678113"/>
          <p14:tracePt t="57660" x="4143375" y="2678113"/>
          <p14:tracePt t="57676" x="4318000" y="2678113"/>
          <p14:tracePt t="57693" x="4468813" y="2665413"/>
          <p14:tracePt t="57710" x="4643438" y="2627313"/>
          <p14:tracePt t="57711" x="4719638" y="2627313"/>
          <p14:tracePt t="57726" x="4806950" y="2616200"/>
          <p14:tracePt t="57728" x="4894263" y="2590800"/>
          <p14:tracePt t="57743" x="5057775" y="2590800"/>
          <p14:tracePt t="57760" x="5207000" y="2578100"/>
          <p14:tracePt t="57777" x="5383213" y="2552700"/>
          <p14:tracePt t="57793" x="5519738" y="2552700"/>
          <p14:tracePt t="57810" x="5683250" y="2552700"/>
          <p14:tracePt t="57827" x="5845175" y="2552700"/>
          <p14:tracePt t="57843" x="6045200" y="2552700"/>
          <p14:tracePt t="57860" x="6246813" y="2552700"/>
          <p14:tracePt t="57877" x="6446838" y="2552700"/>
          <p14:tracePt t="57893" x="6659563" y="2552700"/>
          <p14:tracePt t="57895" x="6772275" y="2552700"/>
          <p14:tracePt t="57910" x="6846888" y="2552700"/>
          <p14:tracePt t="57912" x="6934200" y="2552700"/>
          <p14:tracePt t="57927" x="7046913" y="2552700"/>
          <p14:tracePt t="57944" x="7172325" y="2516188"/>
          <p14:tracePt t="57961" x="7246938" y="2516188"/>
          <p14:tracePt t="57977" x="7335838" y="2503488"/>
          <p14:tracePt t="57993" x="7435850" y="2478088"/>
          <p14:tracePt t="58010" x="7485063" y="2478088"/>
          <p14:tracePt t="58027" x="7561263" y="2452688"/>
          <p14:tracePt t="58043" x="7661275" y="2452688"/>
          <p14:tracePt t="58059" x="7748588" y="2439988"/>
          <p14:tracePt t="58076" x="7835900" y="2414588"/>
          <p14:tracePt t="58093" x="7886700" y="2414588"/>
          <p14:tracePt t="58109" x="7961313" y="2414588"/>
          <p14:tracePt t="58126" x="8035925" y="2390775"/>
          <p14:tracePt t="58127" x="8074025" y="2390775"/>
          <p14:tracePt t="58143" x="8110538" y="2378075"/>
          <p14:tracePt t="58159" x="8148638" y="2378075"/>
          <p14:tracePt t="58176" x="8186738" y="2365375"/>
          <p14:tracePt t="58193" x="8223250" y="2365375"/>
          <p14:tracePt t="58210" x="8235950" y="2365375"/>
          <p14:tracePt t="58227" x="8248650" y="2365375"/>
          <p14:tracePt t="58328" x="8235950" y="2365375"/>
          <p14:tracePt t="58345" x="8223250" y="2365375"/>
          <p14:tracePt t="58352" x="8212138" y="2365375"/>
          <p14:tracePt t="58362" x="8186738" y="2365375"/>
          <p14:tracePt t="58378" x="8148638" y="2365375"/>
          <p14:tracePt t="58395" x="8086725" y="2365375"/>
          <p14:tracePt t="58411" x="7948613" y="2365375"/>
          <p14:tracePt t="58428" x="7797800" y="2365375"/>
          <p14:tracePt t="58445" x="7635875" y="2365375"/>
          <p14:tracePt t="58462" x="7459663" y="2365375"/>
          <p14:tracePt t="58463" x="7423150" y="2365375"/>
          <p14:tracePt t="58478" x="7359650" y="2365375"/>
          <p14:tracePt t="58480" x="7310438" y="2365375"/>
          <p14:tracePt t="58495" x="7210425" y="2365375"/>
          <p14:tracePt t="58512" x="6985000" y="2365375"/>
          <p14:tracePt t="58529" x="6746875" y="2365375"/>
          <p14:tracePt t="58545" x="6446838" y="2365375"/>
          <p14:tracePt t="58562" x="6170613" y="2365375"/>
          <p14:tracePt t="58578" x="6045200" y="2365375"/>
          <p14:tracePt t="58595" x="5857875" y="2365375"/>
          <p14:tracePt t="58612" x="5657850" y="2365375"/>
          <p14:tracePt t="58629" x="5432425" y="2365375"/>
          <p14:tracePt t="58645" x="5207000" y="2365375"/>
          <p14:tracePt t="58663" x="4906963" y="2365375"/>
          <p14:tracePt t="58665" x="4843463" y="2365375"/>
          <p14:tracePt t="58680" x="4668838" y="2365375"/>
          <p14:tracePt t="58696" x="4530725" y="2365375"/>
          <p14:tracePt t="58713" x="4456113" y="2365375"/>
          <p14:tracePt t="58729" x="4368800" y="2365375"/>
          <p14:tracePt t="58745" x="4268788" y="2365375"/>
          <p14:tracePt t="58762" x="4130675" y="2365375"/>
          <p14:tracePt t="58779" x="3979863" y="2365375"/>
          <p14:tracePt t="58795" x="3817938" y="2365375"/>
          <p14:tracePt t="58813" x="3667125" y="2365375"/>
          <p14:tracePt t="58829" x="3530600" y="2365375"/>
          <p14:tracePt t="58832" x="3429000" y="2365375"/>
          <p14:tracePt t="58846" x="3341688" y="2365375"/>
          <p14:tracePt t="58848" x="3241675" y="2365375"/>
          <p14:tracePt t="58863" x="3054350" y="2365375"/>
          <p14:tracePt t="58880" x="2941638" y="2365375"/>
          <p14:tracePt t="58897" x="2828925" y="2352675"/>
          <p14:tracePt t="58913" x="2754313" y="2327275"/>
          <p14:tracePt t="58929" x="2678113" y="2327275"/>
          <p14:tracePt t="58946" x="2616200" y="2327275"/>
          <p14:tracePt t="58963" x="2578100" y="2327275"/>
          <p14:tracePt t="58980" x="2565400" y="2327275"/>
          <p14:tracePt t="58996" x="2554288" y="2327275"/>
          <p14:tracePt t="59013" x="2541588" y="2327275"/>
          <p14:tracePt t="59616" x="2554288" y="2327275"/>
          <p14:tracePt t="59624" x="2565400" y="2327275"/>
          <p14:tracePt t="59641" x="2578100" y="2327275"/>
          <p14:tracePt t="59649" x="2590800" y="2327275"/>
          <p14:tracePt t="59665" x="2603500" y="2327275"/>
          <p14:tracePt t="59682" x="2628900" y="2327275"/>
          <p14:tracePt t="59698" x="2678113" y="2327275"/>
          <p14:tracePt t="59715" x="2741613" y="2327275"/>
          <p14:tracePt t="59732" x="2828925" y="2327275"/>
          <p14:tracePt t="59748" x="2941638" y="2327275"/>
          <p14:tracePt t="59765" x="3079750" y="2327275"/>
          <p14:tracePt t="59782" x="3292475" y="2327275"/>
          <p14:tracePt t="59784" x="3417888" y="2327275"/>
          <p14:tracePt t="59799" x="3530600" y="2327275"/>
          <p14:tracePt t="59800" x="3667125" y="2327275"/>
          <p14:tracePt t="59816" x="4030663" y="2327275"/>
          <p14:tracePt t="59832" x="4356100" y="2327275"/>
          <p14:tracePt t="59849" x="4681538" y="2327275"/>
          <p14:tracePt t="59865" x="5006975" y="2327275"/>
          <p14:tracePt t="59882" x="5281613" y="2327275"/>
          <p14:tracePt t="59899" x="5532438" y="2327275"/>
          <p14:tracePt t="59916" x="5657850" y="2327275"/>
          <p14:tracePt t="59932" x="5708650" y="2327275"/>
          <p14:tracePt t="59949" x="5757863" y="2327275"/>
          <p14:tracePt t="59969" x="5783263" y="2327275"/>
          <p14:tracePt t="59983" x="5795963" y="2327275"/>
          <p14:tracePt t="60000" x="5857875" y="2327275"/>
          <p14:tracePt t="60016" x="5932488" y="2327275"/>
          <p14:tracePt t="60033" x="6096000" y="2327275"/>
          <p14:tracePt t="60049" x="6308725" y="2327275"/>
          <p14:tracePt t="60065" x="6496050" y="2327275"/>
          <p14:tracePt t="60082" x="6672263" y="2327275"/>
          <p14:tracePt t="60099" x="6834188" y="2327275"/>
          <p14:tracePt t="60116" x="6946900" y="2327275"/>
          <p14:tracePt t="60133" x="7046913" y="2327275"/>
          <p14:tracePt t="60149" x="7134225" y="2327275"/>
          <p14:tracePt t="60166" x="7223125" y="2327275"/>
          <p14:tracePt t="60168" x="7272338" y="2327275"/>
          <p14:tracePt t="60183" x="7372350" y="2327275"/>
          <p14:tracePt t="60200" x="7472363" y="2303463"/>
          <p14:tracePt t="60217" x="7561263" y="2303463"/>
          <p14:tracePt t="60233" x="7648575" y="2303463"/>
          <p14:tracePt t="60250" x="7735888" y="2303463"/>
          <p14:tracePt t="60266" x="7823200" y="2303463"/>
          <p14:tracePt t="60283" x="7874000" y="2303463"/>
          <p14:tracePt t="60300" x="7910513" y="2303463"/>
          <p14:tracePt t="60316" x="7948613" y="2303463"/>
          <p14:tracePt t="60332" x="7986713" y="2303463"/>
          <p14:tracePt t="60349" x="8035925" y="2303463"/>
          <p14:tracePt t="60366" x="8086725" y="2303463"/>
          <p14:tracePt t="60367" x="8148638" y="2290763"/>
          <p14:tracePt t="60382" x="8161338" y="2290763"/>
          <p14:tracePt t="60383" x="8186738" y="2290763"/>
          <p14:tracePt t="60400" x="8223250" y="2290763"/>
          <p14:tracePt t="60416" x="8261350" y="2290763"/>
          <p14:tracePt t="60432" x="8312150" y="2278063"/>
          <p14:tracePt t="60449" x="8348663" y="2278063"/>
          <p14:tracePt t="60466" x="8386763" y="2278063"/>
          <p14:tracePt t="60483" x="8424863" y="2278063"/>
          <p14:tracePt t="60499" x="8448675" y="2278063"/>
          <p14:tracePt t="60516" x="8461375" y="2278063"/>
          <p14:tracePt t="60533" x="8474075" y="2265363"/>
          <p14:tracePt t="60552" x="8486775" y="2265363"/>
          <p14:tracePt t="60566" x="8499475" y="2265363"/>
          <p14:tracePt t="60583" x="8524875" y="2265363"/>
          <p14:tracePt t="60600" x="8537575" y="2265363"/>
          <p14:tracePt t="60616" x="8561388" y="2265363"/>
          <p14:tracePt t="60633" x="8574088" y="2265363"/>
          <p14:tracePt t="60650" x="8599488" y="2265363"/>
          <p14:tracePt t="60667" x="8637588" y="2265363"/>
          <p14:tracePt t="60683" x="8674100" y="2252663"/>
          <p14:tracePt t="60700" x="8724900" y="2239963"/>
          <p14:tracePt t="60717" x="8763000" y="2239963"/>
          <p14:tracePt t="60733" x="8812213" y="2239963"/>
          <p14:tracePt t="60750" x="8837613" y="2239963"/>
          <p14:tracePt t="60752" x="8850313" y="2239963"/>
          <p14:tracePt t="60767" x="8874125" y="2239963"/>
          <p14:tracePt t="60784" x="8886825" y="2239963"/>
          <p14:tracePt t="60801" x="8899525" y="2239963"/>
          <p14:tracePt t="60824" x="8924925" y="2239963"/>
          <p14:tracePt t="61192" x="8899525" y="2239963"/>
          <p14:tracePt t="61201" x="8874125" y="2239963"/>
          <p14:tracePt t="61209" x="8850313" y="2239963"/>
          <p14:tracePt t="61219" x="8812213" y="2239963"/>
          <p14:tracePt t="61236" x="8724900" y="2239963"/>
          <p14:tracePt t="61252" x="8637588" y="2239963"/>
          <p14:tracePt t="61269" x="8586788" y="2239963"/>
          <p14:tracePt t="61286" x="8561388" y="2239963"/>
          <p14:tracePt t="61288" x="8537575" y="2239963"/>
          <p14:tracePt t="61303" x="8524875" y="2239963"/>
          <p14:tracePt t="61320" x="8486775" y="2239963"/>
          <p14:tracePt t="61336" x="8399463" y="2239963"/>
          <p14:tracePt t="61353" x="8235950" y="2239963"/>
          <p14:tracePt t="61369" x="8074025" y="2239963"/>
          <p14:tracePt t="61385" x="7923213" y="2278063"/>
          <p14:tracePt t="61403" x="7773988" y="2290763"/>
          <p14:tracePt t="61419" x="7635875" y="2327275"/>
          <p14:tracePt t="61436" x="7397750" y="2327275"/>
          <p14:tracePt t="61453" x="6997700" y="2403475"/>
          <p14:tracePt t="61469" x="6608763" y="2414588"/>
          <p14:tracePt t="61471" x="6370638" y="2414588"/>
          <p14:tracePt t="61486" x="6246813" y="2414588"/>
          <p14:tracePt t="61488" x="6157913" y="2439988"/>
          <p14:tracePt t="61503" x="5995988" y="2452688"/>
          <p14:tracePt t="61520" x="5695950" y="2452688"/>
          <p14:tracePt t="61537" x="5445125" y="2452688"/>
          <p14:tracePt t="61553" x="5270500" y="2452688"/>
          <p14:tracePt t="61569" x="5119688" y="2452688"/>
          <p14:tracePt t="61587" x="4932363" y="2452688"/>
          <p14:tracePt t="61603" x="4806950" y="2452688"/>
          <p14:tracePt t="61620" x="4732338" y="2452688"/>
          <p14:tracePt t="61637" x="4681538" y="2452688"/>
          <p14:tracePt t="61653" x="4656138" y="2452688"/>
          <p14:tracePt t="61670" x="4630738" y="2452688"/>
          <p14:tracePt t="61672" x="4619625" y="2452688"/>
          <p14:tracePt t="61687" x="4606925" y="2452688"/>
          <p14:tracePt t="61704" x="4594225" y="2452688"/>
          <p14:tracePt t="61720" x="4581525" y="2452688"/>
          <p14:tracePt t="61776" x="4568825" y="2452688"/>
          <p14:tracePt t="61847" x="4619625" y="2452688"/>
          <p14:tracePt t="61855" x="4732338" y="2452688"/>
          <p14:tracePt t="61863" x="4868863" y="2452688"/>
          <p14:tracePt t="61871" x="5006975" y="2452688"/>
          <p14:tracePt t="61886" x="5457825" y="2452688"/>
          <p14:tracePt t="61887" x="5732463" y="2452688"/>
          <p14:tracePt t="61903" x="6045200" y="2427288"/>
          <p14:tracePt t="61919" x="6296025" y="2427288"/>
          <p14:tracePt t="61936" x="6459538" y="2427288"/>
          <p14:tracePt t="61953" x="6534150" y="2427288"/>
          <p14:tracePt t="61970" x="6559550" y="2427288"/>
          <p14:tracePt t="62056" x="6534150" y="2427288"/>
          <p14:tracePt t="62064" x="6434138" y="2427288"/>
          <p14:tracePt t="62072" x="6283325" y="2427288"/>
          <p14:tracePt t="62088" x="5783263" y="2427288"/>
          <p14:tracePt t="62105" x="4994275" y="2427288"/>
          <p14:tracePt t="62121" x="4256088" y="2427288"/>
          <p14:tracePt t="62138" x="3367088" y="2427288"/>
          <p14:tracePt t="62154" x="2516188" y="2427288"/>
          <p14:tracePt t="62171" x="1965325" y="2427288"/>
          <p14:tracePt t="62188" x="1639888" y="2427288"/>
          <p14:tracePt t="62205" x="1514475" y="2427288"/>
          <p14:tracePt t="62222" x="1476375" y="2427288"/>
          <p14:tracePt t="62223" x="1452563" y="2427288"/>
          <p14:tracePt t="62238" x="1439863" y="2427288"/>
          <p14:tracePt t="62240" x="1427163" y="2427288"/>
          <p14:tracePt t="62255" x="1414463" y="2427288"/>
          <p14:tracePt t="62279" x="1401763" y="2427288"/>
          <p14:tracePt t="62295" x="1389063" y="2427288"/>
          <p14:tracePt t="62319" x="1363663" y="2427288"/>
          <p14:tracePt t="62391" x="1352550" y="2427288"/>
          <p14:tracePt t="62431" x="1363663" y="2427288"/>
          <p14:tracePt t="62439" x="1376363" y="2427288"/>
          <p14:tracePt t="62447" x="1465263" y="2403475"/>
          <p14:tracePt t="62455" x="1565275" y="2390775"/>
          <p14:tracePt t="62471" x="2039938" y="2339975"/>
          <p14:tracePt t="62487" x="2541588" y="2314575"/>
          <p14:tracePt t="62504" x="3079750" y="2314575"/>
          <p14:tracePt t="62521" x="3867150" y="2314575"/>
          <p14:tracePt t="62537" x="4819650" y="2314575"/>
          <p14:tracePt t="62554" x="5770563" y="2314575"/>
          <p14:tracePt t="62571" x="6421438" y="2314575"/>
          <p14:tracePt t="62587" x="6934200" y="2314575"/>
          <p14:tracePt t="62604" x="7297738" y="2314575"/>
          <p14:tracePt t="62621" x="7661275" y="2265363"/>
          <p14:tracePt t="62638" x="7974013" y="2227263"/>
          <p14:tracePt t="62639" x="8135938" y="2214563"/>
          <p14:tracePt t="62655" x="8448675" y="2165350"/>
          <p14:tracePt t="62672" x="8712200" y="2127250"/>
          <p14:tracePt t="62688" x="8863013" y="2089150"/>
          <p14:tracePt t="62705" x="8924925" y="2089150"/>
          <p14:tracePt t="62722" x="8950325" y="2078038"/>
          <p14:tracePt t="62738" x="8963025" y="2065338"/>
          <p14:tracePt t="62755" x="8975725" y="2065338"/>
          <p14:tracePt t="62880" x="8950325" y="2065338"/>
          <p14:tracePt t="62889" x="8824913" y="2065338"/>
          <p14:tracePt t="62897" x="8699500" y="2065338"/>
          <p14:tracePt t="62906" x="8574088" y="2065338"/>
          <p14:tracePt t="62923" x="7861300" y="2065338"/>
          <p14:tracePt t="62940" x="7385050" y="2065338"/>
          <p14:tracePt t="62956" x="7134225" y="2065338"/>
          <p14:tracePt t="62974" x="6946900" y="2065338"/>
          <p14:tracePt t="62976" x="6696075" y="2065338"/>
          <p14:tracePt t="62990" x="6359525" y="2065338"/>
          <p14:tracePt t="62992" x="6021388" y="2065338"/>
          <p14:tracePt t="63007" x="5670550" y="2052638"/>
          <p14:tracePt t="63024" x="5357813" y="2052638"/>
          <p14:tracePt t="63040" x="5157788" y="2052638"/>
          <p14:tracePt t="63057" x="5081588" y="2052638"/>
          <p14:tracePt t="63073" x="5045075" y="2052638"/>
          <p14:tracePt t="63090" x="5032375" y="2052638"/>
          <p14:tracePt t="63107" x="5006975" y="2052638"/>
          <p14:tracePt t="63184" x="5032375" y="2052638"/>
          <p14:tracePt t="63191" x="5081588" y="2052638"/>
          <p14:tracePt t="63200" x="5157788" y="2052638"/>
          <p14:tracePt t="63208" x="5245100" y="2052638"/>
          <p14:tracePt t="63224" x="5483225" y="2052638"/>
          <p14:tracePt t="63241" x="5845175" y="2052638"/>
          <p14:tracePt t="63256" x="6083300" y="2052638"/>
          <p14:tracePt t="63273" x="6234113" y="2052638"/>
          <p14:tracePt t="63289" x="6270625" y="2052638"/>
          <p14:tracePt t="63306" x="6296025" y="2052638"/>
          <p14:tracePt t="63360" x="6259513" y="2052638"/>
          <p14:tracePt t="63368" x="6157913" y="2052638"/>
          <p14:tracePt t="63376" x="6034088" y="2052638"/>
          <p14:tracePt t="63392" x="5683250" y="2052638"/>
          <p14:tracePt t="63408" x="5383213" y="2039938"/>
          <p14:tracePt t="63425" x="5245100" y="2052638"/>
          <p14:tracePt t="63496" x="5257800" y="2052638"/>
          <p14:tracePt t="63513" x="5281613" y="2052638"/>
          <p14:tracePt t="63520" x="5307013" y="2052638"/>
          <p14:tracePt t="63529" x="5332413" y="2052638"/>
          <p14:tracePt t="63542" x="5383213" y="2052638"/>
          <p14:tracePt t="63544" x="5419725" y="2052638"/>
          <p14:tracePt t="63558" x="5457825" y="2052638"/>
          <p14:tracePt t="63560" x="5483225" y="2052638"/>
          <p14:tracePt t="63575" x="5545138" y="2052638"/>
          <p14:tracePt t="63592" x="5583238" y="2052638"/>
          <p14:tracePt t="63681" x="5607050" y="2052638"/>
          <p14:tracePt t="63697" x="5632450" y="2065338"/>
          <p14:tracePt t="63704" x="5695950" y="2065338"/>
          <p14:tracePt t="63712" x="5795963" y="2065338"/>
          <p14:tracePt t="63725" x="5908675" y="2089150"/>
          <p14:tracePt t="63742" x="6157913" y="2152650"/>
          <p14:tracePt t="63744" x="6296025" y="2190750"/>
          <p14:tracePt t="63759" x="6897688" y="2278063"/>
          <p14:tracePt t="63776" x="7748588" y="2403475"/>
          <p14:tracePt t="63793" x="8674100" y="2565400"/>
          <p14:tracePt t="63809" x="9626600" y="2690813"/>
          <p14:tracePt t="63825" x="10401300" y="2878138"/>
          <p14:tracePt t="63842" x="10952163" y="2965450"/>
          <p14:tracePt t="63859" x="11428413" y="3041650"/>
          <p14:tracePt t="63876" x="11815763" y="3116263"/>
          <p14:tracePt t="63893" x="12141200" y="3154363"/>
          <p14:tracePt t="64137" x="11528425" y="2439988"/>
          <p14:tracePt t="64144" x="11303000" y="2403475"/>
          <p14:tracePt t="64160" x="11064875" y="2365375"/>
          <p14:tracePt t="64178" x="11015663" y="2365375"/>
          <p14:tracePt t="64194" x="10964863" y="2365375"/>
          <p14:tracePt t="64210" x="10852150" y="2365375"/>
          <p14:tracePt t="64226" x="10690225" y="2365375"/>
          <p14:tracePt t="64243" x="10514013" y="2365375"/>
          <p14:tracePt t="64260" x="10326688" y="2439988"/>
          <p14:tracePt t="64277" x="10188575" y="2565400"/>
          <p14:tracePt t="64294" x="10075863" y="2703513"/>
          <p14:tracePt t="64295" x="10039350" y="2752725"/>
          <p14:tracePt t="64310" x="9975850" y="2840038"/>
          <p14:tracePt t="64312" x="9963150" y="2878138"/>
          <p14:tracePt t="64328" x="9901238" y="3016250"/>
          <p14:tracePt t="64344" x="9875838" y="3178175"/>
          <p14:tracePt t="64361" x="9875838" y="3267075"/>
          <p14:tracePt t="64378" x="9875838" y="3341688"/>
          <p14:tracePt t="64393" x="9888538" y="3441700"/>
          <p14:tracePt t="64411" x="9939338" y="3529013"/>
          <p14:tracePt t="64427" x="10001250" y="3616325"/>
          <p14:tracePt t="64444" x="10088563" y="3716338"/>
          <p14:tracePt t="64461" x="10152063" y="3767138"/>
          <p14:tracePt t="64477" x="10264775" y="3841750"/>
          <p14:tracePt t="64494" x="10401300" y="3879850"/>
          <p14:tracePt t="64496" x="10502900" y="3879850"/>
          <p14:tracePt t="64511" x="10726738" y="3916363"/>
          <p14:tracePt t="64528" x="10964863" y="3916363"/>
          <p14:tracePt t="64545" x="11277600" y="3916363"/>
          <p14:tracePt t="64561" x="11515725" y="3854450"/>
          <p14:tracePt t="64577" x="11653838" y="3792538"/>
          <p14:tracePt t="64594" x="11741150" y="3716338"/>
          <p14:tracePt t="64611" x="11828463" y="3641725"/>
          <p14:tracePt t="64628" x="11879263" y="3541713"/>
          <p14:tracePt t="64644" x="11928475" y="3429000"/>
          <p14:tracePt t="64661" x="11966575" y="3303588"/>
          <p14:tracePt t="64678" x="11991975" y="3178175"/>
          <p14:tracePt t="64680" x="11991975" y="3128963"/>
          <p14:tracePt t="64696" x="11991975" y="3041650"/>
          <p14:tracePt t="64712" x="11991975" y="2952750"/>
          <p14:tracePt t="64728" x="11941175" y="2878138"/>
          <p14:tracePt t="64745" x="11691938" y="2716213"/>
          <p14:tracePt t="64761" x="11315700" y="2627313"/>
          <p14:tracePt t="64778" x="10990263" y="2552700"/>
          <p14:tracePt t="64795" x="10739438" y="2552700"/>
          <p14:tracePt t="64812" x="10477500" y="2552700"/>
          <p14:tracePt t="64828" x="10339388" y="2552700"/>
          <p14:tracePt t="64845" x="10164763" y="2565400"/>
          <p14:tracePt t="64862" x="10026650" y="2603500"/>
          <p14:tracePt t="64864" x="9988550" y="2627313"/>
          <p14:tracePt t="64878" x="9939338" y="2652713"/>
          <p14:tracePt t="64880" x="9901238" y="2703513"/>
          <p14:tracePt t="64896" x="9852025" y="2778125"/>
          <p14:tracePt t="64912" x="9826625" y="2852738"/>
          <p14:tracePt t="64929" x="9801225" y="2952750"/>
          <p14:tracePt t="64945" x="9788525" y="3041650"/>
          <p14:tracePt t="64962" x="9788525" y="3165475"/>
          <p14:tracePt t="64979" x="9788525" y="3267075"/>
          <p14:tracePt t="64995" x="9788525" y="3403600"/>
          <p14:tracePt t="65012" x="9839325" y="3579813"/>
          <p14:tracePt t="65029" x="9963150" y="3741738"/>
          <p14:tracePt t="65045" x="10088563" y="3916363"/>
          <p14:tracePt t="65047" x="10152063" y="3979863"/>
          <p14:tracePt t="65062" x="10201275" y="4017963"/>
          <p14:tracePt t="65065" x="10239375" y="4054475"/>
          <p14:tracePt t="65079" x="10326688" y="4105275"/>
          <p14:tracePt t="65096" x="10390188" y="4141788"/>
          <p14:tracePt t="65113" x="10477500" y="4167188"/>
          <p14:tracePt t="65129" x="10577513" y="4167188"/>
          <p14:tracePt t="65145" x="10715625" y="4167188"/>
          <p14:tracePt t="65162" x="10915650" y="4167188"/>
          <p14:tracePt t="65179" x="11190288" y="4092575"/>
          <p14:tracePt t="65196" x="11366500" y="4029075"/>
          <p14:tracePt t="65213" x="11453813" y="3954463"/>
          <p14:tracePt t="65229" x="11515725" y="3879850"/>
          <p14:tracePt t="65231" x="11541125" y="3829050"/>
          <p14:tracePt t="65246" x="11541125" y="3779838"/>
          <p14:tracePt t="65248" x="11541125" y="3703638"/>
          <p14:tracePt t="65263" x="11553825" y="3616325"/>
          <p14:tracePt t="65280" x="11553825" y="3529013"/>
          <p14:tracePt t="65297" x="11553825" y="3479800"/>
          <p14:tracePt t="65313" x="11553825" y="3441700"/>
          <p14:tracePt t="65329" x="11541125" y="3390900"/>
          <p14:tracePt t="65346" x="11479213" y="3341688"/>
          <p14:tracePt t="65363" x="11390313" y="3290888"/>
          <p14:tracePt t="65380" x="11202988" y="3216275"/>
          <p14:tracePt t="65396" x="10939463" y="3178175"/>
          <p14:tracePt t="65413" x="10626725" y="3165475"/>
          <p14:tracePt t="65415" x="10539413" y="3165475"/>
          <p14:tracePt t="65430" x="10477500" y="3165475"/>
          <p14:tracePt t="65432" x="10401300" y="3165475"/>
          <p14:tracePt t="65447" x="10352088" y="3165475"/>
          <p14:tracePt t="65449" x="10301288" y="3165475"/>
          <p14:tracePt t="65464" x="10252075" y="3178175"/>
          <p14:tracePt t="65481" x="10213975" y="3203575"/>
          <p14:tracePt t="65497" x="10164763" y="3241675"/>
          <p14:tracePt t="65513" x="10126663" y="3267075"/>
          <p14:tracePt t="65530" x="10101263" y="3316288"/>
          <p14:tracePt t="65546" x="10013950" y="3367088"/>
          <p14:tracePt t="65564" x="9988550" y="3403600"/>
          <p14:tracePt t="65580" x="9939338" y="3454400"/>
          <p14:tracePt t="65597" x="9913938" y="3503613"/>
          <p14:tracePt t="65656" x="9913938" y="3516313"/>
          <p14:tracePt t="65664" x="9926638" y="3516313"/>
          <p14:tracePt t="65672" x="9952038" y="3516313"/>
          <p14:tracePt t="65681" x="9975850" y="3516313"/>
          <p14:tracePt t="65697" x="10026650" y="3516313"/>
          <p14:tracePt t="65714" x="10052050" y="3516313"/>
          <p14:tracePt t="65731" x="10075863" y="3490913"/>
          <p14:tracePt t="65748" x="10075863" y="3467100"/>
          <p14:tracePt t="65764" x="10075863" y="3429000"/>
          <p14:tracePt t="65781" x="10075863" y="3403600"/>
          <p14:tracePt t="65797" x="10064750" y="3367088"/>
          <p14:tracePt t="65800" x="10001250" y="3328988"/>
          <p14:tracePt t="65814" x="9913938" y="3290888"/>
          <p14:tracePt t="65816" x="9788525" y="3278188"/>
          <p14:tracePt t="65831" x="9537700" y="3254375"/>
          <p14:tracePt t="65848" x="9375775" y="3254375"/>
          <p14:tracePt t="65865" x="9312275" y="3254375"/>
          <p14:tracePt t="65881" x="9288463" y="3278188"/>
          <p14:tracePt t="65897" x="9237663" y="3328988"/>
          <p14:tracePt t="65914" x="9212263" y="3367088"/>
          <p14:tracePt t="65931" x="9199563" y="3416300"/>
          <p14:tracePt t="65948" x="9199563" y="3479800"/>
          <p14:tracePt t="65965" x="9199563" y="3554413"/>
          <p14:tracePt t="65982" x="9199563" y="3641725"/>
          <p14:tracePt t="65984" x="9199563" y="3679825"/>
          <p14:tracePt t="65999" x="9199563" y="3741738"/>
          <p14:tracePt t="66000" x="9199563" y="3767138"/>
          <p14:tracePt t="66015" x="9199563" y="3829050"/>
          <p14:tracePt t="66032" x="9312275" y="3992563"/>
          <p14:tracePt t="66049" x="9424988" y="4129088"/>
          <p14:tracePt t="66065" x="9601200" y="4267200"/>
          <p14:tracePt t="66081" x="9788525" y="4367213"/>
          <p14:tracePt t="66098" x="10039350" y="4454525"/>
          <p14:tracePt t="66115" x="10377488" y="4530725"/>
          <p14:tracePt t="66132" x="10639425" y="4567238"/>
          <p14:tracePt t="66148" x="10890250" y="4579938"/>
          <p14:tracePt t="66165" x="11128375" y="4579938"/>
          <p14:tracePt t="66182" x="11315700" y="4579938"/>
          <p14:tracePt t="66184" x="11366500" y="4567238"/>
          <p14:tracePt t="66199" x="11479213" y="4492625"/>
          <p14:tracePt t="66201" x="11553825" y="4454525"/>
          <p14:tracePt t="66215" x="11703050" y="4330700"/>
          <p14:tracePt t="66233" x="11791950" y="4179888"/>
          <p14:tracePt t="66249" x="11866563" y="3954463"/>
          <p14:tracePt t="66265" x="11928475" y="3703638"/>
          <p14:tracePt t="66282" x="11966575" y="3490913"/>
          <p14:tracePt t="66299" x="11966575" y="3267075"/>
          <p14:tracePt t="66315" x="11966575" y="3116263"/>
          <p14:tracePt t="66332" x="11966575" y="2990850"/>
          <p14:tracePt t="66349" x="11891963" y="2878138"/>
          <p14:tracePt t="66365" x="11741150" y="2790825"/>
          <p14:tracePt t="66367" x="11615738" y="2716213"/>
          <p14:tracePt t="66382" x="11353800" y="2652713"/>
          <p14:tracePt t="66384" x="11115675" y="2603500"/>
          <p14:tracePt t="66400" x="10614025" y="2552700"/>
          <p14:tracePt t="66416" x="10326688" y="2552700"/>
          <p14:tracePt t="66433" x="10226675" y="2565400"/>
          <p14:tracePt t="66449" x="10164763" y="2590800"/>
          <p14:tracePt t="66465" x="10101263" y="2616200"/>
          <p14:tracePt t="66482" x="10026650" y="2652713"/>
          <p14:tracePt t="66499" x="9975850" y="2703513"/>
          <p14:tracePt t="66516" x="9901238" y="2790825"/>
          <p14:tracePt t="66533" x="9852025" y="2916238"/>
          <p14:tracePt t="66549" x="9813925" y="3041650"/>
          <p14:tracePt t="66551" x="9801225" y="3103563"/>
          <p14:tracePt t="66566" x="9788525" y="3154363"/>
          <p14:tracePt t="66568" x="9788525" y="3216275"/>
          <p14:tracePt t="66584" x="9788525" y="3328988"/>
          <p14:tracePt t="66600" x="9801225" y="3441700"/>
          <p14:tracePt t="66617" x="9839325" y="3554413"/>
          <p14:tracePt t="66633" x="9901238" y="3692525"/>
          <p14:tracePt t="66649" x="9975850" y="3803650"/>
          <p14:tracePt t="66666" x="10039350" y="3867150"/>
          <p14:tracePt t="66683" x="10088563" y="3916363"/>
          <p14:tracePt t="66700" x="10139363" y="3929063"/>
          <p14:tracePt t="66716" x="10188575" y="3954463"/>
          <p14:tracePt t="66733" x="10264775" y="3954463"/>
          <p14:tracePt t="66735" x="10301288" y="3954463"/>
          <p14:tracePt t="66750" x="10364788" y="3954463"/>
          <p14:tracePt t="66752" x="10414000" y="3954463"/>
          <p14:tracePt t="66767" x="10539413" y="3941763"/>
          <p14:tracePt t="66784" x="10652125" y="3916363"/>
          <p14:tracePt t="66800" x="10739438" y="3841750"/>
          <p14:tracePt t="66818" x="10828338" y="3754438"/>
          <p14:tracePt t="66833" x="10864850" y="3692525"/>
          <p14:tracePt t="66850" x="10890250" y="3654425"/>
          <p14:tracePt t="66867" x="10890250" y="3603625"/>
          <p14:tracePt t="66884" x="10890250" y="3579813"/>
          <p14:tracePt t="66900" x="10890250" y="3554413"/>
          <p14:tracePt t="66917" x="10890250" y="3541713"/>
          <p14:tracePt t="66919" x="10877550" y="3516313"/>
          <p14:tracePt t="66936" x="10864850" y="3516313"/>
          <p14:tracePt t="66950" x="10852150" y="3490913"/>
          <p14:tracePt t="66976" x="10839450" y="3490913"/>
          <p14:tracePt t="67072" x="10839450" y="3479800"/>
          <p14:tracePt t="67352" x="10828338" y="3479800"/>
          <p14:tracePt t="67384" x="10828338" y="3467100"/>
          <p14:tracePt t="67472" x="10839450" y="3467100"/>
          <p14:tracePt t="67496" x="10852150" y="3467100"/>
          <p14:tracePt t="67512" x="10877550" y="3467100"/>
          <p14:tracePt t="67519" x="10890250" y="3467100"/>
          <p14:tracePt t="67536" x="10902950" y="3467100"/>
          <p14:tracePt t="67544" x="10915650" y="3479800"/>
          <p14:tracePt t="67560" x="10928350" y="3479800"/>
          <p14:tracePt t="67569" x="10939463" y="3490913"/>
          <p14:tracePt t="67593" x="10952163" y="3503613"/>
          <p14:tracePt t="67632" x="10964863" y="3516313"/>
          <p14:tracePt t="67952" x="10964863" y="3490913"/>
          <p14:tracePt t="67960" x="10964863" y="3467100"/>
          <p14:tracePt t="67969" x="10964863" y="3429000"/>
          <p14:tracePt t="67986" x="10964863" y="3341688"/>
          <p14:tracePt t="68003" x="10964863" y="3254375"/>
          <p14:tracePt t="68020" x="10964863" y="3190875"/>
          <p14:tracePt t="68037" x="10964863" y="3116263"/>
          <p14:tracePt t="68053" x="10964863" y="3065463"/>
          <p14:tracePt t="68055" x="10964863" y="3041650"/>
          <p14:tracePt t="68070" x="10964863" y="3028950"/>
          <p14:tracePt t="68072" x="10964863" y="3003550"/>
          <p14:tracePt t="68087" x="10964863" y="2990850"/>
          <p14:tracePt t="68104" x="10964863" y="2965450"/>
          <p14:tracePt t="68121" x="10964863" y="2952750"/>
          <p14:tracePt t="68137" x="10964863" y="2941638"/>
          <p14:tracePt t="68153" x="10964863" y="2928938"/>
          <p14:tracePt t="68177" x="10964863" y="2916238"/>
          <p14:tracePt t="68200" x="10964863" y="2903538"/>
          <p14:tracePt t="68536" x="10977563" y="2890838"/>
          <p14:tracePt t="68544" x="11002963" y="2890838"/>
          <p14:tracePt t="68554" x="11028363" y="2890838"/>
          <p14:tracePt t="68571" x="11090275" y="2890838"/>
          <p14:tracePt t="68588" x="11115675" y="2890838"/>
          <p14:tracePt t="68605" x="11153775" y="2890838"/>
          <p14:tracePt t="68622" x="11164888" y="2890838"/>
          <p14:tracePt t="68624" x="11177588" y="2903538"/>
          <p14:tracePt t="68638" x="11190288" y="2916238"/>
          <p14:tracePt t="68640" x="11190288" y="2928938"/>
          <p14:tracePt t="68655" x="11215688" y="2952750"/>
          <p14:tracePt t="68672" x="11215688" y="2965450"/>
          <p14:tracePt t="68689" x="11215688" y="2978150"/>
          <p14:tracePt t="68736" x="11202988" y="2978150"/>
          <p14:tracePt t="68745" x="11177588" y="2978150"/>
          <p14:tracePt t="68755" x="11115675" y="2978150"/>
          <p14:tracePt t="68772" x="10964863" y="2978150"/>
          <p14:tracePt t="68789" x="10539413" y="2941638"/>
          <p14:tracePt t="68805" x="10039350" y="2890838"/>
          <p14:tracePt t="68808" x="9852025" y="2865438"/>
          <p14:tracePt t="68822" x="9688513" y="2865438"/>
          <p14:tracePt t="68824" x="9537700" y="2865438"/>
          <p14:tracePt t="68839" x="9337675" y="2865438"/>
          <p14:tracePt t="68856" x="9212263" y="2903538"/>
          <p14:tracePt t="68873" x="9163050" y="2928938"/>
          <p14:tracePt t="68889" x="9112250" y="2990850"/>
          <p14:tracePt t="68905" x="9088438" y="3090863"/>
          <p14:tracePt t="68922" x="9075738" y="3190875"/>
          <p14:tracePt t="68939" x="9063038" y="3316288"/>
          <p14:tracePt t="68956" x="9063038" y="3490913"/>
          <p14:tracePt t="68972" x="9063038" y="3729038"/>
          <p14:tracePt t="68989" x="9163050" y="4005263"/>
          <p14:tracePt t="69005" x="9263063" y="4254500"/>
          <p14:tracePt t="69007" x="9324975" y="4392613"/>
          <p14:tracePt t="69023" x="9401175" y="4543425"/>
          <p14:tracePt t="69040" x="9488488" y="4679950"/>
          <p14:tracePt t="69056" x="9575800" y="4779963"/>
          <p14:tracePt t="69073" x="9637713" y="4818063"/>
          <p14:tracePt t="69089" x="9739313" y="4818063"/>
          <p14:tracePt t="69106" x="9852025" y="4818063"/>
          <p14:tracePt t="69123" x="10001250" y="4818063"/>
          <p14:tracePt t="69139" x="10201275" y="4768850"/>
          <p14:tracePt t="69156" x="10414000" y="4630738"/>
          <p14:tracePt t="69174" x="10626725" y="4518025"/>
          <p14:tracePt t="69176" x="10702925" y="4443413"/>
          <p14:tracePt t="69189" x="10764838" y="4392613"/>
          <p14:tracePt t="69191" x="10852150" y="4279900"/>
          <p14:tracePt t="69206" x="10890250" y="4205288"/>
          <p14:tracePt t="69208" x="10915650" y="4117975"/>
          <p14:tracePt t="69224" x="10952163" y="3879850"/>
          <p14:tracePt t="69240" x="10964863" y="3579813"/>
          <p14:tracePt t="69257" x="10964863" y="3416300"/>
          <p14:tracePt t="69273" x="10952163" y="3241675"/>
          <p14:tracePt t="69290" x="10877550" y="3103563"/>
          <p14:tracePt t="69306" x="10790238" y="3003550"/>
          <p14:tracePt t="69323" x="10652125" y="2903538"/>
          <p14:tracePt t="69340" x="10514013" y="2852738"/>
          <p14:tracePt t="69357" x="10426700" y="2828925"/>
          <p14:tracePt t="69373" x="10301288" y="2803525"/>
          <p14:tracePt t="69376" x="10239375" y="2803525"/>
          <p14:tracePt t="69390" x="10164763" y="2803525"/>
          <p14:tracePt t="69392" x="10064750" y="2803525"/>
          <p14:tracePt t="69407" x="9875838" y="2803525"/>
          <p14:tracePt t="69424" x="9701213" y="2803525"/>
          <p14:tracePt t="69441" x="9537700" y="2790825"/>
          <p14:tracePt t="69457" x="9450388" y="2790825"/>
          <p14:tracePt t="69577" x="9475788" y="2790825"/>
          <p14:tracePt t="69584" x="9550400" y="2852738"/>
          <p14:tracePt t="69592" x="9626600" y="2890838"/>
          <p14:tracePt t="69608" x="9750425" y="2941638"/>
          <p14:tracePt t="69625" x="9952038" y="3003550"/>
          <p14:tracePt t="69641" x="10088563" y="3016250"/>
          <p14:tracePt t="69657" x="10188575" y="3041650"/>
          <p14:tracePt t="69674" x="10239375" y="3041650"/>
          <p14:tracePt t="69691" x="10264775" y="3041650"/>
          <p14:tracePt t="69708" x="10288588" y="3016250"/>
          <p14:tracePt t="69724" x="10288588" y="2990850"/>
          <p14:tracePt t="69741" x="10288588" y="2928938"/>
          <p14:tracePt t="69743" x="10288588" y="2890838"/>
          <p14:tracePt t="69758" x="10288588" y="2840038"/>
          <p14:tracePt t="69760" x="10288588" y="2803525"/>
          <p14:tracePt t="69775" x="10288588" y="2728913"/>
          <p14:tracePt t="69792" x="10288588" y="2640013"/>
          <p14:tracePt t="69808" x="10288588" y="2565400"/>
          <p14:tracePt t="69825" x="10288588" y="2490788"/>
          <p14:tracePt t="69841" x="10288588" y="2414588"/>
          <p14:tracePt t="69858" x="10288588" y="2365375"/>
          <p14:tracePt t="69875" x="10288588" y="2339975"/>
          <p14:tracePt t="69891" x="10313988" y="2290763"/>
          <p14:tracePt t="69908" x="10339388" y="2252663"/>
          <p14:tracePt t="69925" x="10377488" y="2190750"/>
          <p14:tracePt t="69941" x="10401300" y="2178050"/>
          <p14:tracePt t="69944" x="10414000" y="2165350"/>
          <p14:tracePt t="69958" x="10452100" y="2139950"/>
          <p14:tracePt t="69960" x="10464800" y="2127250"/>
          <p14:tracePt t="69976" x="10502900" y="2101850"/>
          <p14:tracePt t="69992" x="10539413" y="2089150"/>
          <p14:tracePt t="70009" x="10552113" y="2089150"/>
          <p14:tracePt t="70025" x="10564813" y="2078038"/>
          <p14:tracePt t="71520" x="10577513" y="2078038"/>
          <p14:tracePt t="71561" x="10577513" y="2089150"/>
          <p14:tracePt t="71568" x="10577513" y="2101850"/>
          <p14:tracePt t="71579" x="10590213" y="2101850"/>
          <p14:tracePt t="71596" x="10602913" y="2114550"/>
          <p14:tracePt t="71613" x="10614025" y="2139950"/>
          <p14:tracePt t="71629" x="10614025" y="2152650"/>
          <p14:tracePt t="71631" x="10626725" y="2152650"/>
          <p14:tracePt t="71736" x="10626725" y="2165350"/>
          <p14:tracePt t="71753" x="10626725" y="2178050"/>
          <p14:tracePt t="71760" x="10626725" y="2190750"/>
          <p14:tracePt t="71769" x="10639425" y="2227263"/>
          <p14:tracePt t="71780" x="10652125" y="2239963"/>
          <p14:tracePt t="71797" x="10664825" y="2278063"/>
          <p14:tracePt t="71814" x="10677525" y="2303463"/>
          <p14:tracePt t="71816" x="10690225" y="2327275"/>
          <p14:tracePt t="71830" x="10702925" y="2339975"/>
          <p14:tracePt t="71847" x="10702925" y="2365375"/>
          <p14:tracePt t="72728" x="10715625" y="2365375"/>
          <p14:tracePt t="72840" x="10726738" y="2365375"/>
          <p14:tracePt t="72849" x="10739438" y="2365375"/>
          <p14:tracePt t="72912" x="10752138" y="2365375"/>
          <p14:tracePt t="72920" x="10764838" y="2365375"/>
          <p14:tracePt t="72936" x="10777538" y="2352675"/>
          <p14:tracePt t="72968" x="10802938" y="2327275"/>
          <p14:tracePt t="72992" x="10815638" y="2327275"/>
          <p14:tracePt t="73016" x="10828338" y="2314575"/>
          <p14:tracePt t="73040" x="10839450" y="2314575"/>
          <p14:tracePt t="73216" x="10852150" y="2303463"/>
          <p14:tracePt t="73233" x="10864850" y="2303463"/>
          <p14:tracePt t="73240" x="10890250" y="2303463"/>
          <p14:tracePt t="73250" x="10902950" y="2303463"/>
          <p14:tracePt t="73267" x="10915650" y="2290763"/>
          <p14:tracePt t="73289" x="10939463" y="2290763"/>
          <p14:tracePt t="73321" x="10939463" y="2278063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12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272"/>
    </mc:Choice>
    <mc:Fallback xmlns="">
      <p:transition spd="slow" advTm="50272"/>
    </mc:Fallback>
  </mc:AlternateContent>
  <p:extLst>
    <p:ext uri="{3A86A75C-4F4B-4683-9AE1-C65F6400EC91}">
      <p14:laserTraceLst xmlns:p14="http://schemas.microsoft.com/office/powerpoint/2010/main">
        <p14:tracePtLst>
          <p14:tracePt t="12319" x="10915650" y="2278063"/>
          <p14:tracePt t="12343" x="10902950" y="2278063"/>
          <p14:tracePt t="12351" x="10864850" y="2278063"/>
          <p14:tracePt t="12362" x="10790238" y="2290763"/>
          <p14:tracePt t="12378" x="10639425" y="2314575"/>
          <p14:tracePt t="12395" x="10539413" y="2314575"/>
          <p14:tracePt t="12412" x="10364788" y="2314575"/>
          <p14:tracePt t="12428" x="10088563" y="2227263"/>
          <p14:tracePt t="12445" x="9726613" y="2089150"/>
          <p14:tracePt t="12462" x="9463088" y="1965325"/>
          <p14:tracePt t="12463" x="9288463" y="1927225"/>
          <p14:tracePt t="12479" x="9012238" y="1839913"/>
          <p14:tracePt t="12495" x="8937625" y="1839913"/>
          <p14:tracePt t="12496" x="8874125" y="1827213"/>
          <p14:tracePt t="12512" x="8850313" y="1827213"/>
          <p14:tracePt t="12551" x="8863013" y="1827213"/>
          <p14:tracePt t="12695" x="8850313" y="1827213"/>
          <p14:tracePt t="12703" x="8824913" y="1827213"/>
          <p14:tracePt t="12712" x="8786813" y="1827213"/>
          <p14:tracePt t="12729" x="8699500" y="1876425"/>
          <p14:tracePt t="12746" x="8661400" y="1901825"/>
          <p14:tracePt t="12763" x="8650288" y="1914525"/>
          <p14:tracePt t="12779" x="8637588" y="1939925"/>
          <p14:tracePt t="12796" x="8637588" y="2001838"/>
          <p14:tracePt t="12813" x="8637588" y="2052638"/>
          <p14:tracePt t="12830" x="8637588" y="2114550"/>
          <p14:tracePt t="12831" x="8637588" y="2139950"/>
          <p14:tracePt t="12846" x="8637588" y="2165350"/>
          <p14:tracePt t="12847" x="8637588" y="2178050"/>
          <p14:tracePt t="12863" x="8637588" y="2239963"/>
          <p14:tracePt t="12880" x="8637588" y="2327275"/>
          <p14:tracePt t="12896" x="8586788" y="2403475"/>
          <p14:tracePt t="12913" x="8574088" y="2439988"/>
          <p14:tracePt t="12930" x="8512175" y="2503488"/>
          <p14:tracePt t="12946" x="8361363" y="2590800"/>
          <p14:tracePt t="12963" x="8186738" y="2652713"/>
          <p14:tracePt t="12980" x="8023225" y="2703513"/>
          <p14:tracePt t="12997" x="8023225" y="2740025"/>
          <p14:tracePt t="13167" x="8023225" y="2752725"/>
          <p14:tracePt t="13199" x="8010525" y="2752725"/>
          <p14:tracePt t="13207" x="7999413" y="2752725"/>
          <p14:tracePt t="13223" x="7974013" y="2778125"/>
          <p14:tracePt t="13247" x="7948613" y="2790825"/>
          <p14:tracePt t="13295" x="7948613" y="2803525"/>
          <p14:tracePt t="13303" x="7935913" y="2803525"/>
          <p14:tracePt t="13314" x="7923213" y="2816225"/>
          <p14:tracePt t="13331" x="7910513" y="2828925"/>
          <p14:tracePt t="13347" x="7874000" y="2852738"/>
          <p14:tracePt t="13364" x="7835900" y="2878138"/>
          <p14:tracePt t="13381" x="7823200" y="2890838"/>
          <p14:tracePt t="13398" x="7810500" y="2903538"/>
          <p14:tracePt t="13399" x="7797800" y="2916238"/>
          <p14:tracePt t="13423" x="7785100" y="2928938"/>
          <p14:tracePt t="13432" x="7773988" y="2952750"/>
          <p14:tracePt t="13455" x="7761288" y="2978150"/>
          <p14:tracePt t="13471" x="7748588" y="2990850"/>
          <p14:tracePt t="13519" x="7748588" y="3003550"/>
          <p14:tracePt t="13863" x="7748588" y="3016250"/>
          <p14:tracePt t="13888" x="7735888" y="3016250"/>
          <p14:tracePt t="13911" x="7723188" y="3016250"/>
          <p14:tracePt t="13920" x="7710488" y="3016250"/>
          <p14:tracePt t="13935" x="7697788" y="3016250"/>
          <p14:tracePt t="13943" x="7661275" y="3016250"/>
          <p14:tracePt t="13951" x="7635875" y="3016250"/>
          <p14:tracePt t="13966" x="7585075" y="3016250"/>
          <p14:tracePt t="13983" x="7410450" y="3016250"/>
          <p14:tracePt t="13999" x="7297738" y="3016250"/>
          <p14:tracePt t="14016" x="7046913" y="3054350"/>
          <p14:tracePt t="14033" x="6797675" y="3065463"/>
          <p14:tracePt t="14049" x="6584950" y="3103563"/>
          <p14:tracePt t="14066" x="6408738" y="3128963"/>
          <p14:tracePt t="14083" x="6270625" y="3141663"/>
          <p14:tracePt t="14100" x="6183313" y="3141663"/>
          <p14:tracePt t="14116" x="6096000" y="3141663"/>
          <p14:tracePt t="14133" x="5995988" y="3141663"/>
          <p14:tracePt t="14149" x="5908675" y="3141663"/>
          <p14:tracePt t="14166" x="5832475" y="3141663"/>
          <p14:tracePt t="14183" x="5795963" y="3141663"/>
          <p14:tracePt t="14184" x="5770563" y="3141663"/>
          <p14:tracePt t="14200" x="5757863" y="3141663"/>
          <p14:tracePt t="14223" x="5732463" y="3141663"/>
          <p14:tracePt t="14240" x="5719763" y="3141663"/>
          <p14:tracePt t="14250" x="5708650" y="3141663"/>
          <p14:tracePt t="14267" x="5657850" y="3141663"/>
          <p14:tracePt t="14283" x="5607050" y="3141663"/>
          <p14:tracePt t="14300" x="5532438" y="3154363"/>
          <p14:tracePt t="14317" x="5483225" y="3165475"/>
          <p14:tracePt t="14333" x="5432425" y="3190875"/>
          <p14:tracePt t="14350" x="5383213" y="3190875"/>
          <p14:tracePt t="14351" x="5370513" y="3216275"/>
          <p14:tracePt t="14367" x="5319713" y="3216275"/>
          <p14:tracePt t="14384" x="5294313" y="3216275"/>
          <p14:tracePt t="14400" x="5232400" y="3241675"/>
          <p14:tracePt t="14417" x="5194300" y="3241675"/>
          <p14:tracePt t="14434" x="5157788" y="3254375"/>
          <p14:tracePt t="14450" x="5106988" y="3254375"/>
          <p14:tracePt t="14467" x="5081588" y="3254375"/>
          <p14:tracePt t="14484" x="5068888" y="3254375"/>
          <p14:tracePt t="14501" x="5045075" y="3254375"/>
          <p14:tracePt t="14687" x="5032375" y="3254375"/>
          <p14:tracePt t="14719" x="5032375" y="3241675"/>
          <p14:tracePt t="14727" x="5032375" y="3228975"/>
          <p14:tracePt t="14735" x="5032375" y="3216275"/>
          <p14:tracePt t="14752" x="5032375" y="3190875"/>
          <p14:tracePt t="14768" x="5032375" y="3165475"/>
          <p14:tracePt t="14799" x="5032375" y="3141663"/>
          <p14:tracePt t="14824" x="5019675" y="3141663"/>
          <p14:tracePt t="14911" x="5032375" y="3141663"/>
          <p14:tracePt t="14919" x="5045075" y="3141663"/>
          <p14:tracePt t="14927" x="5057775" y="3141663"/>
          <p14:tracePt t="14936" x="5068888" y="3141663"/>
          <p14:tracePt t="14952" x="5081588" y="3141663"/>
          <p14:tracePt t="14999" x="5106988" y="3141663"/>
          <p14:tracePt t="15039" x="5119688" y="3141663"/>
          <p14:tracePt t="15063" x="5132388" y="3141663"/>
          <p14:tracePt t="15103" x="5145088" y="3141663"/>
          <p14:tracePt t="15111" x="5157788" y="3154363"/>
          <p14:tracePt t="15143" x="5181600" y="3154363"/>
          <p14:tracePt t="15159" x="5194300" y="3178175"/>
          <p14:tracePt t="15167" x="5207000" y="3178175"/>
          <p14:tracePt t="15183" x="5219700" y="3178175"/>
          <p14:tracePt t="15423" x="5245100" y="3178175"/>
          <p14:tracePt t="15439" x="5257800" y="3178175"/>
          <p14:tracePt t="15455" x="5281613" y="3178175"/>
          <p14:tracePt t="15463" x="5294313" y="3178175"/>
          <p14:tracePt t="15471" x="5307013" y="3178175"/>
          <p14:tracePt t="15487" x="5332413" y="3165475"/>
          <p14:tracePt t="15503" x="5345113" y="3154363"/>
          <p14:tracePt t="15520" x="5357813" y="3154363"/>
          <p14:tracePt t="15537" x="5370513" y="3141663"/>
          <p14:tracePt t="16007" x="5394325" y="3128963"/>
          <p14:tracePt t="16023" x="5419725" y="3128963"/>
          <p14:tracePt t="16031" x="5445125" y="3103563"/>
          <p14:tracePt t="16039" x="5470525" y="3078163"/>
          <p14:tracePt t="16055" x="5545138" y="3003550"/>
          <p14:tracePt t="16071" x="5607050" y="2928938"/>
          <p14:tracePt t="16088" x="5657850" y="2865438"/>
          <p14:tracePt t="16105" x="5683250" y="2840038"/>
          <p14:tracePt t="16121" x="5695950" y="2803525"/>
          <p14:tracePt t="16138" x="5719763" y="2778125"/>
          <p14:tracePt t="16155" x="5757863" y="2728913"/>
          <p14:tracePt t="16171" x="5795963" y="2678113"/>
          <p14:tracePt t="16188" x="5845175" y="2616200"/>
          <p14:tracePt t="16205" x="5895975" y="2552700"/>
          <p14:tracePt t="16222" x="5932488" y="2490788"/>
          <p14:tracePt t="16239" x="6008688" y="2403475"/>
          <p14:tracePt t="16255" x="6108700" y="2303463"/>
          <p14:tracePt t="16272" x="6270625" y="2165350"/>
          <p14:tracePt t="16289" x="6434138" y="2052638"/>
          <p14:tracePt t="16305" x="6596063" y="1978025"/>
          <p14:tracePt t="16322" x="6708775" y="1939925"/>
          <p14:tracePt t="16339" x="6821488" y="1901825"/>
          <p14:tracePt t="16356" x="6884988" y="1889125"/>
          <p14:tracePt t="17952" x="6859588" y="1876425"/>
          <p14:tracePt t="17984" x="6834188" y="1865313"/>
          <p14:tracePt t="18001" x="6808788" y="1852613"/>
          <p14:tracePt t="18033" x="6797675" y="1852613"/>
          <p14:tracePt t="18048" x="6784975" y="1839913"/>
          <p14:tracePt t="18064" x="6772275" y="1839913"/>
          <p14:tracePt t="18089" x="6746875" y="1839913"/>
          <p14:tracePt t="18113" x="6734175" y="1839913"/>
          <p14:tracePt t="18121" x="6721475" y="1827213"/>
          <p14:tracePt t="18144" x="6696075" y="1814513"/>
          <p14:tracePt t="18152" x="6684963" y="1814513"/>
          <p14:tracePt t="18168" x="6659563" y="1814513"/>
          <p14:tracePt t="18178" x="6646863" y="1801813"/>
          <p14:tracePt t="18195" x="6596063" y="1789113"/>
          <p14:tracePt t="18211" x="6546850" y="1776413"/>
          <p14:tracePt t="18228" x="6472238" y="1739900"/>
          <p14:tracePt t="18245" x="6408738" y="1714500"/>
          <p14:tracePt t="18262" x="6370638" y="1701800"/>
          <p14:tracePt t="18264" x="6346825" y="1689100"/>
          <p14:tracePt t="18279" x="6308725" y="1689100"/>
          <p14:tracePt t="18296" x="6270625" y="1689100"/>
          <p14:tracePt t="18313" x="6208713" y="1676400"/>
          <p14:tracePt t="18329" x="6157913" y="1676400"/>
          <p14:tracePt t="18345" x="6108700" y="1663700"/>
          <p14:tracePt t="18362" x="6057900" y="1663700"/>
          <p14:tracePt t="18379" x="6008688" y="1663700"/>
          <p14:tracePt t="18396" x="5945188" y="1663700"/>
          <p14:tracePt t="18412" x="5895975" y="1639888"/>
          <p14:tracePt t="18429" x="5821363" y="1639888"/>
          <p14:tracePt t="18431" x="5783263" y="1639888"/>
          <p14:tracePt t="18446" x="5757863" y="1639888"/>
          <p14:tracePt t="18447" x="5708650" y="1639888"/>
          <p14:tracePt t="18463" x="5683250" y="1639888"/>
          <p14:tracePt t="18465" x="5657850" y="1639888"/>
          <p14:tracePt t="18480" x="5595938" y="1663700"/>
          <p14:tracePt t="18496" x="5532438" y="1676400"/>
          <p14:tracePt t="18513" x="5445125" y="1689100"/>
          <p14:tracePt t="18529" x="5383213" y="1714500"/>
          <p14:tracePt t="18546" x="5332413" y="1727200"/>
          <p14:tracePt t="18563" x="5281613" y="1752600"/>
          <p14:tracePt t="18579" x="5245100" y="1752600"/>
          <p14:tracePt t="18596" x="5194300" y="1765300"/>
          <p14:tracePt t="18613" x="5170488" y="1776413"/>
          <p14:tracePt t="18629" x="5132388" y="1776413"/>
          <p14:tracePt t="18631" x="5106988" y="1801813"/>
          <p14:tracePt t="18646" x="5081588" y="1814513"/>
          <p14:tracePt t="18648" x="5057775" y="1814513"/>
          <p14:tracePt t="18663" x="5019675" y="1827213"/>
          <p14:tracePt t="18680" x="4945063" y="1852613"/>
          <p14:tracePt t="18697" x="4919663" y="1865313"/>
          <p14:tracePt t="18713" x="4881563" y="1876425"/>
          <p14:tracePt t="18729" x="4832350" y="1901825"/>
          <p14:tracePt t="18746" x="4794250" y="1927225"/>
          <p14:tracePt t="18763" x="4756150" y="1939925"/>
          <p14:tracePt t="18780" x="4732338" y="1965325"/>
          <p14:tracePt t="18797" x="4706938" y="1965325"/>
          <p14:tracePt t="18813" x="4681538" y="1978025"/>
          <p14:tracePt t="18815" x="4668838" y="1989138"/>
          <p14:tracePt t="18832" x="4619625" y="2014538"/>
          <p14:tracePt t="18847" x="4606925" y="2014538"/>
          <p14:tracePt t="18864" x="4556125" y="2039938"/>
          <p14:tracePt t="18881" x="4530725" y="2065338"/>
          <p14:tracePt t="18899" x="4494213" y="2078038"/>
          <p14:tracePt t="18913" x="4494213" y="2089150"/>
          <p14:tracePt t="18929" x="4481513" y="2089150"/>
          <p14:tracePt t="18946" x="4468813" y="2101850"/>
          <p14:tracePt t="18963" x="4468813" y="2114550"/>
          <p14:tracePt t="18980" x="4443413" y="2127250"/>
          <p14:tracePt t="18996" x="4443413" y="2139950"/>
          <p14:tracePt t="19013" x="4418013" y="2152650"/>
          <p14:tracePt t="19030" x="4406900" y="2178050"/>
          <p14:tracePt t="19031" x="4381500" y="2201863"/>
          <p14:tracePt t="19046" x="4381500" y="2214563"/>
          <p14:tracePt t="19047" x="4381500" y="2252663"/>
          <p14:tracePt t="19063" x="4381500" y="2365375"/>
          <p14:tracePt t="19080" x="4381500" y="2540000"/>
          <p14:tracePt t="19096" x="4381500" y="2627313"/>
          <p14:tracePt t="19113" x="4418013" y="2716213"/>
          <p14:tracePt t="19130" x="4468813" y="2828925"/>
          <p14:tracePt t="19147" x="4481513" y="2865438"/>
          <p14:tracePt t="19163" x="4506913" y="2903538"/>
          <p14:tracePt t="19180" x="4518025" y="2952750"/>
          <p14:tracePt t="19197" x="4530725" y="2965450"/>
          <p14:tracePt t="19224" x="4530725" y="2990850"/>
          <p14:tracePt t="19256" x="4543425" y="2990850"/>
          <p14:tracePt t="19705" x="4543425" y="3003550"/>
          <p14:tracePt t="19727" x="4543425" y="3016250"/>
          <p14:tracePt t="19743" x="4543425" y="3041650"/>
          <p14:tracePt t="19752" x="4543425" y="3090863"/>
          <p14:tracePt t="19759" x="4543425" y="3141663"/>
          <p14:tracePt t="19767" x="4543425" y="3203575"/>
          <p14:tracePt t="19783" x="4543425" y="3303588"/>
          <p14:tracePt t="19784" x="4568825" y="3390900"/>
          <p14:tracePt t="19797" x="4568825" y="3429000"/>
          <p14:tracePt t="19814" x="4630738" y="3516313"/>
          <p14:tracePt t="19815" x="4630738" y="3554413"/>
          <p14:tracePt t="19831" x="4643438" y="3567113"/>
          <p14:tracePt t="19848" x="4656138" y="3579813"/>
          <p14:tracePt t="19864" x="4656138" y="3603625"/>
          <p14:tracePt t="19881" x="4668838" y="3603625"/>
          <p14:tracePt t="20016" x="4656138" y="3579813"/>
          <p14:tracePt t="20034" x="4656138" y="3567113"/>
          <p14:tracePt t="20048" x="4656138" y="3554413"/>
          <p14:tracePt t="20059" x="4656138" y="3541713"/>
          <p14:tracePt t="20074" x="4656138" y="3529013"/>
          <p14:tracePt t="20090" x="4656138" y="3503613"/>
          <p14:tracePt t="20100" x="4656138" y="3479800"/>
          <p14:tracePt t="20117" x="4656138" y="3454400"/>
          <p14:tracePt t="20133" x="4656138" y="3390900"/>
          <p14:tracePt t="20136" x="4656138" y="3354388"/>
          <p14:tracePt t="20152" x="4656138" y="3303588"/>
          <p14:tracePt t="20168" x="4668838" y="3203575"/>
          <p14:tracePt t="20184" x="4706938" y="3103563"/>
          <p14:tracePt t="20201" x="4756150" y="2990850"/>
          <p14:tracePt t="20217" x="4756150" y="2928938"/>
          <p14:tracePt t="20233" x="4768850" y="2878138"/>
          <p14:tracePt t="20250" x="4768850" y="2840038"/>
          <p14:tracePt t="20267" x="4781550" y="2816225"/>
          <p14:tracePt t="20284" x="4781550" y="2803525"/>
          <p14:tracePt t="20300" x="4781550" y="2790825"/>
          <p14:tracePt t="20317" x="4781550" y="2778125"/>
          <p14:tracePt t="20337" x="4781550" y="2765425"/>
          <p14:tracePt t="20361" x="4781550" y="2740025"/>
          <p14:tracePt t="20377" x="4768850" y="2728913"/>
          <p14:tracePt t="20384" x="4756150" y="2703513"/>
          <p14:tracePt t="20399" x="4743450" y="2678113"/>
          <p14:tracePt t="20416" x="4719638" y="2652713"/>
          <p14:tracePt t="20433" x="4706938" y="2627313"/>
          <p14:tracePt t="20457" x="4681538" y="2603500"/>
          <p14:tracePt t="20489" x="4681538" y="2590800"/>
          <p14:tracePt t="20833" x="4694238" y="2590800"/>
          <p14:tracePt t="20840" x="4706938" y="2603500"/>
          <p14:tracePt t="20852" x="4732338" y="2616200"/>
          <p14:tracePt t="20869" x="4794250" y="2640013"/>
          <p14:tracePt t="20885" x="4856163" y="2690813"/>
          <p14:tracePt t="20887" x="4894263" y="2690813"/>
          <p14:tracePt t="20902" x="4919663" y="2703513"/>
          <p14:tracePt t="20904" x="4932363" y="2728913"/>
          <p14:tracePt t="20918" x="4968875" y="2740025"/>
          <p14:tracePt t="20919" x="4981575" y="2752725"/>
          <p14:tracePt t="20935" x="5019675" y="2765425"/>
          <p14:tracePt t="20951" x="5019675" y="2778125"/>
          <p14:tracePt t="20969" x="5045075" y="2778125"/>
          <p14:tracePt t="21112" x="5045075" y="2790825"/>
          <p14:tracePt t="21128" x="5032375" y="2790825"/>
          <p14:tracePt t="21145" x="5019675" y="2790825"/>
          <p14:tracePt t="22191" x="5006975" y="2778125"/>
          <p14:tracePt t="22223" x="4994275" y="2778125"/>
          <p14:tracePt t="22247" x="4981575" y="2803525"/>
          <p14:tracePt t="22255" x="4956175" y="2816225"/>
          <p14:tracePt t="22271" x="4945063" y="2840038"/>
          <p14:tracePt t="22279" x="4906963" y="2865438"/>
          <p14:tracePt t="22287" x="4906963" y="2890838"/>
          <p14:tracePt t="22304" x="4881563" y="2941638"/>
          <p14:tracePt t="22321" x="4881563" y="2990850"/>
          <p14:tracePt t="22338" x="4856163" y="3054350"/>
          <p14:tracePt t="22354" x="4843463" y="3103563"/>
          <p14:tracePt t="22371" x="4819650" y="3203575"/>
          <p14:tracePt t="22388" x="4819650" y="3316288"/>
          <p14:tracePt t="22404" x="4794250" y="3429000"/>
          <p14:tracePt t="22421" x="4794250" y="3529013"/>
          <p14:tracePt t="22438" x="4794250" y="3603625"/>
          <p14:tracePt t="22439" x="4794250" y="3641725"/>
          <p14:tracePt t="22455" x="4794250" y="3767138"/>
          <p14:tracePt t="22471" x="4794250" y="3829050"/>
          <p14:tracePt t="22472" x="4794250" y="3905250"/>
          <p14:tracePt t="22488" x="4832350" y="4017963"/>
          <p14:tracePt t="22505" x="4856163" y="4105275"/>
          <p14:tracePt t="22521" x="4894263" y="4205288"/>
          <p14:tracePt t="22538" x="4945063" y="4292600"/>
          <p14:tracePt t="22555" x="4981575" y="4392613"/>
          <p14:tracePt t="22571" x="5019675" y="4492625"/>
          <p14:tracePt t="22588" x="5081588" y="4592638"/>
          <p14:tracePt t="22605" x="5132388" y="4692650"/>
          <p14:tracePt t="22622" x="5170488" y="4779963"/>
          <p14:tracePt t="22623" x="5207000" y="4805363"/>
          <p14:tracePt t="22639" x="5232400" y="4868863"/>
          <p14:tracePt t="22655" x="5270500" y="4930775"/>
          <p14:tracePt t="22672" x="5319713" y="4992688"/>
          <p14:tracePt t="22688" x="5345113" y="5030788"/>
          <p14:tracePt t="22705" x="5383213" y="5092700"/>
          <p14:tracePt t="22722" x="5445125" y="5156200"/>
          <p14:tracePt t="22739" x="5483225" y="5194300"/>
          <p14:tracePt t="22755" x="5495925" y="5205413"/>
          <p14:tracePt t="22772" x="5507038" y="5205413"/>
          <p14:tracePt t="22847" x="5495925" y="5181600"/>
          <p14:tracePt t="22855" x="5495925" y="5168900"/>
          <p14:tracePt t="22863" x="5495925" y="5156200"/>
          <p14:tracePt t="22872" x="5445125" y="5092700"/>
          <p14:tracePt t="22889" x="5432425" y="5056188"/>
          <p14:tracePt t="22906" x="5407025" y="5030788"/>
          <p14:tracePt t="22923" x="5407025" y="4992688"/>
          <p14:tracePt t="22939" x="5407025" y="4930775"/>
          <p14:tracePt t="22956" x="5383213" y="4856163"/>
          <p14:tracePt t="22973" x="5383213" y="4779963"/>
          <p14:tracePt t="22989" x="5345113" y="4679950"/>
          <p14:tracePt t="23006" x="5307013" y="4567238"/>
          <p14:tracePt t="23023" x="5232400" y="4392613"/>
          <p14:tracePt t="23039" x="5157788" y="4154488"/>
          <p14:tracePt t="23056" x="4945063" y="3667125"/>
          <p14:tracePt t="23073" x="4856163" y="3341688"/>
          <p14:tracePt t="23090" x="4794250" y="3178175"/>
          <p14:tracePt t="23106" x="4756150" y="3078163"/>
          <p14:tracePt t="23123" x="4743450" y="2990850"/>
          <p14:tracePt t="23140" x="4743450" y="2965450"/>
          <p14:tracePt t="23156" x="4743450" y="2952750"/>
          <p14:tracePt t="23173" x="4743450" y="2941638"/>
          <p14:tracePt t="23190" x="4743450" y="2928938"/>
          <p14:tracePt t="23239" x="4756150" y="2928938"/>
          <p14:tracePt t="23263" x="4768850" y="2928938"/>
          <p14:tracePt t="23895" x="4756150" y="2928938"/>
          <p14:tracePt t="23903" x="4732338" y="2941638"/>
          <p14:tracePt t="23911" x="4732338" y="2952750"/>
          <p14:tracePt t="23925" x="4719638" y="2965450"/>
          <p14:tracePt t="23942" x="4706938" y="3016250"/>
          <p14:tracePt t="23943" x="4694238" y="3028950"/>
          <p14:tracePt t="23959" x="4694238" y="3041650"/>
          <p14:tracePt t="23960" x="4681538" y="3065463"/>
          <p14:tracePt t="23976" x="4681538" y="3103563"/>
          <p14:tracePt t="23992" x="4668838" y="3141663"/>
          <p14:tracePt t="24009" x="4656138" y="3190875"/>
          <p14:tracePt t="24025" x="4643438" y="3241675"/>
          <p14:tracePt t="24042" x="4643438" y="3290888"/>
          <p14:tracePt t="24059" x="4619625" y="3378200"/>
          <p14:tracePt t="24075" x="4619625" y="3454400"/>
          <p14:tracePt t="24092" x="4619625" y="3541713"/>
          <p14:tracePt t="24109" x="4619625" y="3667125"/>
          <p14:tracePt t="24126" x="4619625" y="3803650"/>
          <p14:tracePt t="24127" x="4619625" y="3879850"/>
          <p14:tracePt t="24142" x="4619625" y="3941763"/>
          <p14:tracePt t="24143" x="4630738" y="4017963"/>
          <p14:tracePt t="24159" x="4630738" y="4141788"/>
          <p14:tracePt t="24176" x="4643438" y="4230688"/>
          <p14:tracePt t="24192" x="4681538" y="4318000"/>
          <p14:tracePt t="24209" x="4681538" y="4392613"/>
          <p14:tracePt t="24226" x="4694238" y="4454525"/>
          <p14:tracePt t="24242" x="4719638" y="4530725"/>
          <p14:tracePt t="24259" x="4743450" y="4605338"/>
          <p14:tracePt t="24276" x="4768850" y="4679950"/>
          <p14:tracePt t="24293" x="4832350" y="4792663"/>
          <p14:tracePt t="24309" x="4881563" y="4879975"/>
          <p14:tracePt t="24310" x="4906963" y="4930775"/>
          <p14:tracePt t="24326" x="4945063" y="4992688"/>
          <p14:tracePt t="24327" x="4981575" y="5056188"/>
          <p14:tracePt t="24343" x="5032375" y="5118100"/>
          <p14:tracePt t="24359" x="5081588" y="5181600"/>
          <p14:tracePt t="24376" x="5145088" y="5243513"/>
          <p14:tracePt t="24393" x="5219700" y="5305425"/>
          <p14:tracePt t="24410" x="5257800" y="5343525"/>
          <p14:tracePt t="24426" x="5307013" y="5368925"/>
          <p14:tracePt t="24443" x="5357813" y="5407025"/>
          <p14:tracePt t="24460" x="5407025" y="5443538"/>
          <p14:tracePt t="24476" x="5457825" y="5468938"/>
          <p14:tracePt t="24493" x="5519738" y="5518150"/>
          <p14:tracePt t="24510" x="5583238" y="5556250"/>
          <p14:tracePt t="24511" x="5607050" y="5581650"/>
          <p14:tracePt t="24527" x="5657850" y="5619750"/>
          <p14:tracePt t="24543" x="5683250" y="5630863"/>
          <p14:tracePt t="24544" x="5695950" y="5643563"/>
          <p14:tracePt t="24560" x="5732463" y="5656263"/>
          <p14:tracePt t="24577" x="5757863" y="5668963"/>
          <p14:tracePt t="24593" x="5783263" y="5681663"/>
          <p14:tracePt t="24610" x="5832475" y="5681663"/>
          <p14:tracePt t="24627" x="5883275" y="5694363"/>
          <p14:tracePt t="24644" x="5970588" y="5707063"/>
          <p14:tracePt t="24660" x="6134100" y="5707063"/>
          <p14:tracePt t="24677" x="6259513" y="5707063"/>
          <p14:tracePt t="24694" x="6396038" y="5707063"/>
          <p14:tracePt t="24695" x="6446838" y="5707063"/>
          <p14:tracePt t="24711" x="6534150" y="5707063"/>
          <p14:tracePt t="24727" x="6634163" y="5694363"/>
          <p14:tracePt t="24744" x="6696075" y="5668963"/>
          <p14:tracePt t="24761" x="6821488" y="5630863"/>
          <p14:tracePt t="24779" x="6946900" y="5568950"/>
          <p14:tracePt t="24796" x="7046913" y="5518150"/>
          <p14:tracePt t="24812" x="7123113" y="5430838"/>
          <p14:tracePt t="24829" x="7172325" y="5368925"/>
          <p14:tracePt t="24845" x="7223125" y="5294313"/>
          <p14:tracePt t="24847" x="7235825" y="5294313"/>
          <p14:tracePt t="24863" x="7259638" y="5243513"/>
          <p14:tracePt t="24880" x="7285038" y="5194300"/>
          <p14:tracePt t="24896" x="7323138" y="5130800"/>
          <p14:tracePt t="24913" x="7348538" y="5081588"/>
          <p14:tracePt t="24929" x="7372350" y="5018088"/>
          <p14:tracePt t="24946" x="7385050" y="4968875"/>
          <p14:tracePt t="24963" x="7397750" y="4930775"/>
          <p14:tracePt t="24980" x="7410450" y="4892675"/>
          <p14:tracePt t="24996" x="7410450" y="4868863"/>
          <p14:tracePt t="25013" x="7410450" y="4843463"/>
          <p14:tracePt t="25029" x="7410450" y="4830763"/>
          <p14:tracePt t="25032" x="7410450" y="4818063"/>
          <p14:tracePt t="25056" x="7410450" y="4805363"/>
          <p14:tracePt t="25073" x="7397750" y="4792663"/>
          <p14:tracePt t="25096" x="7372350" y="4779963"/>
          <p14:tracePt t="25113" x="7348538" y="4779963"/>
          <p14:tracePt t="25120" x="7323138" y="4768850"/>
          <p14:tracePt t="25136" x="7310438" y="4768850"/>
          <p14:tracePt t="25153" x="7297738" y="4768850"/>
          <p14:tracePt t="25163" x="7259638" y="4768850"/>
          <p14:tracePt t="25180" x="7223125" y="4768850"/>
          <p14:tracePt t="25197" x="7159625" y="4768850"/>
          <p14:tracePt t="25214" x="7134225" y="4768850"/>
          <p14:tracePt t="25216" x="7110413" y="4768850"/>
          <p14:tracePt t="25230" x="7085013" y="4768850"/>
          <p14:tracePt t="25232" x="7072313" y="4768850"/>
          <p14:tracePt t="25247" x="7021513" y="4792663"/>
          <p14:tracePt t="25264" x="6934200" y="4843463"/>
          <p14:tracePt t="25281" x="6872288" y="4879975"/>
          <p14:tracePt t="25297" x="6784975" y="4930775"/>
          <p14:tracePt t="25313" x="6721475" y="4968875"/>
          <p14:tracePt t="25330" x="6659563" y="4992688"/>
          <p14:tracePt t="25347" x="6596063" y="5018088"/>
          <p14:tracePt t="25364" x="6521450" y="5043488"/>
          <p14:tracePt t="25380" x="6434138" y="5056188"/>
          <p14:tracePt t="25397" x="6334125" y="5081588"/>
          <p14:tracePt t="25399" x="6283325" y="5081588"/>
          <p14:tracePt t="25414" x="6208713" y="5092700"/>
          <p14:tracePt t="25416" x="6134100" y="5092700"/>
          <p14:tracePt t="25430" x="6083300" y="5092700"/>
          <p14:tracePt t="25432" x="6021388" y="5118100"/>
          <p14:tracePt t="25448" x="5883275" y="5118100"/>
          <p14:tracePt t="25464" x="5757863" y="5118100"/>
          <p14:tracePt t="25481" x="5595938" y="5118100"/>
          <p14:tracePt t="25497" x="5457825" y="5081588"/>
          <p14:tracePt t="25514" x="5319713" y="5043488"/>
          <p14:tracePt t="25531" x="5157788" y="4992688"/>
          <p14:tracePt t="25548" x="5032375" y="4930775"/>
          <p14:tracePt t="25564" x="4945063" y="4905375"/>
          <p14:tracePt t="25581" x="4906963" y="4879975"/>
          <p14:tracePt t="25598" x="4856163" y="4868863"/>
          <p14:tracePt t="25600" x="4856163" y="4856163"/>
          <p14:tracePt t="25625" x="4843463" y="4856163"/>
          <p14:tracePt t="25648" x="4819650" y="4856163"/>
          <p14:tracePt t="25673" x="4806950" y="4856163"/>
          <p14:tracePt t="25682" x="4794250" y="4856163"/>
          <p14:tracePt t="25696" x="4781550" y="4856163"/>
          <p14:tracePt t="25744" x="4768850" y="4856163"/>
          <p14:tracePt t="25760" x="4768850" y="4868863"/>
          <p14:tracePt t="25768" x="4768850" y="4892675"/>
          <p14:tracePt t="25781" x="4743450" y="4905375"/>
          <p14:tracePt t="25783" x="4743450" y="4930775"/>
          <p14:tracePt t="25798" x="4743450" y="4956175"/>
          <p14:tracePt t="25800" x="4743450" y="4981575"/>
          <p14:tracePt t="25814" x="4743450" y="5005388"/>
          <p14:tracePt t="25815" x="4743450" y="5043488"/>
          <p14:tracePt t="25831" x="4819650" y="5143500"/>
          <p14:tracePt t="25847" x="4945063" y="5256213"/>
          <p14:tracePt t="25864" x="5081588" y="5356225"/>
          <p14:tracePt t="25880" x="5207000" y="5430838"/>
          <p14:tracePt t="25898" x="5307013" y="5468938"/>
          <p14:tracePt t="25915" x="5419725" y="5507038"/>
          <p14:tracePt t="25932" x="5545138" y="5530850"/>
          <p14:tracePt t="25949" x="5719763" y="5543550"/>
          <p14:tracePt t="25965" x="5895975" y="5543550"/>
          <p14:tracePt t="25967" x="5983288" y="5543550"/>
          <p14:tracePt t="25982" x="6045200" y="5543550"/>
          <p14:tracePt t="25984" x="6134100" y="5543550"/>
          <p14:tracePt t="25999" x="6234113" y="5543550"/>
          <p14:tracePt t="26016" x="6334125" y="5543550"/>
          <p14:tracePt t="26033" x="6408738" y="5518150"/>
          <p14:tracePt t="26049" x="6483350" y="5468938"/>
          <p14:tracePt t="26065" x="6559550" y="5456238"/>
          <p14:tracePt t="26082" x="6672263" y="5407025"/>
          <p14:tracePt t="26100" x="6759575" y="5381625"/>
          <p14:tracePt t="26116" x="6921500" y="5318125"/>
          <p14:tracePt t="26132" x="7059613" y="5230813"/>
          <p14:tracePt t="26149" x="7185025" y="5156200"/>
          <p14:tracePt t="26151" x="7272338" y="5092700"/>
          <p14:tracePt t="26166" x="7323138" y="5056188"/>
          <p14:tracePt t="26168" x="7359650" y="5030788"/>
          <p14:tracePt t="26183" x="7423150" y="4968875"/>
          <p14:tracePt t="26200" x="7448550" y="4905375"/>
          <p14:tracePt t="26216" x="7459663" y="4868863"/>
          <p14:tracePt t="26233" x="7472363" y="4830763"/>
          <p14:tracePt t="26249" x="7472363" y="4805363"/>
          <p14:tracePt t="26266" x="7472363" y="4792663"/>
          <p14:tracePt t="26289" x="7472363" y="4768850"/>
          <p14:tracePt t="26305" x="7472363" y="4756150"/>
          <p14:tracePt t="26316" x="7459663" y="4730750"/>
          <p14:tracePt t="26332" x="7423150" y="4705350"/>
          <p14:tracePt t="26348" x="7285038" y="4643438"/>
          <p14:tracePt t="26365" x="7072313" y="4630738"/>
          <p14:tracePt t="26381" x="6646863" y="4554538"/>
          <p14:tracePt t="26382" x="6483350" y="4543425"/>
          <p14:tracePt t="26399" x="6170613" y="4543425"/>
          <p14:tracePt t="26415" x="5970588" y="4543425"/>
          <p14:tracePt t="26432" x="5821363" y="4543425"/>
          <p14:tracePt t="26449" x="5657850" y="4543425"/>
          <p14:tracePt t="26466" x="5532438" y="4543425"/>
          <p14:tracePt t="26484" x="5383213" y="4567238"/>
          <p14:tracePt t="26500" x="5319713" y="4592638"/>
          <p14:tracePt t="26517" x="5245100" y="4618038"/>
          <p14:tracePt t="26519" x="5207000" y="4643438"/>
          <p14:tracePt t="26533" x="5181600" y="4643438"/>
          <p14:tracePt t="26535" x="5132388" y="4679950"/>
          <p14:tracePt t="26550" x="5081588" y="4718050"/>
          <p14:tracePt t="26552" x="5032375" y="4743450"/>
          <p14:tracePt t="26567" x="4981575" y="4779963"/>
          <p14:tracePt t="26584" x="4919663" y="4830763"/>
          <p14:tracePt t="26601" x="4881563" y="4843463"/>
          <p14:tracePt t="26617" x="4868863" y="4856163"/>
          <p14:tracePt t="26634" x="4843463" y="4868863"/>
          <p14:tracePt t="26650" x="4832350" y="4905375"/>
          <p14:tracePt t="26667" x="4832350" y="4918075"/>
          <p14:tracePt t="26684" x="4832350" y="4956175"/>
          <p14:tracePt t="26701" x="4832350" y="4981575"/>
          <p14:tracePt t="26718" x="4832350" y="5018088"/>
          <p14:tracePt t="26719" x="4832350" y="5043488"/>
          <p14:tracePt t="26734" x="4832350" y="5056188"/>
          <p14:tracePt t="26736" x="4832350" y="5092700"/>
          <p14:tracePt t="26751" x="4894263" y="5156200"/>
          <p14:tracePt t="26768" x="4981575" y="5256213"/>
          <p14:tracePt t="26785" x="5081588" y="5343525"/>
          <p14:tracePt t="26801" x="5245100" y="5443538"/>
          <p14:tracePt t="26817" x="5432425" y="5518150"/>
          <p14:tracePt t="26834" x="5632450" y="5607050"/>
          <p14:tracePt t="26850" x="5845175" y="5656263"/>
          <p14:tracePt t="26868" x="6021388" y="5694363"/>
          <p14:tracePt t="26884" x="6157913" y="5694363"/>
          <p14:tracePt t="26901" x="6296025" y="5719763"/>
          <p14:tracePt t="26918" x="6421438" y="5719763"/>
          <p14:tracePt t="26920" x="6483350" y="5719763"/>
          <p14:tracePt t="26936" x="6572250" y="5719763"/>
          <p14:tracePt t="26952" x="6684963" y="5656263"/>
          <p14:tracePt t="26968" x="6746875" y="5619750"/>
          <p14:tracePt t="26985" x="6797675" y="5556250"/>
          <p14:tracePt t="27001" x="6834188" y="5494338"/>
          <p14:tracePt t="27018" x="6859588" y="5430838"/>
          <p14:tracePt t="27035" x="6897688" y="5343525"/>
          <p14:tracePt t="27052" x="6897688" y="5281613"/>
          <p14:tracePt t="27068" x="6910388" y="5205413"/>
          <p14:tracePt t="27085" x="6910388" y="5143500"/>
          <p14:tracePt t="27101" x="6910388" y="5081588"/>
          <p14:tracePt t="27103" x="6910388" y="5056188"/>
          <p14:tracePt t="27119" x="6910388" y="5030788"/>
          <p14:tracePt t="27121" x="6910388" y="5018088"/>
          <p14:tracePt t="27136" x="6897688" y="4968875"/>
          <p14:tracePt t="27152" x="6872288" y="4930775"/>
          <p14:tracePt t="27170" x="6821488" y="4868863"/>
          <p14:tracePt t="27185" x="6721475" y="4805363"/>
          <p14:tracePt t="27202" x="6572250" y="4730750"/>
          <p14:tracePt t="27218" x="6408738" y="4718050"/>
          <p14:tracePt t="27235" x="6183313" y="4692650"/>
          <p14:tracePt t="27252" x="6045200" y="4692650"/>
          <p14:tracePt t="27269" x="5957888" y="4692650"/>
          <p14:tracePt t="27285" x="5832475" y="4718050"/>
          <p14:tracePt t="27287" x="5795963" y="4730750"/>
          <p14:tracePt t="27302" x="5719763" y="4756150"/>
          <p14:tracePt t="27304" x="5657850" y="4756150"/>
          <p14:tracePt t="27319" x="5545138" y="4792663"/>
          <p14:tracePt t="27336" x="5445125" y="4856163"/>
          <p14:tracePt t="27353" x="5370513" y="4892675"/>
          <p14:tracePt t="27369" x="5307013" y="4943475"/>
          <p14:tracePt t="27385" x="5257800" y="4981575"/>
          <p14:tracePt t="27402" x="5232400" y="5018088"/>
          <p14:tracePt t="27419" x="5207000" y="5068888"/>
          <p14:tracePt t="27436" x="5207000" y="5105400"/>
          <p14:tracePt t="27452" x="5207000" y="5118100"/>
          <p14:tracePt t="27469" x="5207000" y="5168900"/>
          <p14:tracePt t="27488" x="5207000" y="5194300"/>
          <p14:tracePt t="27503" x="5245100" y="5218113"/>
          <p14:tracePt t="27520" x="5270500" y="5243513"/>
          <p14:tracePt t="27536" x="5332413" y="5268913"/>
          <p14:tracePt t="27553" x="5357813" y="5281613"/>
          <p14:tracePt t="27569" x="5419725" y="5318125"/>
          <p14:tracePt t="27586" x="5470525" y="5330825"/>
          <p14:tracePt t="27603" x="5545138" y="5356225"/>
          <p14:tracePt t="27620" x="5632450" y="5368925"/>
          <p14:tracePt t="27636" x="5745163" y="5368925"/>
          <p14:tracePt t="27653" x="5883275" y="5368925"/>
          <p14:tracePt t="27670" x="6021388" y="5368925"/>
          <p14:tracePt t="27671" x="6108700" y="5368925"/>
          <p14:tracePt t="27687" x="6259513" y="5368925"/>
          <p14:tracePt t="27704" x="6421438" y="5368925"/>
          <p14:tracePt t="27720" x="6608763" y="5368925"/>
          <p14:tracePt t="27737" x="6746875" y="5368925"/>
          <p14:tracePt t="27753" x="6859588" y="5330825"/>
          <p14:tracePt t="27770" x="6972300" y="5256213"/>
          <p14:tracePt t="27787" x="7046913" y="5194300"/>
          <p14:tracePt t="27803" x="7123113" y="5118100"/>
          <p14:tracePt t="27821" x="7172325" y="5081588"/>
          <p14:tracePt t="27837" x="7210425" y="5030788"/>
          <p14:tracePt t="27853" x="7210425" y="5005388"/>
          <p14:tracePt t="27870" x="7210425" y="4981575"/>
          <p14:tracePt t="27888" x="7210425" y="4968875"/>
          <p14:tracePt t="27904" x="7210425" y="4956175"/>
          <p14:tracePt t="27921" x="7210425" y="4943475"/>
          <p14:tracePt t="28352" x="7223125" y="4930775"/>
          <p14:tracePt t="28496" x="7246938" y="4930775"/>
          <p14:tracePt t="28520" x="7272338" y="4918075"/>
          <p14:tracePt t="28536" x="7285038" y="4905375"/>
          <p14:tracePt t="28552" x="7310438" y="4892675"/>
          <p14:tracePt t="28568" x="7348538" y="4892675"/>
          <p14:tracePt t="28585" x="7372350" y="4892675"/>
          <p14:tracePt t="28592" x="7385050" y="4879975"/>
          <p14:tracePt t="28609" x="7397750" y="4879975"/>
          <p14:tracePt t="28622" x="7423150" y="4868863"/>
          <p14:tracePt t="28624" x="7435850" y="4868863"/>
          <p14:tracePt t="28640" x="7459663" y="4856163"/>
          <p14:tracePt t="28656" x="7485063" y="4856163"/>
          <p14:tracePt t="28673" x="7523163" y="4843463"/>
          <p14:tracePt t="28689" x="7548563" y="4818063"/>
          <p14:tracePt t="28705" x="7572375" y="4792663"/>
          <p14:tracePt t="28722" x="7623175" y="4730750"/>
          <p14:tracePt t="28739" x="7661275" y="4667250"/>
          <p14:tracePt t="28756" x="7710488" y="4567238"/>
          <p14:tracePt t="28773" x="7761288" y="4467225"/>
          <p14:tracePt t="28789" x="7823200" y="4367213"/>
          <p14:tracePt t="28791" x="7848600" y="4318000"/>
          <p14:tracePt t="28806" x="7897813" y="4217988"/>
          <p14:tracePt t="28808" x="7923213" y="4154488"/>
          <p14:tracePt t="28823" x="7961313" y="4067175"/>
          <p14:tracePt t="28840" x="7999413" y="4005263"/>
          <p14:tracePt t="28857" x="8023225" y="3905250"/>
          <p14:tracePt t="28873" x="8048625" y="3854450"/>
          <p14:tracePt t="28889" x="8086725" y="3754438"/>
          <p14:tracePt t="28906" x="8135938" y="3654425"/>
          <p14:tracePt t="28923" x="8174038" y="3567113"/>
          <p14:tracePt t="28940" x="8186738" y="3467100"/>
          <p14:tracePt t="28957" x="8199438" y="3378200"/>
          <p14:tracePt t="28973" x="8212138" y="3290888"/>
          <p14:tracePt t="28975" x="8212138" y="3267075"/>
          <p14:tracePt t="28990" x="8212138" y="3228975"/>
          <p14:tracePt t="28992" x="8212138" y="3203575"/>
          <p14:tracePt t="29007" x="8235950" y="3141663"/>
          <p14:tracePt t="29024" x="8248650" y="3054350"/>
          <p14:tracePt t="29041" x="8248650" y="2965450"/>
          <p14:tracePt t="29057" x="8261350" y="2916238"/>
          <p14:tracePt t="29073" x="8261350" y="2865438"/>
          <p14:tracePt t="29089" x="8274050" y="2803525"/>
          <p14:tracePt t="29105" x="8286750" y="2752725"/>
          <p14:tracePt t="29122" x="8299450" y="2703513"/>
          <p14:tracePt t="29139" x="8299450" y="2616200"/>
          <p14:tracePt t="29156" x="8324850" y="2527300"/>
          <p14:tracePt t="29172" x="8324850" y="2465388"/>
          <p14:tracePt t="29189" x="8324850" y="2414588"/>
          <p14:tracePt t="29206" x="8324850" y="2365375"/>
          <p14:tracePt t="29207" x="8324850" y="2339975"/>
          <p14:tracePt t="29223" x="8324850" y="2278063"/>
          <p14:tracePt t="29239" x="8324850" y="2239963"/>
          <p14:tracePt t="29256" x="8324850" y="2201863"/>
          <p14:tracePt t="29273" x="8324850" y="2165350"/>
          <p14:tracePt t="29290" x="8299450" y="2127250"/>
          <p14:tracePt t="29308" x="8299450" y="2101850"/>
          <p14:tracePt t="29324" x="8286750" y="2101850"/>
          <p14:tracePt t="29345" x="8274050" y="2089150"/>
          <p14:tracePt t="29360" x="8248650" y="2078038"/>
          <p14:tracePt t="29375" x="8235950" y="2065338"/>
          <p14:tracePt t="29391" x="8212138" y="2052638"/>
          <p14:tracePt t="29408" x="8186738" y="2027238"/>
          <p14:tracePt t="29425" x="8161338" y="2014538"/>
          <p14:tracePt t="29441" x="8135938" y="2014538"/>
          <p14:tracePt t="29457" x="8110538" y="1989138"/>
          <p14:tracePt t="29475" x="8061325" y="1965325"/>
          <p14:tracePt t="29491" x="8010525" y="1939925"/>
          <p14:tracePt t="29508" x="7961313" y="1901825"/>
          <p14:tracePt t="29525" x="7897813" y="1865313"/>
          <p14:tracePt t="29541" x="7874000" y="1839913"/>
          <p14:tracePt t="29543" x="7848600" y="1839913"/>
          <p14:tracePt t="29558" x="7848600" y="1827213"/>
          <p14:tracePt t="29560" x="7835900" y="1827213"/>
          <p14:tracePt t="29575" x="7835900" y="1814513"/>
          <p14:tracePt t="29592" x="7810500" y="1801813"/>
          <p14:tracePt t="29609" x="7773988" y="1789113"/>
          <p14:tracePt t="29626" x="7761288" y="1776413"/>
          <p14:tracePt t="29641" x="7735888" y="1765300"/>
          <p14:tracePt t="29658" x="7710488" y="1765300"/>
          <p14:tracePt t="29675" x="7697788" y="1752600"/>
          <p14:tracePt t="29692" x="7673975" y="1752600"/>
          <p14:tracePt t="29708" x="7648575" y="1739900"/>
          <p14:tracePt t="29728" x="7635875" y="1739900"/>
          <p14:tracePt t="29744" x="7623175" y="1739900"/>
          <p14:tracePt t="29759" x="7597775" y="1739900"/>
          <p14:tracePt t="29776" x="7572375" y="1739900"/>
          <p14:tracePt t="29792" x="7523163" y="1739900"/>
          <p14:tracePt t="29809" x="7497763" y="1765300"/>
          <p14:tracePt t="29826" x="7448550" y="1789113"/>
          <p14:tracePt t="29842" x="7397750" y="1814513"/>
          <p14:tracePt t="29859" x="7359650" y="1852613"/>
          <p14:tracePt t="29875" x="7335838" y="1876425"/>
          <p14:tracePt t="29892" x="7310438" y="1901825"/>
          <p14:tracePt t="29909" x="7285038" y="1927225"/>
          <p14:tracePt t="29926" x="7272338" y="1939925"/>
          <p14:tracePt t="29928" x="7259638" y="1965325"/>
          <p14:tracePt t="29943" x="7210425" y="2014538"/>
          <p14:tracePt t="29960" x="7185025" y="2114550"/>
          <p14:tracePt t="29976" x="7172325" y="2214563"/>
          <p14:tracePt t="29993" x="7172325" y="2365375"/>
          <p14:tracePt t="30009" x="7172325" y="2527300"/>
          <p14:tracePt t="30025" x="7172325" y="2652713"/>
          <p14:tracePt t="30042" x="7172325" y="2778125"/>
          <p14:tracePt t="30059" x="7172325" y="2865438"/>
          <p14:tracePt t="30076" x="7185025" y="2978150"/>
          <p14:tracePt t="30093" x="7246938" y="3154363"/>
          <p14:tracePt t="30110" x="7323138" y="3341688"/>
          <p14:tracePt t="30111" x="7372350" y="3416300"/>
          <p14:tracePt t="30127" x="7372350" y="3490913"/>
          <p14:tracePt t="30128" x="7448550" y="3616325"/>
          <p14:tracePt t="30143" x="7610475" y="3841750"/>
          <p14:tracePt t="30160" x="7748588" y="4029075"/>
          <p14:tracePt t="30177" x="7910513" y="4192588"/>
          <p14:tracePt t="30193" x="7999413" y="4267200"/>
          <p14:tracePt t="30210" x="8035925" y="4305300"/>
          <p14:tracePt t="30226" x="8074025" y="4330700"/>
          <p14:tracePt t="30244" x="8099425" y="4341813"/>
          <p14:tracePt t="30296" x="8148638" y="4341813"/>
          <p14:tracePt t="30304" x="8161338" y="4330700"/>
          <p14:tracePt t="30312" x="8186738" y="4318000"/>
          <p14:tracePt t="30327" x="8235950" y="4279900"/>
          <p14:tracePt t="30344" x="8274050" y="4205288"/>
          <p14:tracePt t="30360" x="8312150" y="4117975"/>
          <p14:tracePt t="30377" x="8335963" y="3992563"/>
          <p14:tracePt t="30393" x="8361363" y="3767138"/>
          <p14:tracePt t="30410" x="8374063" y="3529013"/>
          <p14:tracePt t="30427" x="8374063" y="3290888"/>
          <p14:tracePt t="30444" x="8324850" y="3103563"/>
          <p14:tracePt t="30461" x="8299450" y="3016250"/>
          <p14:tracePt t="30477" x="8235950" y="2903538"/>
          <p14:tracePt t="30479" x="8212138" y="2852738"/>
          <p14:tracePt t="30494" x="8174038" y="2816225"/>
          <p14:tracePt t="30496" x="8161338" y="2778125"/>
          <p14:tracePt t="30511" x="8099425" y="2716213"/>
          <p14:tracePt t="30528" x="7999413" y="2616200"/>
          <p14:tracePt t="30544" x="7897813" y="2552700"/>
          <p14:tracePt t="30561" x="7810500" y="2490788"/>
          <p14:tracePt t="30577" x="7761288" y="2439988"/>
          <p14:tracePt t="30594" x="7723188" y="2403475"/>
          <p14:tracePt t="30610" x="7710488" y="2390775"/>
          <p14:tracePt t="30628" x="7685088" y="2378075"/>
          <p14:tracePt t="30644" x="7673975" y="2378075"/>
          <p14:tracePt t="30661" x="7648575" y="2378075"/>
          <p14:tracePt t="30678" x="7635875" y="2378075"/>
          <p14:tracePt t="30695" x="7623175" y="2378075"/>
          <p14:tracePt t="30711" x="7610475" y="2378075"/>
          <p14:tracePt t="30752" x="7597775" y="2378075"/>
          <p14:tracePt t="31064" x="7572375" y="2378075"/>
          <p14:tracePt t="31072" x="7561263" y="2378075"/>
          <p14:tracePt t="31080" x="7535863" y="2403475"/>
          <p14:tracePt t="31096" x="7485063" y="2465388"/>
          <p14:tracePt t="31113" x="7423150" y="2516188"/>
          <p14:tracePt t="31129" x="7372350" y="2516188"/>
          <p14:tracePt t="31145" x="7323138" y="2540000"/>
          <p14:tracePt t="31162" x="7259638" y="2565400"/>
          <p14:tracePt t="31179" x="7172325" y="2603500"/>
          <p14:tracePt t="31195" x="7123113" y="2627313"/>
          <p14:tracePt t="31213" x="7085013" y="2652713"/>
          <p14:tracePt t="31229" x="7072313" y="2652713"/>
          <p14:tracePt t="31246" x="7046913" y="2678113"/>
          <p14:tracePt t="31368" x="7072313" y="2678113"/>
          <p14:tracePt t="31376" x="7097713" y="2678113"/>
          <p14:tracePt t="31385" x="7134225" y="2678113"/>
          <p14:tracePt t="31396" x="7185025" y="2678113"/>
          <p14:tracePt t="31413" x="7272338" y="2678113"/>
          <p14:tracePt t="31430" x="7359650" y="2678113"/>
          <p14:tracePt t="31432" x="7385050" y="2678113"/>
          <p14:tracePt t="31447" x="7448550" y="2665413"/>
          <p14:tracePt t="31464" x="7485063" y="2652713"/>
          <p14:tracePt t="31480" x="7497763" y="2640013"/>
          <p14:tracePt t="31648" x="7485063" y="2640013"/>
          <p14:tracePt t="31656" x="7472363" y="2640013"/>
          <p14:tracePt t="31664" x="7435850" y="2640013"/>
          <p14:tracePt t="31681" x="7335838" y="2665413"/>
          <p14:tracePt t="31697" x="7246938" y="2716213"/>
          <p14:tracePt t="31713" x="7172325" y="2752725"/>
          <p14:tracePt t="31730" x="7110413" y="2790825"/>
          <p14:tracePt t="31747" x="7046913" y="2840038"/>
          <p14:tracePt t="31764" x="6997700" y="2878138"/>
          <p14:tracePt t="31780" x="6985000" y="2890838"/>
          <p14:tracePt t="31912" x="7010400" y="2890838"/>
          <p14:tracePt t="31920" x="7059613" y="2865438"/>
          <p14:tracePt t="31930" x="7085013" y="2865438"/>
          <p14:tracePt t="31948" x="7159625" y="2828925"/>
          <p14:tracePt t="31964" x="7246938" y="2803525"/>
          <p14:tracePt t="31981" x="7297738" y="2765425"/>
          <p14:tracePt t="31998" x="7348538" y="2740025"/>
          <p14:tracePt t="32000" x="7359650" y="2740025"/>
          <p14:tracePt t="32015" x="7385050" y="2728913"/>
          <p14:tracePt t="32031" x="7410450" y="2716213"/>
          <p14:tracePt t="32328" x="7410450" y="2703513"/>
          <p14:tracePt t="32600" x="7397750" y="2703513"/>
          <p14:tracePt t="32608" x="7385050" y="2703513"/>
          <p14:tracePt t="32617" x="7359650" y="2716213"/>
          <p14:tracePt t="32633" x="7297738" y="2728913"/>
          <p14:tracePt t="32649" x="7246938" y="2752725"/>
          <p14:tracePt t="32666" x="7185025" y="2778125"/>
          <p14:tracePt t="32683" x="7146925" y="2803525"/>
          <p14:tracePt t="32700" x="7110413" y="2803525"/>
          <p14:tracePt t="32716" x="7097713" y="2816225"/>
          <p14:tracePt t="32733" x="7085013" y="2828925"/>
          <p14:tracePt t="33040" x="7097713" y="2828925"/>
          <p14:tracePt t="33072" x="7110413" y="2828925"/>
          <p14:tracePt t="33121" x="7123113" y="2828925"/>
          <p14:tracePt t="33128" x="7134225" y="2828925"/>
          <p14:tracePt t="33136" x="7172325" y="2828925"/>
          <p14:tracePt t="33151" x="7246938" y="2828925"/>
          <p14:tracePt t="33168" x="7272338" y="2828925"/>
          <p14:tracePt t="33185" x="7323138" y="2803525"/>
          <p14:tracePt t="33201" x="7359650" y="2778125"/>
          <p14:tracePt t="33217" x="7385050" y="2765425"/>
          <p14:tracePt t="33234" x="7410450" y="2740025"/>
          <p14:tracePt t="33251" x="7423150" y="2728913"/>
          <p14:tracePt t="33268" x="7459663" y="2703513"/>
          <p14:tracePt t="33544" x="7472363" y="2703513"/>
          <p14:tracePt t="33560" x="7485063" y="2703513"/>
          <p14:tracePt t="33569" x="7497763" y="2703513"/>
          <p14:tracePt t="33577" x="7510463" y="2703513"/>
          <p14:tracePt t="33586" x="7523163" y="2703513"/>
          <p14:tracePt t="33602" x="7572375" y="2703513"/>
          <p14:tracePt t="33619" x="7661275" y="2703513"/>
          <p14:tracePt t="33635" x="7761288" y="2690813"/>
          <p14:tracePt t="33652" x="7823200" y="2665413"/>
          <p14:tracePt t="33669" x="7848600" y="2665413"/>
          <p14:tracePt t="33685" x="7886700" y="2652713"/>
          <p14:tracePt t="33704" x="7897813" y="2640013"/>
          <p14:tracePt t="34312" x="7910513" y="2627313"/>
          <p14:tracePt t="34328" x="7923213" y="2627313"/>
          <p14:tracePt t="34345" x="7961313" y="2603500"/>
          <p14:tracePt t="34361" x="7974013" y="2603500"/>
          <p14:tracePt t="34369" x="7999413" y="2578100"/>
          <p14:tracePt t="34384" x="8010525" y="2578100"/>
          <p14:tracePt t="34393" x="8035925" y="2552700"/>
          <p14:tracePt t="34409" x="8048625" y="2552700"/>
          <p14:tracePt t="34421" x="8061325" y="2552700"/>
          <p14:tracePt t="34437" x="8074025" y="2527300"/>
          <p14:tracePt t="34454" x="8099425" y="2527300"/>
          <p14:tracePt t="34471" x="8099425" y="2516188"/>
          <p14:tracePt t="34488" x="8110538" y="2516188"/>
          <p14:tracePt t="34505" x="8110538" y="2503488"/>
          <p14:tracePt t="34552" x="8123238" y="2503488"/>
          <p14:tracePt t="34577" x="8123238" y="2490788"/>
          <p14:tracePt t="34584" x="8123238" y="2478088"/>
          <p14:tracePt t="34600" x="8135938" y="2478088"/>
          <p14:tracePt t="34608" x="8135938" y="2465388"/>
          <p14:tracePt t="34632" x="8135938" y="2452688"/>
          <p14:tracePt t="34664" x="8135938" y="2427288"/>
          <p14:tracePt t="34688" x="8135938" y="2414588"/>
          <p14:tracePt t="34697" x="8135938" y="2403475"/>
          <p14:tracePt t="34712" x="8135938" y="2390775"/>
          <p14:tracePt t="34721" x="8135938" y="2378075"/>
          <p14:tracePt t="34738" x="8135938" y="2352675"/>
          <p14:tracePt t="34755" x="8135938" y="2339975"/>
          <p14:tracePt t="34771" x="8135938" y="2327275"/>
          <p14:tracePt t="34809" x="8135938" y="2314575"/>
          <p14:tracePt t="35200" x="8135938" y="2290763"/>
          <p14:tracePt t="35248" x="8135938" y="2278063"/>
          <p14:tracePt t="35656" x="8148638" y="2278063"/>
          <p14:tracePt t="36360" x="8161338" y="2290763"/>
          <p14:tracePt t="36392" x="8161338" y="2303463"/>
          <p14:tracePt t="36456" x="8161338" y="2314575"/>
          <p14:tracePt t="36816" x="8161338" y="2339975"/>
          <p14:tracePt t="36865" x="8161338" y="2352675"/>
          <p14:tracePt t="36880" x="8161338" y="2365375"/>
          <p14:tracePt t="36968" x="8161338" y="2378075"/>
          <p14:tracePt t="37368" x="8161338" y="2390775"/>
          <p14:tracePt t="39576" x="8161338" y="2414588"/>
          <p14:tracePt t="39585" x="8161338" y="2439988"/>
          <p14:tracePt t="39592" x="8135938" y="2478088"/>
          <p14:tracePt t="39601" x="8110538" y="2503488"/>
          <p14:tracePt t="39617" x="8099425" y="2527300"/>
          <p14:tracePt t="39634" x="8048625" y="2578100"/>
          <p14:tracePt t="39651" x="7999413" y="2652713"/>
          <p14:tracePt t="39668" x="7961313" y="2678113"/>
          <p14:tracePt t="39684" x="7923213" y="2728913"/>
          <p14:tracePt t="39701" x="7910513" y="2752725"/>
          <p14:tracePt t="39718" x="7886700" y="2752725"/>
          <p14:tracePt t="39735" x="7874000" y="2778125"/>
          <p14:tracePt t="39752" x="7835900" y="2790825"/>
          <p14:tracePt t="39768" x="7823200" y="2816225"/>
          <p14:tracePt t="39785" x="7785100" y="2840038"/>
          <p14:tracePt t="39801" x="7773988" y="2840038"/>
          <p14:tracePt t="39818" x="7748588" y="2852738"/>
          <p14:tracePt t="39835" x="7748588" y="2865438"/>
          <p14:tracePt t="39852" x="7735888" y="2865438"/>
          <p14:tracePt t="39868" x="7710488" y="2865438"/>
          <p14:tracePt t="39885" x="7661275" y="2865438"/>
          <p14:tracePt t="39887" x="7635875" y="2865438"/>
          <p14:tracePt t="39902" x="7610475" y="2865438"/>
          <p14:tracePt t="39904" x="7585075" y="2865438"/>
          <p14:tracePt t="39919" x="7548563" y="2865438"/>
          <p14:tracePt t="39936" x="7497763" y="2890838"/>
          <p14:tracePt t="39953" x="7435850" y="2890838"/>
          <p14:tracePt t="39969" x="7372350" y="2890838"/>
          <p14:tracePt t="39985" x="7272338" y="2890838"/>
          <p14:tracePt t="40002" x="7185025" y="2890838"/>
          <p14:tracePt t="40019" x="7097713" y="2890838"/>
          <p14:tracePt t="40035" x="7034213" y="2890838"/>
          <p14:tracePt t="40052" x="6972300" y="2878138"/>
          <p14:tracePt t="40069" x="6921500" y="2852738"/>
          <p14:tracePt t="40085" x="6910388" y="2828925"/>
          <p14:tracePt t="40087" x="6897688" y="2828925"/>
          <p14:tracePt t="40102" x="6897688" y="2816225"/>
          <p14:tracePt t="40104" x="6884988" y="2790825"/>
          <p14:tracePt t="40119" x="6872288" y="2752725"/>
          <p14:tracePt t="40136" x="6859588" y="2716213"/>
          <p14:tracePt t="40153" x="6859588" y="2678113"/>
          <p14:tracePt t="40169" x="6834188" y="2640013"/>
          <p14:tracePt t="40185" x="6821488" y="2603500"/>
          <p14:tracePt t="40203" x="6797675" y="2565400"/>
          <p14:tracePt t="40219" x="6797675" y="2527300"/>
          <p14:tracePt t="40236" x="6772275" y="2490788"/>
          <p14:tracePt t="40253" x="6772275" y="2478088"/>
          <p14:tracePt t="40269" x="6734175" y="2439988"/>
          <p14:tracePt t="40286" x="6721475" y="2427288"/>
          <p14:tracePt t="40288" x="6721475" y="2414588"/>
          <p14:tracePt t="40303" x="6708775" y="2390775"/>
          <p14:tracePt t="40320" x="6696075" y="2378075"/>
          <p14:tracePt t="40336" x="6672263" y="2339975"/>
          <p14:tracePt t="40353" x="6659563" y="2327275"/>
          <p14:tracePt t="40370" x="6659563" y="2314575"/>
          <p14:tracePt t="40393" x="6646863" y="2314575"/>
          <p14:tracePt t="40409" x="6634163" y="2303463"/>
          <p14:tracePt t="40425" x="6608763" y="2303463"/>
          <p14:tracePt t="40441" x="6584950" y="2303463"/>
          <p14:tracePt t="40453" x="6559550" y="2278063"/>
          <p14:tracePt t="40455" x="6534150" y="2278063"/>
          <p14:tracePt t="40470" x="6508750" y="2278063"/>
          <p14:tracePt t="40471" x="6483350" y="2278063"/>
          <p14:tracePt t="40487" x="6434138" y="2278063"/>
          <p14:tracePt t="40504" x="6370638" y="2278063"/>
          <p14:tracePt t="40521" x="6308725" y="2278063"/>
          <p14:tracePt t="40537" x="6196013" y="2278063"/>
          <p14:tracePt t="40553" x="6070600" y="2314575"/>
          <p14:tracePt t="40570" x="5908675" y="2378075"/>
          <p14:tracePt t="40587" x="5719763" y="2452688"/>
          <p14:tracePt t="40603" x="5607050" y="2503488"/>
          <p14:tracePt t="40620" x="5495925" y="2565400"/>
          <p14:tracePt t="40637" x="5394325" y="2627313"/>
          <p14:tracePt t="40639" x="5345113" y="2652713"/>
          <p14:tracePt t="40654" x="5281613" y="2703513"/>
          <p14:tracePt t="40655" x="5232400" y="2728913"/>
          <p14:tracePt t="40671" x="5119688" y="2816225"/>
          <p14:tracePt t="40688" x="5032375" y="2878138"/>
          <p14:tracePt t="40704" x="4968875" y="2952750"/>
          <p14:tracePt t="40721" x="4919663" y="3016250"/>
          <p14:tracePt t="40737" x="4843463" y="3090863"/>
          <p14:tracePt t="40754" x="4806950" y="3128963"/>
          <p14:tracePt t="40770" x="4768850" y="3228975"/>
          <p14:tracePt t="40787" x="4743450" y="3316288"/>
          <p14:tracePt t="40804" x="4743450" y="3403600"/>
          <p14:tracePt t="40820" x="4743450" y="3516313"/>
          <p14:tracePt t="40838" x="4743450" y="3616325"/>
          <p14:tracePt t="40840" x="4743450" y="3679825"/>
          <p14:tracePt t="40855" x="4743450" y="3792538"/>
          <p14:tracePt t="40871" x="4881563" y="3992563"/>
          <p14:tracePt t="40888" x="5068888" y="4241800"/>
          <p14:tracePt t="40905" x="5270500" y="4443413"/>
          <p14:tracePt t="40921" x="5419725" y="4592638"/>
          <p14:tracePt t="40937" x="5519738" y="4679950"/>
          <p14:tracePt t="40955" x="5545138" y="4718050"/>
          <p14:tracePt t="40971" x="5583238" y="4743450"/>
          <p14:tracePt t="40988" x="5607050" y="4756150"/>
          <p14:tracePt t="41004" x="5632450" y="4779963"/>
          <p14:tracePt t="41021" x="5645150" y="4779963"/>
          <p14:tracePt t="41023" x="5657850" y="4779963"/>
          <p14:tracePt t="41038" x="5683250" y="4779963"/>
          <p14:tracePt t="41040" x="5732463" y="4779963"/>
          <p14:tracePt t="41055" x="5795963" y="4779963"/>
          <p14:tracePt t="41072" x="5895975" y="4779963"/>
          <p14:tracePt t="41089" x="5995988" y="4779963"/>
          <p14:tracePt t="41105" x="6134100" y="4779963"/>
          <p14:tracePt t="41121" x="6270625" y="4779963"/>
          <p14:tracePt t="41138" x="6383338" y="4779963"/>
          <p14:tracePt t="41155" x="6472238" y="4743450"/>
          <p14:tracePt t="41171" x="6521450" y="4718050"/>
          <p14:tracePt t="41188" x="6572250" y="4692650"/>
          <p14:tracePt t="41205" x="6621463" y="4656138"/>
          <p14:tracePt t="41207" x="6646863" y="4630738"/>
          <p14:tracePt t="41222" x="6684963" y="4605338"/>
          <p14:tracePt t="41224" x="6708775" y="4579938"/>
          <p14:tracePt t="41239" x="6759575" y="4530725"/>
          <p14:tracePt t="41256" x="6821488" y="4467225"/>
          <p14:tracePt t="41272" x="6872288" y="4405313"/>
          <p14:tracePt t="41289" x="6910388" y="4367213"/>
          <p14:tracePt t="41305" x="6946900" y="4305300"/>
          <p14:tracePt t="41322" x="6972300" y="4254500"/>
          <p14:tracePt t="41339" x="7010400" y="4192588"/>
          <p14:tracePt t="41355" x="7046913" y="4129088"/>
          <p14:tracePt t="41372" x="7085013" y="4067175"/>
          <p14:tracePt t="41389" x="7123113" y="3979863"/>
          <p14:tracePt t="41405" x="7146925" y="3892550"/>
          <p14:tracePt t="41407" x="7159625" y="3854450"/>
          <p14:tracePt t="41423" x="7197725" y="3703638"/>
          <p14:tracePt t="41440" x="7223125" y="3579813"/>
          <p14:tracePt t="41456" x="7259638" y="3441700"/>
          <p14:tracePt t="41473" x="7259638" y="3341688"/>
          <p14:tracePt t="41489" x="7259638" y="3165475"/>
          <p14:tracePt t="41505" x="7259638" y="3041650"/>
          <p14:tracePt t="41522" x="7235825" y="2928938"/>
          <p14:tracePt t="41539" x="7197725" y="2840038"/>
          <p14:tracePt t="41556" x="7159625" y="2778125"/>
          <p14:tracePt t="41573" x="7110413" y="2703513"/>
          <p14:tracePt t="41590" x="7085013" y="2665413"/>
          <p14:tracePt t="41592" x="7059613" y="2640013"/>
          <p14:tracePt t="41606" x="7021513" y="2616200"/>
          <p14:tracePt t="41608" x="6985000" y="2590800"/>
          <p14:tracePt t="41622" x="6946900" y="2578100"/>
          <p14:tracePt t="41623" x="6910388" y="2540000"/>
          <p14:tracePt t="41639" x="6834188" y="2503488"/>
          <p14:tracePt t="41655" x="6759575" y="2478088"/>
          <p14:tracePt t="41672" x="6672263" y="2452688"/>
          <p14:tracePt t="41689" x="6546850" y="2414588"/>
          <p14:tracePt t="41706" x="6446838" y="2414588"/>
          <p14:tracePt t="41723" x="6308725" y="2390775"/>
          <p14:tracePt t="41740" x="6196013" y="2378075"/>
          <p14:tracePt t="41756" x="6083300" y="2378075"/>
          <p14:tracePt t="41773" x="5945188" y="2378075"/>
          <p14:tracePt t="41775" x="5870575" y="2378075"/>
          <p14:tracePt t="41790" x="5808663" y="2378075"/>
          <p14:tracePt t="41792" x="5770563" y="2378075"/>
          <p14:tracePt t="41807" x="5695950" y="2403475"/>
          <p14:tracePt t="41824" x="5619750" y="2427288"/>
          <p14:tracePt t="41841" x="5570538" y="2452688"/>
          <p14:tracePt t="41857" x="5507038" y="2503488"/>
          <p14:tracePt t="41873" x="5432425" y="2552700"/>
          <p14:tracePt t="41890" x="5370513" y="2616200"/>
          <p14:tracePt t="41907" x="5281613" y="2703513"/>
          <p14:tracePt t="41924" x="5207000" y="2803525"/>
          <p14:tracePt t="41940" x="5157788" y="2903538"/>
          <p14:tracePt t="41957" x="5094288" y="3028950"/>
          <p14:tracePt t="41959" x="5094288" y="3054350"/>
          <p14:tracePt t="41974" x="5057775" y="3103563"/>
          <p14:tracePt t="41976" x="5032375" y="3154363"/>
          <p14:tracePt t="41990" x="5032375" y="3190875"/>
          <p14:tracePt t="41992" x="5006975" y="3228975"/>
          <p14:tracePt t="42008" x="4994275" y="3303588"/>
          <p14:tracePt t="42025" x="4968875" y="3378200"/>
          <p14:tracePt t="42041" x="4968875" y="3454400"/>
          <p14:tracePt t="42057" x="4968875" y="3541713"/>
          <p14:tracePt t="42074" x="4968875" y="3641725"/>
          <p14:tracePt t="42091" x="4968875" y="3692525"/>
          <p14:tracePt t="42107" x="4968875" y="3779838"/>
          <p14:tracePt t="42124" x="4994275" y="3829050"/>
          <p14:tracePt t="42141" x="5006975" y="3879850"/>
          <p14:tracePt t="42158" x="5019675" y="3905250"/>
          <p14:tracePt t="42160" x="5019675" y="3916363"/>
          <p14:tracePt t="42175" x="5045075" y="3941763"/>
          <p14:tracePt t="42191" x="5057775" y="3967163"/>
          <p14:tracePt t="42208" x="5081588" y="3992563"/>
          <p14:tracePt t="42225" x="5106988" y="4017963"/>
          <p14:tracePt t="42242" x="5119688" y="4041775"/>
          <p14:tracePt t="42258" x="5145088" y="4041775"/>
          <p14:tracePt t="42281" x="5145088" y="4054475"/>
          <p14:tracePt t="42291" x="5145088" y="4067175"/>
          <p14:tracePt t="42308" x="5145088" y="4079875"/>
          <p14:tracePt t="42448" x="5157788" y="4079875"/>
          <p14:tracePt t="42472" x="5157788" y="4054475"/>
          <p14:tracePt t="42488" x="5157788" y="4029075"/>
          <p14:tracePt t="42504" x="5145088" y="4017963"/>
          <p14:tracePt t="42512" x="5132388" y="4005263"/>
          <p14:tracePt t="42525" x="5132388" y="3979863"/>
          <p14:tracePt t="42527" x="5132388" y="3967163"/>
          <p14:tracePt t="42542" x="5119688" y="3941763"/>
          <p14:tracePt t="42544" x="5119688" y="3929063"/>
          <p14:tracePt t="42559" x="5119688" y="3892550"/>
          <p14:tracePt t="42576" x="5119688" y="3829050"/>
          <p14:tracePt t="42593" x="5119688" y="3754438"/>
          <p14:tracePt t="42609" x="5119688" y="3679825"/>
          <p14:tracePt t="42625" x="5119688" y="3590925"/>
          <p14:tracePt t="42642" x="5145088" y="3516313"/>
          <p14:tracePt t="42659" x="5207000" y="3403600"/>
          <p14:tracePt t="42676" x="5245100" y="3341688"/>
          <p14:tracePt t="42692" x="5294313" y="3290888"/>
          <p14:tracePt t="42709" x="5319713" y="3254375"/>
          <p14:tracePt t="42726" x="5370513" y="3203575"/>
          <p14:tracePt t="42728" x="5383213" y="3190875"/>
          <p14:tracePt t="42743" x="5407025" y="3190875"/>
          <p14:tracePt t="42760" x="5432425" y="3165475"/>
          <p14:tracePt t="42776" x="5445125" y="3141663"/>
          <p14:tracePt t="42793" x="5457825" y="3128963"/>
          <p14:tracePt t="42809" x="5495925" y="3128963"/>
          <p14:tracePt t="42826" x="5519738" y="3103563"/>
          <p14:tracePt t="42843" x="5545138" y="3103563"/>
          <p14:tracePt t="42860" x="5583238" y="3078163"/>
          <p14:tracePt t="42876" x="5619750" y="3078163"/>
          <p14:tracePt t="42893" x="5657850" y="3041650"/>
          <p14:tracePt t="42910" x="5695950" y="3016250"/>
          <p14:tracePt t="42912" x="5719763" y="3016250"/>
          <p14:tracePt t="42927" x="5783263" y="3003550"/>
          <p14:tracePt t="42943" x="5832475" y="2965450"/>
          <p14:tracePt t="42960" x="5895975" y="2965450"/>
          <p14:tracePt t="42977" x="5945188" y="2928938"/>
          <p14:tracePt t="42993" x="5983288" y="2916238"/>
          <p14:tracePt t="43009" x="5995988" y="2916238"/>
          <p14:tracePt t="43026" x="6008688" y="2916238"/>
          <p14:tracePt t="43043" x="6034088" y="2916238"/>
          <p14:tracePt t="43065" x="6045200" y="2916238"/>
          <p14:tracePt t="43088" x="6057900" y="2916238"/>
          <p14:tracePt t="43096" x="6070600" y="2916238"/>
          <p14:tracePt t="43110" x="6083300" y="2916238"/>
          <p14:tracePt t="43112" x="6096000" y="2928938"/>
          <p14:tracePt t="43127" x="6121400" y="2941638"/>
          <p14:tracePt t="43144" x="6146800" y="2965450"/>
          <p14:tracePt t="43161" x="6157913" y="2978150"/>
          <p14:tracePt t="43177" x="6183313" y="3003550"/>
          <p14:tracePt t="43193" x="6234113" y="3041650"/>
          <p14:tracePt t="43210" x="6270625" y="3090863"/>
          <p14:tracePt t="43227" x="6308725" y="3141663"/>
          <p14:tracePt t="43244" x="6359525" y="3216275"/>
          <p14:tracePt t="43260" x="6421438" y="3290888"/>
          <p14:tracePt t="43277" x="6472238" y="3367088"/>
          <p14:tracePt t="43279" x="6483350" y="3390900"/>
          <p14:tracePt t="43294" x="6521450" y="3429000"/>
          <p14:tracePt t="43296" x="6534150" y="3454400"/>
          <p14:tracePt t="43311" x="6584950" y="3503613"/>
          <p14:tracePt t="43328" x="6634163" y="3590925"/>
          <p14:tracePt t="43344" x="6684963" y="3679825"/>
          <p14:tracePt t="43361" x="6734175" y="3767138"/>
          <p14:tracePt t="43377" x="6759575" y="3854450"/>
          <p14:tracePt t="43394" x="6797675" y="3929063"/>
          <p14:tracePt t="43410" x="6834188" y="4029075"/>
          <p14:tracePt t="43428" x="6897688" y="4141788"/>
          <p14:tracePt t="43444" x="6921500" y="4217988"/>
          <p14:tracePt t="43461" x="6946900" y="4267200"/>
          <p14:tracePt t="43478" x="6946900" y="4318000"/>
          <p14:tracePt t="43480" x="6946900" y="4341813"/>
          <p14:tracePt t="43495" x="6946900" y="4379913"/>
          <p14:tracePt t="43512" x="6946900" y="4418013"/>
          <p14:tracePt t="43528" x="6946900" y="4443413"/>
          <p14:tracePt t="43545" x="6946900" y="4467225"/>
          <p14:tracePt t="43562" x="6946900" y="4492625"/>
          <p14:tracePt t="43578" x="6946900" y="4505325"/>
          <p14:tracePt t="43594" x="6934200" y="4530725"/>
          <p14:tracePt t="43611" x="6910388" y="4554538"/>
          <p14:tracePt t="43628" x="6872288" y="4579938"/>
          <p14:tracePt t="43644" x="6834188" y="4605338"/>
          <p14:tracePt t="43661" x="6784975" y="4630738"/>
          <p14:tracePt t="43663" x="6759575" y="4630738"/>
          <p14:tracePt t="43679" x="6734175" y="4643438"/>
          <p14:tracePt t="43680" x="6708775" y="4643438"/>
          <p14:tracePt t="43694" x="6672263" y="4643438"/>
          <p14:tracePt t="43695" x="6646863" y="4643438"/>
          <p14:tracePt t="43711" x="6572250" y="4643438"/>
          <p14:tracePt t="43728" x="6508750" y="4656138"/>
          <p14:tracePt t="43745" x="6459538" y="4656138"/>
          <p14:tracePt t="43762" x="6408738" y="4656138"/>
          <p14:tracePt t="43779" x="6359525" y="4656138"/>
          <p14:tracePt t="43795" x="6321425" y="4656138"/>
          <p14:tracePt t="43812" x="6270625" y="4656138"/>
          <p14:tracePt t="43829" x="6221413" y="4643438"/>
          <p14:tracePt t="43845" x="6196013" y="4630738"/>
          <p14:tracePt t="43847" x="6170613" y="4630738"/>
          <p14:tracePt t="43862" x="6157913" y="4630738"/>
          <p14:tracePt t="43864" x="6134100" y="4605338"/>
          <p14:tracePt t="43879" x="6108700" y="4605338"/>
          <p14:tracePt t="43896" x="6096000" y="4605338"/>
          <p14:tracePt t="43912" x="6070600" y="4579938"/>
          <p14:tracePt t="43929" x="6045200" y="4579938"/>
          <p14:tracePt t="43945" x="5995988" y="4554538"/>
          <p14:tracePt t="43962" x="5983288" y="4554538"/>
          <p14:tracePt t="43979" x="5957888" y="4543425"/>
          <p14:tracePt t="43996" x="5945188" y="4530725"/>
          <p14:tracePt t="44012" x="5921375" y="4518025"/>
          <p14:tracePt t="44029" x="5908675" y="4518025"/>
          <p14:tracePt t="44031" x="5883275" y="4505325"/>
          <p14:tracePt t="44046" x="5870575" y="4505325"/>
          <p14:tracePt t="44048" x="5857875" y="4479925"/>
          <p14:tracePt t="44063" x="5821363" y="4467225"/>
          <p14:tracePt t="44064" x="5783263" y="4430713"/>
          <p14:tracePt t="44080" x="5757863" y="4405313"/>
          <p14:tracePt t="44096" x="5683250" y="4341813"/>
          <p14:tracePt t="44113" x="5619750" y="4279900"/>
          <p14:tracePt t="44129" x="5595938" y="4254500"/>
          <p14:tracePt t="44146" x="5583238" y="4241800"/>
          <p14:tracePt t="44163" x="5583238" y="4230688"/>
          <p14:tracePt t="44179" x="5570538" y="4230688"/>
          <p14:tracePt t="44196" x="5570538" y="4217988"/>
          <p14:tracePt t="44213" x="5557838" y="4205288"/>
          <p14:tracePt t="44230" x="5545138" y="4205288"/>
          <p14:tracePt t="44256" x="5545138" y="4192588"/>
          <p14:tracePt t="44264" x="5532438" y="4179888"/>
          <p14:tracePt t="44296" x="5519738" y="4167188"/>
          <p14:tracePt t="44304" x="5507038" y="4167188"/>
          <p14:tracePt t="44313" x="5483225" y="4154488"/>
          <p14:tracePt t="44329" x="5457825" y="4141788"/>
          <p14:tracePt t="44347" x="5432425" y="4141788"/>
          <p14:tracePt t="44363" x="5419725" y="4141788"/>
          <p14:tracePt t="44392" x="5394325" y="4141788"/>
          <p14:tracePt t="44417" x="5383213" y="4141788"/>
          <p14:tracePt t="44424" x="5370513" y="4141788"/>
          <p14:tracePt t="44431" x="5357813" y="4141788"/>
          <p14:tracePt t="44448" x="5319713" y="4141788"/>
          <p14:tracePt t="44464" x="5294313" y="4167188"/>
          <p14:tracePt t="44481" x="5270500" y="4192588"/>
          <p14:tracePt t="44497" x="5270500" y="4205288"/>
          <p14:tracePt t="44513" x="5245100" y="4241800"/>
          <p14:tracePt t="44537" x="5245100" y="4254500"/>
          <p14:tracePt t="44560" x="5245100" y="4279900"/>
          <p14:tracePt t="44592" x="5245100" y="4292600"/>
          <p14:tracePt t="44872" x="5245100" y="4279900"/>
          <p14:tracePt t="44888" x="5245100" y="4267200"/>
          <p14:tracePt t="44905" x="5245100" y="4254500"/>
          <p14:tracePt t="44968" x="5245100" y="4230688"/>
          <p14:tracePt t="44992" x="5232400" y="4217988"/>
          <p14:tracePt t="44999" x="5232400" y="4192588"/>
          <p14:tracePt t="45008" x="5232400" y="4179888"/>
          <p14:tracePt t="45016" x="5232400" y="4154488"/>
          <p14:tracePt t="45032" x="5232400" y="4105275"/>
          <p14:tracePt t="45048" x="5232400" y="4041775"/>
          <p14:tracePt t="45065" x="5232400" y="3967163"/>
          <p14:tracePt t="45082" x="5232400" y="3916363"/>
          <p14:tracePt t="45099" x="5270500" y="3829050"/>
          <p14:tracePt t="45115" x="5294313" y="3779838"/>
          <p14:tracePt t="45132" x="5332413" y="3741738"/>
          <p14:tracePt t="45149" x="5383213" y="3716338"/>
          <p14:tracePt t="45165" x="5407025" y="3692525"/>
          <p14:tracePt t="45167" x="5419725" y="3679825"/>
          <p14:tracePt t="45183" x="5457825" y="3654425"/>
          <p14:tracePt t="45199" x="5519738" y="3616325"/>
          <p14:tracePt t="45216" x="5570538" y="3567113"/>
          <p14:tracePt t="45233" x="5632450" y="3529013"/>
          <p14:tracePt t="45249" x="5657850" y="3503613"/>
          <p14:tracePt t="45265" x="5695950" y="3479800"/>
          <p14:tracePt t="45282" x="5719763" y="3441700"/>
          <p14:tracePt t="45299" x="5732463" y="3429000"/>
          <p14:tracePt t="45316" x="5745163" y="3429000"/>
          <p14:tracePt t="45332" x="5745163" y="3403600"/>
          <p14:tracePt t="45349" x="5757863" y="3378200"/>
          <p14:tracePt t="45351" x="5757863" y="3367088"/>
          <p14:tracePt t="45366" x="5770563" y="3354388"/>
          <p14:tracePt t="45368" x="5770563" y="3328988"/>
          <p14:tracePt t="45383" x="5783263" y="3290888"/>
          <p14:tracePt t="45400" x="5783263" y="3241675"/>
          <p14:tracePt t="45416" x="5795963" y="3178175"/>
          <p14:tracePt t="45433" x="5808663" y="3116263"/>
          <p14:tracePt t="45449" x="5821363" y="3054350"/>
          <p14:tracePt t="45466" x="5845175" y="2978150"/>
          <p14:tracePt t="45483" x="5845175" y="2916238"/>
          <p14:tracePt t="45499" x="5845175" y="2878138"/>
          <p14:tracePt t="45516" x="5845175" y="2840038"/>
          <p14:tracePt t="45533" x="5845175" y="2816225"/>
          <p14:tracePt t="45550" x="5845175" y="2790825"/>
          <p14:tracePt t="45567" x="5845175" y="2765425"/>
          <p14:tracePt t="45584" x="5845175" y="2728913"/>
          <p14:tracePt t="45601" x="5845175" y="2716213"/>
          <p14:tracePt t="45616" x="5845175" y="2703513"/>
          <p14:tracePt t="45633" x="5845175" y="2690813"/>
          <p14:tracePt t="45650" x="5845175" y="2678113"/>
          <p14:tracePt t="45673" x="5845175" y="2652713"/>
          <p14:tracePt t="45712" x="5845175" y="2640013"/>
          <p14:tracePt t="45736" x="5845175" y="2627313"/>
          <p14:tracePt t="45768" x="5845175" y="2616200"/>
          <p14:tracePt t="45776" x="5845175" y="2603500"/>
          <p14:tracePt t="45784" x="5857875" y="2603500"/>
          <p14:tracePt t="45808" x="5870575" y="2603500"/>
          <p14:tracePt t="45817" x="5883275" y="2603500"/>
          <p14:tracePt t="45834" x="5932488" y="2578100"/>
          <p14:tracePt t="45850" x="5983288" y="2578100"/>
          <p14:tracePt t="45867" x="6034088" y="2578100"/>
          <p14:tracePt t="45883" x="6083300" y="2578100"/>
          <p14:tracePt t="45901" x="6134100" y="2578100"/>
          <p14:tracePt t="45917" x="6170613" y="2578100"/>
          <p14:tracePt t="45919" x="6196013" y="2578100"/>
          <p14:tracePt t="45935" x="6221413" y="2578100"/>
          <p14:tracePt t="45951" x="6234113" y="2578100"/>
          <p14:tracePt t="45968" x="6283325" y="2578100"/>
          <p14:tracePt t="45985" x="6308725" y="2578100"/>
          <p14:tracePt t="46002" x="6321425" y="2590800"/>
          <p14:tracePt t="46017" x="6359525" y="2603500"/>
          <p14:tracePt t="46034" x="6383338" y="2627313"/>
          <p14:tracePt t="46051" x="6421438" y="2640013"/>
          <p14:tracePt t="46068" x="6421438" y="2652713"/>
          <p14:tracePt t="46084" x="6434138" y="2652713"/>
          <p14:tracePt t="46101" x="6446838" y="2665413"/>
          <p14:tracePt t="46118" x="6459538" y="2665413"/>
          <p14:tracePt t="46135" x="6459538" y="2678113"/>
          <p14:tracePt t="46160" x="6472238" y="2690813"/>
          <p14:tracePt t="46169" x="6483350" y="2716213"/>
          <p14:tracePt t="46185" x="6508750" y="2740025"/>
          <p14:tracePt t="46201" x="6534150" y="2765425"/>
          <p14:tracePt t="46218" x="6559550" y="2790825"/>
          <p14:tracePt t="46235" x="6596063" y="2852738"/>
          <p14:tracePt t="46252" x="6621463" y="2916238"/>
          <p14:tracePt t="46268" x="6646863" y="2965450"/>
          <p14:tracePt t="46285" x="6672263" y="3028950"/>
          <p14:tracePt t="46287" x="6672263" y="3041650"/>
          <p14:tracePt t="46301" x="6684963" y="3065463"/>
          <p14:tracePt t="46303" x="6696075" y="3090863"/>
          <p14:tracePt t="46319" x="6721475" y="3128963"/>
          <p14:tracePt t="46335" x="6734175" y="3190875"/>
          <p14:tracePt t="46352" x="6734175" y="3228975"/>
          <p14:tracePt t="46369" x="6746875" y="3267075"/>
          <p14:tracePt t="46385" x="6759575" y="3316288"/>
          <p14:tracePt t="46402" x="6759575" y="3354388"/>
          <p14:tracePt t="46419" x="6772275" y="3403600"/>
          <p14:tracePt t="46435" x="6784975" y="3454400"/>
          <p14:tracePt t="46452" x="6784975" y="3503613"/>
          <p14:tracePt t="46469" x="6784975" y="3554413"/>
          <p14:tracePt t="46471" x="6784975" y="3579813"/>
          <p14:tracePt t="46486" x="6784975" y="3590925"/>
          <p14:tracePt t="46487" x="6784975" y="3616325"/>
          <p14:tracePt t="46502" x="6784975" y="3641725"/>
          <p14:tracePt t="46504" x="6784975" y="3654425"/>
          <p14:tracePt t="46520" x="6784975" y="3703638"/>
          <p14:tracePt t="46536" x="6759575" y="3754438"/>
          <p14:tracePt t="46553" x="6721475" y="3792538"/>
          <p14:tracePt t="46569" x="6659563" y="3854450"/>
          <p14:tracePt t="46585" x="6596063" y="3916363"/>
          <p14:tracePt t="46602" x="6496050" y="3992563"/>
          <p14:tracePt t="46619" x="6459538" y="4017963"/>
          <p14:tracePt t="46636" x="6396038" y="4054475"/>
          <p14:tracePt t="46653" x="6346825" y="4079875"/>
          <p14:tracePt t="46669" x="6283325" y="4092575"/>
          <p14:tracePt t="46671" x="6259513" y="4092575"/>
          <p14:tracePt t="46686" x="6246813" y="4105275"/>
          <p14:tracePt t="46688" x="6208713" y="4129088"/>
          <p14:tracePt t="46703" x="6170613" y="4129088"/>
          <p14:tracePt t="46721" x="6134100" y="4154488"/>
          <p14:tracePt t="46738" x="6108700" y="4167188"/>
          <p14:tracePt t="46751" x="6057900" y="4179888"/>
          <p14:tracePt t="46768" x="6021388" y="4192588"/>
          <p14:tracePt t="46785" x="6008688" y="4192588"/>
          <p14:tracePt t="46802" x="5957888" y="4205288"/>
          <p14:tracePt t="46818" x="5945188" y="4217988"/>
          <p14:tracePt t="46835" x="5921375" y="4217988"/>
          <p14:tracePt t="46852" x="5895975" y="4230688"/>
          <p14:tracePt t="46868" x="5883275" y="4230688"/>
          <p14:tracePt t="46885" x="5870575" y="4230688"/>
          <p14:tracePt t="46886" x="5857875" y="4230688"/>
          <p14:tracePt t="46911" x="5832475" y="4230688"/>
          <p14:tracePt t="46927" x="5808663" y="4230688"/>
          <p14:tracePt t="46938" x="5783263" y="4230688"/>
          <p14:tracePt t="46953" x="5757863" y="4230688"/>
          <p14:tracePt t="46970" x="5719763" y="4230688"/>
          <p14:tracePt t="46986" x="5708650" y="4217988"/>
          <p14:tracePt t="47003" x="5670550" y="4192588"/>
          <p14:tracePt t="47020" x="5595938" y="4117975"/>
          <p14:tracePt t="47037" x="5557838" y="4054475"/>
          <p14:tracePt t="47039" x="5532438" y="4005263"/>
          <p14:tracePt t="47054" x="5507038" y="3967163"/>
          <p14:tracePt t="47056" x="5483225" y="3929063"/>
          <p14:tracePt t="47071" x="5445125" y="3854450"/>
          <p14:tracePt t="47088" x="5432425" y="3816350"/>
          <p14:tracePt t="47104" x="5419725" y="3767138"/>
          <p14:tracePt t="47122" x="5419725" y="3729038"/>
          <p14:tracePt t="47137" x="5419725" y="3629025"/>
          <p14:tracePt t="47154" x="5419725" y="3479800"/>
          <p14:tracePt t="47170" x="5419725" y="3290888"/>
          <p14:tracePt t="47188" x="5432425" y="3141663"/>
          <p14:tracePt t="47204" x="5457825" y="3041650"/>
          <p14:tracePt t="47224" x="5483225" y="2990850"/>
          <p14:tracePt t="47238" x="5483225" y="2978150"/>
          <p14:tracePt t="47240" x="5519738" y="2928938"/>
          <p14:tracePt t="47255" x="5545138" y="2903538"/>
          <p14:tracePt t="47271" x="5595938" y="2840038"/>
          <p14:tracePt t="47288" x="5632450" y="2803525"/>
          <p14:tracePt t="47305" x="5657850" y="2778125"/>
          <p14:tracePt t="47321" x="5708650" y="2740025"/>
          <p14:tracePt t="47337" x="5757863" y="2716213"/>
          <p14:tracePt t="47354" x="5821363" y="2703513"/>
          <p14:tracePt t="47371" x="5870575" y="2678113"/>
          <p14:tracePt t="47388" x="5908675" y="2678113"/>
          <p14:tracePt t="47405" x="5932488" y="2678113"/>
          <p14:tracePt t="47421" x="5957888" y="2678113"/>
          <p14:tracePt t="47423" x="5970588" y="2678113"/>
          <p14:tracePt t="47439" x="5983288" y="2678113"/>
          <p14:tracePt t="47455" x="6008688" y="2678113"/>
          <p14:tracePt t="47472" x="6034088" y="2678113"/>
          <p14:tracePt t="47489" x="6057900" y="2678113"/>
          <p14:tracePt t="47505" x="6070600" y="2678113"/>
          <p14:tracePt t="47521" x="6108700" y="2690813"/>
          <p14:tracePt t="47538" x="6146800" y="2703513"/>
          <p14:tracePt t="47555" x="6196013" y="2728913"/>
          <p14:tracePt t="47572" x="6283325" y="2765425"/>
          <p14:tracePt t="47588" x="6383338" y="2828925"/>
          <p14:tracePt t="47605" x="6534150" y="2928938"/>
          <p14:tracePt t="47607" x="6608763" y="2978150"/>
          <p14:tracePt t="47622" x="6672263" y="3028950"/>
          <p14:tracePt t="47624" x="6708775" y="3065463"/>
          <p14:tracePt t="47639" x="6772275" y="3154363"/>
          <p14:tracePt t="47656" x="6808788" y="3228975"/>
          <p14:tracePt t="47673" x="6834188" y="3290888"/>
          <p14:tracePt t="47688" x="6859588" y="3367088"/>
          <p14:tracePt t="47705" x="6872288" y="3441700"/>
          <p14:tracePt t="47722" x="6884988" y="3516313"/>
          <p14:tracePt t="47739" x="6897688" y="3590925"/>
          <p14:tracePt t="47756" x="6897688" y="3654425"/>
          <p14:tracePt t="47772" x="6897688" y="3754438"/>
          <p14:tracePt t="47789" x="6897688" y="3841750"/>
          <p14:tracePt t="47791" x="6897688" y="3892550"/>
          <p14:tracePt t="47806" x="6897688" y="3941763"/>
          <p14:tracePt t="47808" x="6897688" y="3979863"/>
          <p14:tracePt t="47823" x="6884988" y="4067175"/>
          <p14:tracePt t="47840" x="6821488" y="4141788"/>
          <p14:tracePt t="47856" x="6759575" y="4217988"/>
          <p14:tracePt t="47873" x="6696075" y="4279900"/>
          <p14:tracePt t="47889" x="6634163" y="4330700"/>
          <p14:tracePt t="47906" x="6572250" y="4354513"/>
          <p14:tracePt t="47923" x="6534150" y="4379913"/>
          <p14:tracePt t="47939" x="6508750" y="4392613"/>
          <p14:tracePt t="47956" x="6472238" y="4392613"/>
          <p14:tracePt t="47973" x="6446838" y="4392613"/>
          <p14:tracePt t="47989" x="6421438" y="4405313"/>
          <p14:tracePt t="47991" x="6396038" y="4405313"/>
          <p14:tracePt t="48007" x="6334125" y="4405313"/>
          <p14:tracePt t="48023" x="6296025" y="4405313"/>
          <p14:tracePt t="48040" x="6270625" y="4405313"/>
          <p14:tracePt t="48058" x="6246813" y="4405313"/>
          <p14:tracePt t="48080" x="6234113" y="4405313"/>
          <p14:tracePt t="48096" x="6208713" y="4405313"/>
          <p14:tracePt t="48113" x="6208713" y="4392613"/>
          <p14:tracePt t="48123" x="6196013" y="4392613"/>
          <p14:tracePt t="48145" x="6183313" y="4379913"/>
          <p14:tracePt t="48157" x="6170613" y="4379913"/>
          <p14:tracePt t="48173" x="6157913" y="4379913"/>
          <p14:tracePt t="48191" x="6134100" y="4379913"/>
          <p14:tracePt t="48296" x="6121400" y="4379913"/>
          <p14:tracePt t="48305" x="6108700" y="4379913"/>
          <p14:tracePt t="48472" x="6134100" y="4379913"/>
          <p14:tracePt t="48480" x="6221413" y="4379913"/>
          <p14:tracePt t="48496" x="6472238" y="4341813"/>
          <p14:tracePt t="48507" x="6596063" y="4341813"/>
          <p14:tracePt t="48524" x="7072313" y="4305300"/>
          <p14:tracePt t="48541" x="7397750" y="4292600"/>
          <p14:tracePt t="48558" x="7723188" y="4267200"/>
          <p14:tracePt t="48560" x="7835900" y="4254500"/>
          <p14:tracePt t="48575" x="8086725" y="4254500"/>
          <p14:tracePt t="48591" x="8274050" y="4254500"/>
          <p14:tracePt t="48608" x="8537575" y="4254500"/>
          <p14:tracePt t="48625" x="8786813" y="4217988"/>
          <p14:tracePt t="48641" x="8963025" y="4179888"/>
          <p14:tracePt t="48658" x="9124950" y="4154488"/>
          <p14:tracePt t="48675" x="9237663" y="4117975"/>
          <p14:tracePt t="48691" x="9263063" y="4105275"/>
          <p14:tracePt t="48708" x="9288463" y="4092575"/>
          <p14:tracePt t="48725" x="9301163" y="4079875"/>
          <p14:tracePt t="48741" x="9312275" y="4079875"/>
          <p14:tracePt t="48896" x="9337675" y="4079875"/>
          <p14:tracePt t="48912" x="9388475" y="4079875"/>
          <p14:tracePt t="48920" x="9413875" y="4079875"/>
          <p14:tracePt t="48928" x="9450388" y="4092575"/>
          <p14:tracePt t="48942" x="9475788" y="4092575"/>
          <p14:tracePt t="48944" x="9513888" y="4117975"/>
          <p14:tracePt t="48959" x="9563100" y="4129088"/>
          <p14:tracePt t="48976" x="9626600" y="4129088"/>
          <p14:tracePt t="48993" x="9637713" y="4129088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24853" y="1612155"/>
            <a:ext cx="11759138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698975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0" y="1878090"/>
            <a:ext cx="11564267" cy="3353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Descriptive analytics reviews past data; diagnostic finds causes; predictive forecasts trends.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AI boosts data tasks (imaging, claims) but lacks human judgment.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Clinical AI (e.g., </a:t>
            </a:r>
            <a:r>
              <a:rPr lang="en-US" sz="2400" dirty="0" err="1">
                <a:latin typeface="Alexandria"/>
              </a:rPr>
              <a:t>IDx</a:t>
            </a:r>
            <a:r>
              <a:rPr lang="en-US" sz="2400" dirty="0">
                <a:latin typeface="Alexandria"/>
              </a:rPr>
              <a:t>-DR, mammography tools) improves accuracy but needs oversight.</a:t>
            </a: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Operational AI cuts delays (discharges) and automates tasks (RPA).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2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838"/>
    </mc:Choice>
    <mc:Fallback xmlns="">
      <p:transition advTm="23838"/>
    </mc:Fallback>
  </mc:AlternateContent>
  <p:extLst>
    <p:ext uri="{3A86A75C-4F4B-4683-9AE1-C65F6400EC91}">
      <p14:laserTraceLst xmlns:p14="http://schemas.microsoft.com/office/powerpoint/2010/main">
        <p14:tracePtLst>
          <p14:tracePt t="164" x="4192588" y="1327150"/>
          <p14:tracePt t="204" x="4192588" y="1339850"/>
          <p14:tracePt t="212" x="4192588" y="1350963"/>
          <p14:tracePt t="220" x="4181475" y="1350963"/>
          <p14:tracePt t="228" x="4181475" y="1363663"/>
          <p14:tracePt t="240" x="4156075" y="1376363"/>
          <p14:tracePt t="258" x="4143375" y="1389063"/>
          <p14:tracePt t="274" x="4105275" y="1414463"/>
          <p14:tracePt t="291" x="4081463" y="1427163"/>
          <p14:tracePt t="308" x="4005263" y="1439863"/>
          <p14:tracePt t="324" x="3992563" y="1439863"/>
          <p14:tracePt t="325" x="3956050" y="1439863"/>
          <p14:tracePt t="341" x="3905250" y="1439863"/>
          <p14:tracePt t="357" x="3830638" y="1439863"/>
          <p14:tracePt t="374" x="3767138" y="1439863"/>
          <p14:tracePt t="391" x="3743325" y="1439863"/>
          <p14:tracePt t="408" x="3692525" y="1439863"/>
          <p14:tracePt t="424" x="3679825" y="1439863"/>
          <p14:tracePt t="441" x="3654425" y="1439863"/>
          <p14:tracePt t="458" x="3643313" y="1439863"/>
          <p14:tracePt t="474" x="3630613" y="1439863"/>
          <p14:tracePt t="613" x="3605213" y="1439863"/>
          <p14:tracePt t="621" x="3592513" y="1427163"/>
          <p14:tracePt t="629" x="3579813" y="1427163"/>
          <p14:tracePt t="644" x="3554413" y="1427163"/>
          <p14:tracePt t="660" x="3505200" y="1414463"/>
          <p14:tracePt t="677" x="3441700" y="1414463"/>
          <p14:tracePt t="694" x="3317875" y="1376363"/>
          <p14:tracePt t="710" x="3167063" y="1350963"/>
          <p14:tracePt t="726" x="2979738" y="1339850"/>
          <p14:tracePt t="743" x="2803525" y="1314450"/>
          <p14:tracePt t="760" x="2703513" y="1301750"/>
          <p14:tracePt t="777" x="2603500" y="1289050"/>
          <p14:tracePt t="793" x="2554288" y="1276350"/>
          <p14:tracePt t="810" x="2503488" y="1276350"/>
          <p14:tracePt t="827" x="2478088" y="1276350"/>
          <p14:tracePt t="909" x="2465388" y="1276350"/>
          <p14:tracePt t="941" x="2465388" y="1289050"/>
          <p14:tracePt t="949" x="2478088" y="1301750"/>
          <p14:tracePt t="961" x="2490788" y="1327150"/>
          <p14:tracePt t="977" x="2628900" y="1389063"/>
          <p14:tracePt t="994" x="2879725" y="1439863"/>
          <p14:tracePt t="996" x="3003550" y="1476375"/>
          <p14:tracePt t="1011" x="3392488" y="1514475"/>
          <p14:tracePt t="1012" x="3643313" y="1539875"/>
          <p14:tracePt t="1028" x="4030663" y="1563688"/>
          <p14:tracePt t="1044" x="4330700" y="1563688"/>
          <p14:tracePt t="1061" x="4568825" y="1563688"/>
          <p14:tracePt t="1078" x="4694238" y="1552575"/>
          <p14:tracePt t="1094" x="4832350" y="1539875"/>
          <p14:tracePt t="1110" x="4919663" y="1514475"/>
          <p14:tracePt t="1128" x="4994275" y="1501775"/>
          <p14:tracePt t="1144" x="5081588" y="1489075"/>
          <p14:tracePt t="1161" x="5181600" y="1476375"/>
          <p14:tracePt t="1178" x="5307013" y="1450975"/>
          <p14:tracePt t="1180" x="5345113" y="1439863"/>
          <p14:tracePt t="1194" x="5383213" y="1414463"/>
          <p14:tracePt t="1196" x="5407025" y="1414463"/>
          <p14:tracePt t="1212" x="5445125" y="1414463"/>
          <p14:tracePt t="1213" x="5495925" y="1389063"/>
          <p14:tracePt t="1228" x="5545138" y="1376363"/>
          <p14:tracePt t="1245" x="5619750" y="1363663"/>
          <p14:tracePt t="1262" x="5732463" y="1327150"/>
          <p14:tracePt t="1278" x="5845175" y="1327150"/>
          <p14:tracePt t="1294" x="6008688" y="1327150"/>
          <p14:tracePt t="1311" x="6157913" y="1327150"/>
          <p14:tracePt t="1328" x="6308725" y="1363663"/>
          <p14:tracePt t="1345" x="6572250" y="1401763"/>
          <p14:tracePt t="1361" x="6808788" y="1476375"/>
          <p14:tracePt t="1378" x="6997700" y="1552575"/>
          <p14:tracePt t="1380" x="7059613" y="1589088"/>
          <p14:tracePt t="1395" x="7123113" y="1614488"/>
          <p14:tracePt t="1397" x="7159625" y="1627188"/>
          <p14:tracePt t="1412" x="7235825" y="1689100"/>
          <p14:tracePt t="1429" x="7297738" y="1752600"/>
          <p14:tracePt t="1445" x="7335838" y="1789113"/>
          <p14:tracePt t="1462" x="7348538" y="1814513"/>
          <p14:tracePt t="1478" x="7359650" y="1852613"/>
          <p14:tracePt t="1502" x="7359650" y="1865313"/>
          <p14:tracePt t="1549" x="7359650" y="1889125"/>
          <p14:tracePt t="1565" x="7372350" y="1901825"/>
          <p14:tracePt t="1573" x="7372350" y="1914525"/>
          <p14:tracePt t="1581" x="7385050" y="1927225"/>
          <p14:tracePt t="1596" x="7397750" y="1952625"/>
          <p14:tracePt t="1613" x="7397750" y="1978025"/>
          <p14:tracePt t="1630" x="7410450" y="1989138"/>
          <p14:tracePt t="1646" x="7423150" y="2014538"/>
          <p14:tracePt t="1662" x="7423150" y="2027238"/>
          <p14:tracePt t="1679" x="7435850" y="2039938"/>
          <p14:tracePt t="1695" x="7448550" y="2052638"/>
          <p14:tracePt t="1712" x="7448550" y="2065338"/>
          <p14:tracePt t="1729" x="7459663" y="2078038"/>
          <p14:tracePt t="1797" x="7472363" y="2089150"/>
          <p14:tracePt t="1885" x="7472363" y="2101850"/>
          <p14:tracePt t="1895" x="7472363" y="2114550"/>
          <p14:tracePt t="1901" x="7459663" y="2127250"/>
          <p14:tracePt t="1913" x="7448550" y="2139950"/>
          <p14:tracePt t="1930" x="7397750" y="2178050"/>
          <p14:tracePt t="1932" x="7385050" y="2190750"/>
          <p14:tracePt t="1946" x="7372350" y="2201863"/>
          <p14:tracePt t="1948" x="7359650" y="2214563"/>
          <p14:tracePt t="1964" x="7323138" y="2227263"/>
          <p14:tracePt t="1980" x="7285038" y="2239963"/>
          <p14:tracePt t="1997" x="7259638" y="2239963"/>
          <p14:tracePt t="2014" x="7235825" y="2239963"/>
          <p14:tracePt t="2030" x="7210425" y="2239963"/>
          <p14:tracePt t="2046" x="7172325" y="2239963"/>
          <p14:tracePt t="2065" x="7110413" y="2239963"/>
          <p14:tracePt t="2080" x="7046913" y="2239963"/>
          <p14:tracePt t="2096" x="6985000" y="2239963"/>
          <p14:tracePt t="2113" x="6921500" y="2239963"/>
          <p14:tracePt t="2130" x="6821488" y="2227263"/>
          <p14:tracePt t="2132" x="6772275" y="2227263"/>
          <p14:tracePt t="2147" x="6734175" y="2227263"/>
          <p14:tracePt t="2149" x="6672263" y="2214563"/>
          <p14:tracePt t="2164" x="6472238" y="2190750"/>
          <p14:tracePt t="2181" x="6221413" y="2152650"/>
          <p14:tracePt t="2198" x="6008688" y="2152650"/>
          <p14:tracePt t="2214" x="5870575" y="2114550"/>
          <p14:tracePt t="2230" x="5745163" y="2101850"/>
          <p14:tracePt t="2247" x="5670550" y="2078038"/>
          <p14:tracePt t="2264" x="5645150" y="2078038"/>
          <p14:tracePt t="2281" x="5632450" y="2078038"/>
          <p14:tracePt t="2297" x="5607050" y="2065338"/>
          <p14:tracePt t="2397" x="5595938" y="2065338"/>
          <p14:tracePt t="2421" x="5595938" y="2052638"/>
          <p14:tracePt t="2429" x="5619750" y="2052638"/>
          <p14:tracePt t="2438" x="5645150" y="2052638"/>
          <p14:tracePt t="2448" x="5708650" y="2052638"/>
          <p14:tracePt t="2464" x="5845175" y="2052638"/>
          <p14:tracePt t="2481" x="6008688" y="2052638"/>
          <p14:tracePt t="2498" x="6208713" y="2052638"/>
          <p14:tracePt t="2500" x="6283325" y="2027238"/>
          <p14:tracePt t="2515" x="6383338" y="2014538"/>
          <p14:tracePt t="2517" x="6434138" y="2014538"/>
          <p14:tracePt t="2532" x="6496050" y="1989138"/>
          <p14:tracePt t="2533" x="6596063" y="1978025"/>
          <p14:tracePt t="2548" x="6708775" y="1939925"/>
          <p14:tracePt t="2565" x="6834188" y="1901825"/>
          <p14:tracePt t="2581" x="6921500" y="1852613"/>
          <p14:tracePt t="2598" x="6934200" y="1839913"/>
          <p14:tracePt t="2614" x="6959600" y="1814513"/>
          <p14:tracePt t="2654" x="6959600" y="1801813"/>
          <p14:tracePt t="2701" x="6959600" y="1789113"/>
          <p14:tracePt t="2716" x="6959600" y="1776413"/>
          <p14:tracePt t="2965" x="6985000" y="1776413"/>
          <p14:tracePt t="3005" x="6997700" y="1776413"/>
          <p14:tracePt t="3357" x="6985000" y="1776413"/>
          <p14:tracePt t="3365" x="6959600" y="1801813"/>
          <p14:tracePt t="3373" x="6946900" y="1801813"/>
          <p14:tracePt t="3383" x="6921500" y="1814513"/>
          <p14:tracePt t="3400" x="6859588" y="1827213"/>
          <p14:tracePt t="3417" x="6772275" y="1865313"/>
          <p14:tracePt t="3434" x="6708775" y="1889125"/>
          <p14:tracePt t="3436" x="6684963" y="1889125"/>
          <p14:tracePt t="3450" x="6646863" y="1901825"/>
          <p14:tracePt t="3453" x="6608763" y="1927225"/>
          <p14:tracePt t="3467" x="6572250" y="1927225"/>
          <p14:tracePt t="3469" x="6546850" y="1952625"/>
          <p14:tracePt t="3484" x="6496050" y="1965325"/>
          <p14:tracePt t="3501" x="6459538" y="2001838"/>
          <p14:tracePt t="3517" x="6396038" y="2052638"/>
          <p14:tracePt t="3534" x="6359525" y="2101850"/>
          <p14:tracePt t="3550" x="6308725" y="2190750"/>
          <p14:tracePt t="3567" x="6283325" y="2227263"/>
          <p14:tracePt t="3584" x="6259513" y="2290763"/>
          <p14:tracePt t="3601" x="6246813" y="2327275"/>
          <p14:tracePt t="3617" x="6246813" y="2352675"/>
          <p14:tracePt t="3634" x="6246813" y="2378075"/>
          <p14:tracePt t="3651" x="6246813" y="2390775"/>
          <p14:tracePt t="3653" x="6246813" y="2403475"/>
          <p14:tracePt t="3668" x="6246813" y="2427288"/>
          <p14:tracePt t="3685" x="6246813" y="2452688"/>
          <p14:tracePt t="3702" x="6246813" y="2478088"/>
          <p14:tracePt t="3718" x="6246813" y="2503488"/>
          <p14:tracePt t="3734" x="6270625" y="2527300"/>
          <p14:tracePt t="3751" x="6283325" y="2552700"/>
          <p14:tracePt t="3768" x="6321425" y="2590800"/>
          <p14:tracePt t="3785" x="6334125" y="2640013"/>
          <p14:tracePt t="3801" x="6359525" y="2665413"/>
          <p14:tracePt t="3818" x="6383338" y="2703513"/>
          <p14:tracePt t="3820" x="6396038" y="2716213"/>
          <p14:tracePt t="3834" x="6408738" y="2716213"/>
          <p14:tracePt t="3836" x="6408738" y="2728913"/>
          <p14:tracePt t="3851" x="6421438" y="2728913"/>
          <p14:tracePt t="3877" x="6421438" y="2740025"/>
          <p14:tracePt t="4213" x="6446838" y="2752725"/>
          <p14:tracePt t="4220" x="6472238" y="2790825"/>
          <p14:tracePt t="4229" x="6508750" y="2803525"/>
          <p14:tracePt t="4236" x="6559550" y="2840038"/>
          <p14:tracePt t="4253" x="6608763" y="2878138"/>
          <p14:tracePt t="4270" x="6672263" y="2928938"/>
          <p14:tracePt t="4286" x="6708775" y="2952750"/>
          <p14:tracePt t="4302" x="6734175" y="2965450"/>
          <p14:tracePt t="4319" x="6734175" y="2978150"/>
          <p14:tracePt t="4493" x="6721475" y="2978150"/>
          <p14:tracePt t="4510" x="6708775" y="2978150"/>
          <p14:tracePt t="4517" x="6684963" y="2978150"/>
          <p14:tracePt t="4526" x="6646863" y="2978150"/>
          <p14:tracePt t="4536" x="6608763" y="2952750"/>
          <p14:tracePt t="4553" x="6521450" y="2941638"/>
          <p14:tracePt t="4570" x="6408738" y="2916238"/>
          <p14:tracePt t="4572" x="6359525" y="2916238"/>
          <p14:tracePt t="4587" x="6308725" y="2916238"/>
          <p14:tracePt t="4589" x="6270625" y="2916238"/>
          <p14:tracePt t="4604" x="6134100" y="2890838"/>
          <p14:tracePt t="4621" x="6057900" y="2878138"/>
          <p14:tracePt t="4637" x="6021388" y="2878138"/>
          <p14:tracePt t="4717" x="6045200" y="2878138"/>
          <p14:tracePt t="4725" x="6096000" y="2878138"/>
          <p14:tracePt t="4737" x="6183313" y="2878138"/>
          <p14:tracePt t="4754" x="6383338" y="2878138"/>
          <p14:tracePt t="4770" x="6721475" y="2878138"/>
          <p14:tracePt t="4772" x="6884988" y="2890838"/>
          <p14:tracePt t="4788" x="7246938" y="2890838"/>
          <p14:tracePt t="4805" x="7572375" y="2916238"/>
          <p14:tracePt t="4821" x="7685088" y="2916238"/>
          <p14:tracePt t="4838" x="7735888" y="2916238"/>
          <p14:tracePt t="4854" x="7748588" y="2916238"/>
          <p14:tracePt t="4917" x="7761288" y="2916238"/>
          <p14:tracePt t="4925" x="7748588" y="2916238"/>
          <p14:tracePt t="4938" x="7697788" y="2916238"/>
          <p14:tracePt t="4941" x="7623175" y="2916238"/>
          <p14:tracePt t="4954" x="7535863" y="2890838"/>
          <p14:tracePt t="4956" x="7435850" y="2865438"/>
          <p14:tracePt t="4971" x="7335838" y="2852738"/>
          <p14:tracePt t="4973" x="7235825" y="2852738"/>
          <p14:tracePt t="4988" x="7110413" y="2828925"/>
          <p14:tracePt t="5004" x="7072313" y="2828925"/>
          <p14:tracePt t="5085" x="7097713" y="2828925"/>
          <p14:tracePt t="5093" x="7146925" y="2828925"/>
          <p14:tracePt t="5105" x="7185025" y="2828925"/>
          <p14:tracePt t="5121" x="7272338" y="2828925"/>
          <p14:tracePt t="5138" x="7372350" y="2816225"/>
          <p14:tracePt t="5140" x="7448550" y="2790825"/>
          <p14:tracePt t="5155" x="7485063" y="2790825"/>
          <p14:tracePt t="5157" x="7535863" y="2778125"/>
          <p14:tracePt t="5172" x="7597775" y="2752725"/>
          <p14:tracePt t="5189" x="7661275" y="2728913"/>
          <p14:tracePt t="5205" x="7685088" y="2728913"/>
          <p14:tracePt t="5277" x="7673975" y="2703513"/>
          <p14:tracePt t="5285" x="7648575" y="2703513"/>
          <p14:tracePt t="5293" x="7623175" y="2703513"/>
          <p14:tracePt t="5305" x="7585075" y="2678113"/>
          <p14:tracePt t="5322" x="7510463" y="2652713"/>
          <p14:tracePt t="5324" x="7497763" y="2640013"/>
          <p14:tracePt t="5340" x="7472363" y="2627313"/>
          <p14:tracePt t="5541" x="7472363" y="2616200"/>
          <p14:tracePt t="5589" x="7472363" y="2603500"/>
          <p14:tracePt t="5607" x="7472363" y="2590800"/>
          <p14:tracePt t="5613" x="7472363" y="2565400"/>
          <p14:tracePt t="5622" x="7485063" y="2565400"/>
          <p14:tracePt t="5640" x="7485063" y="2527300"/>
          <p14:tracePt t="5656" x="7548563" y="2439988"/>
          <p14:tracePt t="5673" x="7572375" y="2414588"/>
          <p14:tracePt t="5805" x="7572375" y="2452688"/>
          <p14:tracePt t="5813" x="7561263" y="2490788"/>
          <p14:tracePt t="5830" x="7523163" y="2516188"/>
          <p14:tracePt t="5840" x="7485063" y="2552700"/>
          <p14:tracePt t="5856" x="7472363" y="2552700"/>
          <p14:tracePt t="5873" x="7459663" y="2552700"/>
          <p14:tracePt t="5890" x="7448550" y="2552700"/>
          <p14:tracePt t="5907" x="7435850" y="2565400"/>
          <p14:tracePt t="5924" x="7423150" y="2578100"/>
          <p14:tracePt t="5957" x="7410450" y="2590800"/>
          <p14:tracePt t="5989" x="7397750" y="2590800"/>
          <p14:tracePt t="6005" x="7385050" y="2616200"/>
          <p14:tracePt t="6014" x="7385050" y="2627313"/>
          <p14:tracePt t="6024" x="7372350" y="2640013"/>
          <p14:tracePt t="6040" x="7348538" y="2665413"/>
          <p14:tracePt t="6057" x="7297738" y="2716213"/>
          <p14:tracePt t="6074" x="7272338" y="2740025"/>
          <p14:tracePt t="6076" x="7246938" y="2778125"/>
          <p14:tracePt t="6091" x="7235825" y="2778125"/>
          <p14:tracePt t="6093" x="7210425" y="2790825"/>
          <p14:tracePt t="6107" x="7197725" y="2803525"/>
          <p14:tracePt t="6109" x="7159625" y="2828925"/>
          <p14:tracePt t="6124" x="7097713" y="2865438"/>
          <p14:tracePt t="6141" x="7059613" y="2878138"/>
          <p14:tracePt t="6158" x="7021513" y="2890838"/>
          <p14:tracePt t="6174" x="6972300" y="2916238"/>
          <p14:tracePt t="6190" x="6910388" y="2916238"/>
          <p14:tracePt t="6207" x="6859588" y="2941638"/>
          <p14:tracePt t="6224" x="6784975" y="2941638"/>
          <p14:tracePt t="6241" x="6746875" y="2941638"/>
          <p14:tracePt t="6258" x="6672263" y="2965450"/>
          <p14:tracePt t="6274" x="6621463" y="2965450"/>
          <p14:tracePt t="6276" x="6596063" y="2978150"/>
          <p14:tracePt t="6291" x="6584950" y="2978150"/>
          <p14:tracePt t="6293" x="6559550" y="2978150"/>
          <p14:tracePt t="6308" x="6521450" y="2990850"/>
          <p14:tracePt t="6324" x="6508750" y="2990850"/>
          <p14:tracePt t="6342" x="6496050" y="2990850"/>
          <p14:tracePt t="6581" x="6496050" y="3003550"/>
          <p14:tracePt t="6598" x="6534150" y="3003550"/>
          <p14:tracePt t="6605" x="6596063" y="3028950"/>
          <p14:tracePt t="6614" x="6659563" y="3028950"/>
          <p14:tracePt t="6625" x="6746875" y="3041650"/>
          <p14:tracePt t="6642" x="6921500" y="3078163"/>
          <p14:tracePt t="6644" x="6997700" y="3103563"/>
          <p14:tracePt t="6658" x="7072313" y="3116263"/>
          <p14:tracePt t="6660" x="7134225" y="3128963"/>
          <p14:tracePt t="6675" x="7172325" y="3141663"/>
          <p14:tracePt t="6676" x="7223125" y="3165475"/>
          <p14:tracePt t="6692" x="7235825" y="3165475"/>
          <p14:tracePt t="6748" x="7235825" y="3178175"/>
          <p14:tracePt t="6756" x="7235825" y="3190875"/>
          <p14:tracePt t="6764" x="7235825" y="3203575"/>
          <p14:tracePt t="6775" x="7197725" y="3216275"/>
          <p14:tracePt t="6791" x="7072313" y="3241675"/>
          <p14:tracePt t="6808" x="6921500" y="3241675"/>
          <p14:tracePt t="6824" x="6721475" y="3241675"/>
          <p14:tracePt t="6841" x="6572250" y="3241675"/>
          <p14:tracePt t="6858" x="6508750" y="3241675"/>
          <p14:tracePt t="6859" x="6496050" y="3241675"/>
          <p14:tracePt t="6916" x="6521450" y="3241675"/>
          <p14:tracePt t="6926" x="6559550" y="3241675"/>
          <p14:tracePt t="6933" x="6621463" y="3241675"/>
          <p14:tracePt t="6942" x="6646863" y="3241675"/>
          <p14:tracePt t="6959" x="6696075" y="3241675"/>
          <p14:tracePt t="6976" x="6721475" y="3241675"/>
          <p14:tracePt t="7157" x="6734175" y="3241675"/>
          <p14:tracePt t="7269" x="6746875" y="3241675"/>
          <p14:tracePt t="7277" x="6759575" y="3241675"/>
          <p14:tracePt t="7285" x="6772275" y="3241675"/>
          <p14:tracePt t="7294" x="6784975" y="3241675"/>
          <p14:tracePt t="7310" x="6797675" y="3241675"/>
          <p14:tracePt t="7327" x="6808788" y="3254375"/>
          <p14:tracePt t="7344" x="6834188" y="3278188"/>
          <p14:tracePt t="7366" x="6834188" y="3290888"/>
          <p14:tracePt t="7381" x="6846888" y="3316288"/>
          <p14:tracePt t="7453" x="6859588" y="3316288"/>
          <p14:tracePt t="7485" x="6872288" y="3316288"/>
          <p14:tracePt t="7501" x="6897688" y="3316288"/>
          <p14:tracePt t="7509" x="6946900" y="3316288"/>
          <p14:tracePt t="7517" x="7010400" y="3316288"/>
          <p14:tracePt t="7527" x="7110413" y="3316288"/>
          <p14:tracePt t="7545" x="7323138" y="3316288"/>
          <p14:tracePt t="7561" x="7585075" y="3316288"/>
          <p14:tracePt t="7578" x="8048625" y="3278188"/>
          <p14:tracePt t="7594" x="8348663" y="3228975"/>
          <p14:tracePt t="7596" x="8512175" y="3141663"/>
          <p14:tracePt t="7693" x="8512175" y="3128963"/>
          <p14:tracePt t="7717" x="8486775" y="3128963"/>
          <p14:tracePt t="7725" x="8474075" y="3128963"/>
          <p14:tracePt t="7741" x="8448675" y="3128963"/>
          <p14:tracePt t="7749" x="8412163" y="3128963"/>
          <p14:tracePt t="7761" x="8386763" y="3128963"/>
          <p14:tracePt t="7778" x="8312150" y="3128963"/>
          <p14:tracePt t="7780" x="8274050" y="3128963"/>
          <p14:tracePt t="7795" x="8248650" y="3128963"/>
          <p14:tracePt t="7797" x="8212138" y="3128963"/>
          <p14:tracePt t="7812" x="8161338" y="3128963"/>
          <p14:tracePt t="7829" x="8135938" y="3128963"/>
          <p14:tracePt t="7846" x="8123238" y="3128963"/>
          <p14:tracePt t="7885" x="8099425" y="3128963"/>
          <p14:tracePt t="7904" x="8074025" y="3141663"/>
          <p14:tracePt t="7918" x="8048625" y="3141663"/>
          <p14:tracePt t="7934" x="8010525" y="3165475"/>
          <p14:tracePt t="7941" x="7999413" y="3178175"/>
          <p14:tracePt t="7957" x="7974013" y="3190875"/>
          <p14:tracePt t="7965" x="7961313" y="3203575"/>
          <p14:tracePt t="7979" x="7948613" y="3216275"/>
          <p14:tracePt t="7981" x="7923213" y="3241675"/>
          <p14:tracePt t="7996" x="7874000" y="3267075"/>
          <p14:tracePt t="8013" x="7835900" y="3303588"/>
          <p14:tracePt t="8029" x="7723188" y="3403600"/>
          <p14:tracePt t="8046" x="7523163" y="3579813"/>
          <p14:tracePt t="8062" x="7297738" y="3779838"/>
          <p14:tracePt t="8079" x="7059613" y="3992563"/>
          <p14:tracePt t="8095" x="6834188" y="4230688"/>
          <p14:tracePt t="8112" x="6634163" y="4430713"/>
          <p14:tracePt t="8129" x="6483350" y="4592638"/>
          <p14:tracePt t="8146" x="6346825" y="4718050"/>
          <p14:tracePt t="8163" x="6221413" y="4792663"/>
          <p14:tracePt t="8164" x="6146800" y="4843463"/>
          <p14:tracePt t="8180" x="6045200" y="4918075"/>
          <p14:tracePt t="8197" x="5983288" y="4943475"/>
          <p14:tracePt t="8213" x="5932488" y="4968875"/>
          <p14:tracePt t="8230" x="5895975" y="4981575"/>
          <p14:tracePt t="8246" x="5832475" y="5005388"/>
          <p14:tracePt t="8263" x="5757863" y="5043488"/>
          <p14:tracePt t="8279" x="5670550" y="5056188"/>
          <p14:tracePt t="8296" x="5519738" y="5092700"/>
          <p14:tracePt t="8313" x="5357813" y="5130800"/>
          <p14:tracePt t="8330" x="5181600" y="5181600"/>
          <p14:tracePt t="8333" x="5094288" y="5205413"/>
          <p14:tracePt t="8346" x="5032375" y="5218113"/>
          <p14:tracePt t="8348" x="4932363" y="5256213"/>
          <p14:tracePt t="8362" x="4881563" y="5281613"/>
          <p14:tracePt t="8363" x="4856163" y="5281613"/>
          <p14:tracePt t="8379" x="4832350" y="5294313"/>
          <p14:tracePt t="8396" x="4743450" y="5305425"/>
          <p14:tracePt t="8413" x="4656138" y="5318125"/>
          <p14:tracePt t="8429" x="4530725" y="5343525"/>
          <p14:tracePt t="8446" x="4381500" y="5343525"/>
          <p14:tracePt t="8462" x="4205288" y="5381625"/>
          <p14:tracePt t="8479" x="4092575" y="5381625"/>
          <p14:tracePt t="8496" x="3968750" y="5394325"/>
          <p14:tracePt t="8512" x="3879850" y="5394325"/>
          <p14:tracePt t="8529" x="3792538" y="5394325"/>
          <p14:tracePt t="8546" x="3705225" y="5394325"/>
          <p14:tracePt t="8547" x="3643313" y="5394325"/>
          <p14:tracePt t="8563" x="3605213" y="5394325"/>
          <p14:tracePt t="8564" x="3554413" y="5394325"/>
          <p14:tracePt t="8580" x="3479800" y="5394325"/>
          <p14:tracePt t="8596" x="3417888" y="5394325"/>
          <p14:tracePt t="8613" x="3354388" y="5394325"/>
          <p14:tracePt t="8629" x="3305175" y="5394325"/>
          <p14:tracePt t="8646" x="3279775" y="5394325"/>
          <p14:tracePt t="8663" x="3267075" y="5394325"/>
          <p14:tracePt t="8837" x="3254375" y="5394325"/>
          <p14:tracePt t="9053" x="3267075" y="5394325"/>
          <p14:tracePt t="9077" x="3267075" y="5381625"/>
          <p14:tracePt t="9085" x="3279775" y="5381625"/>
          <p14:tracePt t="9093" x="3279775" y="5368925"/>
          <p14:tracePt t="9101" x="3305175" y="5356225"/>
          <p14:tracePt t="9115" x="3341688" y="5343525"/>
          <p14:tracePt t="9117" x="3392488" y="5318125"/>
          <p14:tracePt t="9133" x="3517900" y="5281613"/>
          <p14:tracePt t="9149" x="3692525" y="5194300"/>
          <p14:tracePt t="9166" x="3917950" y="5130800"/>
          <p14:tracePt t="9182" x="4130675" y="5081588"/>
          <p14:tracePt t="9198" x="4318000" y="5018088"/>
          <p14:tracePt t="9215" x="4494213" y="4981575"/>
          <p14:tracePt t="9232" x="4606925" y="4981575"/>
          <p14:tracePt t="9249" x="4656138" y="4968875"/>
          <p14:tracePt t="9265" x="4668838" y="4968875"/>
          <p14:tracePt t="9282" x="4681538" y="4968875"/>
          <p14:tracePt t="9461" x="4681538" y="4956175"/>
          <p14:tracePt t="9501" x="4694238" y="4956175"/>
          <p14:tracePt t="9525" x="4719638" y="4956175"/>
          <p14:tracePt t="9549" x="4732338" y="4956175"/>
          <p14:tracePt t="9557" x="4743450" y="4956175"/>
          <p14:tracePt t="9566" x="4768850" y="4956175"/>
          <p14:tracePt t="9583" x="4794250" y="4956175"/>
          <p14:tracePt t="9599" x="4806950" y="4956175"/>
          <p14:tracePt t="9616" x="4843463" y="4956175"/>
          <p14:tracePt t="9633" x="4868863" y="4956175"/>
          <p14:tracePt t="9650" x="4894263" y="4956175"/>
          <p14:tracePt t="9666" x="4906963" y="4956175"/>
          <p14:tracePt t="9684" x="4932363" y="4956175"/>
          <p14:tracePt t="9700" x="4945063" y="4956175"/>
          <p14:tracePt t="9717" x="4968875" y="4956175"/>
          <p14:tracePt t="9734" x="4994275" y="4968875"/>
          <p14:tracePt t="9750" x="5006975" y="4968875"/>
          <p14:tracePt t="9766" x="5032375" y="4992688"/>
          <p14:tracePt t="9783" x="5045075" y="4992688"/>
          <p14:tracePt t="9800" x="5094288" y="4992688"/>
          <p14:tracePt t="9817" x="5132388" y="5018088"/>
          <p14:tracePt t="9834" x="5170488" y="5018088"/>
          <p14:tracePt t="9850" x="5207000" y="5018088"/>
          <p14:tracePt t="9852" x="5232400" y="5018088"/>
          <p14:tracePt t="9867" x="5245100" y="5018088"/>
          <p14:tracePt t="9869" x="5257800" y="5018088"/>
          <p14:tracePt t="9884" x="5294313" y="5018088"/>
          <p14:tracePt t="9903" x="5319713" y="5018088"/>
          <p14:tracePt t="9917" x="5345113" y="5018088"/>
          <p14:tracePt t="9934" x="5407025" y="5018088"/>
          <p14:tracePt t="9950" x="5470525" y="4981575"/>
          <p14:tracePt t="9967" x="5519738" y="4943475"/>
          <p14:tracePt t="9984" x="5557838" y="4918075"/>
          <p14:tracePt t="10001" x="5595938" y="4892675"/>
          <p14:tracePt t="10017" x="5595938" y="4879975"/>
          <p14:tracePt t="10034" x="5619750" y="4856163"/>
          <p14:tracePt t="10077" x="5619750" y="4843463"/>
          <p14:tracePt t="10117" x="5619750" y="4830763"/>
          <p14:tracePt t="10677" x="5632450" y="4818063"/>
          <p14:tracePt t="10869" x="5657850" y="4818063"/>
          <p14:tracePt t="11045" x="5670550" y="4818063"/>
          <p14:tracePt t="11085" x="5683250" y="4818063"/>
          <p14:tracePt t="11141" x="5695950" y="4818063"/>
          <p14:tracePt t="11173" x="5708650" y="4818063"/>
          <p14:tracePt t="11181" x="5708650" y="4830763"/>
          <p14:tracePt t="11205" x="5719763" y="4830763"/>
          <p14:tracePt t="11245" x="5732463" y="4830763"/>
          <p14:tracePt t="11254" x="5745163" y="4830763"/>
          <p14:tracePt t="11261" x="5757863" y="4843463"/>
          <p14:tracePt t="11270" x="5783263" y="4856163"/>
          <p14:tracePt t="11288" x="5795963" y="4868863"/>
          <p14:tracePt t="11304" x="5832475" y="4879975"/>
          <p14:tracePt t="11321" x="5845175" y="4892675"/>
          <p14:tracePt t="11338" x="5870575" y="4905375"/>
          <p14:tracePt t="11340" x="5883275" y="4918075"/>
          <p14:tracePt t="11354" x="5921375" y="4943475"/>
          <p14:tracePt t="11371" x="5945188" y="4943475"/>
          <p14:tracePt t="11388" x="5957888" y="4968875"/>
          <p14:tracePt t="11405" x="5970588" y="4981575"/>
          <p14:tracePt t="11429" x="5970588" y="4992688"/>
          <p14:tracePt t="11445" x="5995988" y="5005388"/>
          <p14:tracePt t="11454" x="5995988" y="5030788"/>
          <p14:tracePt t="11478" x="6008688" y="5030788"/>
          <p14:tracePt t="11494" x="6021388" y="5043488"/>
          <p14:tracePt t="11510" x="6034088" y="5056188"/>
          <p14:tracePt t="11521" x="6034088" y="5068888"/>
          <p14:tracePt t="11538" x="6045200" y="5081588"/>
          <p14:tracePt t="11540" x="6045200" y="5092700"/>
          <p14:tracePt t="11554" x="6057900" y="5105400"/>
          <p14:tracePt t="11557" x="6057900" y="5118100"/>
          <p14:tracePt t="11572" x="6070600" y="5143500"/>
          <p14:tracePt t="11604" x="6083300" y="5156200"/>
          <p14:tracePt t="11612" x="6096000" y="5181600"/>
          <p14:tracePt t="11653" x="6108700" y="5194300"/>
          <p14:tracePt t="11669" x="6121400" y="5194300"/>
          <p14:tracePt t="11677" x="6134100" y="5194300"/>
          <p14:tracePt t="11688" x="6146800" y="5194300"/>
          <p14:tracePt t="11705" x="6170613" y="5194300"/>
          <p14:tracePt t="11722" x="6183313" y="5194300"/>
          <p14:tracePt t="11724" x="6196013" y="5194300"/>
          <p14:tracePt t="11739" x="6208713" y="5194300"/>
          <p14:tracePt t="11756" x="6221413" y="5194300"/>
          <p14:tracePt t="11772" x="6246813" y="5194300"/>
          <p14:tracePt t="11789" x="6259513" y="5194300"/>
          <p14:tracePt t="11806" x="6259513" y="5168900"/>
          <p14:tracePt t="11822" x="6283325" y="5156200"/>
          <p14:tracePt t="11861" x="6283325" y="5143500"/>
          <p14:tracePt t="11869" x="6283325" y="5130800"/>
          <p14:tracePt t="11885" x="6296025" y="5118100"/>
          <p14:tracePt t="11901" x="6308725" y="5105400"/>
          <p14:tracePt t="11926" x="6308725" y="5092700"/>
          <p14:tracePt t="11949" x="6321425" y="5081588"/>
          <p14:tracePt t="11981" x="6321425" y="5068888"/>
          <p14:tracePt t="12005" x="6321425" y="5056188"/>
          <p14:tracePt t="12013" x="6334125" y="5043488"/>
          <p14:tracePt t="12053" x="6334125" y="5030788"/>
          <p14:tracePt t="12133" x="6334125" y="5018088"/>
          <p14:tracePt t="12140" x="6346825" y="5018088"/>
          <p14:tracePt t="12173" x="6359525" y="5018088"/>
          <p14:tracePt t="12190" x="6359525" y="5005388"/>
          <p14:tracePt t="12197" x="6370638" y="5005388"/>
          <p14:tracePt t="12221" x="6383338" y="4992688"/>
          <p14:tracePt t="12261" x="6383338" y="4981575"/>
          <p14:tracePt t="12277" x="6408738" y="4968875"/>
          <p14:tracePt t="12301" x="6434138" y="4956175"/>
          <p14:tracePt t="12325" x="6459538" y="4943475"/>
          <p14:tracePt t="12389" x="6472238" y="4943475"/>
          <p14:tracePt t="12397" x="6483350" y="4943475"/>
          <p14:tracePt t="12421" x="6496050" y="4943475"/>
          <p14:tracePt t="12446" x="6508750" y="4930775"/>
          <p14:tracePt t="12501" x="6521450" y="4930775"/>
          <p14:tracePt t="12549" x="6534150" y="4930775"/>
          <p14:tracePt t="12565" x="6546850" y="4930775"/>
          <p14:tracePt t="12581" x="6559550" y="4930775"/>
          <p14:tracePt t="12597" x="6572250" y="4930775"/>
          <p14:tracePt t="12614" x="6584950" y="4930775"/>
          <p14:tracePt t="12645" x="6608763" y="4930775"/>
          <p14:tracePt t="12677" x="6621463" y="4930775"/>
          <p14:tracePt t="12701" x="6646863" y="4930775"/>
          <p14:tracePt t="12708" x="6646863" y="4943475"/>
          <p14:tracePt t="12717" x="6659563" y="4943475"/>
          <p14:tracePt t="12733" x="6672263" y="4943475"/>
          <p14:tracePt t="12742" x="6684963" y="4943475"/>
          <p14:tracePt t="12758" x="6696075" y="4943475"/>
          <p14:tracePt t="12774" x="6734175" y="4968875"/>
          <p14:tracePt t="12791" x="6746875" y="4968875"/>
          <p14:tracePt t="12808" x="6784975" y="4968875"/>
          <p14:tracePt t="12825" x="6808788" y="4968875"/>
          <p14:tracePt t="12841" x="6821488" y="4968875"/>
          <p14:tracePt t="12858" x="6834188" y="4968875"/>
          <p14:tracePt t="12875" x="6846888" y="4968875"/>
          <p14:tracePt t="12892" x="6872288" y="4968875"/>
          <p14:tracePt t="12909" x="6884988" y="4968875"/>
          <p14:tracePt t="12926" x="6910388" y="4968875"/>
          <p14:tracePt t="12957" x="6921500" y="4968875"/>
          <p14:tracePt t="12973" x="6934200" y="4968875"/>
          <p14:tracePt t="12989" x="6946900" y="4968875"/>
          <p14:tracePt t="12997" x="6959600" y="4968875"/>
          <p14:tracePt t="13030" x="6972300" y="4968875"/>
          <p14:tracePt t="13245" x="6997700" y="4968875"/>
          <p14:tracePt t="13269" x="7010400" y="4968875"/>
          <p14:tracePt t="13285" x="7021513" y="4981575"/>
          <p14:tracePt t="13317" x="7034213" y="4981575"/>
          <p14:tracePt t="13429" x="7034213" y="4992688"/>
          <p14:tracePt t="13437" x="7034213" y="5005388"/>
          <p14:tracePt t="13557" x="7034213" y="5018088"/>
          <p14:tracePt t="13582" x="7034213" y="5030788"/>
          <p14:tracePt t="13629" x="7034213" y="5043488"/>
          <p14:tracePt t="13644" x="7034213" y="5056188"/>
          <p14:tracePt t="13661" x="7034213" y="5068888"/>
          <p14:tracePt t="13677" x="7034213" y="5081588"/>
          <p14:tracePt t="13685" x="7034213" y="5092700"/>
          <p14:tracePt t="13701" x="7034213" y="5118100"/>
          <p14:tracePt t="13717" x="7034213" y="5130800"/>
          <p14:tracePt t="13727" x="7034213" y="5143500"/>
          <p14:tracePt t="13744" x="7046913" y="5156200"/>
          <p14:tracePt t="13760" x="7046913" y="5168900"/>
          <p14:tracePt t="13777" x="7046913" y="5181600"/>
          <p14:tracePt t="13797" x="7046913" y="5205413"/>
          <p14:tracePt t="13949" x="7046913" y="5218113"/>
          <p14:tracePt t="13973" x="7046913" y="5256213"/>
          <p14:tracePt t="13989" x="7046913" y="5268913"/>
          <p14:tracePt t="14005" x="7046913" y="5281613"/>
          <p14:tracePt t="14012" x="7046913" y="5294313"/>
          <p14:tracePt t="14028" x="7046913" y="5318125"/>
          <p14:tracePt t="14045" x="7046913" y="5343525"/>
          <p14:tracePt t="14062" x="7010400" y="5368925"/>
          <p14:tracePt t="14078" x="6985000" y="5407025"/>
          <p14:tracePt t="14094" x="6959600" y="5430838"/>
          <p14:tracePt t="14112" x="6934200" y="5456238"/>
          <p14:tracePt t="14128" x="6910388" y="5494338"/>
          <p14:tracePt t="14145" x="6897688" y="5518150"/>
          <p14:tracePt t="14162" x="6897688" y="5530850"/>
          <p14:tracePt t="14164" x="6897688" y="5543550"/>
          <p14:tracePt t="14178" x="6897688" y="5556250"/>
          <p14:tracePt t="14180" x="6884988" y="5556250"/>
          <p14:tracePt t="14195" x="6884988" y="5568950"/>
          <p14:tracePt t="14229" x="6872288" y="5568950"/>
          <p14:tracePt t="14533" x="6872288" y="5581650"/>
          <p14:tracePt t="14565" x="6859588" y="5581650"/>
          <p14:tracePt t="14589" x="6846888" y="5581650"/>
          <p14:tracePt t="14613" x="6834188" y="5581650"/>
          <p14:tracePt t="14630" x="6821488" y="5581650"/>
          <p14:tracePt t="14661" x="6797675" y="5581650"/>
          <p14:tracePt t="14669" x="6772275" y="5581650"/>
          <p14:tracePt t="14679" x="6746875" y="5581650"/>
          <p14:tracePt t="14696" x="6646863" y="5568950"/>
          <p14:tracePt t="14713" x="6534150" y="5518150"/>
          <p14:tracePt t="14730" x="6408738" y="5481638"/>
          <p14:tracePt t="14732" x="6334125" y="5468938"/>
          <p14:tracePt t="14746" x="6246813" y="5443538"/>
          <p14:tracePt t="14749" x="6157913" y="5407025"/>
          <p14:tracePt t="14764" x="6045200" y="5381625"/>
          <p14:tracePt t="14780" x="5945188" y="5330825"/>
          <p14:tracePt t="14797" x="5895975" y="5305425"/>
          <p14:tracePt t="14821" x="5870575" y="5305425"/>
          <p14:tracePt t="14837" x="5857875" y="5294313"/>
          <p14:tracePt t="14853" x="5845175" y="5268913"/>
          <p14:tracePt t="14869" x="5832475" y="5243513"/>
          <p14:tracePt t="14886" x="5832475" y="5230813"/>
          <p14:tracePt t="14897" x="5832475" y="5205413"/>
          <p14:tracePt t="14913" x="5821363" y="5181600"/>
          <p14:tracePt t="14930" x="5821363" y="5156200"/>
          <p14:tracePt t="14932" x="5821363" y="5130800"/>
          <p14:tracePt t="14948" x="5821363" y="5105400"/>
          <p14:tracePt t="14964" x="5795963" y="5068888"/>
          <p14:tracePt t="14989" x="5795963" y="5056188"/>
          <p14:tracePt t="15029" x="5795963" y="5043488"/>
          <p14:tracePt t="15213" x="5808663" y="5030788"/>
          <p14:tracePt t="15229" x="5857875" y="5030788"/>
          <p14:tracePt t="15237" x="5908675" y="5030788"/>
          <p14:tracePt t="15248" x="5957888" y="5030788"/>
          <p14:tracePt t="15265" x="6096000" y="5030788"/>
          <p14:tracePt t="15281" x="6246813" y="5030788"/>
          <p14:tracePt t="15297" x="6383338" y="5030788"/>
          <p14:tracePt t="15315" x="6459538" y="5030788"/>
          <p14:tracePt t="15316" x="6508750" y="5030788"/>
          <p14:tracePt t="15331" x="6534150" y="5030788"/>
          <p14:tracePt t="15333" x="6546850" y="5030788"/>
          <p14:tracePt t="15348" x="6572250" y="5018088"/>
          <p14:tracePt t="15365" x="6584950" y="5005388"/>
          <p14:tracePt t="15389" x="6608763" y="5005388"/>
          <p14:tracePt t="15405" x="6634163" y="4992688"/>
          <p14:tracePt t="15437" x="6646863" y="4992688"/>
          <p14:tracePt t="15445" x="6659563" y="4992688"/>
          <p14:tracePt t="15454" x="6672263" y="4992688"/>
          <p14:tracePt t="15470" x="6684963" y="4992688"/>
          <p14:tracePt t="15493" x="6684963" y="4981575"/>
          <p14:tracePt t="15733" x="6684963" y="4992688"/>
          <p14:tracePt t="15749" x="6684963" y="5005388"/>
          <p14:tracePt t="15757" x="6684963" y="5018088"/>
          <p14:tracePt t="15766" x="6684963" y="5030788"/>
          <p14:tracePt t="15782" x="6684963" y="5043488"/>
          <p14:tracePt t="15799" x="6684963" y="5056188"/>
          <p14:tracePt t="15816" x="6696075" y="5068888"/>
          <p14:tracePt t="15837" x="6708775" y="5092700"/>
          <p14:tracePt t="15853" x="6721475" y="5092700"/>
          <p14:tracePt t="15866" x="6734175" y="5092700"/>
          <p14:tracePt t="15867" x="6746875" y="5092700"/>
          <p14:tracePt t="15885" x="6772275" y="5092700"/>
          <p14:tracePt t="15900" x="6784975" y="5092700"/>
          <p14:tracePt t="15917" x="6808788" y="5092700"/>
          <p14:tracePt t="15935" x="6821488" y="5092700"/>
          <p14:tracePt t="15949" x="6859588" y="5092700"/>
          <p14:tracePt t="15966" x="6872288" y="5092700"/>
          <p14:tracePt t="15983" x="6884988" y="5092700"/>
          <p14:tracePt t="16000" x="6897688" y="5092700"/>
          <p14:tracePt t="16101" x="6910388" y="5092700"/>
          <p14:tracePt t="16157" x="6921500" y="5092700"/>
          <p14:tracePt t="16237" x="6934200" y="5081588"/>
          <p14:tracePt t="16261" x="6946900" y="5081588"/>
          <p14:tracePt t="16268" x="6972300" y="5081588"/>
          <p14:tracePt t="16284" x="7010400" y="5081588"/>
          <p14:tracePt t="16301" x="7034213" y="5081588"/>
          <p14:tracePt t="16318" x="7059613" y="5081588"/>
          <p14:tracePt t="16325" x="7085013" y="5081588"/>
          <p14:tracePt t="16334" x="7110413" y="5081588"/>
          <p14:tracePt t="16350" x="7123113" y="5081588"/>
          <p14:tracePt t="16367" x="7146925" y="5081588"/>
          <p14:tracePt t="16384" x="7159625" y="5081588"/>
          <p14:tracePt t="16401" x="7172325" y="5081588"/>
          <p14:tracePt t="16453" x="7197725" y="5081588"/>
          <p14:tracePt t="16485" x="7197725" y="5068888"/>
          <p14:tracePt t="16725" x="7210425" y="5068888"/>
          <p14:tracePt t="16733" x="7223125" y="5068888"/>
          <p14:tracePt t="16741" x="7246938" y="5068888"/>
          <p14:tracePt t="16751" x="7259638" y="5081588"/>
          <p14:tracePt t="16768" x="7323138" y="5092700"/>
          <p14:tracePt t="16785" x="7348538" y="5092700"/>
          <p14:tracePt t="16802" x="7385050" y="5092700"/>
          <p14:tracePt t="16818" x="7397750" y="5092700"/>
          <p14:tracePt t="16820" x="7410450" y="5092700"/>
          <p14:tracePt t="16836" x="7423150" y="5092700"/>
          <p14:tracePt t="16869" x="7435850" y="5092700"/>
          <p14:tracePt t="17021" x="7448550" y="5105400"/>
          <p14:tracePt t="17213" x="7448550" y="5118100"/>
          <p14:tracePt t="18245" x="7448550" y="5105400"/>
          <p14:tracePt t="18269" x="7448550" y="5092700"/>
          <p14:tracePt t="18285" x="7448550" y="5081588"/>
          <p14:tracePt t="18294" x="7448550" y="5068888"/>
          <p14:tracePt t="18309" x="7448550" y="5043488"/>
          <p14:tracePt t="18341" x="7448550" y="5030788"/>
          <p14:tracePt t="18349" x="7448550" y="5018088"/>
          <p14:tracePt t="18357" x="7435850" y="5005388"/>
          <p14:tracePt t="18389" x="7435850" y="4992688"/>
          <p14:tracePt t="18397" x="7435850" y="4981575"/>
          <p14:tracePt t="18437" x="7435850" y="4956175"/>
          <p14:tracePt t="18445" x="7423150" y="4956175"/>
          <p14:tracePt t="18501" x="7423150" y="4943475"/>
          <p14:tracePt t="18517" x="7423150" y="4930775"/>
          <p14:tracePt t="18533" x="7423150" y="4918075"/>
          <p14:tracePt t="18549" x="7423150" y="4905375"/>
          <p14:tracePt t="18565" x="7423150" y="4892675"/>
          <p14:tracePt t="18581" x="7423150" y="4879975"/>
          <p14:tracePt t="18589" x="7423150" y="4868863"/>
          <p14:tracePt t="18621" x="7423150" y="4843463"/>
          <p14:tracePt t="18637" x="7423150" y="4818063"/>
          <p14:tracePt t="18645" x="7435850" y="4805363"/>
          <p14:tracePt t="18656" x="7448550" y="4792663"/>
          <p14:tracePt t="18673" x="7472363" y="4768850"/>
          <p14:tracePt t="18690" x="7523163" y="4743450"/>
          <p14:tracePt t="18692" x="7535863" y="4730750"/>
          <p14:tracePt t="18707" x="7548563" y="4718050"/>
          <p14:tracePt t="18709" x="7561263" y="4705350"/>
          <p14:tracePt t="18724" x="7610475" y="4656138"/>
          <p14:tracePt t="18741" x="7661275" y="4630738"/>
          <p14:tracePt t="18757" x="7748588" y="4605338"/>
          <p14:tracePt t="18773" x="7810500" y="4554538"/>
          <p14:tracePt t="18790" x="7861300" y="4530725"/>
          <p14:tracePt t="18807" x="7910513" y="4518025"/>
          <p14:tracePt t="18824" x="7935913" y="4492625"/>
          <p14:tracePt t="18841" x="7961313" y="4492625"/>
          <p14:tracePt t="18857" x="7986713" y="4467225"/>
          <p14:tracePt t="18874" x="8010525" y="4443413"/>
          <p14:tracePt t="18893" x="8023225" y="4443413"/>
          <p14:tracePt t="19045" x="8035925" y="4443413"/>
          <p14:tracePt t="19149" x="8048625" y="4443413"/>
          <p14:tracePt t="19158" x="8061325" y="4443413"/>
          <p14:tracePt t="19173" x="8074025" y="4430713"/>
          <p14:tracePt t="19189" x="8099425" y="4430713"/>
          <p14:tracePt t="19197" x="8110538" y="4430713"/>
          <p14:tracePt t="19208" x="8148638" y="4430713"/>
          <p14:tracePt t="19225" x="8235950" y="4405313"/>
          <p14:tracePt t="19242" x="8374063" y="4405313"/>
          <p14:tracePt t="19244" x="8448675" y="4405313"/>
          <p14:tracePt t="19258" x="8524875" y="4405313"/>
          <p14:tracePt t="19260" x="8612188" y="4405313"/>
          <p14:tracePt t="19275" x="8712200" y="4430713"/>
          <p14:tracePt t="19277" x="8799513" y="4443413"/>
          <p14:tracePt t="19292" x="8937625" y="4479925"/>
          <p14:tracePt t="19309" x="9012238" y="4479925"/>
          <p14:tracePt t="19325" x="9050338" y="4479925"/>
          <p14:tracePt t="19342" x="9088438" y="4479925"/>
          <p14:tracePt t="19358" x="9112250" y="4479925"/>
          <p14:tracePt t="19375" x="9163050" y="4479925"/>
          <p14:tracePt t="19392" x="9224963" y="4479925"/>
          <p14:tracePt t="19409" x="9275763" y="4454525"/>
          <p14:tracePt t="19425" x="9324975" y="4454525"/>
          <p14:tracePt t="19442" x="9350375" y="4454525"/>
          <p14:tracePt t="19444" x="9375775" y="4454525"/>
          <p14:tracePt t="19459" x="9388475" y="4454525"/>
          <p14:tracePt t="19461" x="9413875" y="4454525"/>
          <p14:tracePt t="19476" x="9437688" y="4454525"/>
          <p14:tracePt t="19509" x="9450388" y="445452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20622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698975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19724" y="1906408"/>
            <a:ext cx="10777928" cy="3676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2400" dirty="0">
                <a:latin typeface="Alexandria"/>
              </a:rPr>
              <a:t>Bias risks exist; fix them with diverse data and audits.</a:t>
            </a:r>
          </a:p>
          <a:p>
            <a:pPr marL="9715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2400" b="1" dirty="0">
                <a:latin typeface="Alexandria"/>
              </a:rPr>
              <a:t>"Black box" </a:t>
            </a:r>
            <a:r>
              <a:rPr lang="en-US" sz="2400" dirty="0">
                <a:latin typeface="Alexandria"/>
              </a:rPr>
              <a:t>AI needs Transparency and human checks.</a:t>
            </a:r>
          </a:p>
          <a:p>
            <a:pPr marL="9715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2400" dirty="0">
                <a:latin typeface="Alexandria"/>
              </a:rPr>
              <a:t>Regulations must adapt to ensure AI safety and fairness.</a:t>
            </a:r>
          </a:p>
          <a:p>
            <a:pPr marL="9715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sz="2400" dirty="0">
                <a:latin typeface="Alexandria"/>
              </a:rPr>
              <a:t>AI supports, not replaces, human expertise in healthcare.</a:t>
            </a:r>
          </a:p>
          <a:p>
            <a:pPr lvl="1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47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084"/>
    </mc:Choice>
    <mc:Fallback xmlns="">
      <p:transition advTm="40084"/>
    </mc:Fallback>
  </mc:AlternateContent>
  <p:extLst>
    <p:ext uri="{3A86A75C-4F4B-4683-9AE1-C65F6400EC91}">
      <p14:laserTraceLst xmlns:p14="http://schemas.microsoft.com/office/powerpoint/2010/main">
        <p14:tracePtLst>
          <p14:tracePt t="4673" x="9450388" y="4443413"/>
          <p14:tracePt t="4689" x="9450388" y="4430713"/>
          <p14:tracePt t="4714" x="9463088" y="4418013"/>
          <p14:tracePt t="4721" x="9475788" y="4392613"/>
          <p14:tracePt t="4730" x="9501188" y="4354513"/>
          <p14:tracePt t="4741" x="9525000" y="4318000"/>
          <p14:tracePt t="4757" x="9537700" y="4267200"/>
          <p14:tracePt t="4774" x="9563100" y="4241800"/>
          <p14:tracePt t="4790" x="9563100" y="4217988"/>
          <p14:tracePt t="4792" x="9575800" y="4205288"/>
          <p14:tracePt t="4807" x="9601200" y="4192588"/>
          <p14:tracePt t="4808" x="9650413" y="4141788"/>
          <p14:tracePt t="4824" x="9801225" y="4067175"/>
          <p14:tracePt t="4841" x="9952038" y="4005263"/>
          <p14:tracePt t="4857" x="10088563" y="3979863"/>
          <p14:tracePt t="4874" x="10213975" y="3967163"/>
          <p14:tracePt t="4891" x="10339388" y="3916363"/>
          <p14:tracePt t="4908" x="10426700" y="3892550"/>
          <p14:tracePt t="4925" x="10464800" y="3867150"/>
          <p14:tracePt t="4941" x="10502900" y="3841750"/>
          <p14:tracePt t="4958" x="10552113" y="3792538"/>
          <p14:tracePt t="4975" x="10564813" y="3779838"/>
          <p14:tracePt t="4977" x="10577513" y="3767138"/>
          <p14:tracePt t="4992" x="10590213" y="3754438"/>
          <p14:tracePt t="5009" x="10602913" y="3741738"/>
          <p14:tracePt t="5026" x="10614025" y="3729038"/>
          <p14:tracePt t="5065" x="10626725" y="3716338"/>
          <p14:tracePt t="8233" x="10626725" y="3703638"/>
          <p14:tracePt t="8297" x="10626725" y="3692525"/>
          <p14:tracePt t="8337" x="10626725" y="3667125"/>
          <p14:tracePt t="9625" x="10626725" y="3654425"/>
          <p14:tracePt t="11009" x="10626725" y="3667125"/>
          <p14:tracePt t="11024" x="10626725" y="3679825"/>
          <p14:tracePt t="11033" x="10626725" y="3692525"/>
          <p14:tracePt t="11049" x="10626725" y="3703638"/>
          <p14:tracePt t="11058" x="10626725" y="3716338"/>
          <p14:tracePt t="11305" x="10626725" y="3729038"/>
          <p14:tracePt t="11330" x="10639425" y="3729038"/>
          <p14:tracePt t="11417" x="10652125" y="3729038"/>
          <p14:tracePt t="11433" x="10664825" y="3729038"/>
          <p14:tracePt t="11442" x="10690225" y="3716338"/>
          <p14:tracePt t="11457" x="10702925" y="3692525"/>
          <p14:tracePt t="11465" x="10702925" y="3667125"/>
          <p14:tracePt t="11475" x="10702925" y="3629025"/>
          <p14:tracePt t="11492" x="10715625" y="3616325"/>
          <p14:tracePt t="11729" x="10715625" y="3603625"/>
          <p14:tracePt t="11745" x="10726738" y="3579813"/>
          <p14:tracePt t="11753" x="10726738" y="3541713"/>
          <p14:tracePt t="11760" x="10739438" y="3516313"/>
          <p14:tracePt t="11777" x="10764838" y="3441700"/>
          <p14:tracePt t="11793" x="10777538" y="3378200"/>
          <p14:tracePt t="11809" x="10802938" y="3328988"/>
          <p14:tracePt t="11826" x="10802938" y="3267075"/>
          <p14:tracePt t="11843" x="10828338" y="3228975"/>
          <p14:tracePt t="11860" x="10828338" y="3190875"/>
          <p14:tracePt t="11876" x="10828338" y="3165475"/>
          <p14:tracePt t="11893" x="10828338" y="3154363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4" y="1612155"/>
            <a:ext cx="11332564" cy="4965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6034" y="698975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120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74040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5505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3920" y="2105693"/>
            <a:ext cx="107779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9"/>
            </a:pPr>
            <a:r>
              <a:rPr lang="en-US" altLang="en-US" sz="2800" b="1" dirty="0">
                <a:latin typeface="Alexandria"/>
              </a:rPr>
              <a:t>Healthcare Informatics in Modern Practice:</a:t>
            </a:r>
          </a:p>
          <a:p>
            <a:pPr marL="1428750" lvl="2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Healthcare informatics is no longer limited to data storage or electronic records</a:t>
            </a:r>
          </a:p>
          <a:p>
            <a:pPr marL="1428750" lvl="2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Its current practical application now includes:</a:t>
            </a:r>
          </a:p>
          <a:p>
            <a:pPr marL="18859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/>
              </a:rPr>
              <a:t>safe AI use</a:t>
            </a:r>
          </a:p>
          <a:p>
            <a:pPr marL="18859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/>
              </a:rPr>
              <a:t>interoperable health information exchange</a:t>
            </a:r>
          </a:p>
          <a:p>
            <a:pPr marL="18859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/>
              </a:rPr>
              <a:t>cybersecurity and data protection</a:t>
            </a:r>
          </a:p>
          <a:p>
            <a:pPr marL="18859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/>
              </a:rPr>
              <a:t>telehealth-supported continuity of care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55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875"/>
    </mc:Choice>
    <mc:Fallback xmlns="">
      <p:transition advTm="30875"/>
    </mc:Fallback>
  </mc:AlternateContent>
  <p:extLst>
    <p:ext uri="{3A86A75C-4F4B-4683-9AE1-C65F6400EC91}">
      <p14:laserTraceLst xmlns:p14="http://schemas.microsoft.com/office/powerpoint/2010/main">
        <p14:tracePtLst>
          <p14:tracePt t="10637" x="10828338" y="3165475"/>
          <p14:tracePt t="10645" x="10715625" y="3165475"/>
          <p14:tracePt t="10652" x="10564813" y="3178175"/>
          <p14:tracePt t="10669" x="10075863" y="3367088"/>
          <p14:tracePt t="10685" x="9475788" y="3603625"/>
          <p14:tracePt t="10702" x="8812213" y="3954463"/>
          <p14:tracePt t="10718" x="8335963" y="4279900"/>
          <p14:tracePt t="10735" x="8199438" y="4430713"/>
          <p14:tracePt t="10752" x="8123238" y="4554538"/>
          <p14:tracePt t="10769" x="8074025" y="4667250"/>
          <p14:tracePt t="10785" x="8048625" y="4730750"/>
          <p14:tracePt t="10802" x="8048625" y="4756150"/>
          <p14:tracePt t="10804" x="8048625" y="4779963"/>
          <p14:tracePt t="10819" x="8035925" y="4792663"/>
          <p14:tracePt t="10821" x="8023225" y="4805363"/>
          <p14:tracePt t="10835" x="8023225" y="4843463"/>
          <p14:tracePt t="10853" x="7999413" y="4868863"/>
          <p14:tracePt t="10869" x="7999413" y="4892675"/>
          <p14:tracePt t="10886" x="7974013" y="4930775"/>
          <p14:tracePt t="10902" x="7974013" y="4943475"/>
          <p14:tracePt t="10919" x="7974013" y="4956175"/>
          <p14:tracePt t="10936" x="7974013" y="4981575"/>
          <p14:tracePt t="10966" x="7974013" y="4992688"/>
          <p14:tracePt t="10990" x="7974013" y="5005388"/>
          <p14:tracePt t="11004" x="7974013" y="5018088"/>
          <p14:tracePt t="11013" x="7974013" y="5043488"/>
          <p14:tracePt t="11020" x="7999413" y="5043488"/>
          <p14:tracePt t="11036" x="7999413" y="5068888"/>
          <p14:tracePt t="11053" x="8023225" y="5081588"/>
          <p14:tracePt t="11070" x="8023225" y="509270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00"/>
    </mc:Choice>
    <mc:Fallback xmlns="">
      <p:transition spd="slow" advTm="11800"/>
    </mc:Fallback>
  </mc:AlternateContent>
  <p:extLst>
    <p:ext uri="{3A86A75C-4F4B-4683-9AE1-C65F6400EC91}">
      <p14:laserTraceLst xmlns:p14="http://schemas.microsoft.com/office/powerpoint/2010/main">
        <p14:tracePtLst>
          <p14:tracePt t="10153" x="8010525" y="5092700"/>
          <p14:tracePt t="10161" x="7948613" y="5105400"/>
          <p14:tracePt t="10169" x="7835900" y="5118100"/>
          <p14:tracePt t="10180" x="7697788" y="5156200"/>
          <p14:tracePt t="10196" x="7246938" y="5194300"/>
          <p14:tracePt t="10213" x="6872288" y="5194300"/>
          <p14:tracePt t="10230" x="6621463" y="5156200"/>
          <p14:tracePt t="10232" x="6521450" y="5118100"/>
          <p14:tracePt t="10247" x="6421438" y="5043488"/>
          <p14:tracePt t="10248" x="6308725" y="4918075"/>
          <p14:tracePt t="10264" x="5895975" y="4354513"/>
          <p14:tracePt t="10280" x="5245100" y="3467100"/>
          <p14:tracePt t="10297" x="4368800" y="2516188"/>
          <p14:tracePt t="10314" x="3605213" y="1752600"/>
          <p14:tracePt t="10330" x="3016250" y="1214438"/>
          <p14:tracePt t="10346" x="2516188" y="788988"/>
          <p14:tracePt t="10363" x="2228850" y="538163"/>
          <p14:tracePt t="10380" x="2065338" y="374650"/>
          <p14:tracePt t="10397" x="1914525" y="263525"/>
          <p14:tracePt t="10414" x="1878013" y="225425"/>
          <p14:tracePt t="10416" x="1852613" y="200025"/>
          <p14:tracePt t="10430" x="1827213" y="150813"/>
          <p14:tracePt t="10432" x="1790700" y="100013"/>
          <p14:tracePt t="10448" x="1752600" y="2540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6|1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D2CBFF2E-C707-4AB1-A5A3-544BDCBCF7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2617</TotalTime>
  <Words>1842</Words>
  <Application>Microsoft Office PowerPoint</Application>
  <PresentationFormat>Widescreen</PresentationFormat>
  <Paragraphs>279</Paragraphs>
  <Slides>44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dimaa</cp:lastModifiedBy>
  <cp:revision>661</cp:revision>
  <dcterms:created xsi:type="dcterms:W3CDTF">2023-04-29T09:08:00Z</dcterms:created>
  <dcterms:modified xsi:type="dcterms:W3CDTF">2026-04-17T07:39:54Z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