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D1E81-0423-390D-E192-61D597C74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4FF8CA-B0A3-7B99-CDA7-06611069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4904-D201-4F7D-81EE-CB0D0BD244A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D9854C-D931-BC61-12D1-29C5CD402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9F7614-C656-3E02-0EB7-FDDF5781C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72A-A0C5-487D-B12F-018FD2D354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384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F3ED9F-12F0-D50E-4BB1-72FD68094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BDC906-F5CE-99EA-D6C8-2A8604415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6BE75-07FA-2714-C290-6E1EEE43E9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F4904-D201-4F7D-81EE-CB0D0BD244A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8F92-8D93-5528-4133-FAC0B6F0D3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CFE4A-425E-1DFC-7215-C632EA5488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6272A-A0C5-487D-B12F-018FD2D354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389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4AB66D-2C51-1836-6DBC-3B4526B8E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A1F2B-257E-399D-77C2-3A0A56A70D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871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F8A1C-CD4E-59EA-F51D-811F73315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45083-5E0E-DD3F-2C37-EBAF77C13C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554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C8B445-52E7-8AC1-4EBF-A0C5457AA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FFF90-4E54-DD17-F0A7-77D295F125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849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C7F2CB-8919-EAAA-1704-BAC88C899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8A4D8E-E566-E924-A897-E446B50526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862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A2DBC-044B-74DC-B129-BE4F3BF21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4EE6E-93EE-5F8D-58AD-6234EC4B1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963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0E4BD-0216-51AC-8F05-BDEFBC542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1389F-423D-F3BC-4491-8AF7C78D3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061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58406C-A130-149E-0C34-0627164CC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7AEED-EC9A-9B65-A630-6F340AD687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223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8E4EA0-A54B-C55B-7362-65CCEEF9D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438D2-F380-F095-FF62-C23942DD1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086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1714D4-1144-7AB0-3252-7F89862D3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79EF7-BE64-29DD-7A7B-32451F79F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F46D3F-339C-BA9D-8F35-688C33020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E95698-24A4-9A51-0BF6-7EE4743691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984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74C21-A3B5-F5C8-3A7D-E4ADB0331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46570F-EC5F-EC5C-5B79-F5FB0EB194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0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C6B5BF-1E86-0C5A-3706-C28A83CA4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05394C-FD88-9199-AAC2-59D42E7033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297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3E8C7D-0ABA-D149-A2C1-72282F2D0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48EC5-BBE7-1F90-2BA5-03499C08FF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5872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05D80-CF51-99E1-1DC4-42CBC9F1C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172A0-AE2F-00EF-9338-B9F7B012B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446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A1402A-9FB1-F3BE-5972-A25CC4078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CBEEE-9293-11A3-3864-A5AC26F6E0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98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49D6B4-E01D-1FA3-71DD-EAD30B9F3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1BDBA4-C297-1003-6539-56F96B177F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260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259EBF-95B0-3AB5-03E2-9DF9E7F87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216A9-E676-8A5C-1E14-F797ACDBF5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100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C4B2F2-DB57-6337-8C3F-7A462A04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09795-DED8-0351-6C4D-B2DE5C8B38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773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807D6-40FB-4C5B-7D5E-CB3C09989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5427B8-84E3-7273-FAC7-4CA3BBFA6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71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85684-553E-286B-3872-E78D37051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475379-B0EE-7A23-614F-5AF702168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455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3E9E9-EA8F-977E-E0EE-C7616DE42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BA9AE3-B9D5-60A8-A89C-198420647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005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813B95-CDC2-BDE5-ADF9-46360A771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E66C3-C915-1BE5-592F-70B024D19F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536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0B0664-BC42-C302-F1BE-2ACD49787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CB6DB-365E-8BAF-4D9E-0630B078DA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44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8CE896-647D-05CE-1DFF-D15DAE41F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A3471-ED15-1A26-D995-146AC87179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6068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817FBA-DFCB-381D-01DD-3D6BE7315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0FE2C-8406-D128-85D0-F0A579F87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682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588090-0504-356E-ADA0-4940F4170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402222-9AE8-8BB6-4969-733087157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3210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4973C-844B-D7A0-56E6-57F4057D4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76005-5BDC-5612-37FB-3C7C133307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15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19628-8A1A-E661-C92B-8D9233BE4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72411C-7518-9B00-7258-01FBBA64B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2218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654D7-C7F3-FAAE-F9C5-E235337E8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19A9C1-830B-5A7A-2396-159C7DCFB0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7022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84607-1C32-B634-AD6B-F5359B904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550F9-033C-4570-E03E-7F4F83C4E9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140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2BB810-1F8F-4899-5A34-45FBDD538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96C7D-E329-78AF-DCDB-33B46B6570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55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2024-10-05T10:06:42Z</dcterms:created>
  <dcterms:modified xsi:type="dcterms:W3CDTF">2024-10-05T10:06:42Z</dcterms:modified>
</cp:coreProperties>
</file>