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6" r:id="rId5"/>
    <p:sldId id="526" r:id="rId6"/>
    <p:sldId id="256" r:id="rId7"/>
    <p:sldId id="515" r:id="rId8"/>
    <p:sldId id="259" r:id="rId9"/>
    <p:sldId id="549" r:id="rId10"/>
    <p:sldId id="260" r:id="rId11"/>
    <p:sldId id="261" r:id="rId12"/>
    <p:sldId id="262" r:id="rId13"/>
    <p:sldId id="263" r:id="rId14"/>
    <p:sldId id="553" r:id="rId15"/>
    <p:sldId id="264" r:id="rId16"/>
    <p:sldId id="266" r:id="rId17"/>
    <p:sldId id="267" r:id="rId18"/>
    <p:sldId id="268" r:id="rId19"/>
    <p:sldId id="269" r:id="rId20"/>
    <p:sldId id="270" r:id="rId21"/>
    <p:sldId id="271" r:id="rId22"/>
    <p:sldId id="265" r:id="rId23"/>
    <p:sldId id="272" r:id="rId24"/>
    <p:sldId id="273" r:id="rId25"/>
    <p:sldId id="275" r:id="rId26"/>
    <p:sldId id="537" r:id="rId27"/>
    <p:sldId id="538" r:id="rId28"/>
    <p:sldId id="274" r:id="rId29"/>
    <p:sldId id="552" r:id="rId30"/>
    <p:sldId id="545" r:id="rId31"/>
    <p:sldId id="548" r:id="rId32"/>
    <p:sldId id="539" r:id="rId33"/>
    <p:sldId id="540" r:id="rId34"/>
    <p:sldId id="276" r:id="rId35"/>
    <p:sldId id="551" r:id="rId36"/>
    <p:sldId id="277" r:id="rId37"/>
    <p:sldId id="532" r:id="rId38"/>
    <p:sldId id="533" r:id="rId39"/>
    <p:sldId id="543" r:id="rId40"/>
    <p:sldId id="550" r:id="rId41"/>
    <p:sldId id="541" r:id="rId42"/>
    <p:sldId id="554" r:id="rId43"/>
    <p:sldId id="534" r:id="rId44"/>
    <p:sldId id="542" r:id="rId45"/>
    <p:sldId id="535" r:id="rId46"/>
    <p:sldId id="546" r:id="rId47"/>
    <p:sldId id="544" r:id="rId48"/>
    <p:sldId id="278"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256"/>
            <p14:sldId id="515"/>
            <p14:sldId id="259"/>
            <p14:sldId id="549"/>
            <p14:sldId id="260"/>
            <p14:sldId id="261"/>
            <p14:sldId id="262"/>
            <p14:sldId id="263"/>
            <p14:sldId id="553"/>
            <p14:sldId id="264"/>
            <p14:sldId id="266"/>
            <p14:sldId id="267"/>
            <p14:sldId id="268"/>
            <p14:sldId id="269"/>
            <p14:sldId id="270"/>
            <p14:sldId id="271"/>
            <p14:sldId id="265"/>
            <p14:sldId id="272"/>
            <p14:sldId id="273"/>
            <p14:sldId id="275"/>
            <p14:sldId id="537"/>
            <p14:sldId id="538"/>
            <p14:sldId id="274"/>
            <p14:sldId id="552"/>
            <p14:sldId id="545"/>
            <p14:sldId id="548"/>
            <p14:sldId id="539"/>
            <p14:sldId id="540"/>
            <p14:sldId id="276"/>
            <p14:sldId id="551"/>
            <p14:sldId id="277"/>
            <p14:sldId id="532"/>
            <p14:sldId id="533"/>
            <p14:sldId id="543"/>
            <p14:sldId id="550"/>
            <p14:sldId id="541"/>
            <p14:sldId id="554"/>
            <p14:sldId id="534"/>
            <p14:sldId id="542"/>
            <p14:sldId id="535"/>
            <p14:sldId id="546"/>
            <p14:sldId id="544"/>
            <p14:sldId id="2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mc:AlternateContent xmlns:mc="http://schemas.openxmlformats.org/markup-compatibility/2006" xmlns:p14="http://schemas.microsoft.com/office/powerpoint/2010/main">
    <mc:Choice Requires="p14">
      <p:transition spd="slow" p14:dur="2000" advTm="13410"/>
    </mc:Choice>
    <mc:Fallback xmlns="">
      <p:transition spd="slow" advTm="13410"/>
    </mc:Fallback>
  </mc:AlternateContent>
  <p:extLst>
    <p:ext uri="{3A86A75C-4F4B-4683-9AE1-C65F6400EC91}">
      <p14:laserTraceLst xmlns:p14="http://schemas.microsoft.com/office/powerpoint/2010/main">
        <p14:tracePtLst>
          <p14:tracePt t="5908" x="6221413" y="4205288"/>
          <p14:tracePt t="5915" x="6183313" y="4205288"/>
          <p14:tracePt t="5925" x="6134100" y="4205288"/>
          <p14:tracePt t="5941" x="5945188" y="4241800"/>
          <p14:tracePt t="5958" x="5732463" y="4292600"/>
          <p14:tracePt t="5975" x="5495925" y="4330700"/>
          <p14:tracePt t="5976" x="5357813" y="4354513"/>
          <p14:tracePt t="5992" x="5170488" y="4392613"/>
          <p14:tracePt t="6009" x="4994275" y="4418013"/>
          <p14:tracePt t="6025" x="4843463" y="4430713"/>
          <p14:tracePt t="6042" x="4706938" y="4454525"/>
          <p14:tracePt t="6059" x="4606925" y="4454525"/>
          <p14:tracePt t="6075" x="4530725" y="4467225"/>
          <p14:tracePt t="6076" x="4506913" y="4467225"/>
          <p14:tracePt t="6092" x="4481513" y="4467225"/>
          <p14:tracePt t="6109" x="4456113" y="4467225"/>
          <p14:tracePt t="6125" x="4443413" y="4467225"/>
          <p14:tracePt t="6142" x="4430713" y="4467225"/>
          <p14:tracePt t="6159" x="4418013" y="4467225"/>
          <p14:tracePt t="6185" x="4406900" y="4467225"/>
          <p14:tracePt t="6215" x="4394200" y="4467225"/>
          <p14:tracePt t="6237" x="4381500" y="4467225"/>
          <p14:tracePt t="6261" x="4368800" y="4479925"/>
          <p14:tracePt t="7669" x="4381500" y="4479925"/>
          <p14:tracePt t="7676" x="4430713" y="4479925"/>
          <p14:tracePt t="7684" x="4494213" y="4479925"/>
          <p14:tracePt t="7692" x="4594225" y="4467225"/>
          <p14:tracePt t="7708" x="4932363" y="4379913"/>
          <p14:tracePt t="7725" x="5457825" y="4254500"/>
          <p14:tracePt t="7742" x="5983288" y="4129088"/>
          <p14:tracePt t="7759" x="6446838" y="4054475"/>
          <p14:tracePt t="7775" x="6759575" y="3979863"/>
          <p14:tracePt t="7776" x="6859588" y="3967163"/>
          <p14:tracePt t="7792" x="7021513" y="3929063"/>
          <p14:tracePt t="7808" x="7123113" y="3929063"/>
          <p14:tracePt t="7825" x="7172325" y="3916363"/>
          <p14:tracePt t="7842" x="7185025" y="3916363"/>
          <p14:tracePt t="8153" x="7172325" y="3916363"/>
          <p14:tracePt t="8160" x="7146925" y="3916363"/>
          <p14:tracePt t="8168" x="7123113" y="3916363"/>
          <p14:tracePt t="8176" x="7097713" y="3916363"/>
          <p14:tracePt t="8191" x="7046913" y="3916363"/>
          <p14:tracePt t="8192" x="6997700" y="3916363"/>
          <p14:tracePt t="8208" x="6797675" y="3916363"/>
          <p14:tracePt t="8225" x="6534150" y="3916363"/>
          <p14:tracePt t="8242" x="6234113" y="3916363"/>
          <p14:tracePt t="8258" x="5932488" y="3916363"/>
          <p14:tracePt t="8275" x="5632450" y="3916363"/>
          <p14:tracePt t="8292" x="5219700" y="3916363"/>
          <p14:tracePt t="8308" x="5032375" y="3916363"/>
          <p14:tracePt t="8325" x="4881563" y="3916363"/>
          <p14:tracePt t="8342" x="4806950" y="3916363"/>
          <p14:tracePt t="8359" x="4756150" y="3916363"/>
          <p14:tracePt t="8360" x="4732338" y="3916363"/>
          <p14:tracePt t="8375" x="4719638" y="3916363"/>
          <p14:tracePt t="8392" x="4706938" y="3916363"/>
          <p14:tracePt t="11205" x="4719638" y="3916363"/>
          <p14:tracePt t="11213" x="4756150" y="3916363"/>
          <p14:tracePt t="11221" x="4794250" y="3916363"/>
          <p14:tracePt t="11229" x="4843463" y="3916363"/>
          <p14:tracePt t="11242" x="4906963" y="3916363"/>
          <p14:tracePt t="11247" x="4981575" y="3916363"/>
          <p14:tracePt t="11258" x="5081588" y="3916363"/>
          <p14:tracePt t="11276" x="5419725" y="4029075"/>
          <p14:tracePt t="11292" x="5670550" y="4154488"/>
          <p14:tracePt t="11308" x="5895975" y="4292600"/>
          <p14:tracePt t="11325" x="6070600" y="4418013"/>
          <p14:tracePt t="11342" x="6183313" y="4505325"/>
          <p14:tracePt t="11359" x="6270625" y="4579938"/>
          <p14:tracePt t="11359" x="6308725" y="4605338"/>
          <p14:tracePt t="11376" x="6346825" y="4643438"/>
          <p14:tracePt t="11392" x="6370638" y="4667250"/>
          <p14:tracePt t="11408" x="6396038" y="46799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06299" y="2049471"/>
            <a:ext cx="6186565" cy="1754326"/>
          </a:xfrm>
          <a:prstGeom prst="rect">
            <a:avLst/>
          </a:prstGeom>
          <a:noFill/>
        </p:spPr>
        <p:txBody>
          <a:bodyPr wrap="square" rtlCol="0">
            <a:spAutoFit/>
          </a:bodyPr>
          <a:lstStyle/>
          <a:p>
            <a:pPr algn="ctr"/>
            <a:endParaRPr lang="en-US" sz="3600" b="1" dirty="0">
              <a:solidFill>
                <a:srgbClr val="00B0F0"/>
              </a:solidFill>
            </a:endParaRPr>
          </a:p>
          <a:p>
            <a:pPr algn="ctr"/>
            <a:r>
              <a:rPr lang="en-US" sz="3600" b="1" dirty="0">
                <a:solidFill>
                  <a:srgbClr val="00B0F0"/>
                </a:solidFill>
                <a:latin typeface="Alexandria" charset="0"/>
              </a:rPr>
              <a:t>E-Communications at Work Email, Blogs</a:t>
            </a:r>
            <a:endParaRPr lang="en-US" sz="36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28343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mc:AlternateContent xmlns:mc="http://schemas.openxmlformats.org/markup-compatibility/2006" xmlns:p14="http://schemas.microsoft.com/office/powerpoint/2010/main">
    <mc:Choice Requires="p14">
      <p:transition spd="slow" p14:dur="2000" advTm="25846"/>
    </mc:Choice>
    <mc:Fallback xmlns="">
      <p:transition spd="slow" advTm="25846"/>
    </mc:Fallback>
  </mc:AlternateContent>
  <p:extLst>
    <p:ext uri="{3A86A75C-4F4B-4683-9AE1-C65F6400EC91}">
      <p14:laserTraceLst xmlns:p14="http://schemas.microsoft.com/office/powerpoint/2010/main">
        <p14:tracePtLst>
          <p14:tracePt t="1347" x="6408738" y="4679950"/>
          <p14:tracePt t="1354" x="6434138" y="4679950"/>
          <p14:tracePt t="1362" x="6446838" y="4679950"/>
          <p14:tracePt t="1370" x="6508750" y="4656138"/>
          <p14:tracePt t="1386" x="6696075" y="4554538"/>
          <p14:tracePt t="1402" x="6972300" y="4430713"/>
          <p14:tracePt t="1419" x="7297738" y="4267200"/>
          <p14:tracePt t="1435" x="7623175" y="4154488"/>
          <p14:tracePt t="1452" x="7897813" y="4067175"/>
          <p14:tracePt t="1468" x="8099425" y="4029075"/>
          <p14:tracePt t="1469" x="8199438" y="4005263"/>
          <p14:tracePt t="1485" x="8324850" y="3992563"/>
          <p14:tracePt t="1501" x="8435975" y="3992563"/>
          <p14:tracePt t="1519" x="8512175" y="3967163"/>
          <p14:tracePt t="1535" x="8561388" y="3954463"/>
          <p14:tracePt t="1552" x="8586788" y="3954463"/>
          <p14:tracePt t="1569" x="8624888" y="3954463"/>
          <p14:tracePt t="2062" x="8612188" y="3954463"/>
          <p14:tracePt t="2072" x="8548688" y="3967163"/>
          <p14:tracePt t="2086" x="8461375" y="3992563"/>
          <p14:tracePt t="2102" x="8261350" y="4041775"/>
          <p14:tracePt t="2118" x="8074025" y="4092575"/>
          <p14:tracePt t="2135" x="7861300" y="4179888"/>
          <p14:tracePt t="2152" x="7648575" y="4267200"/>
          <p14:tracePt t="2169" x="7485063" y="4341813"/>
          <p14:tracePt t="2170" x="7397750" y="4367213"/>
          <p14:tracePt t="2185" x="7272338" y="4430713"/>
          <p14:tracePt t="2202" x="7197725" y="4467225"/>
          <p14:tracePt t="2218" x="7159625" y="4492625"/>
          <p14:tracePt t="2235" x="7146925" y="4505325"/>
          <p14:tracePt t="2252" x="7134225" y="4505325"/>
          <p14:tracePt t="3077" x="7159625" y="4467225"/>
          <p14:tracePt t="3085" x="7185025" y="4443413"/>
          <p14:tracePt t="3093" x="7235825" y="4392613"/>
          <p14:tracePt t="3102" x="7272338" y="4354513"/>
          <p14:tracePt t="3118" x="7448550" y="4192588"/>
          <p14:tracePt t="3135" x="7648575" y="4041775"/>
          <p14:tracePt t="3152" x="7835900" y="3905250"/>
          <p14:tracePt t="3169" x="8061325" y="3754438"/>
          <p14:tracePt t="3185" x="8174038" y="3667125"/>
          <p14:tracePt t="3202" x="8248650" y="3629025"/>
          <p14:tracePt t="3218" x="8299450" y="3603625"/>
          <p14:tracePt t="3235" x="8324850" y="3590925"/>
          <p14:tracePt t="3308" x="8312150" y="3590925"/>
          <p14:tracePt t="3316" x="8286750" y="3590925"/>
          <p14:tracePt t="3323" x="8248650" y="3590925"/>
          <p14:tracePt t="3335" x="8212138" y="3590925"/>
          <p14:tracePt t="3352" x="8099425" y="3590925"/>
          <p14:tracePt t="3368" x="8010525" y="3590925"/>
          <p14:tracePt t="3369" x="7948613" y="3590925"/>
          <p14:tracePt t="3385" x="7835900" y="3590925"/>
          <p14:tracePt t="3402" x="7761288" y="3590925"/>
          <p14:tracePt t="3419" x="7697788" y="3590925"/>
          <p14:tracePt t="3435" x="7661275" y="3590925"/>
          <p14:tracePt t="3453" x="7635875" y="3590925"/>
          <p14:tracePt t="3454" x="7623175" y="3590925"/>
          <p14:tracePt t="3861" x="7648575" y="3590925"/>
          <p14:tracePt t="3869" x="7673975" y="3590925"/>
          <p14:tracePt t="3877" x="7710488" y="3590925"/>
          <p14:tracePt t="3885" x="7748588" y="3590925"/>
          <p14:tracePt t="3902" x="7897813" y="3590925"/>
          <p14:tracePt t="3919" x="8123238" y="3603625"/>
          <p14:tracePt t="3935" x="8335963" y="3629025"/>
          <p14:tracePt t="3952" x="8499475" y="3654425"/>
          <p14:tracePt t="3969" x="8674100" y="3667125"/>
          <p14:tracePt t="3985" x="8750300" y="3667125"/>
          <p14:tracePt t="4002" x="8786813" y="3667125"/>
          <p14:tracePt t="4019" x="8799513" y="3667125"/>
          <p14:tracePt t="4254" x="8786813" y="3667125"/>
          <p14:tracePt t="4262" x="8750300" y="3667125"/>
          <p14:tracePt t="4269" x="8712200" y="3667125"/>
          <p14:tracePt t="4285" x="8599488" y="3667125"/>
          <p14:tracePt t="4302" x="8399463" y="3667125"/>
          <p14:tracePt t="4319" x="8135938" y="3667125"/>
          <p14:tracePt t="4336" x="7861300" y="3667125"/>
          <p14:tracePt t="4352" x="7572375" y="3667125"/>
          <p14:tracePt t="4353" x="7435850" y="3667125"/>
          <p14:tracePt t="4369" x="7185025" y="3667125"/>
          <p14:tracePt t="4385" x="6997700" y="3667125"/>
          <p14:tracePt t="4402" x="6884988" y="3667125"/>
          <p14:tracePt t="4419" x="6808788" y="3667125"/>
          <p14:tracePt t="4435" x="6759575" y="3667125"/>
          <p14:tracePt t="4700" x="6772275" y="3667125"/>
          <p14:tracePt t="4716" x="6784975" y="3667125"/>
          <p14:tracePt t="4722" x="6821488" y="3667125"/>
          <p14:tracePt t="4735" x="6846888" y="3667125"/>
          <p14:tracePt t="4752" x="6921500" y="3667125"/>
          <p14:tracePt t="4753" x="6997700" y="3667125"/>
          <p14:tracePt t="4769" x="7134225" y="3667125"/>
          <p14:tracePt t="4786" x="7272338" y="3667125"/>
          <p14:tracePt t="4802" x="7397750" y="3667125"/>
          <p14:tracePt t="4819" x="7472363" y="3667125"/>
          <p14:tracePt t="4835" x="7561263" y="3679825"/>
          <p14:tracePt t="4852" x="7610475" y="3692525"/>
          <p14:tracePt t="4869" x="7635875" y="3692525"/>
          <p14:tracePt t="4885" x="7648575" y="3692525"/>
          <p14:tracePt t="5207" x="7635875" y="3692525"/>
          <p14:tracePt t="5215" x="7610475" y="3692525"/>
          <p14:tracePt t="5222" x="7585075" y="3703638"/>
          <p14:tracePt t="5235" x="7548563" y="3703638"/>
          <p14:tracePt t="5252" x="7423150" y="3703638"/>
          <p14:tracePt t="5269" x="7223125" y="3703638"/>
          <p14:tracePt t="5269" x="7110413" y="3703638"/>
          <p14:tracePt t="5285" x="6921500" y="3703638"/>
          <p14:tracePt t="5302" x="6734175" y="3703638"/>
          <p14:tracePt t="5319" x="6546850" y="3716338"/>
          <p14:tracePt t="5335" x="6434138" y="3741738"/>
          <p14:tracePt t="5352" x="6334125" y="3754438"/>
          <p14:tracePt t="5353" x="6308725" y="3754438"/>
          <p14:tracePt t="5369" x="6259513" y="3767138"/>
          <p14:tracePt t="5385" x="6259513" y="3779838"/>
          <p14:tracePt t="15197" x="6283325" y="3767138"/>
          <p14:tracePt t="15204" x="6321425" y="3767138"/>
          <p14:tracePt t="15212" x="6346825" y="3741738"/>
          <p14:tracePt t="15219" x="6383338" y="3729038"/>
          <p14:tracePt t="15235" x="6559550" y="3667125"/>
          <p14:tracePt t="15252" x="6746875" y="3603625"/>
          <p14:tracePt t="15269" x="7010400" y="3554413"/>
          <p14:tracePt t="15286" x="7246938" y="3529013"/>
          <p14:tracePt t="15302" x="7497763" y="3503613"/>
          <p14:tracePt t="15304" x="7635875" y="3490913"/>
          <p14:tracePt t="15319" x="7835900" y="3479800"/>
          <p14:tracePt t="15335" x="8035925" y="3467100"/>
          <p14:tracePt t="15353" x="8161338" y="3467100"/>
          <p14:tracePt t="15369" x="8312150" y="3467100"/>
          <p14:tracePt t="15386" x="8424863" y="3467100"/>
          <p14:tracePt t="15402" x="8512175" y="3467100"/>
          <p14:tracePt t="15419" x="8612188" y="3467100"/>
          <p14:tracePt t="15758" x="8624888" y="3467100"/>
          <p14:tracePt t="15765" x="8637588" y="3479800"/>
          <p14:tracePt t="15773" x="8661400" y="3479800"/>
          <p14:tracePt t="15786" x="8686800" y="3490913"/>
          <p14:tracePt t="15802" x="8774113" y="3529013"/>
          <p14:tracePt t="15803" x="8837613" y="3554413"/>
          <p14:tracePt t="15820" x="8986838" y="3603625"/>
          <p14:tracePt t="15835" x="9124950" y="3654425"/>
          <p14:tracePt t="15852" x="9250363" y="3703638"/>
          <p14:tracePt t="15868" x="9350375" y="3754438"/>
          <p14:tracePt t="15886" x="9424988" y="3792538"/>
          <p14:tracePt t="15902" x="9463088" y="3803650"/>
          <p14:tracePt t="15904" x="9488488" y="3816350"/>
          <p14:tracePt t="15919" x="9501188" y="3816350"/>
          <p14:tracePt t="15936" x="9501188" y="3829050"/>
          <p14:tracePt t="15958" x="9501188" y="3841750"/>
          <p14:tracePt t="15969" x="9501188" y="3854450"/>
          <p14:tracePt t="15985" x="9488488" y="3867150"/>
          <p14:tracePt t="16003" x="9424988" y="3892550"/>
          <p14:tracePt t="16003" x="9388475" y="3916363"/>
          <p14:tracePt t="16019" x="9301163" y="3929063"/>
          <p14:tracePt t="16036" x="9137650" y="3954463"/>
          <p14:tracePt t="16052" x="8986838" y="3979863"/>
          <p14:tracePt t="16069" x="8863013" y="3992563"/>
          <p14:tracePt t="16086" x="8737600" y="4005263"/>
          <p14:tracePt t="16102" x="8612188" y="4017963"/>
          <p14:tracePt t="16103" x="8548688" y="4017963"/>
          <p14:tracePt t="16119" x="8448675" y="4029075"/>
          <p14:tracePt t="16135" x="8374063" y="4029075"/>
          <p14:tracePt t="16152" x="8324850" y="4041775"/>
          <p14:tracePt t="16169" x="8286750" y="4041775"/>
          <p14:tracePt t="16186" x="8248650" y="4054475"/>
          <p14:tracePt t="16202" x="8212138" y="4054475"/>
          <p14:tracePt t="16219" x="8199438" y="4054475"/>
          <p14:tracePt t="18779" x="8174038" y="4079875"/>
          <p14:tracePt t="18789" x="8135938" y="4105275"/>
          <p14:tracePt t="18795" x="8110538" y="4141788"/>
          <p14:tracePt t="18803" x="8061325" y="4179888"/>
          <p14:tracePt t="18819" x="7923213" y="4279900"/>
          <p14:tracePt t="18835" x="7773988" y="4379913"/>
          <p14:tracePt t="18852" x="7648575" y="4430713"/>
          <p14:tracePt t="18869" x="7535863" y="4479925"/>
          <p14:tracePt t="18886" x="7472363" y="4479925"/>
          <p14:tracePt t="18887" x="7448550" y="4479925"/>
          <p14:tracePt t="18903" x="7423150" y="4467225"/>
          <p14:tracePt t="18919" x="7397750" y="4405313"/>
          <p14:tracePt t="18936" x="7410450" y="4267200"/>
          <p14:tracePt t="18952" x="7485063" y="4041775"/>
          <p14:tracePt t="18969" x="7648575" y="3754438"/>
          <p14:tracePt t="18987" x="8048625" y="3241675"/>
          <p14:tracePt t="19003" x="8286750" y="3003550"/>
          <p14:tracePt t="19019" x="8512175" y="2803525"/>
          <p14:tracePt t="19036" x="8750300" y="2652713"/>
          <p14:tracePt t="19052" x="8899525" y="2578100"/>
          <p14:tracePt t="19069" x="8999538" y="2527300"/>
          <p14:tracePt t="19086" x="9024938" y="2516188"/>
          <p14:tracePt t="19087" x="9037638" y="2516188"/>
          <p14:tracePt t="19111" x="9037638" y="2540000"/>
          <p14:tracePt t="19118" x="9012238" y="2590800"/>
          <p14:tracePt t="19135" x="8899525" y="2740025"/>
          <p14:tracePt t="19152" x="8750300" y="2903538"/>
          <p14:tracePt t="19169" x="8548688" y="3116263"/>
          <p14:tracePt t="19185" x="8335963" y="3278188"/>
          <p14:tracePt t="19203" x="8074025" y="3454400"/>
          <p14:tracePt t="19219" x="7935913" y="3541713"/>
          <p14:tracePt t="19236" x="7874000" y="3579813"/>
          <p14:tracePt t="19252" x="7835900" y="3590925"/>
          <p14:tracePt t="19269" x="7810500" y="3590925"/>
          <p14:tracePt t="19287" x="7810500" y="3579813"/>
          <p14:tracePt t="19303" x="7810500" y="3490913"/>
          <p14:tracePt t="19319" x="7861300" y="3328988"/>
          <p14:tracePt t="19336" x="7923213" y="3165475"/>
          <p14:tracePt t="19352" x="7999413" y="3003550"/>
          <p14:tracePt t="19369" x="8074025" y="2865438"/>
          <p14:tracePt t="19387" x="8135938" y="2790825"/>
          <p14:tracePt t="19387" x="8161338" y="2740025"/>
          <p14:tracePt t="19403" x="8212138" y="269081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Rectangle 10">
            <a:extLst>
              <a:ext uri="{FF2B5EF4-FFF2-40B4-BE49-F238E27FC236}">
                <a16:creationId xmlns:a16="http://schemas.microsoft.com/office/drawing/2014/main" id="{A885F8A3-7AEE-5AEC-77E2-9C449D724356}"/>
              </a:ext>
            </a:extLst>
          </p:cNvPr>
          <p:cNvSpPr/>
          <p:nvPr/>
        </p:nvSpPr>
        <p:spPr>
          <a:xfrm>
            <a:off x="857122" y="1687765"/>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 &amp; Meeting</a:t>
            </a:r>
          </a:p>
          <a:p>
            <a:pPr algn="just"/>
            <a:r>
              <a:rPr lang="en-US" sz="2400" b="1" dirty="0"/>
              <a:t>Lecture 4:  Writing Letters: Some Basics for Communicating with Audiences Worldwide.</a:t>
            </a:r>
          </a:p>
          <a:p>
            <a:pPr algn="just"/>
            <a:r>
              <a:rPr lang="en-US" sz="2400" b="1" dirty="0">
                <a:solidFill>
                  <a:schemeClr val="accent6"/>
                </a:solidFill>
              </a:rPr>
              <a:t>Lecture 5:  </a:t>
            </a:r>
            <a:r>
              <a:rPr lang="en-US" sz="2400" b="1" dirty="0">
                <a:solidFill>
                  <a:schemeClr val="accent6"/>
                </a:solidFill>
                <a:latin typeface="Alexandria" charset="0"/>
              </a:rPr>
              <a:t>E-Communications at Work Email, Blogs</a:t>
            </a:r>
          </a:p>
          <a:p>
            <a:pPr algn="just"/>
            <a:r>
              <a:rPr lang="en-US" sz="2400" b="1" dirty="0"/>
              <a:t>Lecture 6:  </a:t>
            </a:r>
            <a:r>
              <a:rPr lang="en-US" sz="2400" b="1" dirty="0">
                <a:latin typeface="Alexandria" charset="0"/>
              </a:rPr>
              <a:t>Making Successful Presentations at Work </a:t>
            </a:r>
            <a:endParaRPr lang="en-US" sz="2400" b="1" dirty="0">
              <a:latin typeface="Alexandria" charset="0"/>
              <a:cs typeface="Alexandria" charset="0"/>
            </a:endParaRPr>
          </a:p>
          <a:p>
            <a:pPr algn="just"/>
            <a:r>
              <a:rPr lang="en-US" sz="2400" b="1" dirty="0"/>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Chapter 10: Designing Clear Visuals</a:t>
            </a:r>
            <a:br>
              <a:rPr lang="en-US" sz="2400" dirty="0"/>
            </a:br>
            <a:endParaRPr lang="en-US" sz="2400" b="1" dirty="0">
              <a:solidFill>
                <a:srgbClr val="00B050"/>
              </a:solidFill>
            </a:endParaRPr>
          </a:p>
        </p:txBody>
      </p:sp>
      <p:sp>
        <p:nvSpPr>
          <p:cNvPr id="12" name="Rectangle 11">
            <a:extLst>
              <a:ext uri="{FF2B5EF4-FFF2-40B4-BE49-F238E27FC236}">
                <a16:creationId xmlns:a16="http://schemas.microsoft.com/office/drawing/2014/main" id="{8B3D0D4F-EF51-1FF8-56B9-0A8AAA218141}"/>
              </a:ext>
            </a:extLst>
          </p:cNvPr>
          <p:cNvSpPr/>
          <p:nvPr/>
        </p:nvSpPr>
        <p:spPr>
          <a:xfrm>
            <a:off x="3768132" y="376623"/>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Tree>
    <p:extLst>
      <p:ext uri="{BB962C8B-B14F-4D97-AF65-F5344CB8AC3E}">
        <p14:creationId xmlns:p14="http://schemas.microsoft.com/office/powerpoint/2010/main" val="394886923"/>
      </p:ext>
    </p:extLst>
  </p:cSld>
  <p:clrMapOvr>
    <a:masterClrMapping/>
  </p:clrMapOvr>
  <mc:AlternateContent xmlns:mc="http://schemas.openxmlformats.org/markup-compatibility/2006" xmlns:p14="http://schemas.microsoft.com/office/powerpoint/2010/main">
    <mc:Choice Requires="p14">
      <p:transition spd="slow" p14:dur="2000" advTm="4649"/>
    </mc:Choice>
    <mc:Fallback xmlns="">
      <p:transition spd="slow" advTm="4649"/>
    </mc:Fallback>
  </mc:AlternateContent>
  <p:extLst>
    <p:ext uri="{3A86A75C-4F4B-4683-9AE1-C65F6400EC91}">
      <p14:laserTraceLst xmlns:p14="http://schemas.microsoft.com/office/powerpoint/2010/main">
        <p14:tracePtLst>
          <p14:tracePt t="1216" x="8199438" y="2703513"/>
          <p14:tracePt t="1223" x="8186738" y="2716213"/>
          <p14:tracePt t="1233" x="8174038" y="2740025"/>
          <p14:tracePt t="1249" x="8123238" y="2765425"/>
          <p14:tracePt t="1266" x="8035925" y="2816225"/>
          <p14:tracePt t="1283" x="7897813" y="2890838"/>
          <p14:tracePt t="1284" x="7823200" y="2928938"/>
          <p14:tracePt t="1300" x="7635875" y="3016250"/>
          <p14:tracePt t="1316" x="7472363" y="3078163"/>
          <p14:tracePt t="1333" x="7297738" y="3154363"/>
          <p14:tracePt t="1350" x="7146925" y="3228975"/>
          <p14:tracePt t="1366" x="6972300" y="3303588"/>
          <p14:tracePt t="1383" x="6821488" y="3367088"/>
          <p14:tracePt t="1384" x="6772275" y="3390900"/>
          <p14:tracePt t="1400" x="6684963" y="3416300"/>
          <p14:tracePt t="1416" x="6608763" y="3454400"/>
          <p14:tracePt t="1433" x="6559550" y="3479800"/>
          <p14:tracePt t="1449" x="6521450" y="3503613"/>
          <p14:tracePt t="1466" x="6483350" y="3516313"/>
          <p14:tracePt t="1483" x="6459538" y="3516313"/>
          <p14:tracePt t="2684" x="6434138" y="3516313"/>
          <p14:tracePt t="2692" x="6408738" y="3516313"/>
          <p14:tracePt t="2700" x="6370638" y="3516313"/>
          <p14:tracePt t="2716" x="6270625" y="3516313"/>
          <p14:tracePt t="2733" x="6083300" y="3516313"/>
          <p14:tracePt t="2749" x="5883275" y="3516313"/>
          <p14:tracePt t="2766" x="5583238" y="3516313"/>
          <p14:tracePt t="2783" x="5281613" y="3516313"/>
          <p14:tracePt t="2784" x="5119688" y="3516313"/>
          <p14:tracePt t="2800" x="4843463" y="3516313"/>
          <p14:tracePt t="2816" x="4556125" y="3529013"/>
          <p14:tracePt t="2833" x="4343400" y="3541713"/>
          <p14:tracePt t="2850" x="4130675" y="3567113"/>
          <p14:tracePt t="2866" x="3979863" y="3579813"/>
          <p14:tracePt t="2883" x="3843338" y="3579813"/>
          <p14:tracePt t="2883" x="3792538" y="3579813"/>
          <p14:tracePt t="2900" x="3730625" y="3579813"/>
          <p14:tracePt t="2916" x="3679825" y="3579813"/>
          <p14:tracePt t="2933" x="3667125" y="3579813"/>
          <p14:tracePt t="2949" x="3654425" y="3579813"/>
          <p14:tracePt t="2966" x="3643313" y="357981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21212" y="1573833"/>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41" y="49271"/>
            <a:ext cx="1514472" cy="887207"/>
          </a:xfrm>
          <a:prstGeom prst="rect">
            <a:avLst/>
          </a:prstGeom>
        </p:spPr>
      </p:pic>
      <p:sp>
        <p:nvSpPr>
          <p:cNvPr id="4" name="TextBox 3">
            <a:extLst>
              <a:ext uri="{FF2B5EF4-FFF2-40B4-BE49-F238E27FC236}">
                <a16:creationId xmlns:a16="http://schemas.microsoft.com/office/drawing/2014/main" id="{DF8579A0-6A3D-D287-87DF-4C35457506D4}"/>
              </a:ext>
            </a:extLst>
          </p:cNvPr>
          <p:cNvSpPr txBox="1"/>
          <p:nvPr/>
        </p:nvSpPr>
        <p:spPr>
          <a:xfrm>
            <a:off x="963160" y="2235378"/>
            <a:ext cx="10835610" cy="3903954"/>
          </a:xfrm>
          <a:prstGeom prst="rect">
            <a:avLst/>
          </a:prstGeom>
        </p:spPr>
        <p:txBody>
          <a:bodyPr wrap="square" anchor="ctr">
            <a:spAutoFit/>
          </a:bodyPr>
          <a:lstStyle>
            <a:defPPr>
              <a:defRPr lang="en-US"/>
            </a:defPPr>
            <a:lvl1pPr algn="just">
              <a:lnSpc>
                <a:spcPct val="107000"/>
              </a:lnSpc>
              <a:spcAft>
                <a:spcPts val="800"/>
              </a:spcAft>
              <a:defRPr sz="2800">
                <a:latin typeface="Times New Roman" panose="02020603050405020304" pitchFamily="18" charset="0"/>
                <a:cs typeface="Arial" panose="020B0604020202020204" pitchFamily="34" charset="0"/>
              </a:defRPr>
            </a:lvl1pPr>
          </a:lstStyle>
          <a:p>
            <a:pPr marL="514350" indent="-514350" algn="l">
              <a:buFont typeface="+mj-lt"/>
              <a:buAutoNum type="arabicPeriod"/>
            </a:pPr>
            <a:r>
              <a:rPr lang="en-US" b="1" dirty="0"/>
              <a:t>Introduction.</a:t>
            </a:r>
          </a:p>
          <a:p>
            <a:pPr marL="514350" indent="-514350" algn="l">
              <a:buFont typeface="+mj-lt"/>
              <a:buAutoNum type="arabicPeriod"/>
            </a:pPr>
            <a:r>
              <a:rPr lang="en-US" b="1" dirty="0"/>
              <a:t>The Flow of Information through E-Communications </a:t>
            </a:r>
          </a:p>
          <a:p>
            <a:pPr marL="514350" indent="-514350" algn="l">
              <a:buFont typeface="+mj-lt"/>
              <a:buAutoNum type="arabicPeriod"/>
            </a:pPr>
            <a:r>
              <a:rPr lang="en-US" b="1" dirty="0"/>
              <a:t>Email: Its Importance in the Workplace</a:t>
            </a:r>
          </a:p>
          <a:p>
            <a:pPr marL="514350" indent="-514350" algn="l">
              <a:buFont typeface="+mj-lt"/>
              <a:buAutoNum type="arabicPeriod"/>
            </a:pPr>
            <a:r>
              <a:rPr lang="en-US" b="1" dirty="0"/>
              <a:t>Guidelines for Using Email on the Job</a:t>
            </a:r>
          </a:p>
          <a:p>
            <a:pPr marL="514350" indent="-514350" algn="l">
              <a:buFont typeface="+mj-lt"/>
              <a:buAutoNum type="arabicPeriod"/>
            </a:pPr>
            <a:r>
              <a:rPr lang="en-US" b="1" dirty="0"/>
              <a:t>When Not to Use Email</a:t>
            </a:r>
          </a:p>
          <a:p>
            <a:pPr marL="514350" indent="-514350" algn="l">
              <a:buFont typeface="+mj-lt"/>
              <a:buAutoNum type="arabicPeriod"/>
            </a:pPr>
            <a:r>
              <a:rPr lang="en-US" b="1" dirty="0"/>
              <a:t>Blogs</a:t>
            </a:r>
          </a:p>
          <a:p>
            <a:pPr marL="514350" indent="-514350" algn="l">
              <a:buFont typeface="+mj-lt"/>
              <a:buAutoNum type="arabicPeriod"/>
            </a:pPr>
            <a:r>
              <a:rPr lang="en-US" b="1" dirty="0"/>
              <a:t>Guidelines for Writing Business Blogs</a:t>
            </a:r>
          </a:p>
        </p:txBody>
      </p:sp>
    </p:spTree>
    <p:extLst>
      <p:ext uri="{BB962C8B-B14F-4D97-AF65-F5344CB8AC3E}">
        <p14:creationId xmlns:p14="http://schemas.microsoft.com/office/powerpoint/2010/main" val="2374518780"/>
      </p:ext>
    </p:extLst>
  </p:cSld>
  <p:clrMapOvr>
    <a:masterClrMapping/>
  </p:clrMapOvr>
  <mc:AlternateContent xmlns:mc="http://schemas.openxmlformats.org/markup-compatibility/2006" xmlns:p14="http://schemas.microsoft.com/office/powerpoint/2010/main">
    <mc:Choice Requires="p14">
      <p:transition spd="slow" p14:dur="2000" advTm="89871"/>
    </mc:Choice>
    <mc:Fallback xmlns="">
      <p:transition spd="slow" advTm="89871"/>
    </mc:Fallback>
  </mc:AlternateContent>
  <p:extLst>
    <p:ext uri="{3A86A75C-4F4B-4683-9AE1-C65F6400EC91}">
      <p14:laserTraceLst xmlns:p14="http://schemas.microsoft.com/office/powerpoint/2010/main">
        <p14:tracePtLst>
          <p14:tracePt t="731" x="3730625" y="3541713"/>
          <p14:tracePt t="738" x="3830638" y="3503613"/>
          <p14:tracePt t="745" x="3917950" y="3479800"/>
          <p14:tracePt t="762" x="4030663" y="3429000"/>
          <p14:tracePt t="778" x="4081463" y="3416300"/>
          <p14:tracePt t="795" x="4105275" y="3403600"/>
          <p14:tracePt t="831" x="4092575" y="3416300"/>
          <p14:tracePt t="838" x="4068763" y="3441700"/>
          <p14:tracePt t="845" x="4017963" y="3479800"/>
          <p14:tracePt t="862" x="3817938" y="3567113"/>
          <p14:tracePt t="878" x="3554413" y="3667125"/>
          <p14:tracePt t="894" x="3254375" y="3754438"/>
          <p14:tracePt t="911" x="2941638" y="3841750"/>
          <p14:tracePt t="928" x="2690813" y="3905250"/>
          <p14:tracePt t="945" x="2490788" y="3954463"/>
          <p14:tracePt t="946" x="2428875" y="3979863"/>
          <p14:tracePt t="961" x="2303463" y="4017963"/>
          <p14:tracePt t="978" x="2228850" y="4041775"/>
          <p14:tracePt t="994" x="2190750" y="4067175"/>
          <p14:tracePt t="1012" x="2165350" y="4079875"/>
          <p14:tracePt t="1315" x="2165350" y="4067175"/>
          <p14:tracePt t="1322" x="2165350" y="4041775"/>
          <p14:tracePt t="1330" x="2165350" y="4005263"/>
          <p14:tracePt t="1345" x="2165350" y="3954463"/>
          <p14:tracePt t="1346" x="2165350" y="3879850"/>
          <p14:tracePt t="1361" x="2228850" y="3616325"/>
          <p14:tracePt t="1378" x="2316163" y="3354388"/>
          <p14:tracePt t="1394" x="2403475" y="3116263"/>
          <p14:tracePt t="1411" x="2516188" y="2890838"/>
          <p14:tracePt t="1428" x="2616200" y="2716213"/>
          <p14:tracePt t="1445" x="2754313" y="2503488"/>
          <p14:tracePt t="1461" x="2803525" y="2427288"/>
          <p14:tracePt t="1478" x="2841625" y="2390775"/>
          <p14:tracePt t="1494" x="2854325" y="2390775"/>
          <p14:tracePt t="1769" x="2828925" y="2390775"/>
          <p14:tracePt t="1776" x="2803525" y="2403475"/>
          <p14:tracePt t="1784" x="2778125" y="2403475"/>
          <p14:tracePt t="1794" x="2728913" y="2414588"/>
          <p14:tracePt t="1811" x="2616200" y="2414588"/>
          <p14:tracePt t="1828" x="2452688" y="2439988"/>
          <p14:tracePt t="1845" x="2190750" y="2490788"/>
          <p14:tracePt t="1861" x="2027238" y="2540000"/>
          <p14:tracePt t="1878" x="1878013" y="2603500"/>
          <p14:tracePt t="1894" x="1765300" y="2652713"/>
          <p14:tracePt t="1911" x="1701800" y="2690813"/>
          <p14:tracePt t="1929" x="1652588" y="2716213"/>
          <p14:tracePt t="2199" x="1665288" y="2716213"/>
          <p14:tracePt t="2207" x="1677988" y="2716213"/>
          <p14:tracePt t="2214" x="1701800" y="2716213"/>
          <p14:tracePt t="2228" x="1727200" y="2716213"/>
          <p14:tracePt t="2245" x="1839913" y="2716213"/>
          <p14:tracePt t="2261" x="1939925" y="2716213"/>
          <p14:tracePt t="2278" x="2065338" y="2703513"/>
          <p14:tracePt t="2294" x="2228850" y="2703513"/>
          <p14:tracePt t="2312" x="2390775" y="2703513"/>
          <p14:tracePt t="2328" x="2465388" y="2703513"/>
          <p14:tracePt t="2345" x="2541588" y="2703513"/>
          <p14:tracePt t="2361" x="2578100" y="2703513"/>
          <p14:tracePt t="2378" x="2590800" y="2703513"/>
          <p14:tracePt t="2699" x="2578100" y="2728913"/>
          <p14:tracePt t="2706" x="2554288" y="2752725"/>
          <p14:tracePt t="2714" x="2541588" y="2778125"/>
          <p14:tracePt t="2728" x="2528888" y="2803525"/>
          <p14:tracePt t="2745" x="2465388" y="2903538"/>
          <p14:tracePt t="2761" x="2428875" y="2965450"/>
          <p14:tracePt t="2778" x="2378075" y="3028950"/>
          <p14:tracePt t="2794" x="2352675" y="3141663"/>
          <p14:tracePt t="2811" x="2316163" y="3254375"/>
          <p14:tracePt t="2828" x="2303463" y="3328988"/>
          <p14:tracePt t="2845" x="2303463" y="3416300"/>
          <p14:tracePt t="2861" x="2303463" y="3454400"/>
          <p14:tracePt t="2878" x="2303463" y="3490913"/>
          <p14:tracePt t="2895" x="2303463" y="3503613"/>
          <p14:tracePt t="3176" x="2316163" y="3503613"/>
          <p14:tracePt t="3183" x="2339975" y="3503613"/>
          <p14:tracePt t="3194" x="2378075" y="3479800"/>
          <p14:tracePt t="3212" x="2554288" y="3416300"/>
          <p14:tracePt t="3228" x="2879725" y="3316288"/>
          <p14:tracePt t="3229" x="3116263" y="3267075"/>
          <p14:tracePt t="3245" x="3817938" y="3128963"/>
          <p14:tracePt t="3261" x="4430713" y="3054350"/>
          <p14:tracePt t="3278" x="5094288" y="3016250"/>
          <p14:tracePt t="3295" x="5645150" y="3003550"/>
          <p14:tracePt t="3311" x="6134100" y="3003550"/>
          <p14:tracePt t="3328" x="6459538" y="3003550"/>
          <p14:tracePt t="3345" x="6797675" y="3003550"/>
          <p14:tracePt t="3361" x="6934200" y="3003550"/>
          <p14:tracePt t="3378" x="7046913" y="3003550"/>
          <p14:tracePt t="3395" x="7097713" y="3003550"/>
          <p14:tracePt t="3412" x="7123113" y="3003550"/>
          <p14:tracePt t="3660" x="7110413" y="3003550"/>
          <p14:tracePt t="3668" x="7085013" y="3003550"/>
          <p14:tracePt t="3677" x="7059613" y="3016250"/>
          <p14:tracePt t="3694" x="6985000" y="3054350"/>
          <p14:tracePt t="3712" x="6897688" y="3065463"/>
          <p14:tracePt t="3728" x="6734175" y="3128963"/>
          <p14:tracePt t="3745" x="6472238" y="3216275"/>
          <p14:tracePt t="3761" x="6259513" y="3316288"/>
          <p14:tracePt t="3778" x="6045200" y="3403600"/>
          <p14:tracePt t="3794" x="5883275" y="3479800"/>
          <p14:tracePt t="3812" x="5719763" y="3554413"/>
          <p14:tracePt t="3813" x="5657850" y="3590925"/>
          <p14:tracePt t="3828" x="5583238" y="3641725"/>
          <p14:tracePt t="3845" x="5519738" y="3679825"/>
          <p14:tracePt t="3861" x="5470525" y="3703638"/>
          <p14:tracePt t="4229" x="5470525" y="3729038"/>
          <p14:tracePt t="4237" x="5470525" y="3741738"/>
          <p14:tracePt t="4244" x="5457825" y="3754438"/>
          <p14:tracePt t="4261" x="5407025" y="3803650"/>
          <p14:tracePt t="4278" x="5294313" y="3879850"/>
          <p14:tracePt t="4294" x="5094288" y="3992563"/>
          <p14:tracePt t="4311" x="4868863" y="4079875"/>
          <p14:tracePt t="4328" x="4568825" y="4167188"/>
          <p14:tracePt t="4329" x="4430713" y="4205288"/>
          <p14:tracePt t="4344" x="4117975" y="4305300"/>
          <p14:tracePt t="4361" x="3830638" y="4392613"/>
          <p14:tracePt t="4378" x="3617913" y="4454525"/>
          <p14:tracePt t="4395" x="3454400" y="4518025"/>
          <p14:tracePt t="4411" x="3328988" y="4567238"/>
          <p14:tracePt t="4413" x="3279775" y="4579938"/>
          <p14:tracePt t="4428" x="3205163" y="4618038"/>
          <p14:tracePt t="4444" x="3192463" y="4618038"/>
          <p14:tracePt t="4445" x="3179763" y="4630738"/>
          <p14:tracePt t="4752" x="3167063" y="4643438"/>
          <p14:tracePt t="4759" x="3154363" y="4643438"/>
          <p14:tracePt t="4767" x="3128963" y="4656138"/>
          <p14:tracePt t="4778" x="3116263" y="4679950"/>
          <p14:tracePt t="4794" x="3054350" y="4730750"/>
          <p14:tracePt t="4811" x="2928938" y="4805363"/>
          <p14:tracePt t="4828" x="2790825" y="4905375"/>
          <p14:tracePt t="4829" x="2716213" y="4956175"/>
          <p14:tracePt t="4844" x="2590800" y="5068888"/>
          <p14:tracePt t="4861" x="2478088" y="5194300"/>
          <p14:tracePt t="4878" x="2339975" y="5318125"/>
          <p14:tracePt t="4894" x="2228850" y="5407025"/>
          <p14:tracePt t="4912" x="2127250" y="5481638"/>
          <p14:tracePt t="4913" x="2103438" y="5494338"/>
          <p14:tracePt t="4929" x="2065338" y="5543550"/>
          <p14:tracePt t="4944" x="2039938" y="5568950"/>
          <p14:tracePt t="4961" x="2027238" y="5581650"/>
          <p14:tracePt t="4978" x="2003425" y="5594350"/>
          <p14:tracePt t="4995" x="2003425" y="5607050"/>
          <p14:tracePt t="5011" x="1990725" y="5607050"/>
          <p14:tracePt t="5029" x="1990725" y="5619750"/>
          <p14:tracePt t="5121" x="1990725" y="5594350"/>
          <p14:tracePt t="5129" x="1990725" y="5543550"/>
          <p14:tracePt t="5136" x="1990725" y="5481638"/>
          <p14:tracePt t="5144" x="2014538" y="5368925"/>
          <p14:tracePt t="5161" x="2090738" y="5143500"/>
          <p14:tracePt t="5178" x="2178050" y="4892675"/>
          <p14:tracePt t="5195" x="2290763" y="4679950"/>
          <p14:tracePt t="5212" x="2365375" y="4530725"/>
          <p14:tracePt t="5213" x="2390775" y="4467225"/>
          <p14:tracePt t="5228" x="2428875" y="4405313"/>
          <p14:tracePt t="5536" x="2416175" y="4418013"/>
          <p14:tracePt t="5544" x="2403475" y="4454525"/>
          <p14:tracePt t="5552" x="2352675" y="4492625"/>
          <p14:tracePt t="5561" x="2303463" y="4554538"/>
          <p14:tracePt t="5578" x="2139950" y="4743450"/>
          <p14:tracePt t="5595" x="1965325" y="4930775"/>
          <p14:tracePt t="5611" x="1790700" y="5168900"/>
          <p14:tracePt t="5629" x="1565275" y="5518150"/>
          <p14:tracePt t="5644" x="1452563" y="5719763"/>
          <p14:tracePt t="5661" x="1389063" y="5894388"/>
          <p14:tracePt t="5678" x="1327150" y="6032500"/>
          <p14:tracePt t="5695" x="1301750" y="6132513"/>
          <p14:tracePt t="5712" x="1263650" y="6219825"/>
          <p14:tracePt t="5713" x="1252538" y="6245225"/>
          <p14:tracePt t="5728" x="1252538" y="6281738"/>
          <p14:tracePt t="5745" x="1252538" y="6307138"/>
          <p14:tracePt t="5761" x="1252538" y="6319838"/>
          <p14:tracePt t="5782" x="1252538" y="6332538"/>
          <p14:tracePt t="5820" x="1252538" y="6345238"/>
          <p14:tracePt t="5882" x="1252538" y="6357938"/>
          <p14:tracePt t="6005" x="1252538" y="6345238"/>
          <p14:tracePt t="6012" x="1252538" y="6319838"/>
          <p14:tracePt t="6020" x="1252538" y="6269038"/>
          <p14:tracePt t="6029" x="1263650" y="6181725"/>
          <p14:tracePt t="6044" x="1339850" y="5907088"/>
          <p14:tracePt t="6061" x="1489075" y="5507038"/>
          <p14:tracePt t="6078" x="1639888" y="5105400"/>
          <p14:tracePt t="6094" x="1801813" y="4705350"/>
          <p14:tracePt t="6111" x="1952625" y="4392613"/>
          <p14:tracePt t="6112" x="2027238" y="4254500"/>
          <p14:tracePt t="6128" x="2127250" y="4041775"/>
          <p14:tracePt t="6144" x="2203450" y="3879850"/>
          <p14:tracePt t="6161" x="2239963" y="3792538"/>
          <p14:tracePt t="6178" x="2278063" y="3729038"/>
          <p14:tracePt t="6474" x="2265363" y="3729038"/>
          <p14:tracePt t="6481" x="2252663" y="3741738"/>
          <p14:tracePt t="6489" x="2228850" y="3754438"/>
          <p14:tracePt t="6496" x="2216150" y="3754438"/>
          <p14:tracePt t="6512" x="2203450" y="3767138"/>
          <p14:tracePt t="6512" x="2178050" y="3792538"/>
          <p14:tracePt t="6528" x="2127250" y="3829050"/>
          <p14:tracePt t="6544" x="2065338" y="3916363"/>
          <p14:tracePt t="6561" x="1939925" y="4105275"/>
          <p14:tracePt t="6578" x="1852613" y="4267200"/>
          <p14:tracePt t="6595" x="1739900" y="4467225"/>
          <p14:tracePt t="6611" x="1665288" y="4630738"/>
          <p14:tracePt t="6628" x="1565275" y="4856163"/>
          <p14:tracePt t="6645" x="1527175" y="4992688"/>
          <p14:tracePt t="6661" x="1489075" y="5056188"/>
          <p14:tracePt t="6678" x="1476375" y="5118100"/>
          <p14:tracePt t="6694" x="1465263" y="5156200"/>
          <p14:tracePt t="6712" x="1452563" y="5194300"/>
          <p14:tracePt t="6728" x="1439863" y="5205413"/>
          <p14:tracePt t="6751" x="1439863" y="5218113"/>
          <p14:tracePt t="6766" x="1439863" y="5230813"/>
          <p14:tracePt t="7035" x="1439863" y="5218113"/>
          <p14:tracePt t="7043" x="1439863" y="5194300"/>
          <p14:tracePt t="7050" x="1439863" y="5143500"/>
          <p14:tracePt t="7061" x="1439863" y="5081588"/>
          <p14:tracePt t="7078" x="1476375" y="4805363"/>
          <p14:tracePt t="7095" x="1527175" y="4430713"/>
          <p14:tracePt t="7111" x="1627188" y="4029075"/>
          <p14:tracePt t="7128" x="1701800" y="3692525"/>
          <p14:tracePt t="7128" x="1790700" y="3467100"/>
          <p14:tracePt t="7145" x="1878013" y="3178175"/>
          <p14:tracePt t="7161" x="1990725" y="2916238"/>
          <p14:tracePt t="7178" x="2065338" y="2728913"/>
          <p14:tracePt t="7195" x="2139950" y="2603500"/>
          <p14:tracePt t="7212" x="2190750" y="2527300"/>
          <p14:tracePt t="7227" x="2190750" y="2516188"/>
          <p14:tracePt t="7228" x="2216150" y="2503488"/>
          <p14:tracePt t="7245" x="2216150" y="2490788"/>
          <p14:tracePt t="7558" x="2216150" y="2503488"/>
          <p14:tracePt t="7573" x="2216150" y="2516188"/>
          <p14:tracePt t="7581" x="2203450" y="2527300"/>
          <p14:tracePt t="7595" x="2203450" y="2540000"/>
          <p14:tracePt t="7612" x="2165350" y="2603500"/>
          <p14:tracePt t="7628" x="2127250" y="2665413"/>
          <p14:tracePt t="7645" x="2065338" y="2752725"/>
          <p14:tracePt t="7661" x="2003425" y="2890838"/>
          <p14:tracePt t="7678" x="1927225" y="3054350"/>
          <p14:tracePt t="7696" x="1814513" y="3267075"/>
          <p14:tracePt t="7712" x="1752600" y="3378200"/>
          <p14:tracePt t="7728" x="1701800" y="3467100"/>
          <p14:tracePt t="7745" x="1665288" y="3554413"/>
          <p14:tracePt t="7761" x="1639888" y="3590925"/>
          <p14:tracePt t="7778" x="1639888" y="3629025"/>
          <p14:tracePt t="7795" x="1627188" y="3641725"/>
          <p14:tracePt t="8028" x="1627188" y="3654425"/>
          <p14:tracePt t="8035" x="1627188" y="3692525"/>
          <p14:tracePt t="8044" x="1614488" y="3703638"/>
          <p14:tracePt t="8061" x="1614488" y="3754438"/>
          <p14:tracePt t="8078" x="1601788" y="3816350"/>
          <p14:tracePt t="8095" x="1589088" y="3916363"/>
          <p14:tracePt t="8112" x="1589088" y="4079875"/>
          <p14:tracePt t="8128" x="1577975" y="4217988"/>
          <p14:tracePt t="8145" x="1577975" y="4354513"/>
          <p14:tracePt t="8161" x="1577975" y="4479925"/>
          <p14:tracePt t="8178" x="1577975" y="4567238"/>
          <p14:tracePt t="8195" x="1577975" y="4630738"/>
          <p14:tracePt t="8212" x="1577975" y="4692650"/>
          <p14:tracePt t="8228" x="1577975" y="4705350"/>
          <p14:tracePt t="8565" x="1577975" y="4692650"/>
          <p14:tracePt t="8573" x="1601788" y="4679950"/>
          <p14:tracePt t="8580" x="1614488" y="4656138"/>
          <p14:tracePt t="8594" x="1639888" y="4630738"/>
          <p14:tracePt t="8612" x="1801813" y="4467225"/>
          <p14:tracePt t="8628" x="1990725" y="4292600"/>
          <p14:tracePt t="8645" x="2190750" y="4079875"/>
          <p14:tracePt t="8661" x="2390775" y="3892550"/>
          <p14:tracePt t="8679" x="2565400" y="3741738"/>
          <p14:tracePt t="8680" x="2654300" y="3654425"/>
          <p14:tracePt t="8695" x="2741613" y="3590925"/>
          <p14:tracePt t="8696" x="2790825" y="3541713"/>
          <p14:tracePt t="8711" x="2916238" y="3454400"/>
          <p14:tracePt t="8728" x="3003550" y="3378200"/>
          <p14:tracePt t="8744" x="3016250" y="3367088"/>
          <p14:tracePt t="9157" x="3016250" y="3390900"/>
          <p14:tracePt t="9165" x="3003550" y="3390900"/>
          <p14:tracePt t="9173" x="2992438" y="3416300"/>
          <p14:tracePt t="9180" x="2967038" y="3429000"/>
          <p14:tracePt t="9195" x="2928938" y="3454400"/>
          <p14:tracePt t="9195" x="2879725" y="3467100"/>
          <p14:tracePt t="9212" x="2778125" y="3516313"/>
          <p14:tracePt t="9228" x="2628900" y="3567113"/>
          <p14:tracePt t="9245" x="2478088" y="3603625"/>
          <p14:tracePt t="9261" x="2339975" y="3654425"/>
          <p14:tracePt t="9278" x="2239963" y="3692525"/>
          <p14:tracePt t="9280" x="2178050" y="3716338"/>
          <p14:tracePt t="9295" x="2152650" y="3729038"/>
          <p14:tracePt t="9295" x="2116138" y="3754438"/>
          <p14:tracePt t="9313" x="2065338" y="3792538"/>
          <p14:tracePt t="9327" x="2039938" y="3816350"/>
          <p14:tracePt t="9344" x="2003425" y="3841750"/>
          <p14:tracePt t="9361" x="1965325" y="3879850"/>
          <p14:tracePt t="9378" x="1927225" y="3916363"/>
          <p14:tracePt t="9395" x="1878013" y="4005263"/>
          <p14:tracePt t="9411" x="1852613" y="4067175"/>
          <p14:tracePt t="9428" x="1814513" y="4117975"/>
          <p14:tracePt t="9444" x="1790700" y="4217988"/>
          <p14:tracePt t="9462" x="1752600" y="4305300"/>
          <p14:tracePt t="9478" x="1714500" y="4418013"/>
          <p14:tracePt t="9495" x="1689100" y="4618038"/>
          <p14:tracePt t="9511" x="1665288" y="4705350"/>
          <p14:tracePt t="9528" x="1652588" y="4805363"/>
          <p14:tracePt t="9545" x="1652588" y="4868863"/>
          <p14:tracePt t="9561" x="1652588" y="4879975"/>
          <p14:tracePt t="9834" x="1627188" y="4918075"/>
          <p14:tracePt t="9841" x="1589088" y="4956175"/>
          <p14:tracePt t="9848" x="1539875" y="5030788"/>
          <p14:tracePt t="9861" x="1465263" y="5105400"/>
          <p14:tracePt t="9878" x="1289050" y="5294313"/>
          <p14:tracePt t="9895" x="938213" y="5643563"/>
          <p14:tracePt t="9911" x="688975" y="5868988"/>
          <p14:tracePt t="9928" x="488950" y="6019800"/>
          <p14:tracePt t="9944" x="363538" y="6107113"/>
          <p14:tracePt t="9962" x="300038" y="6132513"/>
          <p14:tracePt t="9979" x="263525" y="6145213"/>
          <p14:tracePt t="9995" x="250825" y="6145213"/>
          <p14:tracePt t="10011" x="250825" y="6032500"/>
          <p14:tracePt t="10028" x="263525" y="5843588"/>
          <p14:tracePt t="10045" x="363538" y="5543550"/>
          <p14:tracePt t="10062" x="488950" y="5268913"/>
          <p14:tracePt t="10078" x="638175" y="5018088"/>
          <p14:tracePt t="10079" x="712788" y="4918075"/>
          <p14:tracePt t="10095" x="863600" y="4743450"/>
          <p14:tracePt t="10111" x="1001713" y="4592638"/>
          <p14:tracePt t="10128" x="1127125" y="4467225"/>
          <p14:tracePt t="10145" x="1189038" y="4418013"/>
          <p14:tracePt t="10161" x="1201738" y="4392613"/>
          <p14:tracePt t="10179" x="1214438" y="4392613"/>
          <p14:tracePt t="10464" x="1214438" y="4379913"/>
          <p14:tracePt t="10472" x="1227138" y="4367213"/>
          <p14:tracePt t="10479" x="1239838" y="4341813"/>
          <p14:tracePt t="10495" x="1289050" y="4292600"/>
          <p14:tracePt t="10511" x="1376363" y="4205288"/>
          <p14:tracePt t="10528" x="1514475" y="4041775"/>
          <p14:tracePt t="10544" x="1652588" y="3905250"/>
          <p14:tracePt t="10562" x="1801813" y="3792538"/>
          <p14:tracePt t="10578" x="1965325" y="3679825"/>
          <p14:tracePt t="10595" x="2127250" y="3567113"/>
          <p14:tracePt t="10611" x="2190750" y="3503613"/>
          <p14:tracePt t="10640" x="2203450" y="3503613"/>
          <p14:tracePt t="10926" x="2190750" y="3503613"/>
          <p14:tracePt t="10933" x="2165350" y="3516313"/>
          <p14:tracePt t="10945" x="2127250" y="3516313"/>
          <p14:tracePt t="10962" x="2027238" y="3516313"/>
          <p14:tracePt t="10963" x="1978025" y="3516313"/>
          <p14:tracePt t="10978" x="1903413" y="3516313"/>
          <p14:tracePt t="10995" x="1714500" y="3516313"/>
          <p14:tracePt t="11011" x="1614488" y="3490913"/>
          <p14:tracePt t="11028" x="1565275" y="3479800"/>
          <p14:tracePt t="11045" x="1539875" y="3454400"/>
          <p14:tracePt t="11061" x="1527175" y="3441700"/>
          <p14:tracePt t="11078" x="1527175" y="3429000"/>
          <p14:tracePt t="11095" x="1527175" y="3367088"/>
          <p14:tracePt t="11111" x="1539875" y="3303588"/>
          <p14:tracePt t="11128" x="1589088" y="3241675"/>
          <p14:tracePt t="11145" x="1652588" y="3178175"/>
          <p14:tracePt t="11161" x="1727200" y="3078163"/>
          <p14:tracePt t="11179" x="1878013" y="2941638"/>
          <p14:tracePt t="11195" x="1965325" y="2878138"/>
          <p14:tracePt t="11211" x="2027238" y="2840038"/>
          <p14:tracePt t="11228" x="2065338" y="2816225"/>
          <p14:tracePt t="11245" x="2090738" y="2803525"/>
          <p14:tracePt t="11510" x="2078038" y="2816225"/>
          <p14:tracePt t="11517" x="2065338" y="2816225"/>
          <p14:tracePt t="11528" x="2052638" y="2828925"/>
          <p14:tracePt t="11545" x="1978025" y="2828925"/>
          <p14:tracePt t="11562" x="1890713" y="2840038"/>
          <p14:tracePt t="11563" x="1814513" y="2840038"/>
          <p14:tracePt t="11578" x="1665288" y="2852738"/>
          <p14:tracePt t="11595" x="1527175" y="2852738"/>
          <p14:tracePt t="11611" x="1401763" y="2852738"/>
          <p14:tracePt t="11628" x="1301750" y="2852738"/>
          <p14:tracePt t="11645" x="1239838" y="2852738"/>
          <p14:tracePt t="11663" x="1163638" y="2865438"/>
          <p14:tracePt t="11679" x="1150938" y="2865438"/>
          <p14:tracePt t="11694" x="1127125" y="2865438"/>
          <p14:tracePt t="11725" x="1114425" y="2878138"/>
          <p14:tracePt t="11763" x="1114425" y="2890838"/>
          <p14:tracePt t="11779" x="1101725" y="2903538"/>
          <p14:tracePt t="11794" x="1101725" y="2928938"/>
          <p14:tracePt t="11802" x="1101725" y="2941638"/>
          <p14:tracePt t="11811" x="1101725" y="2952750"/>
          <p14:tracePt t="11828" x="1101725" y="3003550"/>
          <p14:tracePt t="11845" x="1101725" y="3054350"/>
          <p14:tracePt t="11862" x="1101725" y="3103563"/>
          <p14:tracePt t="11879" x="1114425" y="3165475"/>
          <p14:tracePt t="11894" x="1150938" y="3203575"/>
          <p14:tracePt t="11912" x="1189038" y="3241675"/>
          <p14:tracePt t="11928" x="1239838" y="3278188"/>
          <p14:tracePt t="11945" x="1289050" y="3328988"/>
          <p14:tracePt t="11962" x="1327150" y="3390900"/>
          <p14:tracePt t="11978" x="1389063" y="3479800"/>
          <p14:tracePt t="11995" x="1427163" y="3529013"/>
          <p14:tracePt t="12011" x="1452563" y="3579813"/>
          <p14:tracePt t="12028" x="1465263" y="3616325"/>
          <p14:tracePt t="12045" x="1489075" y="3641725"/>
          <p14:tracePt t="14800" x="1501775" y="3641725"/>
          <p14:tracePt t="14808" x="1514475" y="3629025"/>
          <p14:tracePt t="14815" x="1539875" y="3629025"/>
          <p14:tracePt t="14829" x="1577975" y="3590925"/>
          <p14:tracePt t="14844" x="1689100" y="3516313"/>
          <p14:tracePt t="14862" x="1978025" y="3328988"/>
          <p14:tracePt t="14878" x="2178050" y="3228975"/>
          <p14:tracePt t="14895" x="2390775" y="3116263"/>
          <p14:tracePt t="14911" x="2541588" y="3054350"/>
          <p14:tracePt t="14929" x="2678113" y="3003550"/>
          <p14:tracePt t="14945" x="2790825" y="2990850"/>
          <p14:tracePt t="14962" x="2879725" y="2965450"/>
          <p14:tracePt t="14978" x="2903538" y="2965450"/>
          <p14:tracePt t="14995" x="2916238" y="2965450"/>
          <p14:tracePt t="15015" x="2916238" y="2990850"/>
          <p14:tracePt t="15028" x="2916238" y="3016250"/>
          <p14:tracePt t="15045" x="2890838" y="3078163"/>
          <p14:tracePt t="15046" x="2879725" y="3128963"/>
          <p14:tracePt t="15062" x="2790825" y="3216275"/>
          <p14:tracePt t="15078" x="2703513" y="3328988"/>
          <p14:tracePt t="15094" x="2590800" y="3416300"/>
          <p14:tracePt t="15111" x="2478088" y="3503613"/>
          <p14:tracePt t="15128" x="2390775" y="3579813"/>
          <p14:tracePt t="15145" x="2303463" y="3629025"/>
          <p14:tracePt t="15162" x="2239963" y="3692525"/>
          <p14:tracePt t="15178" x="2216150" y="3716338"/>
          <p14:tracePt t="15195" x="2203450" y="3716338"/>
          <p14:tracePt t="15584" x="2203450" y="3729038"/>
          <p14:tracePt t="15592" x="2203450" y="3741738"/>
          <p14:tracePt t="15599" x="2216150" y="3767138"/>
          <p14:tracePt t="15611" x="2216150" y="3803650"/>
          <p14:tracePt t="15628" x="2239963" y="3854450"/>
          <p14:tracePt t="15645" x="2303463" y="3967163"/>
          <p14:tracePt t="15662" x="2339975" y="4017963"/>
          <p14:tracePt t="15678" x="2378075" y="4092575"/>
          <p14:tracePt t="15695" x="2416175" y="4141788"/>
          <p14:tracePt t="15711" x="2441575" y="4179888"/>
          <p14:tracePt t="15729" x="2452688" y="4217988"/>
          <p14:tracePt t="15730" x="2465388" y="4217988"/>
          <p14:tracePt t="15745" x="2478088" y="4230688"/>
          <p14:tracePt t="15761" x="2478088" y="4241800"/>
          <p14:tracePt t="16045" x="2490788" y="4241800"/>
          <p14:tracePt t="16061" x="2503488" y="4241800"/>
          <p14:tracePt t="16068" x="2541588" y="4230688"/>
          <p14:tracePt t="16078" x="2565400" y="4217988"/>
          <p14:tracePt t="16094" x="2628900" y="4192588"/>
          <p14:tracePt t="16111" x="2741613" y="4167188"/>
          <p14:tracePt t="16128" x="2890838" y="4141788"/>
          <p14:tracePt t="16145" x="3067050" y="4129088"/>
          <p14:tracePt t="16162" x="3141663" y="4129088"/>
          <p14:tracePt t="16178" x="3205163" y="4129088"/>
          <p14:tracePt t="16195" x="3241675" y="4129088"/>
          <p14:tracePt t="24633" x="3254375" y="4117975"/>
          <p14:tracePt t="24640" x="3279775" y="4105275"/>
          <p14:tracePt t="24648" x="3305175" y="4079875"/>
          <p14:tracePt t="24662" x="3341688" y="4054475"/>
          <p14:tracePt t="24663" x="3392488" y="4041775"/>
          <p14:tracePt t="24679" x="3517900" y="3967163"/>
          <p14:tracePt t="24695" x="3717925" y="3905250"/>
          <p14:tracePt t="24712" x="3905250" y="3829050"/>
          <p14:tracePt t="24729" x="4156075" y="3741738"/>
          <p14:tracePt t="24745" x="4356100" y="3667125"/>
          <p14:tracePt t="24762" x="4556125" y="3616325"/>
          <p14:tracePt t="24763" x="4656138" y="3590925"/>
          <p14:tracePt t="24779" x="4843463" y="3529013"/>
          <p14:tracePt t="24795" x="4994275" y="3479800"/>
          <p14:tracePt t="24811" x="5119688" y="3441700"/>
          <p14:tracePt t="24829" x="5232400" y="3403600"/>
          <p14:tracePt t="24845" x="5281613" y="3378200"/>
          <p14:tracePt t="24861" x="5357813" y="3367088"/>
          <p14:tracePt t="24878" x="5407025" y="3341688"/>
          <p14:tracePt t="24895" x="5419725" y="3341688"/>
          <p14:tracePt t="25601" x="5445125" y="3341688"/>
          <p14:tracePt t="25608" x="5457825" y="3354388"/>
          <p14:tracePt t="25616" x="5470525" y="3354388"/>
          <p14:tracePt t="25628" x="5507038" y="3367088"/>
          <p14:tracePt t="25645" x="5583238" y="3403600"/>
          <p14:tracePt t="25662" x="5719763" y="3467100"/>
          <p14:tracePt t="25678" x="5845175" y="3516313"/>
          <p14:tracePt t="25695" x="5945188" y="3579813"/>
          <p14:tracePt t="25711" x="6021388" y="3629025"/>
          <p14:tracePt t="25728" x="6083300" y="3667125"/>
          <p14:tracePt t="25744" x="6121400" y="3703638"/>
          <p14:tracePt t="25762" x="6134100" y="3754438"/>
          <p14:tracePt t="25778" x="6134100" y="3792538"/>
          <p14:tracePt t="25795" x="6096000" y="3829050"/>
          <p14:tracePt t="25811" x="6008688" y="3892550"/>
          <p14:tracePt t="25828" x="5870575" y="3954463"/>
          <p14:tracePt t="25845" x="5657850" y="4041775"/>
          <p14:tracePt t="25862" x="5281613" y="4129088"/>
          <p14:tracePt t="25878" x="4994275" y="4179888"/>
          <p14:tracePt t="25894" x="4681538" y="4254500"/>
          <p14:tracePt t="25912" x="4418013" y="4305300"/>
          <p14:tracePt t="25928" x="4205288" y="4341813"/>
          <p14:tracePt t="25945" x="4030663" y="4379913"/>
          <p14:tracePt t="25962" x="3917950" y="4392613"/>
          <p14:tracePt t="25978" x="3905250" y="4392613"/>
          <p14:tracePt t="26001" x="3892550" y="4392613"/>
          <p14:tracePt t="26309" x="3892550" y="4405313"/>
          <p14:tracePt t="26315" x="3879850" y="4405313"/>
          <p14:tracePt t="26328" x="3867150" y="4405313"/>
          <p14:tracePt t="26345" x="3817938" y="4418013"/>
          <p14:tracePt t="26346" x="3792538" y="4418013"/>
          <p14:tracePt t="26362" x="3654425" y="4418013"/>
          <p14:tracePt t="26378" x="3479800" y="4418013"/>
          <p14:tracePt t="26394" x="3267075" y="4418013"/>
          <p14:tracePt t="26411" x="3067050" y="4418013"/>
          <p14:tracePt t="26428" x="2841625" y="4392613"/>
          <p14:tracePt t="26445" x="2667000" y="4392613"/>
          <p14:tracePt t="26462" x="2503488" y="4379913"/>
          <p14:tracePt t="26478" x="2428875" y="4379913"/>
          <p14:tracePt t="26495" x="2378075" y="4379913"/>
          <p14:tracePt t="26511" x="2352675" y="4379913"/>
          <p14:tracePt t="26785" x="2365375" y="4379913"/>
          <p14:tracePt t="26792" x="2390775" y="4392613"/>
          <p14:tracePt t="26800" x="2428875" y="4392613"/>
          <p14:tracePt t="26811" x="2478088" y="4392613"/>
          <p14:tracePt t="26828" x="2565400" y="4392613"/>
          <p14:tracePt t="26845" x="2741613" y="4418013"/>
          <p14:tracePt t="26862" x="2992438" y="4443413"/>
          <p14:tracePt t="26878" x="3154363" y="4467225"/>
          <p14:tracePt t="26895" x="3292475" y="4492625"/>
          <p14:tracePt t="26912" x="3417888" y="4518025"/>
          <p14:tracePt t="26928" x="3505200" y="4543425"/>
          <p14:tracePt t="26944" x="3579813" y="4543425"/>
          <p14:tracePt t="26962" x="3592513" y="4543425"/>
          <p14:tracePt t="26978" x="3605213" y="4543425"/>
          <p14:tracePt t="30021" x="3630613" y="4543425"/>
          <p14:tracePt t="30029" x="3667125" y="4543425"/>
          <p14:tracePt t="30037" x="3730625" y="4518025"/>
          <p14:tracePt t="30045" x="3817938" y="4479925"/>
          <p14:tracePt t="30062" x="4030663" y="4430713"/>
          <p14:tracePt t="30078" x="4281488" y="4392613"/>
          <p14:tracePt t="30096" x="4581525" y="4341813"/>
          <p14:tracePt t="30112" x="4843463" y="4330700"/>
          <p14:tracePt t="30113" x="4994275" y="4318000"/>
          <p14:tracePt t="30129" x="5270500" y="4305300"/>
          <p14:tracePt t="30145" x="5470525" y="4305300"/>
          <p14:tracePt t="30161" x="5632450" y="4305300"/>
          <p14:tracePt t="30178" x="5745163" y="4305300"/>
          <p14:tracePt t="30196" x="5795963" y="4305300"/>
          <p14:tracePt t="30212" x="5808663" y="4305300"/>
          <p14:tracePt t="30228" x="5821363" y="4305300"/>
          <p14:tracePt t="36325" x="5808663" y="4305300"/>
          <p14:tracePt t="36332" x="5783263" y="4305300"/>
          <p14:tracePt t="36344" x="5757863" y="4318000"/>
          <p14:tracePt t="36361" x="5670550" y="4354513"/>
          <p14:tracePt t="36379" x="5383213" y="4443413"/>
          <p14:tracePt t="36395" x="5132388" y="4479925"/>
          <p14:tracePt t="36412" x="4768850" y="4543425"/>
          <p14:tracePt t="36429" x="4430713" y="4554538"/>
          <p14:tracePt t="36445" x="4081463" y="4567238"/>
          <p14:tracePt t="36462" x="3779838" y="4579938"/>
          <p14:tracePt t="36463" x="3643313" y="4592638"/>
          <p14:tracePt t="36479" x="3392488" y="4605338"/>
          <p14:tracePt t="36495" x="3241675" y="4618038"/>
          <p14:tracePt t="36512" x="3116263" y="4630738"/>
          <p14:tracePt t="36529" x="3041650" y="4630738"/>
          <p14:tracePt t="36545" x="2992438" y="4630738"/>
          <p14:tracePt t="36886" x="2967038" y="4643438"/>
          <p14:tracePt t="36894" x="2928938" y="4643438"/>
          <p14:tracePt t="36901" x="2854325" y="4656138"/>
          <p14:tracePt t="36911" x="2767013" y="4667250"/>
          <p14:tracePt t="36929" x="2516188" y="4705350"/>
          <p14:tracePt t="36945" x="2239963" y="4705350"/>
          <p14:tracePt t="36962" x="1952625" y="4743450"/>
          <p14:tracePt t="36963" x="1839913" y="4743450"/>
          <p14:tracePt t="36979" x="1601788" y="4756150"/>
          <p14:tracePt t="36995" x="1465263" y="4756150"/>
          <p14:tracePt t="37012" x="1352550" y="4756150"/>
          <p14:tracePt t="37028" x="1289050" y="4756150"/>
          <p14:tracePt t="37045" x="1276350" y="4756150"/>
          <p14:tracePt t="37347" x="1289050" y="4756150"/>
          <p14:tracePt t="37355" x="1314450" y="4756150"/>
          <p14:tracePt t="37362" x="1352550" y="4743450"/>
          <p14:tracePt t="37379" x="1439863" y="4743450"/>
          <p14:tracePt t="37395" x="1577975" y="4730750"/>
          <p14:tracePt t="37412" x="1801813" y="4705350"/>
          <p14:tracePt t="37428" x="2014538" y="4705350"/>
          <p14:tracePt t="37445" x="2252663" y="4705350"/>
          <p14:tracePt t="37462" x="2528888" y="4705350"/>
          <p14:tracePt t="37478" x="2667000" y="4692650"/>
          <p14:tracePt t="37495" x="2803525" y="4679950"/>
          <p14:tracePt t="37511" x="2903538" y="4679950"/>
          <p14:tracePt t="37528" x="2941638" y="4667250"/>
          <p14:tracePt t="37545" x="2954338" y="4667250"/>
          <p14:tracePt t="37831" x="2967038" y="4667250"/>
          <p14:tracePt t="37839" x="2979738" y="4667250"/>
          <p14:tracePt t="37846" x="2992438" y="4667250"/>
          <p14:tracePt t="37862" x="3054350" y="4667250"/>
          <p14:tracePt t="37878" x="3179763" y="4679950"/>
          <p14:tracePt t="37895" x="3367088" y="4718050"/>
          <p14:tracePt t="37912" x="3592513" y="4756150"/>
          <p14:tracePt t="37929" x="3792538" y="4792663"/>
          <p14:tracePt t="37945" x="3968750" y="4830763"/>
          <p14:tracePt t="37962" x="4205288" y="4879975"/>
          <p14:tracePt t="37978" x="4294188" y="4905375"/>
          <p14:tracePt t="38000" x="4305300" y="4905375"/>
          <p14:tracePt t="42451" x="4330700" y="4905375"/>
          <p14:tracePt t="42459" x="4356100" y="4892675"/>
          <p14:tracePt t="42467" x="4394200" y="4843463"/>
          <p14:tracePt t="42478" x="4443413" y="4818063"/>
          <p14:tracePt t="42495" x="4568825" y="4718050"/>
          <p14:tracePt t="42512" x="4806950" y="4605338"/>
          <p14:tracePt t="42513" x="4906963" y="4554538"/>
          <p14:tracePt t="42529" x="5119688" y="4492625"/>
          <p14:tracePt t="42545" x="5307013" y="4443413"/>
          <p14:tracePt t="42562" x="5519738" y="4392613"/>
          <p14:tracePt t="42578" x="5657850" y="4354513"/>
          <p14:tracePt t="42595" x="5770563" y="4318000"/>
          <p14:tracePt t="42612" x="5832475" y="4292600"/>
          <p14:tracePt t="42629" x="5883275" y="4267200"/>
          <p14:tracePt t="42645" x="5895975" y="4267200"/>
          <p14:tracePt t="42674" x="5895975" y="4279900"/>
          <p14:tracePt t="42682" x="5895975" y="4292600"/>
          <p14:tracePt t="42695" x="5870575" y="4305300"/>
          <p14:tracePt t="42712" x="5783263" y="4354513"/>
          <p14:tracePt t="42712" x="5732463" y="4379913"/>
          <p14:tracePt t="42729" x="5619750" y="4454525"/>
          <p14:tracePt t="42745" x="5483225" y="4543425"/>
          <p14:tracePt t="42762" x="5345113" y="4592638"/>
          <p14:tracePt t="42779" x="5257800" y="4656138"/>
          <p14:tracePt t="42795" x="5181600" y="4679950"/>
          <p14:tracePt t="42812" x="5170488" y="4679950"/>
          <p14:tracePt t="49154" x="5145088" y="4705350"/>
          <p14:tracePt t="49162" x="5094288" y="4718050"/>
          <p14:tracePt t="49169" x="5032375" y="4743450"/>
          <p14:tracePt t="49178" x="4981575" y="4768850"/>
          <p14:tracePt t="49195" x="4768850" y="4818063"/>
          <p14:tracePt t="49212" x="4556125" y="4868863"/>
          <p14:tracePt t="49229" x="4318000" y="4918075"/>
          <p14:tracePt t="49245" x="4068763" y="4992688"/>
          <p14:tracePt t="49246" x="3943350" y="5018088"/>
          <p14:tracePt t="49262" x="3705225" y="5081588"/>
          <p14:tracePt t="49278" x="3467100" y="5143500"/>
          <p14:tracePt t="49295" x="3241675" y="5205413"/>
          <p14:tracePt t="49312" x="3054350" y="5256213"/>
          <p14:tracePt t="49329" x="2879725" y="5294313"/>
          <p14:tracePt t="49330" x="2790825" y="5318125"/>
          <p14:tracePt t="49348" x="2667000" y="5356225"/>
          <p14:tracePt t="49361" x="2528888" y="5368925"/>
          <p14:tracePt t="49378" x="2428875" y="5368925"/>
          <p14:tracePt t="49395" x="2339975" y="5394325"/>
          <p14:tracePt t="49412" x="2278063" y="5394325"/>
          <p14:tracePt t="49429" x="2228850" y="5407025"/>
          <p14:tracePt t="49446" x="2178050" y="5407025"/>
          <p14:tracePt t="49462" x="2127250" y="5418138"/>
          <p14:tracePt t="49479" x="2103438" y="5418138"/>
          <p14:tracePt t="49495" x="2078038" y="5418138"/>
          <p14:tracePt t="49512" x="2052638" y="5418138"/>
          <p14:tracePt t="49792" x="2027238" y="5430838"/>
          <p14:tracePt t="49800" x="2003425" y="5430838"/>
          <p14:tracePt t="49812" x="1978025" y="5430838"/>
          <p14:tracePt t="49829" x="1903413" y="5430838"/>
          <p14:tracePt t="49845" x="1814513" y="5443538"/>
          <p14:tracePt t="49846" x="1778000" y="5443538"/>
          <p14:tracePt t="49862" x="1714500" y="5443538"/>
          <p14:tracePt t="49879" x="1689100" y="5443538"/>
          <p14:tracePt t="49895" x="1665288" y="5443538"/>
          <p14:tracePt t="49913" x="1652588" y="5443538"/>
          <p14:tracePt t="49929" x="1639888" y="5443538"/>
          <p14:tracePt t="49945" x="1639888" y="5430838"/>
          <p14:tracePt t="49962" x="1639888" y="5407025"/>
          <p14:tracePt t="49979" x="1652588" y="5368925"/>
          <p14:tracePt t="49995" x="1701800" y="5318125"/>
          <p14:tracePt t="50012" x="1790700" y="5268913"/>
          <p14:tracePt t="50028" x="1914525" y="5194300"/>
          <p14:tracePt t="50030" x="1990725" y="5168900"/>
          <p14:tracePt t="50046" x="2152650" y="5105400"/>
          <p14:tracePt t="50062" x="2265363" y="5092700"/>
          <p14:tracePt t="50079" x="2365375" y="5068888"/>
          <p14:tracePt t="50095" x="2452688" y="5056188"/>
          <p14:tracePt t="50112" x="2490788" y="5043488"/>
          <p14:tracePt t="50376" x="2516188" y="5043488"/>
          <p14:tracePt t="50383" x="2528888" y="5043488"/>
          <p14:tracePt t="50395" x="2554288" y="5043488"/>
          <p14:tracePt t="50412" x="2628900" y="5056188"/>
          <p14:tracePt t="50428" x="2741613" y="5081588"/>
          <p14:tracePt t="50429" x="2828925" y="5105400"/>
          <p14:tracePt t="50445" x="2992438" y="5143500"/>
          <p14:tracePt t="50461" x="3167063" y="5194300"/>
          <p14:tracePt t="50478" x="3341688" y="5243513"/>
          <p14:tracePt t="50495" x="3479800" y="5256213"/>
          <p14:tracePt t="50512" x="3554413" y="5268913"/>
          <p14:tracePt t="50528" x="3579813" y="5268913"/>
          <p14:tracePt t="50545" x="3592513" y="5268913"/>
          <p14:tracePt t="56072" x="3617913" y="5268913"/>
          <p14:tracePt t="56079" x="3643313" y="5268913"/>
          <p14:tracePt t="56087" x="3667125" y="5268913"/>
          <p14:tracePt t="56095" x="3692525" y="5268913"/>
          <p14:tracePt t="56112" x="3779838" y="5268913"/>
          <p14:tracePt t="56128" x="3905250" y="5243513"/>
          <p14:tracePt t="56145" x="4081463" y="5218113"/>
          <p14:tracePt t="56162" x="4318000" y="5181600"/>
          <p14:tracePt t="56179" x="4643438" y="5156200"/>
          <p14:tracePt t="56195" x="4819650" y="5143500"/>
          <p14:tracePt t="56213" x="4956175" y="5143500"/>
          <p14:tracePt t="56228" x="5045075" y="5143500"/>
          <p14:tracePt t="56245" x="5081588" y="5143500"/>
          <p14:tracePt t="56261" x="5106988" y="5143500"/>
          <p14:tracePt t="56279" x="5119688" y="5143500"/>
          <p14:tracePt t="56295" x="5106988" y="5143500"/>
          <p14:tracePt t="56312" x="5006975" y="5230813"/>
          <p14:tracePt t="56328" x="4768850" y="5356225"/>
          <p14:tracePt t="56345" x="4443413" y="5507038"/>
          <p14:tracePt t="56362" x="4017963" y="5656263"/>
          <p14:tracePt t="56363" x="3743325" y="5743575"/>
          <p14:tracePt t="56378" x="3505200" y="5819775"/>
          <p14:tracePt t="56395" x="2841625" y="5969000"/>
          <p14:tracePt t="56412" x="2503488" y="6019800"/>
          <p14:tracePt t="56428" x="2228850" y="6056313"/>
          <p14:tracePt t="56446" x="2065338" y="6056313"/>
          <p14:tracePt t="56462" x="1965325" y="6056313"/>
          <p14:tracePt t="56463" x="1927225" y="6056313"/>
          <p14:tracePt t="56479" x="1878013" y="6056313"/>
          <p14:tracePt t="56495" x="1852613" y="6056313"/>
          <p14:tracePt t="56794" x="1865313" y="6045200"/>
          <p14:tracePt t="56802" x="1890713" y="6032500"/>
          <p14:tracePt t="56812" x="1914525" y="6007100"/>
          <p14:tracePt t="56828" x="2003425" y="5945188"/>
          <p14:tracePt t="56846" x="2103438" y="5868988"/>
          <p14:tracePt t="56862" x="2239963" y="5781675"/>
          <p14:tracePt t="56879" x="2441575" y="5643563"/>
          <p14:tracePt t="56895" x="2578100" y="5568950"/>
          <p14:tracePt t="56912" x="2690813" y="5494338"/>
          <p14:tracePt t="56929" x="2754313" y="5456238"/>
          <p14:tracePt t="56945" x="2790825" y="5443538"/>
          <p14:tracePt t="56962" x="2816225" y="5430838"/>
          <p14:tracePt t="57009" x="2803525" y="5430838"/>
          <p14:tracePt t="57017" x="2778125" y="5430838"/>
          <p14:tracePt t="57029" x="2741613" y="5430838"/>
          <p14:tracePt t="57045" x="2641600" y="5430838"/>
          <p14:tracePt t="57062" x="2465388" y="5443538"/>
          <p14:tracePt t="57063" x="2378075" y="5456238"/>
          <p14:tracePt t="57079" x="2216150" y="5494338"/>
          <p14:tracePt t="57096" x="2078038" y="5518150"/>
          <p14:tracePt t="57112" x="1990725" y="5530850"/>
          <p14:tracePt t="57129" x="1927225" y="5543550"/>
          <p14:tracePt t="57145" x="1903413" y="5556250"/>
          <p14:tracePt t="57162" x="1878013" y="5556250"/>
          <p14:tracePt t="57424" x="1890713" y="5556250"/>
          <p14:tracePt t="57432" x="1914525" y="5556250"/>
          <p14:tracePt t="57440" x="1927225" y="5556250"/>
          <p14:tracePt t="57447" x="1965325" y="5543550"/>
          <p14:tracePt t="57463" x="2065338" y="5518150"/>
          <p14:tracePt t="57479" x="2190750" y="5494338"/>
          <p14:tracePt t="57496" x="2290763" y="5468938"/>
          <p14:tracePt t="57512" x="2416175" y="5443538"/>
          <p14:tracePt t="57529" x="2528888" y="5443538"/>
          <p14:tracePt t="57545" x="2616200" y="5418138"/>
          <p14:tracePt t="57563" x="2703513" y="5394325"/>
          <p14:tracePt t="57579" x="2716213" y="5394325"/>
          <p14:tracePt t="57595" x="2728913" y="5394325"/>
          <p14:tracePt t="57632" x="2703513" y="5394325"/>
          <p14:tracePt t="57640" x="2667000" y="5394325"/>
          <p14:tracePt t="57647" x="2616200" y="5394325"/>
          <p14:tracePt t="57662" x="2490788" y="5430838"/>
          <p14:tracePt t="57679" x="2339975" y="5468938"/>
          <p14:tracePt t="57695" x="2178050" y="5518150"/>
          <p14:tracePt t="57712" x="2014538" y="5543550"/>
          <p14:tracePt t="57728" x="1939925" y="5556250"/>
          <p14:tracePt t="57746" x="1878013" y="5568950"/>
          <p14:tracePt t="57762" x="1801813" y="5568950"/>
          <p14:tracePt t="57779" x="1790700" y="5568950"/>
          <p14:tracePt t="57795" x="1778000" y="5568950"/>
          <p14:tracePt t="58224" x="1790700" y="5568950"/>
          <p14:tracePt t="58231" x="1801813" y="5568950"/>
          <p14:tracePt t="58239" x="1814513" y="5568950"/>
          <p14:tracePt t="58247" x="1852613" y="5568950"/>
          <p14:tracePt t="58262" x="1903413" y="5568950"/>
          <p14:tracePt t="58279" x="1978025" y="5594350"/>
          <p14:tracePt t="58295" x="2065338" y="5607050"/>
          <p14:tracePt t="58312" x="2152650" y="5619750"/>
          <p14:tracePt t="58329" x="2216150" y="5630863"/>
          <p14:tracePt t="58346" x="2265363" y="5630863"/>
          <p14:tracePt t="58347" x="2290763" y="5630863"/>
          <p14:tracePt t="58362" x="2303463" y="5630863"/>
          <p14:tracePt t="58378" x="2316163" y="5630863"/>
          <p14:tracePt t="58395" x="2316163" y="5643563"/>
          <p14:tracePt t="58416" x="2316163" y="5656263"/>
          <p14:tracePt t="58431" x="2290763" y="5668963"/>
          <p14:tracePt t="58445" x="2265363" y="5668963"/>
          <p14:tracePt t="58447" x="2228850" y="5681663"/>
          <p14:tracePt t="58463" x="2065338" y="5707063"/>
          <p14:tracePt t="58478" x="1903413" y="5719763"/>
          <p14:tracePt t="58496" x="1752600" y="5719763"/>
          <p14:tracePt t="58512" x="1652588" y="5719763"/>
          <p14:tracePt t="58529" x="1577975" y="5719763"/>
          <p14:tracePt t="58545" x="1539875" y="5719763"/>
          <p14:tracePt t="58546" x="1527175" y="5719763"/>
          <p14:tracePt t="58562" x="1514475" y="5719763"/>
          <p14:tracePt t="58579" x="1501775" y="5719763"/>
          <p14:tracePt t="58655" x="1527175" y="5719763"/>
          <p14:tracePt t="58663" x="1552575" y="5719763"/>
          <p14:tracePt t="58670" x="1589088" y="5707063"/>
          <p14:tracePt t="58679" x="1639888" y="5707063"/>
          <p14:tracePt t="58695" x="1752600" y="5694363"/>
          <p14:tracePt t="58712" x="1878013" y="5681663"/>
          <p14:tracePt t="58729" x="1990725" y="5668963"/>
          <p14:tracePt t="58745" x="2127250" y="5656263"/>
          <p14:tracePt t="58762" x="2290763" y="5643563"/>
          <p14:tracePt t="58779" x="2378075" y="5630863"/>
          <p14:tracePt t="58795" x="2428875" y="5619750"/>
          <p14:tracePt t="58812" x="2478088" y="5619750"/>
          <p14:tracePt t="58829" x="2516188" y="5619750"/>
          <p14:tracePt t="58845" x="2541588" y="5619750"/>
          <p14:tracePt t="58862" x="2554288" y="5619750"/>
          <p14:tracePt t="58893" x="2565400" y="5619750"/>
          <p14:tracePt t="58939" x="2578100" y="5619750"/>
          <p14:tracePt t="58970" x="2590800" y="5619750"/>
          <p14:tracePt t="58977" x="2603500" y="5619750"/>
          <p14:tracePt t="58993" x="2616200" y="5619750"/>
          <p14:tracePt t="59000" x="2628900" y="5619750"/>
          <p14:tracePt t="59012" x="2641600" y="5619750"/>
          <p14:tracePt t="59029" x="2690813" y="5619750"/>
          <p14:tracePt t="59046" x="2716213" y="5619750"/>
          <p14:tracePt t="59046" x="2728913" y="5619750"/>
          <p14:tracePt t="59062" x="2767013" y="5619750"/>
          <p14:tracePt t="59078" x="2803525" y="5619750"/>
          <p14:tracePt t="59095" x="2816225" y="5619750"/>
          <p14:tracePt t="59112" x="2841625" y="5619750"/>
          <p14:tracePt t="59139" x="2854325" y="5619750"/>
          <p14:tracePt t="59208" x="2828925" y="5619750"/>
          <p14:tracePt t="59215" x="2790825" y="5619750"/>
          <p14:tracePt t="59223" x="2754313" y="5619750"/>
          <p14:tracePt t="59230" x="2690813" y="5630863"/>
          <p14:tracePt t="59246" x="2528888" y="5630863"/>
          <p14:tracePt t="59262" x="2339975" y="5630863"/>
          <p14:tracePt t="59279" x="2165350" y="5630863"/>
          <p14:tracePt t="59295" x="2014538" y="5630863"/>
          <p14:tracePt t="59312" x="1939925" y="5630863"/>
          <p14:tracePt t="59329" x="1890713" y="5630863"/>
          <p14:tracePt t="59346" x="1852613" y="5630863"/>
          <p14:tracePt t="59362" x="1839913" y="5630863"/>
          <p14:tracePt t="61783" x="1865313" y="5630863"/>
          <p14:tracePt t="61791" x="1903413" y="5630863"/>
          <p14:tracePt t="61798" x="1939925" y="5630863"/>
          <p14:tracePt t="61812" x="1990725" y="5619750"/>
          <p14:tracePt t="61829" x="2239963" y="5581650"/>
          <p14:tracePt t="61845" x="2441575" y="5543550"/>
          <p14:tracePt t="61862" x="2641600" y="5518150"/>
          <p14:tracePt t="61878" x="2778125" y="5507038"/>
          <p14:tracePt t="61895" x="2890838" y="5507038"/>
          <p14:tracePt t="61899" x="2928938" y="5507038"/>
          <p14:tracePt t="61913" x="3016250" y="5507038"/>
          <p14:tracePt t="61930" x="3054350" y="5507038"/>
          <p14:tracePt t="61945" x="3092450" y="5507038"/>
          <p14:tracePt t="61962" x="3103563" y="5507038"/>
          <p14:tracePt t="62075" x="3103563" y="5518150"/>
          <p14:tracePt t="62090" x="3092450" y="5530850"/>
          <p14:tracePt t="62098" x="3067050" y="5543550"/>
          <p14:tracePt t="62106" x="3041650" y="5568950"/>
          <p14:tracePt t="62113" x="3016250" y="5568950"/>
          <p14:tracePt t="62129" x="2916238" y="5619750"/>
          <p14:tracePt t="62145" x="2803525" y="5656263"/>
          <p14:tracePt t="62162" x="2667000" y="5694363"/>
          <p14:tracePt t="62179" x="2528888" y="5743575"/>
          <p14:tracePt t="62195" x="2416175" y="5781675"/>
          <p14:tracePt t="62213" x="2252663" y="5807075"/>
          <p14:tracePt t="62229" x="2165350" y="5843588"/>
          <p14:tracePt t="62245" x="2103438" y="5856288"/>
          <p14:tracePt t="62262" x="2052638" y="5856288"/>
          <p14:tracePt t="62279" x="2014538" y="5868988"/>
          <p14:tracePt t="62295" x="2003425" y="5881688"/>
          <p14:tracePt t="62313" x="1965325" y="5881688"/>
          <p14:tracePt t="62329" x="1952625" y="5881688"/>
          <p14:tracePt t="62345" x="1939925" y="5894388"/>
          <p14:tracePt t="62651" x="1965325" y="5919788"/>
          <p14:tracePt t="62659" x="1978025" y="5932488"/>
          <p14:tracePt t="62666" x="1990725" y="5956300"/>
          <p14:tracePt t="62679" x="2027238" y="5969000"/>
          <p14:tracePt t="62696" x="2116138" y="6032500"/>
          <p14:tracePt t="62713" x="2290763" y="6107113"/>
          <p14:tracePt t="62729" x="2403475" y="6132513"/>
          <p14:tracePt t="62746" x="2528888" y="6157913"/>
          <p14:tracePt t="62762" x="2628900" y="6181725"/>
          <p14:tracePt t="62779" x="2728913" y="6194425"/>
          <p14:tracePt t="62796" x="2790825" y="6207125"/>
          <p14:tracePt t="62813" x="2803525" y="6207125"/>
          <p14:tracePt t="63074" x="2816225" y="6207125"/>
          <p14:tracePt t="63081" x="2828925" y="6207125"/>
          <p14:tracePt t="63089" x="2841625" y="6207125"/>
          <p14:tracePt t="63097" x="2854325" y="6207125"/>
          <p14:tracePt t="63112" x="2928938" y="6207125"/>
          <p14:tracePt t="63129" x="3016250" y="6207125"/>
          <p14:tracePt t="63146" x="3179763" y="6207125"/>
          <p14:tracePt t="63162" x="3341688" y="6207125"/>
          <p14:tracePt t="63179" x="3505200" y="6207125"/>
          <p14:tracePt t="63195" x="3605213" y="6219825"/>
          <p14:tracePt t="63213" x="3730625" y="6219825"/>
          <p14:tracePt t="63229" x="3779838" y="6219825"/>
          <p14:tracePt t="63245" x="3817938" y="6219825"/>
          <p14:tracePt t="63262" x="3843338" y="6219825"/>
          <p14:tracePt t="72282" x="3856038" y="6207125"/>
          <p14:tracePt t="72289" x="3892550" y="6157913"/>
          <p14:tracePt t="72297" x="3943350" y="6081713"/>
          <p14:tracePt t="72312" x="4117975" y="5832475"/>
          <p14:tracePt t="72329" x="4356100" y="5543550"/>
          <p14:tracePt t="72346" x="4668838" y="5168900"/>
          <p14:tracePt t="72362" x="4981575" y="4743450"/>
          <p14:tracePt t="72379" x="5232400" y="4418013"/>
          <p14:tracePt t="72395" x="5407025" y="4179888"/>
          <p14:tracePt t="72413" x="5570538" y="3954463"/>
          <p14:tracePt t="72429" x="5632450" y="3892550"/>
          <p14:tracePt t="72446" x="5670550" y="3854450"/>
          <p14:tracePt t="72462" x="5670550" y="3841750"/>
          <p14:tracePt t="72479" x="5657850" y="3841750"/>
          <p14:tracePt t="72495" x="5545138" y="3854450"/>
          <p14:tracePt t="72497" x="5470525" y="3879850"/>
          <p14:tracePt t="72513" x="5281613" y="3941763"/>
          <p14:tracePt t="72529" x="5157788" y="4005263"/>
          <p14:tracePt t="72545" x="5032375" y="4067175"/>
          <p14:tracePt t="72562" x="4968875" y="4105275"/>
          <p14:tracePt t="72579" x="4919663" y="4129088"/>
          <p14:tracePt t="72596" x="4894263" y="4141788"/>
          <p14:tracePt t="72596" x="4894263" y="4154488"/>
          <p14:tracePt t="72958" x="4881563" y="4154488"/>
          <p14:tracePt t="72965" x="4881563" y="4167188"/>
          <p14:tracePt t="73028" x="4894263" y="4141788"/>
          <p14:tracePt t="73035" x="4906963" y="4092575"/>
          <p14:tracePt t="73045" x="4956175" y="4005263"/>
          <p14:tracePt t="73062" x="5106988" y="3779838"/>
          <p14:tracePt t="73079" x="5319713" y="3490913"/>
          <p14:tracePt t="73096" x="5670550" y="3103563"/>
          <p14:tracePt t="73112" x="5870575" y="2916238"/>
          <p14:tracePt t="73129" x="6034088" y="2778125"/>
          <p14:tracePt t="73145" x="6157913" y="2703513"/>
          <p14:tracePt t="73162" x="6183313" y="2665413"/>
          <p14:tracePt t="73410" x="6170613" y="2678113"/>
          <p14:tracePt t="73418" x="6146800" y="2678113"/>
          <p14:tracePt t="73428" x="6096000" y="2703513"/>
          <p14:tracePt t="73445" x="5957888" y="2728913"/>
          <p14:tracePt t="73462" x="5708650" y="2740025"/>
          <p14:tracePt t="73479" x="5432425" y="2740025"/>
          <p14:tracePt t="73480" x="5294313" y="2740025"/>
          <p14:tracePt t="73496" x="5019675" y="2740025"/>
          <p14:tracePt t="73512" x="4756150" y="2740025"/>
          <p14:tracePt t="73529" x="4506913" y="2740025"/>
          <p14:tracePt t="73546" x="4268788" y="2752725"/>
          <p14:tracePt t="73562" x="4081463" y="2765425"/>
          <p14:tracePt t="73579" x="3968750" y="2778125"/>
          <p14:tracePt t="73580" x="3917950" y="2778125"/>
          <p14:tracePt t="73596" x="3856038" y="2790825"/>
          <p14:tracePt t="73612" x="3830638" y="2790825"/>
          <p14:tracePt t="76639" x="3856038" y="2790825"/>
          <p14:tracePt t="76646" x="3879850" y="2790825"/>
          <p14:tracePt t="76654" x="3917950" y="2790825"/>
          <p14:tracePt t="76663" x="3968750" y="2790825"/>
          <p14:tracePt t="76679" x="4081463" y="2765425"/>
          <p14:tracePt t="76696" x="4230688" y="2765425"/>
          <p14:tracePt t="76712" x="4394200" y="2765425"/>
          <p14:tracePt t="76729" x="4606925" y="2803525"/>
          <p14:tracePt t="76745" x="4781550" y="2865438"/>
          <p14:tracePt t="76762" x="5006975" y="2941638"/>
          <p14:tracePt t="76779" x="5119688" y="3003550"/>
          <p14:tracePt t="76796" x="5219700" y="3041650"/>
          <p14:tracePt t="76812" x="5281613" y="3078163"/>
          <p14:tracePt t="76829" x="5357813" y="3116263"/>
          <p14:tracePt t="76845" x="5394325" y="3154363"/>
          <p14:tracePt t="76863" x="5457825" y="3216275"/>
          <p14:tracePt t="76879" x="5483225" y="3228975"/>
          <p14:tracePt t="79268" x="5483225" y="3241675"/>
          <p14:tracePt t="79276" x="5457825" y="3241675"/>
          <p14:tracePt t="79283" x="5445125" y="3254375"/>
          <p14:tracePt t="79296" x="5419725" y="3267075"/>
          <p14:tracePt t="79313" x="5319713" y="3278188"/>
          <p14:tracePt t="79314" x="5257800" y="3278188"/>
          <p14:tracePt t="79330" x="5019675" y="3278188"/>
          <p14:tracePt t="79345" x="4706938" y="3267075"/>
          <p14:tracePt t="79362" x="4356100" y="3178175"/>
          <p14:tracePt t="79381" x="3930650" y="3028950"/>
          <p14:tracePt t="79383" x="3705225" y="2928938"/>
          <p14:tracePt t="79395" x="3492500" y="2828925"/>
          <p14:tracePt t="79412" x="3179763" y="2640013"/>
          <p14:tracePt t="79413" x="3054350" y="2540000"/>
          <p14:tracePt t="79429" x="2816225" y="2352675"/>
          <p14:tracePt t="79446" x="2667000" y="2178050"/>
          <p14:tracePt t="79462" x="2541588" y="2027238"/>
          <p14:tracePt t="79479" x="2478088" y="1901825"/>
          <p14:tracePt t="79495" x="2478088" y="1876425"/>
          <p14:tracePt t="79513" x="2478088" y="1852613"/>
          <p14:tracePt t="79837" x="2465388" y="1852613"/>
          <p14:tracePt t="79844" x="2416175" y="1865313"/>
          <p14:tracePt t="79852" x="2365375" y="1865313"/>
          <p14:tracePt t="79862" x="2278063" y="1876425"/>
          <p14:tracePt t="79879" x="1990725" y="1876425"/>
          <p14:tracePt t="79895" x="1639888" y="1827213"/>
          <p14:tracePt t="79899" x="1389063" y="1765300"/>
          <p14:tracePt t="79913" x="963613" y="1663700"/>
          <p14:tracePt t="79930" x="650875" y="1563688"/>
          <p14:tracePt t="79946" x="425450" y="1489075"/>
          <p14:tracePt t="79962" x="274638" y="1414463"/>
          <p14:tracePt t="79979" x="174625" y="1376363"/>
          <p14:tracePt t="80005" x="163513" y="1376363"/>
          <p14:tracePt t="80297" x="163513" y="1389063"/>
          <p14:tracePt t="80304" x="187325" y="1414463"/>
          <p14:tracePt t="80312" x="200025" y="1439863"/>
          <p14:tracePt t="80329" x="250825" y="1514475"/>
          <p14:tracePt t="80345" x="325438" y="1639888"/>
          <p14:tracePt t="80362" x="425450" y="1789113"/>
          <p14:tracePt t="80379" x="512763" y="1939925"/>
          <p14:tracePt t="80396" x="600075" y="2089150"/>
          <p14:tracePt t="80413" x="712788" y="2252663"/>
          <p14:tracePt t="80429" x="763588" y="2327275"/>
          <p14:tracePt t="80446" x="776288" y="2352675"/>
          <p14:tracePt t="80882" x="750888" y="2339975"/>
          <p14:tracePt t="80890" x="738188" y="2327275"/>
          <p14:tracePt t="80897" x="701675" y="2303463"/>
          <p14:tracePt t="80913" x="650875" y="2239963"/>
          <p14:tracePt t="80929" x="612775" y="2139950"/>
          <p14:tracePt t="80946" x="550863" y="1939925"/>
          <p14:tracePt t="80962" x="525463" y="1739900"/>
          <p14:tracePt t="80979" x="525463" y="1501775"/>
          <p14:tracePt t="80995" x="563563" y="1289050"/>
          <p14:tracePt t="81013" x="612775" y="1114425"/>
          <p14:tracePt t="81013" x="638175" y="1038225"/>
          <p14:tracePt t="81029" x="701675" y="925513"/>
          <p14:tracePt t="81046" x="738188" y="863600"/>
          <p14:tracePt t="81062" x="776288" y="825500"/>
          <p14:tracePt t="81079" x="814388" y="801688"/>
          <p14:tracePt t="81096" x="838200" y="801688"/>
          <p14:tracePt t="81097" x="850900" y="801688"/>
          <p14:tracePt t="81113" x="863600" y="801688"/>
          <p14:tracePt t="81129" x="901700" y="863600"/>
          <p14:tracePt t="81145" x="901700" y="963613"/>
          <p14:tracePt t="81163" x="901700" y="1063625"/>
          <p14:tracePt t="81179" x="876300" y="1201738"/>
          <p14:tracePt t="81196" x="788988" y="1339850"/>
          <p14:tracePt t="81197" x="750888" y="1401763"/>
          <p14:tracePt t="81212" x="663575" y="1527175"/>
          <p14:tracePt t="81229" x="538163" y="1614488"/>
          <p14:tracePt t="81246" x="450850" y="1689100"/>
          <p14:tracePt t="81263" x="376238" y="1727200"/>
          <p14:tracePt t="81279" x="363538" y="1739900"/>
          <p14:tracePt t="81766" x="325438" y="1739900"/>
          <p14:tracePt t="81774" x="274638" y="1739900"/>
          <p14:tracePt t="81781" x="238125" y="1739900"/>
          <p14:tracePt t="81796" x="138113" y="1739900"/>
          <p14:tracePt t="81812" x="12700" y="1714500"/>
          <p14:tracePt t="81996" x="100013" y="2214563"/>
          <p14:tracePt t="82004" x="150813" y="2290763"/>
          <p14:tracePt t="82012" x="200025" y="2378075"/>
          <p14:tracePt t="82029" x="287338" y="2516188"/>
          <p14:tracePt t="82046" x="376238" y="2665413"/>
          <p14:tracePt t="82063" x="450850" y="2778125"/>
          <p14:tracePt t="82079" x="488950" y="2840038"/>
          <p14:tracePt t="82080" x="488950" y="2865438"/>
          <p14:tracePt t="82096" x="488950" y="2890838"/>
          <p14:tracePt t="82372" x="500063" y="2903538"/>
          <p14:tracePt t="82380" x="512763" y="2928938"/>
          <p14:tracePt t="82388" x="525463" y="2952750"/>
          <p14:tracePt t="82396" x="563563" y="3016250"/>
          <p14:tracePt t="82413" x="650875" y="3165475"/>
          <p14:tracePt t="82429" x="763588" y="3354388"/>
          <p14:tracePt t="82445" x="901700" y="3603625"/>
          <p14:tracePt t="82462" x="1050925" y="3816350"/>
          <p14:tracePt t="82479" x="1163638" y="4005263"/>
          <p14:tracePt t="82480" x="1214438" y="4079875"/>
          <p14:tracePt t="82496" x="1301750" y="4205288"/>
          <p14:tracePt t="82512" x="1363663" y="4305300"/>
          <p14:tracePt t="82529" x="1439863" y="4392613"/>
          <p14:tracePt t="82557" x="1452563" y="4405313"/>
          <p14:tracePt t="82788" x="1439863" y="4405313"/>
          <p14:tracePt t="82796" x="1401763" y="4405313"/>
          <p14:tracePt t="82803" x="1339850" y="4405313"/>
          <p14:tracePt t="82812" x="1263650" y="4405313"/>
          <p14:tracePt t="82829" x="1089025" y="4341813"/>
          <p14:tracePt t="82846" x="863600" y="4241800"/>
          <p14:tracePt t="82862" x="676275" y="4117975"/>
          <p14:tracePt t="82879" x="500063" y="3941763"/>
          <p14:tracePt t="82880" x="425450" y="3829050"/>
          <p14:tracePt t="82896" x="287338" y="3567113"/>
          <p14:tracePt t="82913" x="200025" y="3267075"/>
          <p14:tracePt t="82929" x="163513" y="2990850"/>
          <p14:tracePt t="82946" x="150813" y="2778125"/>
          <p14:tracePt t="82963" x="150813" y="2652713"/>
          <p14:tracePt t="82964" x="150813" y="2603500"/>
          <p14:tracePt t="82980" x="150813" y="2565400"/>
          <p14:tracePt t="83372" x="138113" y="2565400"/>
          <p14:tracePt t="83380" x="125413" y="2565400"/>
          <p14:tracePt t="83387" x="87313" y="2540000"/>
          <p14:tracePt t="83396" x="61913" y="2527300"/>
          <p14:tracePt t="83933" x="125413" y="1901825"/>
          <p14:tracePt t="83946" x="200025" y="1965325"/>
          <p14:tracePt t="83962" x="350838" y="2089150"/>
          <p14:tracePt t="83980" x="525463" y="2239963"/>
          <p14:tracePt t="83995" x="612775" y="2290763"/>
          <p14:tracePt t="84012" x="638175" y="2314575"/>
          <p14:tracePt t="84029" x="650875" y="2314575"/>
          <p14:tracePt t="84046" x="663575" y="2314575"/>
          <p14:tracePt t="84256" x="650875" y="2327275"/>
          <p14:tracePt t="84263" x="600075" y="2327275"/>
          <p14:tracePt t="84271" x="525463" y="2327275"/>
          <p14:tracePt t="84279" x="463550" y="2327275"/>
          <p14:tracePt t="84295" x="187325" y="2314575"/>
          <p14:tracePt t="88727" x="225425" y="187325"/>
          <p14:tracePt t="88734" x="363538" y="263525"/>
          <p14:tracePt t="88743" x="525463" y="350838"/>
          <p14:tracePt t="88759" x="776288" y="463550"/>
          <p14:tracePt t="88775" x="814388" y="463550"/>
          <p14:tracePt t="88792" x="863600" y="46355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BCB6-9CCB-4E4E-E88E-F855DF499D19}"/>
              </a:ext>
            </a:extLst>
          </p:cNvPr>
          <p:cNvSpPr>
            <a:spLocks noGrp="1"/>
          </p:cNvSpPr>
          <p:nvPr>
            <p:ph type="title"/>
          </p:nvPr>
        </p:nvSpPr>
        <p:spPr>
          <a:xfrm>
            <a:off x="2010591" y="145116"/>
            <a:ext cx="8462303"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Introduction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346FF7-4E17-40E0-4DBE-F1A3EA85C4D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16C2A37A-BF3C-0407-A1F0-FA8FA86225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C9B56CB-83CE-4C3B-107D-984B6C25D08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F1E09-4B5A-A6BB-975A-10B6A006C17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9B2378A-6AA4-0EED-4799-3EAF3DC07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72895" y="25083"/>
            <a:ext cx="1699130" cy="995383"/>
          </a:xfrm>
          <a:prstGeom prst="rect">
            <a:avLst/>
          </a:prstGeom>
        </p:spPr>
      </p:pic>
      <p:sp>
        <p:nvSpPr>
          <p:cNvPr id="6" name="Content Placeholder 2">
            <a:extLst>
              <a:ext uri="{FF2B5EF4-FFF2-40B4-BE49-F238E27FC236}">
                <a16:creationId xmlns:a16="http://schemas.microsoft.com/office/drawing/2014/main" id="{09FEDDF2-423C-ACFA-AD90-4C9901BB717E}"/>
              </a:ext>
            </a:extLst>
          </p:cNvPr>
          <p:cNvSpPr txBox="1">
            <a:spLocks/>
          </p:cNvSpPr>
          <p:nvPr/>
        </p:nvSpPr>
        <p:spPr>
          <a:xfrm>
            <a:off x="515598" y="2568476"/>
            <a:ext cx="10907368" cy="2862322"/>
          </a:xfrm>
          <a:prstGeom prst="rect">
            <a:avLst/>
          </a:prstGeom>
        </p:spPr>
        <p:txBody>
          <a:bodyPr vert="horz" wrap="square" lIns="91440" tIns="45720" rIns="91440" bIns="45720" rtlCol="0" anchor="ctr">
            <a:spAutoFit/>
          </a:bodyPr>
          <a:lstStyle>
            <a:lvl1pPr marL="228600" indent="-228600" algn="just">
              <a:lnSpc>
                <a:spcPct val="90000"/>
              </a:lnSpc>
              <a:spcBef>
                <a:spcPts val="1000"/>
              </a:spcBef>
              <a:buFont typeface="Arial" panose="020B0604020202020204" pitchFamily="34" charset="0"/>
              <a:buChar char="•"/>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000" dirty="0"/>
              <a:t>A large and routine share of your writing at work will be through e-communications—emails, blogs, messaging, and mushrooming social media such as Facebook, Twitter, Instagram, Flickr, and LinkedIn. enabling you to do research </a:t>
            </a:r>
            <a:endParaRPr lang="ar-SA" sz="4400" dirty="0"/>
          </a:p>
        </p:txBody>
      </p:sp>
    </p:spTree>
    <p:extLst>
      <p:ext uri="{BB962C8B-B14F-4D97-AF65-F5344CB8AC3E}">
        <p14:creationId xmlns:p14="http://schemas.microsoft.com/office/powerpoint/2010/main" val="3922606311"/>
      </p:ext>
    </p:extLst>
  </p:cSld>
  <p:clrMapOvr>
    <a:masterClrMapping/>
  </p:clrMapOvr>
  <mc:AlternateContent xmlns:mc="http://schemas.openxmlformats.org/markup-compatibility/2006" xmlns:p14="http://schemas.microsoft.com/office/powerpoint/2010/main">
    <mc:Choice Requires="p14">
      <p:transition spd="slow" p14:dur="2000" advTm="119317"/>
    </mc:Choice>
    <mc:Fallback xmlns="">
      <p:transition spd="slow" advTm="119317"/>
    </mc:Fallback>
  </mc:AlternateContent>
  <p:extLst>
    <p:ext uri="{3A86A75C-4F4B-4683-9AE1-C65F6400EC91}">
      <p14:laserTraceLst xmlns:p14="http://schemas.microsoft.com/office/powerpoint/2010/main">
        <p14:tracePtLst>
          <p14:tracePt t="705" x="825500" y="512763"/>
          <p14:tracePt t="712" x="750888" y="600075"/>
          <p14:tracePt t="719" x="663575" y="676275"/>
          <p14:tracePt t="733" x="588963" y="725488"/>
          <p14:tracePt t="734" x="476250" y="788988"/>
          <p14:tracePt t="751" x="263525" y="901700"/>
          <p14:tracePt t="767" x="38100" y="963613"/>
          <p14:tracePt t="1034" x="3154363" y="112713"/>
          <p14:tracePt t="1042" x="3205163" y="238125"/>
          <p14:tracePt t="1050" x="3267075" y="325438"/>
          <p14:tracePt t="1067" x="3305175" y="438150"/>
          <p14:tracePt t="1084" x="3305175" y="512763"/>
          <p14:tracePt t="1101" x="3305175" y="538163"/>
          <p14:tracePt t="1318" x="3328988" y="550863"/>
          <p14:tracePt t="1326" x="3379788" y="563563"/>
          <p14:tracePt t="1334" x="3505200" y="625475"/>
          <p14:tracePt t="1350" x="3843338" y="763588"/>
          <p14:tracePt t="1367" x="4356100" y="1001713"/>
          <p14:tracePt t="1384" x="4981575" y="1350963"/>
          <p14:tracePt t="1400" x="5470525" y="1676400"/>
          <p14:tracePt t="1417" x="5732463" y="1901825"/>
          <p14:tracePt t="1418" x="5845175" y="2014538"/>
          <p14:tracePt t="1434" x="5970588" y="2165350"/>
          <p14:tracePt t="1450" x="6057900" y="2303463"/>
          <p14:tracePt t="1467" x="6083300" y="2352675"/>
          <p14:tracePt t="1484" x="6083300" y="2390775"/>
          <p14:tracePt t="1501" x="6083300" y="2403475"/>
          <p14:tracePt t="2380" x="6083300" y="2414588"/>
          <p14:tracePt t="2395" x="6057900" y="2414588"/>
          <p14:tracePt t="2402" x="6008688" y="2439988"/>
          <p14:tracePt t="2411" x="5957888" y="2465388"/>
          <p14:tracePt t="2418" x="5845175" y="2503488"/>
          <p14:tracePt t="2433" x="5570538" y="2603500"/>
          <p14:tracePt t="2450" x="5106988" y="2740025"/>
          <p14:tracePt t="2467" x="4518025" y="2952750"/>
          <p14:tracePt t="2484" x="3917950" y="3190875"/>
          <p14:tracePt t="2501" x="3328988" y="3503613"/>
          <p14:tracePt t="2502" x="3092450" y="3654425"/>
          <p14:tracePt t="2517" x="2690813" y="3905250"/>
          <p14:tracePt t="2534" x="2403475" y="4105275"/>
          <p14:tracePt t="2550" x="2203450" y="4241800"/>
          <p14:tracePt t="2567" x="2103438" y="4330700"/>
          <p14:tracePt t="2583" x="2039938" y="4367213"/>
          <p14:tracePt t="2840" x="2027238" y="4392613"/>
          <p14:tracePt t="2848" x="2014538" y="4418013"/>
          <p14:tracePt t="2856" x="2003425" y="4454525"/>
          <p14:tracePt t="2867" x="1990725" y="4492625"/>
          <p14:tracePt t="2884" x="1965325" y="4567238"/>
          <p14:tracePt t="2900" x="1965325" y="4643438"/>
          <p14:tracePt t="2901" x="1965325" y="4692650"/>
          <p14:tracePt t="2917" x="1978025" y="4768850"/>
          <p14:tracePt t="2934" x="2052638" y="4879975"/>
          <p14:tracePt t="2950" x="2178050" y="4956175"/>
          <p14:tracePt t="2967" x="2328863" y="5043488"/>
          <p14:tracePt t="2984" x="2541588" y="5105400"/>
          <p14:tracePt t="3000" x="2741613" y="5130800"/>
          <p14:tracePt t="3001" x="2828925" y="5130800"/>
          <p14:tracePt t="3017" x="2967038" y="5130800"/>
          <p14:tracePt t="3034" x="2979738" y="5130800"/>
          <p14:tracePt t="3050" x="3003550" y="5130800"/>
          <p14:tracePt t="8489" x="3016250" y="5130800"/>
          <p14:tracePt t="8497" x="3041650" y="5130800"/>
          <p14:tracePt t="8504" x="3092450" y="5130800"/>
          <p14:tracePt t="8517" x="3141663" y="5130800"/>
          <p14:tracePt t="8534" x="3405188" y="5130800"/>
          <p14:tracePt t="8535" x="3567113" y="5130800"/>
          <p14:tracePt t="8551" x="3930650" y="5105400"/>
          <p14:tracePt t="8567" x="4318000" y="5081588"/>
          <p14:tracePt t="8584" x="4630738" y="5043488"/>
          <p14:tracePt t="8600" x="4868863" y="5005388"/>
          <p14:tracePt t="8617" x="5006975" y="4981575"/>
          <p14:tracePt t="8634" x="5068888" y="4981575"/>
          <p14:tracePt t="8635" x="5081588" y="4981575"/>
          <p14:tracePt t="8673" x="5045075" y="4992688"/>
          <p14:tracePt t="8681" x="4981575" y="5005388"/>
          <p14:tracePt t="8689" x="4894263" y="5030788"/>
          <p14:tracePt t="8701" x="4781550" y="5068888"/>
          <p14:tracePt t="8717" x="4518025" y="5143500"/>
          <p14:tracePt t="8734" x="4092575" y="5230813"/>
          <p14:tracePt t="8750" x="3805238" y="5305425"/>
          <p14:tracePt t="8767" x="3605213" y="5343525"/>
          <p14:tracePt t="8783" x="3441700" y="5381625"/>
          <p14:tracePt t="8801" x="3354388" y="5407025"/>
          <p14:tracePt t="8817" x="3305175" y="5418138"/>
          <p14:tracePt t="8834" x="3279775" y="5418138"/>
          <p14:tracePt t="9219" x="3305175" y="5394325"/>
          <p14:tracePt t="9226" x="3341688" y="5381625"/>
          <p14:tracePt t="9234" x="3441700" y="5318125"/>
          <p14:tracePt t="9250" x="3617913" y="5205413"/>
          <p14:tracePt t="9267" x="3892550" y="5092700"/>
          <p14:tracePt t="9284" x="4156075" y="5005388"/>
          <p14:tracePt t="9301" x="4468813" y="4905375"/>
          <p14:tracePt t="9318" x="4919663" y="4805363"/>
          <p14:tracePt t="9334" x="5145088" y="4768850"/>
          <p14:tracePt t="9351" x="5245100" y="4756150"/>
          <p14:tracePt t="9367" x="5294313" y="4756150"/>
          <p14:tracePt t="9384" x="5319713" y="4756150"/>
          <p14:tracePt t="17833" x="5307013" y="4779963"/>
          <p14:tracePt t="17840" x="5270500" y="4792663"/>
          <p14:tracePt t="17850" x="5232400" y="4830763"/>
          <p14:tracePt t="17867" x="5081588" y="4905375"/>
          <p14:tracePt t="17884" x="4868863" y="4992688"/>
          <p14:tracePt t="17901" x="4594225" y="5092700"/>
          <p14:tracePt t="17902" x="4443413" y="5130800"/>
          <p14:tracePt t="17918" x="4156075" y="5205413"/>
          <p14:tracePt t="17934" x="3879850" y="5268913"/>
          <p14:tracePt t="17951" x="3643313" y="5318125"/>
          <p14:tracePt t="17967" x="3417888" y="5381625"/>
          <p14:tracePt t="17984" x="3254375" y="5407025"/>
          <p14:tracePt t="18001" x="3141663" y="5430838"/>
          <p14:tracePt t="18002" x="3103563" y="5456238"/>
          <p14:tracePt t="18017" x="3028950" y="5468938"/>
          <p14:tracePt t="18034" x="3003550" y="5494338"/>
          <p14:tracePt t="18051" x="2979738" y="5494338"/>
          <p14:tracePt t="18417" x="3003550" y="5494338"/>
          <p14:tracePt t="18425" x="3016250" y="5494338"/>
          <p14:tracePt t="18434" x="3054350" y="5494338"/>
          <p14:tracePt t="18450" x="3154363" y="5468938"/>
          <p14:tracePt t="18467" x="3317875" y="5430838"/>
          <p14:tracePt t="18484" x="3505200" y="5407025"/>
          <p14:tracePt t="18501" x="3856038" y="5381625"/>
          <p14:tracePt t="18517" x="4117975" y="5368925"/>
          <p14:tracePt t="18534" x="4368800" y="5368925"/>
          <p14:tracePt t="18551" x="4594225" y="5356225"/>
          <p14:tracePt t="18567" x="4756150" y="5343525"/>
          <p14:tracePt t="18584" x="4868863" y="5330825"/>
          <p14:tracePt t="18601" x="4894263" y="5330825"/>
          <p14:tracePt t="18970" x="4906963" y="5330825"/>
          <p14:tracePt t="18978" x="4919663" y="5330825"/>
          <p14:tracePt t="18985" x="4932363" y="5330825"/>
          <p14:tracePt t="19001" x="4956175" y="5330825"/>
          <p14:tracePt t="19001" x="5006975" y="5330825"/>
          <p14:tracePt t="19017" x="5094288" y="5343525"/>
          <p14:tracePt t="19034" x="5245100" y="5356225"/>
          <p14:tracePt t="19051" x="5445125" y="5381625"/>
          <p14:tracePt t="19067" x="5632450" y="5381625"/>
          <p14:tracePt t="19084" x="5808663" y="5394325"/>
          <p14:tracePt t="19101" x="5957888" y="5394325"/>
          <p14:tracePt t="19117" x="5995988" y="5394325"/>
          <p14:tracePt t="19134" x="6021388" y="5394325"/>
          <p14:tracePt t="22405" x="6008688" y="5394325"/>
          <p14:tracePt t="22413" x="5983288" y="5407025"/>
          <p14:tracePt t="22419" x="5932488" y="5407025"/>
          <p14:tracePt t="22434" x="5883275" y="5407025"/>
          <p14:tracePt t="22435" x="5808663" y="5430838"/>
          <p14:tracePt t="22451" x="5545138" y="5443538"/>
          <p14:tracePt t="22467" x="5232400" y="5456238"/>
          <p14:tracePt t="22484" x="4832350" y="5481638"/>
          <p14:tracePt t="22501" x="4481513" y="5494338"/>
          <p14:tracePt t="22517" x="4143375" y="5507038"/>
          <p14:tracePt t="22534" x="3867150" y="5518150"/>
          <p14:tracePt t="22535" x="3743325" y="5530850"/>
          <p14:tracePt t="22551" x="3617913" y="5530850"/>
          <p14:tracePt t="22551" x="3505200" y="5543550"/>
          <p14:tracePt t="22567" x="3305175" y="5568950"/>
          <p14:tracePt t="22584" x="3154363" y="5581650"/>
          <p14:tracePt t="22601" x="3041650" y="5607050"/>
          <p14:tracePt t="22617" x="2979738" y="5619750"/>
          <p14:tracePt t="22634" x="2916238" y="5630863"/>
          <p14:tracePt t="22651" x="2867025" y="5643563"/>
          <p14:tracePt t="22667" x="2854325" y="5643563"/>
          <p14:tracePt t="25817" x="2854325" y="5607050"/>
          <p14:tracePt t="25824" x="2890838" y="5568950"/>
          <p14:tracePt t="25835" x="2941638" y="5494338"/>
          <p14:tracePt t="25851" x="3116263" y="5256213"/>
          <p14:tracePt t="25868" x="3379788" y="4981575"/>
          <p14:tracePt t="25884" x="3654425" y="4679950"/>
          <p14:tracePt t="25901" x="4017963" y="4367213"/>
          <p14:tracePt t="25918" x="4192588" y="4217988"/>
          <p14:tracePt t="25934" x="4294188" y="4154488"/>
          <p14:tracePt t="25951" x="4356100" y="4105275"/>
          <p14:tracePt t="25967" x="4356100" y="4092575"/>
          <p14:tracePt t="25984" x="4356100" y="4079875"/>
          <p14:tracePt t="25985" x="4356100" y="4067175"/>
          <p14:tracePt t="26001" x="4318000" y="4054475"/>
          <p14:tracePt t="26017" x="4205288" y="4041775"/>
          <p14:tracePt t="26034" x="4056063" y="4041775"/>
          <p14:tracePt t="26051" x="3892550" y="4041775"/>
          <p14:tracePt t="26067" x="3717925" y="4041775"/>
          <p14:tracePt t="26084" x="3567113" y="4041775"/>
          <p14:tracePt t="26085" x="3517900" y="4041775"/>
          <p14:tracePt t="26101" x="3429000" y="4041775"/>
          <p14:tracePt t="26117" x="3392488" y="4041775"/>
          <p14:tracePt t="26134" x="3354388" y="4041775"/>
          <p14:tracePt t="26516" x="3341688" y="4041775"/>
          <p14:tracePt t="26523" x="3328988" y="4054475"/>
          <p14:tracePt t="26534" x="3305175" y="4054475"/>
          <p14:tracePt t="26551" x="3254375" y="4067175"/>
          <p14:tracePt t="26567" x="3154363" y="4092575"/>
          <p14:tracePt t="26585" x="2941638" y="4129088"/>
          <p14:tracePt t="26601" x="2803525" y="4167188"/>
          <p14:tracePt t="26617" x="2641600" y="4217988"/>
          <p14:tracePt t="26634" x="2528888" y="4254500"/>
          <p14:tracePt t="26651" x="2441575" y="4292600"/>
          <p14:tracePt t="26667" x="2378075" y="4318000"/>
          <p14:tracePt t="26684" x="2328863" y="4341813"/>
          <p14:tracePt t="26700" x="2303463" y="4341813"/>
          <p14:tracePt t="27015" x="2316163" y="4341813"/>
          <p14:tracePt t="27023" x="2339975" y="4341813"/>
          <p14:tracePt t="27034" x="2365375" y="4341813"/>
          <p14:tracePt t="27051" x="2478088" y="4305300"/>
          <p14:tracePt t="27067" x="2690813" y="4217988"/>
          <p14:tracePt t="27084" x="3092450" y="4005263"/>
          <p14:tracePt t="27100" x="3305175" y="3905250"/>
          <p14:tracePt t="27118" x="3454400" y="3803650"/>
          <p14:tracePt t="27134" x="3541713" y="3729038"/>
          <p14:tracePt t="27150" x="3605213" y="3679825"/>
          <p14:tracePt t="27168" x="3605213" y="3654425"/>
          <p14:tracePt t="27168" x="3605213" y="3641725"/>
          <p14:tracePt t="27184" x="3605213" y="3603625"/>
          <p14:tracePt t="27200" x="3492500" y="3579813"/>
          <p14:tracePt t="27217" x="3305175" y="3516313"/>
          <p14:tracePt t="27234" x="3092450" y="3490913"/>
          <p14:tracePt t="27251" x="2903538" y="3479800"/>
          <p14:tracePt t="27267" x="2754313" y="3479800"/>
          <p14:tracePt t="27268" x="2703513" y="3479800"/>
          <p14:tracePt t="27284" x="2603500" y="3479800"/>
          <p14:tracePt t="27301" x="2554288" y="3479800"/>
          <p14:tracePt t="27318" x="2528888" y="3479800"/>
          <p14:tracePt t="27335" x="2516188" y="3479800"/>
          <p14:tracePt t="27653" x="2503488" y="3490913"/>
          <p14:tracePt t="27660" x="2478088" y="3516313"/>
          <p14:tracePt t="27668" x="2452688" y="3554413"/>
          <p14:tracePt t="27684" x="2390775" y="3641725"/>
          <p14:tracePt t="27700" x="2265363" y="3729038"/>
          <p14:tracePt t="27717" x="2152650" y="3841750"/>
          <p14:tracePt t="27734" x="2039938" y="3954463"/>
          <p14:tracePt t="27751" x="1890713" y="4054475"/>
          <p14:tracePt t="27768" x="1701800" y="4179888"/>
          <p14:tracePt t="27784" x="1639888" y="4230688"/>
          <p14:tracePt t="27801" x="1601788" y="4254500"/>
          <p14:tracePt t="27817" x="1577975" y="4267200"/>
          <p14:tracePt t="27834" x="1565275" y="4267200"/>
          <p14:tracePt t="27899" x="1577975" y="4267200"/>
          <p14:tracePt t="27907" x="1614488" y="4267200"/>
          <p14:tracePt t="27917" x="1677988" y="4267200"/>
          <p14:tracePt t="27934" x="1790700" y="4267200"/>
          <p14:tracePt t="27951" x="2027238" y="4267200"/>
          <p14:tracePt t="27968" x="2339975" y="4267200"/>
          <p14:tracePt t="27984" x="2516188" y="4267200"/>
          <p14:tracePt t="28001" x="2678113" y="4267200"/>
          <p14:tracePt t="28017" x="2803525" y="4267200"/>
          <p14:tracePt t="28034" x="2879725" y="4267200"/>
          <p14:tracePt t="28051" x="2928938" y="4267200"/>
          <p14:tracePt t="28068" x="2941638" y="4267200"/>
          <p14:tracePt t="33330" x="2967038" y="4267200"/>
          <p14:tracePt t="33339" x="2992438" y="4241800"/>
          <p14:tracePt t="33347" x="3028950" y="4205288"/>
          <p14:tracePt t="33354" x="3128963" y="4141788"/>
          <p14:tracePt t="33367" x="3228975" y="4067175"/>
          <p14:tracePt t="33384" x="3492500" y="3905250"/>
          <p14:tracePt t="33385" x="3705225" y="3792538"/>
          <p14:tracePt t="33401" x="4143375" y="3529013"/>
          <p14:tracePt t="33417" x="4630738" y="3254375"/>
          <p14:tracePt t="33434" x="4981575" y="3090863"/>
          <p14:tracePt t="33451" x="5245100" y="2965450"/>
          <p14:tracePt t="33467" x="5445125" y="2890838"/>
          <p14:tracePt t="33484" x="5570538" y="2840038"/>
          <p14:tracePt t="33485" x="5619750" y="2816225"/>
          <p14:tracePt t="33501" x="5670550" y="2803525"/>
          <p14:tracePt t="33517" x="5695950" y="2803525"/>
          <p14:tracePt t="33569" x="5683250" y="2803525"/>
          <p14:tracePt t="33577" x="5645150" y="2803525"/>
          <p14:tracePt t="33584" x="5619750" y="2803525"/>
          <p14:tracePt t="33601" x="5495925" y="2816225"/>
          <p14:tracePt t="33618" x="5307013" y="2865438"/>
          <p14:tracePt t="33634" x="5081588" y="2952750"/>
          <p14:tracePt t="33651" x="4881563" y="3028950"/>
          <p14:tracePt t="33667" x="4694238" y="3103563"/>
          <p14:tracePt t="33669" x="4594225" y="3141663"/>
          <p14:tracePt t="33684" x="4481513" y="3203575"/>
          <p14:tracePt t="33701" x="4406900" y="3241675"/>
          <p14:tracePt t="33717" x="4343400" y="3267075"/>
          <p14:tracePt t="33734" x="4330700" y="3267075"/>
          <p14:tracePt t="36820" x="4356100" y="3267075"/>
          <p14:tracePt t="36827" x="4418013" y="3267075"/>
          <p14:tracePt t="36835" x="4481513" y="3254375"/>
          <p14:tracePt t="36851" x="4668838" y="3228975"/>
          <p14:tracePt t="36867" x="4945063" y="3216275"/>
          <p14:tracePt t="36884" x="5207000" y="3190875"/>
          <p14:tracePt t="36901" x="5507038" y="3190875"/>
          <p14:tracePt t="36917" x="5821363" y="3190875"/>
          <p14:tracePt t="36934" x="6121400" y="3190875"/>
          <p14:tracePt t="36951" x="6459538" y="3190875"/>
          <p14:tracePt t="36968" x="6584950" y="3190875"/>
          <p14:tracePt t="36984" x="6672263" y="3190875"/>
          <p14:tracePt t="37001" x="6721475" y="3190875"/>
          <p14:tracePt t="37017" x="6746875" y="3190875"/>
          <p14:tracePt t="37035" x="6772275" y="3190875"/>
          <p14:tracePt t="37588" x="6759575" y="3190875"/>
          <p14:tracePt t="37603" x="6746875" y="3190875"/>
          <p14:tracePt t="37611" x="6708775" y="3190875"/>
          <p14:tracePt t="37618" x="6659563" y="3190875"/>
          <p14:tracePt t="37634" x="6559550" y="3190875"/>
          <p14:tracePt t="37651" x="6359525" y="3190875"/>
          <p14:tracePt t="37667" x="6083300" y="3190875"/>
          <p14:tracePt t="37684" x="5732463" y="3190875"/>
          <p14:tracePt t="37701" x="5194300" y="3241675"/>
          <p14:tracePt t="37702" x="4843463" y="3278188"/>
          <p14:tracePt t="37718" x="4394200" y="3341688"/>
          <p14:tracePt t="37734" x="4017963" y="3403600"/>
          <p14:tracePt t="37751" x="3779838" y="3454400"/>
          <p14:tracePt t="37767" x="3605213" y="3479800"/>
          <p14:tracePt t="37784" x="3530600" y="3503613"/>
          <p14:tracePt t="37801" x="3467100" y="3516313"/>
          <p14:tracePt t="38087" x="3441700" y="3516313"/>
          <p14:tracePt t="38095" x="3417888" y="3516313"/>
          <p14:tracePt t="38102" x="3392488" y="3516313"/>
          <p14:tracePt t="38118" x="3279775" y="3541713"/>
          <p14:tracePt t="38134" x="3192463" y="3567113"/>
          <p14:tracePt t="38151" x="3041650" y="3603625"/>
          <p14:tracePt t="38167" x="2879725" y="3654425"/>
          <p14:tracePt t="38184" x="2754313" y="3716338"/>
          <p14:tracePt t="38201" x="2628900" y="3767138"/>
          <p14:tracePt t="38202" x="2578100" y="3779838"/>
          <p14:tracePt t="38218" x="2528888" y="3816350"/>
          <p14:tracePt t="38234" x="2490788" y="3816350"/>
          <p14:tracePt t="38251" x="2478088" y="3829050"/>
          <p14:tracePt t="38267" x="2465388" y="3829050"/>
          <p14:tracePt t="38295" x="2478088" y="3829050"/>
          <p14:tracePt t="38302" x="2503488" y="3841750"/>
          <p14:tracePt t="38318" x="2578100" y="3841750"/>
          <p14:tracePt t="38334" x="2728913" y="3841750"/>
          <p14:tracePt t="38351" x="2967038" y="3841750"/>
          <p14:tracePt t="38367" x="3292475" y="3841750"/>
          <p14:tracePt t="38384" x="3643313" y="3841750"/>
          <p14:tracePt t="38401" x="3956050" y="3816350"/>
          <p14:tracePt t="38418" x="4356100" y="3792538"/>
          <p14:tracePt t="38434" x="4568825" y="3767138"/>
          <p14:tracePt t="38451" x="4719638" y="3754438"/>
          <p14:tracePt t="38467" x="4832350" y="3729038"/>
          <p14:tracePt t="38485" x="4868863" y="3729038"/>
          <p14:tracePt t="38501" x="4881563" y="3729038"/>
          <p14:tracePt t="38794" x="4906963" y="3729038"/>
          <p14:tracePt t="38802" x="4956175" y="3729038"/>
          <p14:tracePt t="38809" x="4994275" y="3729038"/>
          <p14:tracePt t="38818" x="5068888" y="3729038"/>
          <p14:tracePt t="38834" x="5270500" y="3729038"/>
          <p14:tracePt t="38851" x="5483225" y="3729038"/>
          <p14:tracePt t="38867" x="5708650" y="3729038"/>
          <p14:tracePt t="38884" x="5895975" y="3729038"/>
          <p14:tracePt t="38901" x="6096000" y="3741738"/>
          <p14:tracePt t="38917" x="6183313" y="3741738"/>
          <p14:tracePt t="38934" x="6246813" y="3741738"/>
          <p14:tracePt t="38951" x="6296025" y="3741738"/>
          <p14:tracePt t="38967" x="6308725" y="3741738"/>
          <p14:tracePt t="40792" x="6321425" y="3741738"/>
          <p14:tracePt t="40799" x="6334125" y="3741738"/>
          <p14:tracePt t="40807" x="6359525" y="3741738"/>
          <p14:tracePt t="40818" x="6383338" y="3741738"/>
          <p14:tracePt t="40834" x="6472238" y="3754438"/>
          <p14:tracePt t="40851" x="6572250" y="3754438"/>
          <p14:tracePt t="40868" x="6696075" y="3779838"/>
          <p14:tracePt t="40869" x="6784975" y="3792538"/>
          <p14:tracePt t="40885" x="6897688" y="3816350"/>
          <p14:tracePt t="40901" x="6972300" y="3829050"/>
          <p14:tracePt t="40917" x="7046913" y="3829050"/>
          <p14:tracePt t="40934" x="7085013" y="3854450"/>
          <p14:tracePt t="40951" x="7123113" y="3854450"/>
          <p14:tracePt t="40968" x="7159625" y="3854450"/>
          <p14:tracePt t="41245" x="7159625" y="3867150"/>
          <p14:tracePt t="41252" x="7123113" y="3867150"/>
          <p14:tracePt t="41260" x="7097713" y="3867150"/>
          <p14:tracePt t="41268" x="7059613" y="3879850"/>
          <p14:tracePt t="41284" x="6972300" y="3892550"/>
          <p14:tracePt t="41301" x="6784975" y="3892550"/>
          <p14:tracePt t="41318" x="6559550" y="3892550"/>
          <p14:tracePt t="41334" x="6270625" y="3892550"/>
          <p14:tracePt t="41351" x="6045200" y="3892550"/>
          <p14:tracePt t="41352" x="5921375" y="3892550"/>
          <p14:tracePt t="41368" x="5732463" y="3892550"/>
          <p14:tracePt t="41384" x="5607050" y="3892550"/>
          <p14:tracePt t="41401" x="5532438" y="3892550"/>
          <p14:tracePt t="41417" x="5495925" y="3892550"/>
          <p14:tracePt t="41434" x="5470525" y="3892550"/>
          <p14:tracePt t="42237" x="5495925" y="3892550"/>
          <p14:tracePt t="42244" x="5532438" y="3892550"/>
          <p14:tracePt t="42252" x="5570538" y="3892550"/>
          <p14:tracePt t="42268" x="5783263" y="3879850"/>
          <p14:tracePt t="42285" x="6108700" y="3854450"/>
          <p14:tracePt t="42301" x="6546850" y="3841750"/>
          <p14:tracePt t="42318" x="6959600" y="3829050"/>
          <p14:tracePt t="42334" x="7259638" y="3829050"/>
          <p14:tracePt t="42336" x="7410450" y="3829050"/>
          <p14:tracePt t="42352" x="7610475" y="3829050"/>
          <p14:tracePt t="42368" x="7748588" y="3829050"/>
          <p14:tracePt t="42385" x="7823200" y="3829050"/>
          <p14:tracePt t="42401" x="7886700" y="3829050"/>
          <p14:tracePt t="42417" x="7923213" y="3829050"/>
          <p14:tracePt t="42434" x="7948613" y="3829050"/>
          <p14:tracePt t="42452" x="7986713" y="3829050"/>
          <p14:tracePt t="42467" x="7999413" y="3829050"/>
          <p14:tracePt t="42484" x="8010525" y="3829050"/>
          <p14:tracePt t="42501" x="8023225" y="3829050"/>
          <p14:tracePt t="42767" x="8035925" y="3829050"/>
          <p14:tracePt t="42782" x="8061325" y="3816350"/>
          <p14:tracePt t="42790" x="8086725" y="3803650"/>
          <p14:tracePt t="42801" x="8110538" y="3792538"/>
          <p14:tracePt t="42818" x="8186738" y="3779838"/>
          <p14:tracePt t="42834" x="8324850" y="3754438"/>
          <p14:tracePt t="42835" x="8412163" y="3741738"/>
          <p14:tracePt t="42851" x="8561388" y="3729038"/>
          <p14:tracePt t="42867" x="8686800" y="3729038"/>
          <p14:tracePt t="42884" x="8812213" y="3716338"/>
          <p14:tracePt t="42901" x="8899525" y="3716338"/>
          <p14:tracePt t="42918" x="8963025" y="3716338"/>
          <p14:tracePt t="42934" x="8999538" y="3716338"/>
          <p14:tracePt t="42951" x="9050338" y="3716338"/>
          <p14:tracePt t="42974" x="9063038" y="3716338"/>
          <p14:tracePt t="43004" x="9075738" y="3716338"/>
          <p14:tracePt t="43796" x="9088438" y="3716338"/>
          <p14:tracePt t="43803" x="9099550" y="3716338"/>
          <p14:tracePt t="43811" x="9112250" y="3716338"/>
          <p14:tracePt t="43818" x="9150350" y="3716338"/>
          <p14:tracePt t="43834" x="9263063" y="3716338"/>
          <p14:tracePt t="43851" x="9437688" y="3716338"/>
          <p14:tracePt t="43868" x="9637713" y="3716338"/>
          <p14:tracePt t="43885" x="9839325" y="3716338"/>
          <p14:tracePt t="43901" x="10039350" y="3716338"/>
          <p14:tracePt t="43918" x="10201275" y="3716338"/>
          <p14:tracePt t="43919" x="10277475" y="3716338"/>
          <p14:tracePt t="43935" x="10390188" y="3716338"/>
          <p14:tracePt t="43951" x="10477500" y="3716338"/>
          <p14:tracePt t="43968" x="10539413" y="3716338"/>
          <p14:tracePt t="43984" x="10614025" y="3716338"/>
          <p14:tracePt t="44001" x="10652125" y="3716338"/>
          <p14:tracePt t="44017" x="10702925" y="3716338"/>
          <p14:tracePt t="44034" x="10764838" y="3703638"/>
          <p14:tracePt t="44051" x="10802938" y="3703638"/>
          <p14:tracePt t="44068" x="10828338" y="3703638"/>
          <p14:tracePt t="44096" x="10839450" y="3703638"/>
          <p14:tracePt t="44135" x="10852150" y="3703638"/>
          <p14:tracePt t="44964" x="10839450" y="3703638"/>
          <p14:tracePt t="44971" x="10815638" y="3703638"/>
          <p14:tracePt t="44979" x="10790238" y="3703638"/>
          <p14:tracePt t="44987" x="10764838" y="3703638"/>
          <p14:tracePt t="45001" x="10739438" y="3703638"/>
          <p14:tracePt t="45002" x="10702925" y="3703638"/>
          <p14:tracePt t="45019" x="10577513" y="3703638"/>
          <p14:tracePt t="45034" x="10390188" y="3703638"/>
          <p14:tracePt t="45051" x="10188575" y="3703638"/>
          <p14:tracePt t="45068" x="9952038" y="3716338"/>
          <p14:tracePt t="45084" x="9688513" y="3741738"/>
          <p14:tracePt t="45101" x="9475788" y="3741738"/>
          <p14:tracePt t="45102" x="9324975" y="3741738"/>
          <p14:tracePt t="45118" x="9112250" y="3754438"/>
          <p14:tracePt t="45134" x="8899525" y="3754438"/>
          <p14:tracePt t="45151" x="8737600" y="3754438"/>
          <p14:tracePt t="45167" x="8599488" y="3754438"/>
          <p14:tracePt t="45184" x="8512175" y="3754438"/>
          <p14:tracePt t="45201" x="8412163" y="3767138"/>
          <p14:tracePt t="45218" x="8348663" y="3767138"/>
          <p14:tracePt t="45234" x="8299450" y="3779838"/>
          <p14:tracePt t="45251" x="8261350" y="3792538"/>
          <p14:tracePt t="45267" x="8223250" y="3803650"/>
          <p14:tracePt t="45285" x="8199438" y="3803650"/>
          <p14:tracePt t="45301" x="8161338" y="3816350"/>
          <p14:tracePt t="45320" x="8148638" y="3816350"/>
          <p14:tracePt t="45335" x="8135938" y="3816350"/>
          <p14:tracePt t="45351" x="8123238" y="3829050"/>
          <p14:tracePt t="45367" x="8110538" y="3829050"/>
          <p14:tracePt t="45387" x="8099425" y="3829050"/>
          <p14:tracePt t="45401" x="8099425" y="3841750"/>
          <p14:tracePt t="45878" x="8086725" y="3841750"/>
          <p14:tracePt t="45885" x="8061325" y="3841750"/>
          <p14:tracePt t="45893" x="8023225" y="3841750"/>
          <p14:tracePt t="45901" x="7986713" y="3841750"/>
          <p14:tracePt t="45918" x="7835900" y="3854450"/>
          <p14:tracePt t="45934" x="7585075" y="3854450"/>
          <p14:tracePt t="45951" x="7272338" y="3854450"/>
          <p14:tracePt t="45968" x="6772275" y="3854450"/>
          <p14:tracePt t="45984" x="6208713" y="3829050"/>
          <p14:tracePt t="46001" x="5319713" y="3816350"/>
          <p14:tracePt t="46018" x="4781550" y="3841750"/>
          <p14:tracePt t="46034" x="4305300" y="3879850"/>
          <p14:tracePt t="46051" x="3992563" y="3941763"/>
          <p14:tracePt t="46068" x="3756025" y="3979863"/>
          <p14:tracePt t="46084" x="3579813" y="4005263"/>
          <p14:tracePt t="46102" x="3467100" y="4017963"/>
          <p14:tracePt t="46117" x="3441700" y="4017963"/>
          <p14:tracePt t="46378" x="3417888" y="4029075"/>
          <p14:tracePt t="46385" x="3379788" y="4041775"/>
          <p14:tracePt t="46393" x="3328988" y="4054475"/>
          <p14:tracePt t="46401" x="3254375" y="4079875"/>
          <p14:tracePt t="46417" x="3028950" y="4117975"/>
          <p14:tracePt t="46434" x="2778125" y="4141788"/>
          <p14:tracePt t="46451" x="2478088" y="4141788"/>
          <p14:tracePt t="46468" x="2203450" y="4141788"/>
          <p14:tracePt t="46485" x="1852613" y="4141788"/>
          <p14:tracePt t="46501" x="1665288" y="4129088"/>
          <p14:tracePt t="46517" x="1527175" y="4129088"/>
          <p14:tracePt t="46534" x="1401763" y="4129088"/>
          <p14:tracePt t="46551" x="1339850" y="4129088"/>
          <p14:tracePt t="46568" x="1276350" y="4129088"/>
          <p14:tracePt t="46569" x="1263650" y="4129088"/>
          <p14:tracePt t="46585" x="1227138" y="4129088"/>
          <p14:tracePt t="46601" x="1201738" y="4129088"/>
          <p14:tracePt t="46639" x="1189038" y="4129088"/>
          <p14:tracePt t="46716" x="1201738" y="4129088"/>
          <p14:tracePt t="46723" x="1227138" y="4129088"/>
          <p14:tracePt t="46734" x="1263650" y="4129088"/>
          <p14:tracePt t="46751" x="1339850" y="4129088"/>
          <p14:tracePt t="46767" x="1465263" y="4129088"/>
          <p14:tracePt t="46785" x="1589088" y="4129088"/>
          <p14:tracePt t="46801" x="1627188" y="4129088"/>
          <p14:tracePt t="46818" x="1639888" y="4129088"/>
          <p14:tracePt t="46838" x="1639888" y="4141788"/>
          <p14:tracePt t="46851" x="1639888" y="4154488"/>
          <p14:tracePt t="46867" x="1552575" y="4192588"/>
          <p14:tracePt t="46869" x="1514475" y="4217988"/>
          <p14:tracePt t="46885" x="1414463" y="4241800"/>
          <p14:tracePt t="46901" x="1339850" y="4267200"/>
          <p14:tracePt t="46918" x="1289050" y="4279900"/>
          <p14:tracePt t="46934" x="1276350" y="4279900"/>
          <p14:tracePt t="46951" x="1263650" y="4279900"/>
          <p14:tracePt t="46967" x="1252538" y="4279900"/>
          <p14:tracePt t="46992" x="1276350" y="4279900"/>
          <p14:tracePt t="47001" x="1314450" y="4279900"/>
          <p14:tracePt t="47018" x="1427163" y="4279900"/>
          <p14:tracePt t="47034" x="1627188" y="4279900"/>
          <p14:tracePt t="47051" x="1865313" y="4279900"/>
          <p14:tracePt t="47068" x="2116138" y="4279900"/>
          <p14:tracePt t="47069" x="2252663" y="4279900"/>
          <p14:tracePt t="47084" x="2452688" y="4279900"/>
          <p14:tracePt t="47101" x="2616200" y="4279900"/>
          <p14:tracePt t="47117" x="2741613" y="4279900"/>
          <p14:tracePt t="47134" x="2803525" y="4279900"/>
          <p14:tracePt t="48083" x="2816225" y="4279900"/>
          <p14:tracePt t="48091" x="2828925" y="4279900"/>
          <p14:tracePt t="48101" x="2854325" y="4279900"/>
          <p14:tracePt t="48118" x="2916238" y="4279900"/>
          <p14:tracePt t="48135" x="3003550" y="4279900"/>
          <p14:tracePt t="48151" x="3128963" y="4254500"/>
          <p14:tracePt t="48152" x="3241675" y="4230688"/>
          <p14:tracePt t="48168" x="3429000" y="4217988"/>
          <p14:tracePt t="48184" x="3630613" y="4217988"/>
          <p14:tracePt t="48201" x="3805238" y="4217988"/>
          <p14:tracePt t="48218" x="3917950" y="4217988"/>
          <p14:tracePt t="48234" x="4005263" y="4217988"/>
          <p14:tracePt t="48251" x="4056063" y="4217988"/>
          <p14:tracePt t="48252" x="4068763" y="4217988"/>
          <p14:tracePt t="48268" x="4081463" y="4217988"/>
          <p14:tracePt t="48285" x="4092575" y="4217988"/>
          <p14:tracePt t="48336" x="4068763" y="4230688"/>
          <p14:tracePt t="48344" x="4043363" y="4230688"/>
          <p14:tracePt t="48352" x="3992563" y="4254500"/>
          <p14:tracePt t="48368" x="3879850" y="4292600"/>
          <p14:tracePt t="48384" x="3743325" y="4318000"/>
          <p14:tracePt t="48401" x="3605213" y="4330700"/>
          <p14:tracePt t="48418" x="3530600" y="4354513"/>
          <p14:tracePt t="48434" x="3429000" y="4379913"/>
          <p14:tracePt t="48451" x="3379788" y="4379913"/>
          <p14:tracePt t="48468" x="3317875" y="4405313"/>
          <p14:tracePt t="48484" x="3292475" y="4405313"/>
          <p14:tracePt t="48506" x="3279775" y="4405313"/>
          <p14:tracePt t="48890" x="3292475" y="4405313"/>
          <p14:tracePt t="48897" x="3305175" y="4405313"/>
          <p14:tracePt t="48905" x="3341688" y="4392613"/>
          <p14:tracePt t="48918" x="3379788" y="4392613"/>
          <p14:tracePt t="48934" x="3479800" y="4367213"/>
          <p14:tracePt t="48951" x="3743325" y="4305300"/>
          <p14:tracePt t="48968" x="3930650" y="4279900"/>
          <p14:tracePt t="48984" x="4105275" y="4254500"/>
          <p14:tracePt t="49001" x="4294188" y="4241800"/>
          <p14:tracePt t="49017" x="4443413" y="4217988"/>
          <p14:tracePt t="49034" x="4530725" y="4205288"/>
          <p14:tracePt t="49036" x="4568825" y="4205288"/>
          <p14:tracePt t="49051" x="4594225" y="4205288"/>
          <p14:tracePt t="49068" x="4606925" y="4192588"/>
          <p14:tracePt t="49389" x="4619625" y="4192588"/>
          <p14:tracePt t="49397" x="4630738" y="4192588"/>
          <p14:tracePt t="49404" x="4656138" y="4192588"/>
          <p14:tracePt t="49417" x="4668838" y="4192588"/>
          <p14:tracePt t="49435" x="4732338" y="4192588"/>
          <p14:tracePt t="49435" x="4768850" y="4192588"/>
          <p14:tracePt t="49451" x="4806950" y="4192588"/>
          <p14:tracePt t="49452" x="4856163" y="4192588"/>
          <p14:tracePt t="49467" x="4956175" y="4192588"/>
          <p14:tracePt t="49484" x="5094288" y="4192588"/>
          <p14:tracePt t="49501" x="5194300" y="4192588"/>
          <p14:tracePt t="49517" x="5281613" y="4192588"/>
          <p14:tracePt t="49535" x="5345113" y="4192588"/>
          <p14:tracePt t="49551" x="5370513" y="4192588"/>
          <p14:tracePt t="49568" x="5383213" y="4192588"/>
          <p14:tracePt t="49866" x="5383213" y="4205288"/>
          <p14:tracePt t="49873" x="5357813" y="4205288"/>
          <p14:tracePt t="49884" x="5332413" y="4217988"/>
          <p14:tracePt t="49901" x="5270500" y="4241800"/>
          <p14:tracePt t="49919" x="5181600" y="4254500"/>
          <p14:tracePt t="49919" x="5119688" y="4279900"/>
          <p14:tracePt t="49934" x="5032375" y="4305300"/>
          <p14:tracePt t="49951" x="4832350" y="4379913"/>
          <p14:tracePt t="49968" x="4668838" y="4443413"/>
          <p14:tracePt t="49984" x="4518025" y="4505325"/>
          <p14:tracePt t="50001" x="4418013" y="4530725"/>
          <p14:tracePt t="50018" x="4343400" y="4567238"/>
          <p14:tracePt t="50019" x="4305300" y="4579938"/>
          <p14:tracePt t="50035" x="4281488" y="4592638"/>
          <p14:tracePt t="50051" x="4268788" y="4592638"/>
          <p14:tracePt t="50772" x="4281488" y="4592638"/>
          <p14:tracePt t="50780" x="4305300" y="4592638"/>
          <p14:tracePt t="50788" x="4343400" y="4592638"/>
          <p14:tracePt t="50801" x="4381500" y="4579938"/>
          <p14:tracePt t="50818" x="4643438" y="4518025"/>
          <p14:tracePt t="50834" x="4843463" y="4467225"/>
          <p14:tracePt t="50851" x="5068888" y="4430713"/>
          <p14:tracePt t="50867" x="5307013" y="4379913"/>
          <p14:tracePt t="50884" x="5495925" y="4341813"/>
          <p14:tracePt t="50901" x="5595938" y="4341813"/>
          <p14:tracePt t="50902" x="5632450" y="4330700"/>
          <p14:tracePt t="50918" x="5683250" y="4330700"/>
          <p14:tracePt t="50934" x="5708650" y="4330700"/>
          <p14:tracePt t="50951" x="5719763" y="4318000"/>
          <p14:tracePt t="51257" x="5732463" y="4318000"/>
          <p14:tracePt t="51271" x="5745163" y="4318000"/>
          <p14:tracePt t="51279" x="5770563" y="4318000"/>
          <p14:tracePt t="51286" x="5808663" y="4318000"/>
          <p14:tracePt t="51301" x="5845175" y="4318000"/>
          <p14:tracePt t="51301" x="5908675" y="4318000"/>
          <p14:tracePt t="51318" x="6045200" y="4318000"/>
          <p14:tracePt t="51334" x="6221413" y="4318000"/>
          <p14:tracePt t="51351" x="6383338" y="4318000"/>
          <p14:tracePt t="51368" x="6483350" y="4318000"/>
          <p14:tracePt t="51384" x="6559550" y="4318000"/>
          <p14:tracePt t="51402" x="6621463" y="4318000"/>
          <p14:tracePt t="51418" x="6634163" y="4318000"/>
          <p14:tracePt t="51434" x="6646863" y="4318000"/>
          <p14:tracePt t="51825" x="6634163" y="4318000"/>
          <p14:tracePt t="51832" x="6608763" y="4318000"/>
          <p14:tracePt t="51840" x="6572250" y="4330700"/>
          <p14:tracePt t="51851" x="6534150" y="4330700"/>
          <p14:tracePt t="51867" x="6434138" y="4341813"/>
          <p14:tracePt t="51885" x="6259513" y="4354513"/>
          <p14:tracePt t="51902" x="5932488" y="4392613"/>
          <p14:tracePt t="51919" x="5745163" y="4430713"/>
          <p14:tracePt t="51934" x="5557838" y="4454525"/>
          <p14:tracePt t="51951" x="5357813" y="4492625"/>
          <p14:tracePt t="51968" x="5232400" y="4518025"/>
          <p14:tracePt t="51984" x="5145088" y="4543425"/>
          <p14:tracePt t="51985" x="5119688" y="4567238"/>
          <p14:tracePt t="52001" x="5081588" y="4567238"/>
          <p14:tracePt t="52017" x="5068888" y="4579938"/>
          <p14:tracePt t="56327" x="5057775" y="4592638"/>
          <p14:tracePt t="56334" x="5032375" y="4592638"/>
          <p14:tracePt t="56342" x="5006975" y="4605338"/>
          <p14:tracePt t="56351" x="4968875" y="4605338"/>
          <p14:tracePt t="56368" x="4906963" y="4618038"/>
          <p14:tracePt t="56385" x="4794250" y="4618038"/>
          <p14:tracePt t="56401" x="4694238" y="4618038"/>
          <p14:tracePt t="56418" x="4556125" y="4618038"/>
          <p14:tracePt t="56419" x="4481513" y="4618038"/>
          <p14:tracePt t="56435" x="4318000" y="4618038"/>
          <p14:tracePt t="56451" x="4130675" y="4618038"/>
          <p14:tracePt t="56468" x="3979863" y="4618038"/>
          <p14:tracePt t="56484" x="3805238" y="4618038"/>
          <p14:tracePt t="56501" x="3667125" y="4643438"/>
          <p14:tracePt t="56518" x="3541713" y="4679950"/>
          <p14:tracePt t="56535" x="3392488" y="4718050"/>
          <p14:tracePt t="56551" x="3317875" y="4756150"/>
          <p14:tracePt t="56568" x="3267075" y="4756150"/>
          <p14:tracePt t="56584" x="3228975" y="4779963"/>
          <p14:tracePt t="56601" x="3216275" y="4779963"/>
          <p14:tracePt t="56618" x="3192463" y="4779963"/>
          <p14:tracePt t="56950" x="3205163" y="4779963"/>
          <p14:tracePt t="56958" x="3216275" y="4779963"/>
          <p14:tracePt t="56967" x="3241675" y="4792663"/>
          <p14:tracePt t="56984" x="3305175" y="4805363"/>
          <p14:tracePt t="57001" x="3405188" y="4830763"/>
          <p14:tracePt t="57018" x="3617913" y="4905375"/>
          <p14:tracePt t="57035" x="3767138" y="4956175"/>
          <p14:tracePt t="57051" x="3879850" y="5005388"/>
          <p14:tracePt t="57068" x="3968750" y="5030788"/>
          <p14:tracePt t="57085" x="4043363" y="5068888"/>
          <p14:tracePt t="57102" x="4092575" y="5092700"/>
          <p14:tracePt t="57103" x="4117975" y="5092700"/>
          <p14:tracePt t="57118" x="4156075" y="5130800"/>
          <p14:tracePt t="57135" x="4192588" y="5143500"/>
          <p14:tracePt t="57151" x="4230688" y="5156200"/>
          <p14:tracePt t="57168" x="4243388" y="5156200"/>
          <p14:tracePt t="57626" x="4217988" y="5156200"/>
          <p14:tracePt t="57633" x="4192588" y="5168900"/>
          <p14:tracePt t="57640" x="4156075" y="5168900"/>
          <p14:tracePt t="57651" x="4117975" y="5168900"/>
          <p14:tracePt t="57667" x="4043363" y="5168900"/>
          <p14:tracePt t="57684" x="3930650" y="5168900"/>
          <p14:tracePt t="57701" x="3605213" y="5168900"/>
          <p14:tracePt t="57718" x="3367088" y="5143500"/>
          <p14:tracePt t="57734" x="3116263" y="5118100"/>
          <p14:tracePt t="57751" x="2867025" y="5118100"/>
          <p14:tracePt t="57768" x="2654300" y="5118100"/>
          <p14:tracePt t="57785" x="2478088" y="5118100"/>
          <p14:tracePt t="57801" x="2278063" y="5118100"/>
          <p14:tracePt t="57818" x="2228850" y="5118100"/>
          <p14:tracePt t="57834" x="2203450" y="5118100"/>
          <p14:tracePt t="58371" x="2178050" y="5118100"/>
          <p14:tracePt t="58378" x="2165350" y="5118100"/>
          <p14:tracePt t="58386" x="2139950" y="5118100"/>
          <p14:tracePt t="58401" x="2116138" y="5118100"/>
          <p14:tracePt t="58402" x="2078038" y="5118100"/>
          <p14:tracePt t="58418" x="1965325" y="5118100"/>
          <p14:tracePt t="58435" x="1778000" y="5118100"/>
          <p14:tracePt t="58451" x="1589088" y="5105400"/>
          <p14:tracePt t="58468" x="1427163" y="5081588"/>
          <p14:tracePt t="58484" x="1327150" y="5068888"/>
          <p14:tracePt t="58501" x="1239838" y="5043488"/>
          <p14:tracePt t="58502" x="1214438" y="5043488"/>
          <p14:tracePt t="58518" x="1176338" y="5030788"/>
          <p14:tracePt t="58535" x="1150938" y="5030788"/>
          <p14:tracePt t="58551" x="1139825" y="5030788"/>
          <p14:tracePt t="58617" x="1139825" y="5018088"/>
          <p14:tracePt t="58655" x="1150938" y="5005388"/>
          <p14:tracePt t="58662" x="1163638" y="5005388"/>
          <p14:tracePt t="58670" x="1189038" y="5005388"/>
          <p14:tracePt t="58684" x="1201738" y="4992688"/>
          <p14:tracePt t="58685" x="1227138" y="4992688"/>
          <p14:tracePt t="58702" x="1301750" y="4981575"/>
          <p14:tracePt t="58717" x="1376363" y="4968875"/>
          <p14:tracePt t="58734" x="1439863" y="4968875"/>
          <p14:tracePt t="58751" x="1501775" y="4968875"/>
          <p14:tracePt t="58767" x="1552575" y="4968875"/>
          <p14:tracePt t="58785" x="1565275" y="4968875"/>
          <p14:tracePt t="59132" x="1577975" y="4968875"/>
          <p14:tracePt t="59139" x="1589088" y="4968875"/>
          <p14:tracePt t="59154" x="1601788" y="4968875"/>
          <p14:tracePt t="59168" x="1627188" y="4968875"/>
          <p14:tracePt t="59169" x="1665288" y="4968875"/>
          <p14:tracePt t="59184" x="1765300" y="4956175"/>
          <p14:tracePt t="59201" x="1965325" y="4943475"/>
          <p14:tracePt t="59217" x="2203450" y="4930775"/>
          <p14:tracePt t="59234" x="2403475" y="4918075"/>
          <p14:tracePt t="59251" x="2616200" y="4905375"/>
          <p14:tracePt t="59268" x="2790825" y="4905375"/>
          <p14:tracePt t="59285" x="2941638" y="4905375"/>
          <p14:tracePt t="59301" x="3003550" y="4892675"/>
          <p14:tracePt t="59318" x="3041650" y="4879975"/>
          <p14:tracePt t="59334" x="3092450" y="4879975"/>
          <p14:tracePt t="59352" x="3103563" y="4868863"/>
          <p14:tracePt t="59623" x="3116263" y="4868863"/>
          <p14:tracePt t="59638" x="3128963" y="4868863"/>
          <p14:tracePt t="59646" x="3141663" y="4868863"/>
          <p14:tracePt t="59662" x="3167063" y="4868863"/>
          <p14:tracePt t="59669" x="3192463" y="4868863"/>
          <p14:tracePt t="59685" x="3228975" y="4868863"/>
          <p14:tracePt t="59701" x="3279775" y="4868863"/>
          <p14:tracePt t="59718" x="3341688" y="4868863"/>
          <p14:tracePt t="59734" x="3417888" y="4868863"/>
          <p14:tracePt t="59751" x="3492500" y="4868863"/>
          <p14:tracePt t="59768" x="3567113" y="4868863"/>
          <p14:tracePt t="59769" x="3592513" y="4868863"/>
          <p14:tracePt t="59785" x="3630613" y="4868863"/>
          <p14:tracePt t="59801" x="3679825" y="4868863"/>
          <p14:tracePt t="59818" x="3692525" y="4868863"/>
          <p14:tracePt t="59834" x="3717925" y="4868863"/>
          <p14:tracePt t="59852" x="3730625" y="4868863"/>
          <p14:tracePt t="59852" x="3756025" y="4868863"/>
          <p14:tracePt t="59870" x="3767138" y="4868863"/>
          <p14:tracePt t="59885" x="3779838" y="4868863"/>
          <p14:tracePt t="59901" x="3792538" y="4868863"/>
          <p14:tracePt t="59918" x="3805238" y="4868863"/>
          <p14:tracePt t="59934" x="3817938" y="4868863"/>
          <p14:tracePt t="59951" x="3830638" y="4868863"/>
          <p14:tracePt t="59968" x="3843338" y="4868863"/>
          <p14:tracePt t="59984" x="3856038" y="4868863"/>
          <p14:tracePt t="60001" x="3867150" y="4868863"/>
          <p14:tracePt t="60053" x="3879850" y="4868863"/>
          <p14:tracePt t="60161" x="3856038" y="4868863"/>
          <p14:tracePt t="60168" x="3830638" y="4868863"/>
          <p14:tracePt t="60176" x="3805238" y="4868863"/>
          <p14:tracePt t="60184" x="3779838" y="4856163"/>
          <p14:tracePt t="60201" x="3717925" y="4856163"/>
          <p14:tracePt t="60218" x="3654425" y="4843463"/>
          <p14:tracePt t="60234" x="3592513" y="4843463"/>
          <p14:tracePt t="60251" x="3530600" y="4843463"/>
          <p14:tracePt t="60252" x="3505200" y="4843463"/>
          <p14:tracePt t="60268" x="3454400" y="4830763"/>
          <p14:tracePt t="60285" x="3417888" y="4830763"/>
          <p14:tracePt t="60301" x="3392488" y="4830763"/>
          <p14:tracePt t="60319" x="3379788" y="4830763"/>
          <p14:tracePt t="60322" x="3367088" y="4830763"/>
          <p14:tracePt t="60445" x="3367088" y="4818063"/>
          <p14:tracePt t="60483" x="3379788" y="4818063"/>
          <p14:tracePt t="60491" x="3405188" y="4818063"/>
          <p14:tracePt t="60507" x="3417888" y="4818063"/>
          <p14:tracePt t="60518" x="3441700" y="4805363"/>
          <p14:tracePt t="60534" x="3479800" y="4805363"/>
          <p14:tracePt t="60551" x="3530600" y="4792663"/>
          <p14:tracePt t="60552" x="3554413" y="4792663"/>
          <p14:tracePt t="60568" x="3592513" y="4792663"/>
          <p14:tracePt t="60585" x="3643313" y="4792663"/>
          <p14:tracePt t="60601" x="3667125" y="4792663"/>
          <p14:tracePt t="60618" x="3692525" y="4792663"/>
          <p14:tracePt t="60634" x="3717925" y="4792663"/>
          <p14:tracePt t="60651" x="3730625" y="4792663"/>
          <p14:tracePt t="60668" x="3756025" y="4792663"/>
          <p14:tracePt t="60706" x="3767138" y="4792663"/>
          <p14:tracePt t="60783" x="3730625" y="4792663"/>
          <p14:tracePt t="60791" x="3705225" y="4792663"/>
          <p14:tracePt t="60801" x="3667125" y="4792663"/>
          <p14:tracePt t="60818" x="3567113" y="4792663"/>
          <p14:tracePt t="60834" x="3467100" y="4792663"/>
          <p14:tracePt t="60852" x="3317875" y="4792663"/>
          <p14:tracePt t="60868" x="3254375" y="4792663"/>
          <p14:tracePt t="60885" x="3228975" y="4792663"/>
          <p14:tracePt t="60901" x="3205163" y="4792663"/>
          <p14:tracePt t="60918" x="3192463" y="4792663"/>
          <p14:tracePt t="61052" x="3205163" y="4792663"/>
          <p14:tracePt t="61059" x="3216275" y="4792663"/>
          <p14:tracePt t="61068" x="3216275" y="4779963"/>
          <p14:tracePt t="61084" x="3228975" y="4779963"/>
          <p14:tracePt t="61101" x="3241675" y="4768850"/>
          <p14:tracePt t="61129" x="3254375" y="4768850"/>
          <p14:tracePt t="61190" x="3267075" y="4768850"/>
          <p14:tracePt t="61306" x="3279775" y="4768850"/>
          <p14:tracePt t="61312" x="3292475" y="4756150"/>
          <p14:tracePt t="61320" x="3305175" y="4756150"/>
          <p14:tracePt t="61334" x="3317875" y="4756150"/>
          <p14:tracePt t="61335" x="3341688" y="4756150"/>
          <p14:tracePt t="61352" x="3379788" y="4730750"/>
          <p14:tracePt t="61367" x="3454400" y="4730750"/>
          <p14:tracePt t="61385" x="3505200" y="4730750"/>
          <p14:tracePt t="61401" x="3541713" y="4718050"/>
          <p14:tracePt t="61418" x="3579813" y="4718050"/>
          <p14:tracePt t="61435" x="3605213" y="4705350"/>
          <p14:tracePt t="61451" x="3617913" y="4705350"/>
          <p14:tracePt t="61482" x="3630613" y="4705350"/>
          <p14:tracePt t="61513" x="3643313" y="4705350"/>
          <p14:tracePt t="61582" x="3654425" y="4705350"/>
          <p14:tracePt t="61597" x="3667125" y="4705350"/>
          <p14:tracePt t="61613" x="3679825" y="4705350"/>
          <p14:tracePt t="61620" x="3692525" y="4692650"/>
          <p14:tracePt t="61635" x="3717925" y="4692650"/>
          <p14:tracePt t="61652" x="3743325" y="4692650"/>
          <p14:tracePt t="61668" x="3767138" y="4692650"/>
          <p14:tracePt t="61684" x="3779838" y="4679950"/>
          <p14:tracePt t="61701" x="3792538" y="4679950"/>
          <p14:tracePt t="61717" x="3805238" y="4679950"/>
          <p14:tracePt t="61767" x="3817938" y="4679950"/>
          <p14:tracePt t="62020" x="3830638" y="4679950"/>
          <p14:tracePt t="62066" x="3843338" y="4679950"/>
          <p14:tracePt t="62081" x="3856038" y="4679950"/>
          <p14:tracePt t="62097" x="3867150" y="4679950"/>
          <p14:tracePt t="62127" x="3879850" y="4679950"/>
          <p14:tracePt t="62151" x="3892550" y="4679950"/>
          <p14:tracePt t="62204" x="3905250" y="4679950"/>
          <p14:tracePt t="62267" x="3917950" y="4679950"/>
          <p14:tracePt t="62289" x="3930650" y="4679950"/>
          <p14:tracePt t="62311" x="3943350" y="4679950"/>
          <p14:tracePt t="62342" x="3956050" y="4679950"/>
          <p14:tracePt t="62358" x="3968750" y="4679950"/>
          <p14:tracePt t="62404" x="3979863" y="4679950"/>
          <p14:tracePt t="62558" x="3992563" y="4679950"/>
          <p14:tracePt t="62603" x="4005263" y="4679950"/>
          <p14:tracePt t="62611" x="4017963" y="4679950"/>
          <p14:tracePt t="62619" x="4030663" y="4679950"/>
          <p14:tracePt t="62635" x="4056063" y="4679950"/>
          <p14:tracePt t="62651" x="4092575" y="4679950"/>
          <p14:tracePt t="62668" x="4143375" y="4679950"/>
          <p14:tracePt t="62684" x="4192588" y="4679950"/>
          <p14:tracePt t="62702" x="4217988" y="4679950"/>
          <p14:tracePt t="62703" x="4243388" y="4679950"/>
          <p14:tracePt t="62718" x="4256088" y="4679950"/>
          <p14:tracePt t="62735" x="4268788" y="4679950"/>
          <p14:tracePt t="63180" x="4281488" y="4679950"/>
          <p14:tracePt t="63188" x="4294188" y="4679950"/>
          <p14:tracePt t="63203" x="4305300" y="4679950"/>
          <p14:tracePt t="63211" x="4318000" y="4679950"/>
          <p14:tracePt t="63218" x="4330700" y="4679950"/>
          <p14:tracePt t="63234" x="4368800" y="4679950"/>
          <p14:tracePt t="63251" x="4406900" y="4679950"/>
          <p14:tracePt t="63268" x="4468813" y="4679950"/>
          <p14:tracePt t="63285" x="4530725" y="4667250"/>
          <p14:tracePt t="63301" x="4606925" y="4643438"/>
          <p14:tracePt t="63318" x="4706938" y="4643438"/>
          <p14:tracePt t="63334" x="4768850" y="4630738"/>
          <p14:tracePt t="63351" x="4819650" y="4618038"/>
          <p14:tracePt t="63368" x="4856163" y="4618038"/>
          <p14:tracePt t="63385" x="4894263" y="4618038"/>
          <p14:tracePt t="63402" x="4906963" y="4618038"/>
          <p14:tracePt t="63402" x="4919663" y="4618038"/>
          <p14:tracePt t="63418" x="4945063" y="4605338"/>
          <p14:tracePt t="63434" x="4968875" y="4605338"/>
          <p14:tracePt t="63451" x="4981575" y="4605338"/>
          <p14:tracePt t="63467" x="5006975" y="4605338"/>
          <p14:tracePt t="63484" x="5019675" y="4605338"/>
          <p14:tracePt t="63501" x="5045075" y="4605338"/>
          <p14:tracePt t="63518" x="5068888" y="4605338"/>
          <p14:tracePt t="63535" x="5081588" y="4605338"/>
          <p14:tracePt t="63551" x="5106988" y="4605338"/>
          <p14:tracePt t="63568" x="5132388" y="4605338"/>
          <p14:tracePt t="63584" x="5145088" y="4605338"/>
          <p14:tracePt t="63601" x="5170488" y="4605338"/>
          <p14:tracePt t="63602" x="5181600" y="4605338"/>
          <p14:tracePt t="63618" x="5194300" y="4605338"/>
          <p14:tracePt t="63635" x="5219700" y="4605338"/>
          <p14:tracePt t="63651" x="5245100" y="4605338"/>
          <p14:tracePt t="63668" x="5257800" y="4605338"/>
          <p14:tracePt t="63684" x="5294313" y="4605338"/>
          <p14:tracePt t="63701" x="5345113" y="4605338"/>
          <p14:tracePt t="63718" x="5419725" y="4605338"/>
          <p14:tracePt t="63734" x="5470525" y="4605338"/>
          <p14:tracePt t="63751" x="5532438" y="4605338"/>
          <p14:tracePt t="63768" x="5570538" y="4605338"/>
          <p14:tracePt t="63785" x="5619750" y="4605338"/>
          <p14:tracePt t="63801" x="5670550" y="4605338"/>
          <p14:tracePt t="63818" x="5732463" y="4605338"/>
          <p14:tracePt t="63834" x="5783263" y="4605338"/>
          <p14:tracePt t="63851" x="5808663" y="4605338"/>
          <p14:tracePt t="63868" x="5845175" y="4605338"/>
          <p14:tracePt t="63885" x="5870575" y="4605338"/>
          <p14:tracePt t="63902" x="5908675" y="4605338"/>
          <p14:tracePt t="63918" x="5932488" y="4605338"/>
          <p14:tracePt t="64302" x="5945188" y="4605338"/>
          <p14:tracePt t="64309" x="5970588" y="4605338"/>
          <p14:tracePt t="64318" x="5983288" y="4605338"/>
          <p14:tracePt t="64334" x="6057900" y="4605338"/>
          <p14:tracePt t="64351" x="6170613" y="4605338"/>
          <p14:tracePt t="64368" x="6359525" y="4605338"/>
          <p14:tracePt t="64385" x="6546850" y="4605338"/>
          <p14:tracePt t="64386" x="6646863" y="4605338"/>
          <p14:tracePt t="64402" x="6834188" y="4618038"/>
          <p14:tracePt t="64418" x="6997700" y="4630738"/>
          <p14:tracePt t="64435" x="7123113" y="4630738"/>
          <p14:tracePt t="64451" x="7259638" y="4630738"/>
          <p14:tracePt t="64468" x="7372350" y="4643438"/>
          <p14:tracePt t="64485" x="7485063" y="4643438"/>
          <p14:tracePt t="64485" x="7535863" y="4643438"/>
          <p14:tracePt t="64501" x="7610475" y="4643438"/>
          <p14:tracePt t="64518" x="7697788" y="4656138"/>
          <p14:tracePt t="64535" x="7773988" y="4667250"/>
          <p14:tracePt t="64551" x="7874000" y="4679950"/>
          <p14:tracePt t="64568" x="7986713" y="4692650"/>
          <p14:tracePt t="64584" x="8074025" y="4692650"/>
          <p14:tracePt t="64602" x="8148638" y="4718050"/>
          <p14:tracePt t="64617" x="8199438" y="4730750"/>
          <p14:tracePt t="64635" x="8235950" y="4730750"/>
          <p14:tracePt t="64651" x="8261350" y="4743450"/>
          <p14:tracePt t="64668" x="8274050" y="4743450"/>
          <p14:tracePt t="65393" x="8261350" y="4743450"/>
          <p14:tracePt t="65400" x="8248650" y="4743450"/>
          <p14:tracePt t="65407" x="8223250" y="4743450"/>
          <p14:tracePt t="65418" x="8212138" y="4743450"/>
          <p14:tracePt t="65434" x="8161338" y="4756150"/>
          <p14:tracePt t="65451" x="8099425" y="4756150"/>
          <p14:tracePt t="65468" x="7999413" y="4768850"/>
          <p14:tracePt t="65485" x="7874000" y="4779963"/>
          <p14:tracePt t="65501" x="7773988" y="4792663"/>
          <p14:tracePt t="65518" x="7635875" y="4805363"/>
          <p14:tracePt t="65535" x="7510463" y="4818063"/>
          <p14:tracePt t="65551" x="7423150" y="4818063"/>
          <p14:tracePt t="65568" x="7335838" y="4830763"/>
          <p14:tracePt t="65569" x="7297738" y="4843463"/>
          <p14:tracePt t="65585" x="7235825" y="4856163"/>
          <p14:tracePt t="65601" x="7172325" y="4856163"/>
          <p14:tracePt t="65618" x="7134225" y="4879975"/>
          <p14:tracePt t="65635" x="7097713" y="4892675"/>
          <p14:tracePt t="67544" x="7134225" y="4892675"/>
          <p14:tracePt t="67552" x="7185025" y="4892675"/>
          <p14:tracePt t="67559" x="7310438" y="4868863"/>
          <p14:tracePt t="67568" x="7435850" y="4856163"/>
          <p14:tracePt t="67585" x="7886700" y="4830763"/>
          <p14:tracePt t="67602" x="8361363" y="4830763"/>
          <p14:tracePt t="67617" x="8874125" y="4830763"/>
          <p14:tracePt t="67635" x="9324975" y="4830763"/>
          <p14:tracePt t="67636" x="9501188" y="4830763"/>
          <p14:tracePt t="67651" x="9839325" y="4843463"/>
          <p14:tracePt t="67668" x="10101263" y="4868863"/>
          <p14:tracePt t="67684" x="10313988" y="4892675"/>
          <p14:tracePt t="67701" x="10414000" y="4905375"/>
          <p14:tracePt t="67718" x="10490200" y="4918075"/>
          <p14:tracePt t="67735" x="10539413" y="4918075"/>
          <p14:tracePt t="67751" x="10552113" y="4918075"/>
          <p14:tracePt t="67768" x="10564813" y="4918075"/>
          <p14:tracePt t="67882" x="10577513" y="4918075"/>
          <p14:tracePt t="67920" x="10590213" y="4918075"/>
          <p14:tracePt t="67959" x="10602913" y="4918075"/>
          <p14:tracePt t="68035" x="10577513" y="4918075"/>
          <p14:tracePt t="68043" x="10564813" y="4918075"/>
          <p14:tracePt t="68051" x="10539413" y="4918075"/>
          <p14:tracePt t="68068" x="10464800" y="4918075"/>
          <p14:tracePt t="68085" x="10377488" y="4918075"/>
          <p14:tracePt t="68102" x="10288588" y="4918075"/>
          <p14:tracePt t="68118" x="10226675" y="4905375"/>
          <p14:tracePt t="68135" x="10188575" y="4905375"/>
          <p14:tracePt t="68151" x="10177463" y="4905375"/>
          <p14:tracePt t="68319" x="10188575" y="4905375"/>
          <p14:tracePt t="68327" x="10201275" y="4905375"/>
          <p14:tracePt t="68335" x="10226675" y="4905375"/>
          <p14:tracePt t="68351" x="10264775" y="4879975"/>
          <p14:tracePt t="68368" x="10313988" y="4879975"/>
          <p14:tracePt t="68385" x="10364788" y="4856163"/>
          <p14:tracePt t="68401" x="10414000" y="4843463"/>
          <p14:tracePt t="68418" x="10439400" y="4843463"/>
          <p14:tracePt t="68419" x="10452100" y="4843463"/>
          <p14:tracePt t="68527" x="10439400" y="4843463"/>
          <p14:tracePt t="68535" x="10414000" y="4843463"/>
          <p14:tracePt t="68542" x="10377488" y="4843463"/>
          <p14:tracePt t="68551" x="10339388" y="4843463"/>
          <p14:tracePt t="68568" x="10301288" y="4843463"/>
          <p14:tracePt t="68584" x="10264775" y="4843463"/>
          <p14:tracePt t="68601" x="10239375" y="4843463"/>
          <p14:tracePt t="68618" x="10226675" y="4843463"/>
          <p14:tracePt t="68666" x="10239375" y="4843463"/>
          <p14:tracePt t="68673" x="10264775" y="4843463"/>
          <p14:tracePt t="68684" x="10288588" y="4830763"/>
          <p14:tracePt t="68701" x="10377488" y="4805363"/>
          <p14:tracePt t="68718" x="10464800" y="4779963"/>
          <p14:tracePt t="68735" x="10552113" y="4756150"/>
          <p14:tracePt t="68751" x="10590213" y="4756150"/>
          <p14:tracePt t="68768" x="10602913" y="4756150"/>
          <p14:tracePt t="68819" x="10590213" y="4756150"/>
          <p14:tracePt t="68826" x="10564813" y="4756150"/>
          <p14:tracePt t="68835" x="10526713" y="4756150"/>
          <p14:tracePt t="68852" x="10439400" y="4756150"/>
          <p14:tracePt t="68868" x="10364788" y="4756150"/>
          <p14:tracePt t="68885" x="10339388" y="4756150"/>
          <p14:tracePt t="68902" x="10326688" y="4756150"/>
          <p14:tracePt t="68918" x="10313988" y="4756150"/>
          <p14:tracePt t="68950" x="10339388" y="4756150"/>
          <p14:tracePt t="68957" x="10364788" y="4756150"/>
          <p14:tracePt t="68968" x="10401300" y="4756150"/>
          <p14:tracePt t="68985" x="10464800" y="4743450"/>
          <p14:tracePt t="69001" x="10552113" y="4718050"/>
          <p14:tracePt t="69018" x="10590213" y="4718050"/>
          <p14:tracePt t="69019" x="10602913" y="4718050"/>
          <p14:tracePt t="69072" x="10590213" y="4718050"/>
          <p14:tracePt t="69080" x="10539413" y="4718050"/>
          <p14:tracePt t="69087" x="10502900" y="4718050"/>
          <p14:tracePt t="69102" x="10464800" y="4718050"/>
          <p14:tracePt t="69103" x="10414000" y="4730750"/>
          <p14:tracePt t="69118" x="10339388" y="4743450"/>
          <p14:tracePt t="69134" x="10288588" y="4743450"/>
          <p14:tracePt t="69151" x="10277475" y="4743450"/>
          <p14:tracePt t="69196" x="10288588" y="4743450"/>
          <p14:tracePt t="69203" x="10326688" y="4743450"/>
          <p14:tracePt t="69211" x="10390188" y="4718050"/>
          <p14:tracePt t="69218" x="10439400" y="4692650"/>
          <p14:tracePt t="69234" x="10539413" y="4667250"/>
          <p14:tracePt t="69251" x="10602913" y="4643438"/>
          <p14:tracePt t="69268" x="10626725" y="4630738"/>
          <p14:tracePt t="69285" x="10639425" y="4630738"/>
          <p14:tracePt t="69326" x="10602913" y="4643438"/>
          <p14:tracePt t="69334" x="10564813" y="4643438"/>
          <p14:tracePt t="69341" x="10502900" y="4667250"/>
          <p14:tracePt t="69351" x="10464800" y="4679950"/>
          <p14:tracePt t="69368" x="10414000" y="4692650"/>
          <p14:tracePt t="69384" x="10377488" y="4718050"/>
          <p14:tracePt t="69401" x="10352088" y="4718050"/>
          <p14:tracePt t="69495" x="10364788" y="4718050"/>
          <p14:tracePt t="69510" x="10377488" y="4718050"/>
          <p14:tracePt t="69518" x="10390188" y="4718050"/>
          <p14:tracePt t="69525" x="10401300" y="4718050"/>
          <p14:tracePt t="69587" x="10390188" y="4718050"/>
          <p14:tracePt t="69595" x="10377488" y="4718050"/>
          <p14:tracePt t="69602" x="10339388" y="4718050"/>
          <p14:tracePt t="69618" x="10213975" y="4730750"/>
          <p14:tracePt t="69635" x="10126663" y="4756150"/>
          <p14:tracePt t="69651" x="10052050" y="4768850"/>
          <p14:tracePt t="69668" x="10026650" y="4779963"/>
          <p14:tracePt t="69684" x="10013950" y="4779963"/>
          <p14:tracePt t="69701" x="10001250" y="4779963"/>
          <p14:tracePt t="69787" x="10013950" y="4779963"/>
          <p14:tracePt t="69795" x="10026650" y="4779963"/>
          <p14:tracePt t="69810" x="10052050" y="4779963"/>
          <p14:tracePt t="69825" x="10064750" y="4779963"/>
          <p14:tracePt t="69840" x="10075863" y="4779963"/>
          <p14:tracePt t="69851" x="10088563" y="4779963"/>
          <p14:tracePt t="69880" x="10088563" y="4768850"/>
          <p14:tracePt t="69933" x="10075863" y="4768850"/>
          <p14:tracePt t="69948" x="10064750" y="4768850"/>
          <p14:tracePt t="69964" x="10052050" y="4768850"/>
          <p14:tracePt t="70056" x="10064750" y="4768850"/>
          <p14:tracePt t="70064" x="10075863" y="4768850"/>
          <p14:tracePt t="70071" x="10113963" y="4756150"/>
          <p14:tracePt t="70085" x="10139363" y="4756150"/>
          <p14:tracePt t="70102" x="10226675" y="4730750"/>
          <p14:tracePt t="70118" x="10277475" y="4730750"/>
          <p14:tracePt t="70135" x="10326688" y="4718050"/>
          <p14:tracePt t="70151" x="10352088" y="4705350"/>
          <p14:tracePt t="70168" x="10364788" y="4705350"/>
          <p14:tracePt t="70185" x="10377488" y="4705350"/>
          <p14:tracePt t="70256" x="10364788" y="4705350"/>
          <p14:tracePt t="70263" x="10326688" y="4705350"/>
          <p14:tracePt t="70270" x="10288588" y="4718050"/>
          <p14:tracePt t="70285" x="10252075" y="4730750"/>
          <p14:tracePt t="70285" x="10213975" y="4730750"/>
          <p14:tracePt t="70302" x="10139363" y="4730750"/>
          <p14:tracePt t="70318" x="10052050" y="4743450"/>
          <p14:tracePt t="70334" x="9975850" y="4756150"/>
          <p14:tracePt t="70352" x="9939338" y="4768850"/>
          <p14:tracePt t="70368" x="9888538" y="4768850"/>
          <p14:tracePt t="70385" x="9863138" y="4768850"/>
          <p14:tracePt t="70409" x="9852025" y="4768850"/>
          <p14:tracePt t="70717" x="9875838" y="4768850"/>
          <p14:tracePt t="70724" x="9888538" y="4768850"/>
          <p14:tracePt t="70734" x="9913938" y="4768850"/>
          <p14:tracePt t="70751" x="9975850" y="4768850"/>
          <p14:tracePt t="70767" x="10113963" y="4768850"/>
          <p14:tracePt t="70785" x="10364788" y="4768850"/>
          <p14:tracePt t="70802" x="10490200" y="4768850"/>
          <p14:tracePt t="70818" x="10539413" y="4756150"/>
          <p14:tracePt t="70834" x="10577513" y="4756150"/>
          <p14:tracePt t="70852" x="10602913" y="4756150"/>
          <p14:tracePt t="70893" x="10590213" y="4756150"/>
          <p14:tracePt t="70901" x="10552113" y="4756150"/>
          <p14:tracePt t="70908" x="10502900" y="4779963"/>
          <p14:tracePt t="70918" x="10452100" y="4779963"/>
          <p14:tracePt t="70935" x="10339388" y="4805363"/>
          <p14:tracePt t="70951" x="10226675" y="4818063"/>
          <p14:tracePt t="70968" x="10126663" y="4818063"/>
          <p14:tracePt t="70969" x="10075863" y="4818063"/>
          <p14:tracePt t="70985" x="10039350" y="4818063"/>
          <p14:tracePt t="70985" x="10001250" y="4818063"/>
          <p14:tracePt t="71001" x="9939338" y="4818063"/>
          <p14:tracePt t="71017" x="9901238" y="4818063"/>
          <p14:tracePt t="71035" x="9875838" y="4818063"/>
          <p14:tracePt t="71051" x="9863138" y="4818063"/>
          <p14:tracePt t="71068" x="9852025" y="4818063"/>
          <p14:tracePt t="71085" x="9826625" y="4818063"/>
          <p14:tracePt t="71108" x="9813925" y="4818063"/>
          <p14:tracePt t="71123" x="9801225" y="4818063"/>
          <p14:tracePt t="71147" x="9788525" y="4818063"/>
          <p14:tracePt t="71439" x="9763125" y="4818063"/>
          <p14:tracePt t="71446" x="9713913" y="4830763"/>
          <p14:tracePt t="71453" x="9663113" y="4856163"/>
          <p14:tracePt t="71468" x="9588500" y="4868863"/>
          <p14:tracePt t="71485" x="9324975" y="4930775"/>
          <p14:tracePt t="71502" x="9150350" y="4981575"/>
          <p14:tracePt t="71518" x="9075738" y="5005388"/>
          <p14:tracePt t="71535" x="9024938" y="5018088"/>
          <p14:tracePt t="71551" x="8999538" y="5030788"/>
          <p14:tracePt t="71568" x="8986838" y="5030788"/>
          <p14:tracePt t="71585" x="8975725" y="5030788"/>
          <p14:tracePt t="71623" x="8986838" y="5030788"/>
          <p14:tracePt t="71631" x="9012238" y="5030788"/>
          <p14:tracePt t="71638" x="9037638" y="5030788"/>
          <p14:tracePt t="71652" x="9075738" y="5030788"/>
          <p14:tracePt t="71668" x="9163050" y="5030788"/>
          <p14:tracePt t="71669" x="9224963" y="5018088"/>
          <p14:tracePt t="71685" x="9301163" y="5018088"/>
          <p14:tracePt t="71701" x="9388475" y="5005388"/>
          <p14:tracePt t="71718" x="9475788" y="4992688"/>
          <p14:tracePt t="71735" x="9537700" y="4992688"/>
          <p14:tracePt t="71752" x="9588500" y="4992688"/>
          <p14:tracePt t="71753" x="9613900" y="4992688"/>
          <p14:tracePt t="71769" x="9626600" y="4992688"/>
          <p14:tracePt t="72030" x="9601200" y="4992688"/>
          <p14:tracePt t="72038" x="9575800" y="4992688"/>
          <p14:tracePt t="72045" x="9537700" y="4992688"/>
          <p14:tracePt t="72053" x="9475788" y="4992688"/>
          <p14:tracePt t="72068" x="9312275" y="4992688"/>
          <p14:tracePt t="72084" x="9088438" y="4992688"/>
          <p14:tracePt t="72101" x="8850313" y="4992688"/>
          <p14:tracePt t="72118" x="8586788" y="4992688"/>
          <p14:tracePt t="72135" x="8399463" y="4992688"/>
          <p14:tracePt t="72151" x="8286750" y="4992688"/>
          <p14:tracePt t="72168" x="8212138" y="4992688"/>
          <p14:tracePt t="72184" x="8186738" y="4992688"/>
          <p14:tracePt t="72237" x="8199438" y="4992688"/>
          <p14:tracePt t="72245" x="8235950" y="4992688"/>
          <p14:tracePt t="72253" x="8286750" y="4992688"/>
          <p14:tracePt t="72269" x="8512175" y="4968875"/>
          <p14:tracePt t="72284" x="8763000" y="4930775"/>
          <p14:tracePt t="72302" x="9012238" y="4905375"/>
          <p14:tracePt t="72318" x="9237663" y="4879975"/>
          <p14:tracePt t="72335" x="9388475" y="4868863"/>
          <p14:tracePt t="72351" x="9475788" y="4856163"/>
          <p14:tracePt t="72352" x="9525000" y="4856163"/>
          <p14:tracePt t="72369" x="9563100" y="4843463"/>
          <p14:tracePt t="72384" x="9588500" y="4843463"/>
          <p14:tracePt t="72622" x="9601200" y="4843463"/>
          <p14:tracePt t="72636" x="9613900" y="4843463"/>
          <p14:tracePt t="72645" x="9626600" y="4843463"/>
          <p14:tracePt t="72652" x="9650413" y="4830763"/>
          <p14:tracePt t="72668" x="9788525" y="4792663"/>
          <p14:tracePt t="72685" x="10013950" y="4756150"/>
          <p14:tracePt t="72701" x="10288588" y="4730750"/>
          <p14:tracePt t="72718" x="10526713" y="4705350"/>
          <p14:tracePt t="72734" x="10677525" y="4705350"/>
          <p14:tracePt t="72752" x="10790238" y="4692650"/>
          <p14:tracePt t="72768" x="10815638" y="4692650"/>
          <p14:tracePt t="72784" x="10828338" y="4692650"/>
          <p14:tracePt t="72806" x="10815638" y="4692650"/>
          <p14:tracePt t="72818" x="10777538" y="4692650"/>
          <p14:tracePt t="72835" x="10614025" y="4692650"/>
          <p14:tracePt t="72836" x="10514013" y="4705350"/>
          <p14:tracePt t="72852" x="10277475" y="4718050"/>
          <p14:tracePt t="72868" x="10075863" y="4730750"/>
          <p14:tracePt t="72884" x="9875838" y="4730750"/>
          <p14:tracePt t="72901" x="9713913" y="4730750"/>
          <p14:tracePt t="72918" x="9613900" y="4730750"/>
          <p14:tracePt t="72935" x="9525000" y="4730750"/>
          <p14:tracePt t="72951" x="9475788" y="4730750"/>
          <p14:tracePt t="72952" x="9463088" y="4730750"/>
          <p14:tracePt t="72968" x="9437688" y="4730750"/>
          <p14:tracePt t="72985" x="9424988" y="4730750"/>
          <p14:tracePt t="73328" x="9401175" y="4730750"/>
          <p14:tracePt t="73335" x="9388475" y="4730750"/>
          <p14:tracePt t="73344" x="9350375" y="4730750"/>
          <p14:tracePt t="73352" x="9312275" y="4743450"/>
          <p14:tracePt t="73368" x="9163050" y="4756150"/>
          <p14:tracePt t="73385" x="8924925" y="4768850"/>
          <p14:tracePt t="73401" x="8624888" y="4792663"/>
          <p14:tracePt t="73418" x="8274050" y="4843463"/>
          <p14:tracePt t="73434" x="7923213" y="4892675"/>
          <p14:tracePt t="73452" x="7510463" y="4956175"/>
          <p14:tracePt t="73468" x="7272338" y="5018088"/>
          <p14:tracePt t="73484" x="7097713" y="5068888"/>
          <p14:tracePt t="73501" x="7010400" y="5092700"/>
          <p14:tracePt t="73518" x="6959600" y="5105400"/>
          <p14:tracePt t="73535" x="6934200" y="5118100"/>
          <p14:tracePt t="74097" x="6910388" y="5118100"/>
          <p14:tracePt t="74104" x="6884988" y="5118100"/>
          <p14:tracePt t="74112" x="6846888" y="5118100"/>
          <p14:tracePt t="74119" x="6808788" y="5118100"/>
          <p14:tracePt t="74135" x="6684963" y="5118100"/>
          <p14:tracePt t="74151" x="6508750" y="5118100"/>
          <p14:tracePt t="74168" x="6296025" y="5118100"/>
          <p14:tracePt t="74185" x="6083300" y="5105400"/>
          <p14:tracePt t="74201" x="5895975" y="5092700"/>
          <p14:tracePt t="74218" x="5757863" y="5081588"/>
          <p14:tracePt t="74235" x="5670550" y="5081588"/>
          <p14:tracePt t="74252" x="5657850" y="5081588"/>
          <p14:tracePt t="74304" x="5657850" y="5068888"/>
          <p14:tracePt t="74319" x="5695950" y="5056188"/>
          <p14:tracePt t="74330" x="5732463" y="5043488"/>
          <p14:tracePt t="74335" x="5795963" y="5018088"/>
          <p14:tracePt t="74352" x="5945188" y="4981575"/>
          <p14:tracePt t="74368" x="6170613" y="4930775"/>
          <p14:tracePt t="74385" x="6396038" y="4905375"/>
          <p14:tracePt t="74401" x="6596063" y="4879975"/>
          <p14:tracePt t="74418" x="6797675" y="4856163"/>
          <p14:tracePt t="74419" x="6884988" y="4856163"/>
          <p14:tracePt t="74435" x="7021513" y="4843463"/>
          <p14:tracePt t="74452" x="7072313" y="4843463"/>
          <p14:tracePt t="74468" x="7097713" y="4843463"/>
          <p14:tracePt t="74485" x="7110413" y="4843463"/>
          <p14:tracePt t="74765" x="7097713" y="4843463"/>
          <p14:tracePt t="74780" x="7085013" y="4856163"/>
          <p14:tracePt t="74788" x="7059613" y="4856163"/>
          <p14:tracePt t="74802" x="7046913" y="4856163"/>
          <p14:tracePt t="74819" x="6921500" y="4879975"/>
          <p14:tracePt t="74835" x="6759575" y="4879975"/>
          <p14:tracePt t="74852" x="6534150" y="4879975"/>
          <p14:tracePt t="74868" x="6259513" y="4879975"/>
          <p14:tracePt t="74885" x="6021388" y="4856163"/>
          <p14:tracePt t="74901" x="5821363" y="4843463"/>
          <p14:tracePt t="74918" x="5595938" y="4818063"/>
          <p14:tracePt t="74934" x="5545138" y="4818063"/>
          <p14:tracePt t="74951" x="5470525" y="4818063"/>
          <p14:tracePt t="74968" x="5445125" y="4818063"/>
          <p14:tracePt t="74984" x="5432425" y="4805363"/>
          <p14:tracePt t="75042" x="5445125" y="4792663"/>
          <p14:tracePt t="75049" x="5470525" y="4792663"/>
          <p14:tracePt t="75057" x="5519738" y="4779963"/>
          <p14:tracePt t="75068" x="5595938" y="4756150"/>
          <p14:tracePt t="75085" x="5808663" y="4718050"/>
          <p14:tracePt t="75103" x="6208713" y="4667250"/>
          <p14:tracePt t="75118" x="6472238" y="4643438"/>
          <p14:tracePt t="75135" x="6696075" y="4618038"/>
          <p14:tracePt t="75151" x="6872288" y="4618038"/>
          <p14:tracePt t="75168" x="7034213" y="4618038"/>
          <p14:tracePt t="75184" x="7172325" y="4618038"/>
          <p14:tracePt t="75201" x="7259638" y="4618038"/>
          <p14:tracePt t="75202" x="7297738" y="4618038"/>
          <p14:tracePt t="75218" x="7335838" y="4618038"/>
          <p14:tracePt t="75234" x="7359650" y="4618038"/>
          <p14:tracePt t="75252" x="7372350" y="4618038"/>
          <p14:tracePt t="75325" x="7348538" y="4618038"/>
          <p14:tracePt t="75334" x="7310438" y="4618038"/>
          <p14:tracePt t="75341" x="7272338" y="4630738"/>
          <p14:tracePt t="75351" x="7197725" y="4643438"/>
          <p14:tracePt t="75368" x="7046913" y="4656138"/>
          <p14:tracePt t="75384" x="6821488" y="4692650"/>
          <p14:tracePt t="75401" x="6596063" y="4705350"/>
          <p14:tracePt t="75402" x="6496050" y="4718050"/>
          <p14:tracePt t="75418" x="6334125" y="4730750"/>
          <p14:tracePt t="75435" x="6221413" y="4743450"/>
          <p14:tracePt t="75451" x="6170613" y="4743450"/>
          <p14:tracePt t="75468" x="6157913" y="4743450"/>
          <p14:tracePt t="75484" x="6146800" y="4743450"/>
          <p14:tracePt t="75502" x="6134100" y="4743450"/>
          <p14:tracePt t="75595" x="6157913" y="4743450"/>
          <p14:tracePt t="75602" x="6170613" y="4756150"/>
          <p14:tracePt t="75610" x="6196013" y="4756150"/>
          <p14:tracePt t="75618" x="6234113" y="4756150"/>
          <p14:tracePt t="75634" x="6321425" y="4768850"/>
          <p14:tracePt t="75651" x="6421438" y="4779963"/>
          <p14:tracePt t="75668" x="6521450" y="4779963"/>
          <p14:tracePt t="75684" x="6584950" y="4792663"/>
          <p14:tracePt t="75702" x="6672263" y="4805363"/>
          <p14:tracePt t="75718" x="6721475" y="4818063"/>
          <p14:tracePt t="75734" x="6759575" y="4818063"/>
          <p14:tracePt t="75751" x="6821488" y="4830763"/>
          <p14:tracePt t="75768" x="6872288" y="4830763"/>
          <p14:tracePt t="75784" x="6921500" y="4843463"/>
          <p14:tracePt t="75801" x="6972300" y="4843463"/>
          <p14:tracePt t="75818" x="6997700" y="4843463"/>
          <p14:tracePt t="75835" x="7021513" y="4843463"/>
          <p14:tracePt t="76117" x="6997700" y="4843463"/>
          <p14:tracePt t="76125" x="6959600" y="4843463"/>
          <p14:tracePt t="76135" x="6921500" y="4843463"/>
          <p14:tracePt t="76151" x="6759575" y="4843463"/>
          <p14:tracePt t="76168" x="6584950" y="4843463"/>
          <p14:tracePt t="76184" x="6346825" y="4843463"/>
          <p14:tracePt t="76202" x="5970588" y="4818063"/>
          <p14:tracePt t="76218" x="5757863" y="4792663"/>
          <p14:tracePt t="76235" x="5507038" y="4779963"/>
          <p14:tracePt t="76251" x="5281613" y="4779963"/>
          <p14:tracePt t="76268" x="5094288" y="4779963"/>
          <p14:tracePt t="76285" x="4981575" y="4779963"/>
          <p14:tracePt t="76286" x="4932363" y="4779963"/>
          <p14:tracePt t="76302" x="4881563" y="4779963"/>
          <p14:tracePt t="76318" x="4856163" y="4779963"/>
          <p14:tracePt t="76334" x="4843463" y="4779963"/>
          <p14:tracePt t="76351" x="4832350" y="4779963"/>
          <p14:tracePt t="76609" x="4843463" y="4779963"/>
          <p14:tracePt t="76616" x="4881563" y="4779963"/>
          <p14:tracePt t="76624" x="4919663" y="4779963"/>
          <p14:tracePt t="76635" x="4981575" y="4779963"/>
          <p14:tracePt t="76651" x="5170488" y="4756150"/>
          <p14:tracePt t="76668" x="5419725" y="4743450"/>
          <p14:tracePt t="76685" x="5708650" y="4718050"/>
          <p14:tracePt t="76686" x="5832475" y="4705350"/>
          <p14:tracePt t="76701" x="6134100" y="4692650"/>
          <p14:tracePt t="76718" x="6370638" y="4667250"/>
          <p14:tracePt t="76734" x="6608763" y="4656138"/>
          <p14:tracePt t="76752" x="6797675" y="4656138"/>
          <p14:tracePt t="76768" x="6934200" y="4656138"/>
          <p14:tracePt t="76785" x="7046913" y="4643438"/>
          <p14:tracePt t="76801" x="7085013" y="4630738"/>
          <p14:tracePt t="76819" x="7110413" y="4630738"/>
          <p14:tracePt t="77062" x="7097713" y="4630738"/>
          <p14:tracePt t="77069" x="7072313" y="4630738"/>
          <p14:tracePt t="77077" x="7034213" y="4643438"/>
          <p14:tracePt t="77085" x="6985000" y="4656138"/>
          <p14:tracePt t="77101" x="6821488" y="4667250"/>
          <p14:tracePt t="77118" x="6608763" y="4692650"/>
          <p14:tracePt t="77135" x="6359525" y="4692650"/>
          <p14:tracePt t="77151" x="6021388" y="4692650"/>
          <p14:tracePt t="77168" x="5695950" y="4692650"/>
          <p14:tracePt t="77169" x="5532438" y="4692650"/>
          <p14:tracePt t="77185" x="5194300" y="4679950"/>
          <p14:tracePt t="77201" x="4906963" y="4656138"/>
          <p14:tracePt t="77218" x="4694238" y="4656138"/>
          <p14:tracePt t="77235" x="4543425" y="4656138"/>
          <p14:tracePt t="77251" x="4443413" y="4656138"/>
          <p14:tracePt t="77268" x="4343400" y="4643438"/>
          <p14:tracePt t="77285" x="4281488" y="4630738"/>
          <p14:tracePt t="77301" x="4243388" y="4618038"/>
          <p14:tracePt t="77318" x="4205288" y="4618038"/>
          <p14:tracePt t="77334" x="4205288" y="4605338"/>
          <p14:tracePt t="77707" x="4192588" y="4605338"/>
          <p14:tracePt t="77715" x="4168775" y="4605338"/>
          <p14:tracePt t="77722" x="4143375" y="4605338"/>
          <p14:tracePt t="77735" x="4117975" y="4605338"/>
          <p14:tracePt t="77752" x="4005263" y="4630738"/>
          <p14:tracePt t="77753" x="3930650" y="4643438"/>
          <p14:tracePt t="77768" x="3817938" y="4667250"/>
          <p14:tracePt t="77769" x="3717925" y="4679950"/>
          <p14:tracePt t="77785" x="3454400" y="4718050"/>
          <p14:tracePt t="77801" x="3167063" y="4768850"/>
          <p14:tracePt t="77818" x="2828925" y="4805363"/>
          <p14:tracePt t="77834" x="2554288" y="4843463"/>
          <p14:tracePt t="77851" x="2278063" y="4868863"/>
          <p14:tracePt t="77868" x="1965325" y="4943475"/>
          <p14:tracePt t="77884" x="1801813" y="4968875"/>
          <p14:tracePt t="77902" x="1677988" y="4992688"/>
          <p14:tracePt t="77918" x="1589088" y="5030788"/>
          <p14:tracePt t="77935" x="1527175" y="5056188"/>
          <p14:tracePt t="77951" x="1489075" y="5056188"/>
          <p14:tracePt t="77968" x="1476375" y="5068888"/>
          <p14:tracePt t="78291" x="1476375" y="5081588"/>
          <p14:tracePt t="78299" x="1476375" y="5092700"/>
          <p14:tracePt t="78306" x="1476375" y="5105400"/>
          <p14:tracePt t="78318" x="1476375" y="5118100"/>
          <p14:tracePt t="78335" x="1476375" y="5143500"/>
          <p14:tracePt t="78351" x="1476375" y="5181600"/>
          <p14:tracePt t="78352" x="1476375" y="5194300"/>
          <p14:tracePt t="78369" x="1476375" y="5230813"/>
          <p14:tracePt t="78385" x="1476375" y="5256213"/>
          <p14:tracePt t="78401" x="1476375" y="5294313"/>
          <p14:tracePt t="78418" x="1489075" y="5330825"/>
          <p14:tracePt t="78435" x="1489075" y="5356225"/>
          <p14:tracePt t="78452" x="1514475" y="5394325"/>
          <p14:tracePt t="78468" x="1514475" y="5418138"/>
          <p14:tracePt t="78485" x="1527175" y="5430838"/>
          <p14:tracePt t="78501" x="1527175" y="5443538"/>
          <p14:tracePt t="78518" x="1539875" y="5456238"/>
          <p14:tracePt t="78535" x="1552575" y="5468938"/>
          <p14:tracePt t="78552" x="1565275" y="5481638"/>
          <p14:tracePt t="78568" x="1577975" y="5481638"/>
          <p14:tracePt t="78585" x="1577975" y="5494338"/>
          <p14:tracePt t="78606" x="1589088" y="5494338"/>
          <p14:tracePt t="78698" x="1589088" y="5507038"/>
          <p14:tracePt t="78721" x="1601788" y="5507038"/>
          <p14:tracePt t="78767" x="1601788" y="5518150"/>
          <p14:tracePt t="78790" x="1614488" y="5518150"/>
          <p14:tracePt t="78868" x="1614488" y="5530850"/>
          <p14:tracePt t="78874" x="1627188" y="5530850"/>
          <p14:tracePt t="78898" x="1627188" y="5543550"/>
          <p14:tracePt t="78913" x="1639888" y="5543550"/>
          <p14:tracePt t="78920" x="1639888" y="5556250"/>
          <p14:tracePt t="78935" x="1639888" y="5568950"/>
          <p14:tracePt t="78959" x="1652588" y="5581650"/>
          <p14:tracePt t="79013" x="1665288" y="5581650"/>
          <p14:tracePt t="79352" x="1677988" y="5581650"/>
          <p14:tracePt t="79359" x="1701800" y="5581650"/>
          <p14:tracePt t="79369" x="1727200" y="5568950"/>
          <p14:tracePt t="79384" x="1827213" y="5530850"/>
          <p14:tracePt t="79401" x="1965325" y="5456238"/>
          <p14:tracePt t="79418" x="2165350" y="5381625"/>
          <p14:tracePt t="79435" x="2328863" y="5318125"/>
          <p14:tracePt t="79436" x="2403475" y="5294313"/>
          <p14:tracePt t="79452" x="2465388" y="5268913"/>
          <p14:tracePt t="79468" x="2516188" y="5256213"/>
          <p14:tracePt t="79485" x="2541588" y="5230813"/>
          <p14:tracePt t="79501" x="2554288" y="5230813"/>
          <p14:tracePt t="79518" x="2565400" y="5230813"/>
          <p14:tracePt t="79543" x="2541588" y="5230813"/>
          <p14:tracePt t="79551" x="2503488" y="5218113"/>
          <p14:tracePt t="79568" x="2403475" y="5218113"/>
          <p14:tracePt t="79585" x="2265363" y="5205413"/>
          <p14:tracePt t="79602" x="2127250" y="5194300"/>
          <p14:tracePt t="79618" x="2027238" y="5194300"/>
          <p14:tracePt t="79635" x="1903413" y="5205413"/>
          <p14:tracePt t="79651" x="1839913" y="5218113"/>
          <p14:tracePt t="79668" x="1814513" y="5218113"/>
          <p14:tracePt t="79685" x="1801813" y="5230813"/>
          <p14:tracePt t="79702" x="1790700" y="5230813"/>
          <p14:tracePt t="79981" x="1801813" y="5230813"/>
          <p14:tracePt t="79988" x="1827213" y="5218113"/>
          <p14:tracePt t="79997" x="1852613" y="5194300"/>
          <p14:tracePt t="80004" x="1903413" y="5168900"/>
          <p14:tracePt t="80019" x="2078038" y="5056188"/>
          <p14:tracePt t="80035" x="2303463" y="4918075"/>
          <p14:tracePt t="80052" x="2541588" y="4792663"/>
          <p14:tracePt t="80068" x="2778125" y="4692650"/>
          <p14:tracePt t="80085" x="3041650" y="4579938"/>
          <p14:tracePt t="80101" x="3254375" y="4479925"/>
          <p14:tracePt t="80118" x="3429000" y="4392613"/>
          <p14:tracePt t="80119" x="3492500" y="4354513"/>
          <p14:tracePt t="80135" x="3592513" y="4279900"/>
          <p14:tracePt t="80152" x="3654425" y="4241800"/>
          <p14:tracePt t="80168" x="3679825" y="4217988"/>
          <p14:tracePt t="80188" x="3692525" y="4217988"/>
          <p14:tracePt t="80519" x="3705225" y="4217988"/>
          <p14:tracePt t="80535" x="3730625" y="4217988"/>
          <p14:tracePt t="80542" x="3767138" y="4205288"/>
          <p14:tracePt t="80552" x="3805238" y="4192588"/>
          <p14:tracePt t="80568" x="3943350" y="4167188"/>
          <p14:tracePt t="80585" x="4143375" y="4129088"/>
          <p14:tracePt t="80602" x="4318000" y="4117975"/>
          <p14:tracePt t="80619" x="4556125" y="4117975"/>
          <p14:tracePt t="80635" x="4643438" y="4117975"/>
          <p14:tracePt t="80652" x="4668838" y="4117975"/>
          <p14:tracePt t="80671" x="4681538" y="4117975"/>
          <p14:tracePt t="84782" x="4694238" y="4117975"/>
          <p14:tracePt t="84790" x="4719638" y="4117975"/>
          <p14:tracePt t="84802" x="4743450" y="4117975"/>
          <p14:tracePt t="84818" x="4832350" y="4117975"/>
          <p14:tracePt t="84835" x="5019675" y="4117975"/>
          <p14:tracePt t="84836" x="5132388" y="4117975"/>
          <p14:tracePt t="84852" x="5345113" y="4117975"/>
          <p14:tracePt t="84868" x="5583238" y="4117975"/>
          <p14:tracePt t="84885" x="5795963" y="4154488"/>
          <p14:tracePt t="84902" x="5932488" y="4179888"/>
          <p14:tracePt t="84918" x="6008688" y="4205288"/>
          <p14:tracePt t="84935" x="6057900" y="4217988"/>
          <p14:tracePt t="84936" x="6083300" y="4230688"/>
          <p14:tracePt t="84952" x="6096000" y="4241800"/>
          <p14:tracePt t="84968" x="6121400" y="4241800"/>
          <p14:tracePt t="85888" x="6096000" y="4241800"/>
          <p14:tracePt t="85901" x="6034088" y="4230688"/>
          <p14:tracePt t="85918" x="5895975" y="4179888"/>
          <p14:tracePt t="85919" x="5808663" y="4154488"/>
          <p14:tracePt t="85935" x="5683250" y="4129088"/>
          <p14:tracePt t="85951" x="5345113" y="4079875"/>
          <p14:tracePt t="85968" x="5132388" y="4067175"/>
          <p14:tracePt t="85985" x="4932363" y="4067175"/>
          <p14:tracePt t="86002" x="4756150" y="4067175"/>
          <p14:tracePt t="86019" x="4581525" y="4079875"/>
          <p14:tracePt t="86035" x="4506913" y="4105275"/>
          <p14:tracePt t="86051" x="4443413" y="4129088"/>
          <p14:tracePt t="86068" x="4394200" y="4167188"/>
          <p14:tracePt t="86085" x="4381500" y="4179888"/>
          <p14:tracePt t="86102" x="4356100" y="4192588"/>
          <p14:tracePt t="86103" x="4343400" y="4205288"/>
          <p14:tracePt t="86119" x="4330700" y="4217988"/>
          <p14:tracePt t="86135" x="4318000" y="4230688"/>
          <p14:tracePt t="86152" x="4294188" y="4254500"/>
          <p14:tracePt t="86168" x="4281488" y="4279900"/>
          <p14:tracePt t="86185" x="4256088" y="4318000"/>
          <p14:tracePt t="86202" x="4217988" y="4354513"/>
          <p14:tracePt t="86219" x="4192588" y="4405313"/>
          <p14:tracePt t="86235" x="4181475" y="4418013"/>
          <p14:tracePt t="86251" x="4168775" y="4430713"/>
          <p14:tracePt t="86549" x="4143375" y="4430713"/>
          <p14:tracePt t="86557" x="4092575" y="4430713"/>
          <p14:tracePt t="86568" x="4017963" y="4430713"/>
          <p14:tracePt t="86585" x="3779838" y="4392613"/>
          <p14:tracePt t="86601" x="3517900" y="4330700"/>
          <p14:tracePt t="86619" x="3067050" y="4154488"/>
          <p14:tracePt t="86635" x="2816225" y="4079875"/>
          <p14:tracePt t="86652" x="2654300" y="4017963"/>
          <p14:tracePt t="86668" x="2541588" y="3967163"/>
          <p14:tracePt t="86685" x="2490788" y="3954463"/>
          <p14:tracePt t="86701" x="2452688" y="3941763"/>
          <p14:tracePt t="86718" x="2441575" y="3941763"/>
          <p14:tracePt t="86735" x="2441575" y="3929063"/>
          <p14:tracePt t="87010" x="2465388" y="3929063"/>
          <p14:tracePt t="87017" x="2490788" y="3929063"/>
          <p14:tracePt t="87025" x="2528888" y="3929063"/>
          <p14:tracePt t="87035" x="2578100" y="3929063"/>
          <p14:tracePt t="87052" x="2678113" y="3929063"/>
          <p14:tracePt t="87068" x="2828925" y="3929063"/>
          <p14:tracePt t="87085" x="2967038" y="3929063"/>
          <p14:tracePt t="87086" x="3041650" y="3929063"/>
          <p14:tracePt t="87102" x="3167063" y="3929063"/>
          <p14:tracePt t="87118" x="3228975" y="3929063"/>
          <p14:tracePt t="87135" x="3292475" y="3929063"/>
          <p14:tracePt t="87152" x="3317875" y="3929063"/>
          <p14:tracePt t="87168" x="3341688" y="3929063"/>
          <p14:tracePt t="87195" x="3354388" y="3929063"/>
          <p14:tracePt t="87225" x="3367088" y="3929063"/>
          <p14:tracePt t="87747" x="3379788" y="3929063"/>
          <p14:tracePt t="87755" x="3417888" y="3929063"/>
          <p14:tracePt t="87763" x="3441700" y="3916363"/>
          <p14:tracePt t="87770" x="3492500" y="3892550"/>
          <p14:tracePt t="87785" x="3567113" y="3879850"/>
          <p14:tracePt t="87786" x="3617913" y="3854450"/>
          <p14:tracePt t="87802" x="3817938" y="3792538"/>
          <p14:tracePt t="87818" x="4005263" y="3754438"/>
          <p14:tracePt t="87835" x="4143375" y="3729038"/>
          <p14:tracePt t="87851" x="4243388" y="3716338"/>
          <p14:tracePt t="87868" x="4343400" y="3716338"/>
          <p14:tracePt t="87885" x="4394200" y="3703638"/>
          <p14:tracePt t="87886" x="4406900" y="3703638"/>
          <p14:tracePt t="87902" x="4430713" y="3692525"/>
          <p14:tracePt t="87918" x="4443413" y="3692525"/>
          <p14:tracePt t="87934" x="4456113" y="3692525"/>
          <p14:tracePt t="87986" x="4443413" y="3692525"/>
          <p14:tracePt t="87993" x="4430713" y="3692525"/>
          <p14:tracePt t="88002" x="4394200" y="3692525"/>
          <p14:tracePt t="88018" x="4318000" y="3692525"/>
          <p14:tracePt t="88035" x="4205288" y="3692525"/>
          <p14:tracePt t="88052" x="4043363" y="3716338"/>
          <p14:tracePt t="88068" x="3905250" y="3754438"/>
          <p14:tracePt t="88085" x="3779838" y="3792538"/>
          <p14:tracePt t="88102" x="3717925" y="3816350"/>
          <p14:tracePt t="88118" x="3705225" y="3829050"/>
          <p14:tracePt t="88135" x="3679825" y="3829050"/>
          <p14:tracePt t="88477" x="3692525" y="3829050"/>
          <p14:tracePt t="88485" x="3717925" y="3829050"/>
          <p14:tracePt t="88493" x="3756025" y="3829050"/>
          <p14:tracePt t="88501" x="3805238" y="3829050"/>
          <p14:tracePt t="88518" x="4005263" y="3829050"/>
          <p14:tracePt t="88535" x="4243388" y="3792538"/>
          <p14:tracePt t="88552" x="4518025" y="3767138"/>
          <p14:tracePt t="88568" x="4756150" y="3716338"/>
          <p14:tracePt t="88569" x="4843463" y="3703638"/>
          <p14:tracePt t="88585" x="4994275" y="3679825"/>
          <p14:tracePt t="88601" x="5106988" y="3667125"/>
          <p14:tracePt t="88618" x="5157788" y="3667125"/>
          <p14:tracePt t="88635" x="5194300" y="3667125"/>
          <p14:tracePt t="88907" x="5181600" y="3667125"/>
          <p14:tracePt t="88915" x="5157788" y="3667125"/>
          <p14:tracePt t="88923" x="5119688" y="3679825"/>
          <p14:tracePt t="88935" x="5094288" y="3692525"/>
          <p14:tracePt t="88952" x="5045075" y="3703638"/>
          <p14:tracePt t="88968" x="4906963" y="3729038"/>
          <p14:tracePt t="88985" x="4806950" y="3754438"/>
          <p14:tracePt t="89001" x="4656138" y="3779838"/>
          <p14:tracePt t="89018" x="4556125" y="3803650"/>
          <p14:tracePt t="89035" x="4443413" y="3816350"/>
          <p14:tracePt t="89052" x="4318000" y="3841750"/>
          <p14:tracePt t="89053" x="4268788" y="3854450"/>
          <p14:tracePt t="89068" x="4205288" y="3867150"/>
          <p14:tracePt t="89085" x="4081463" y="3879850"/>
          <p14:tracePt t="89101" x="4017963" y="3892550"/>
          <p14:tracePt t="89118" x="3979863" y="3892550"/>
          <p14:tracePt t="89135" x="3968750" y="3892550"/>
          <p14:tracePt t="89152" x="3943350" y="3892550"/>
          <p14:tracePt t="91396" x="3956050" y="3892550"/>
          <p14:tracePt t="91404" x="3968750" y="3892550"/>
          <p14:tracePt t="91412" x="4005263" y="3892550"/>
          <p14:tracePt t="91419" x="4056063" y="3892550"/>
          <p14:tracePt t="91435" x="4205288" y="3867150"/>
          <p14:tracePt t="91452" x="4430713" y="3841750"/>
          <p14:tracePt t="91468" x="4743450" y="3829050"/>
          <p14:tracePt t="91485" x="5032375" y="3829050"/>
          <p14:tracePt t="91501" x="5307013" y="3829050"/>
          <p14:tracePt t="91518" x="5545138" y="3829050"/>
          <p14:tracePt t="91535" x="5732463" y="3841750"/>
          <p14:tracePt t="91552" x="5808663" y="3841750"/>
          <p14:tracePt t="91568" x="5821363" y="3841750"/>
          <p14:tracePt t="91585" x="5832475" y="3854450"/>
          <p14:tracePt t="91612" x="5832475" y="3867150"/>
          <p14:tracePt t="91619" x="5832475" y="3879850"/>
          <p14:tracePt t="91635" x="5757863" y="3892550"/>
          <p14:tracePt t="91651" x="5619750" y="3929063"/>
          <p14:tracePt t="91668" x="5432425" y="3954463"/>
          <p14:tracePt t="91685" x="5194300" y="3979863"/>
          <p14:tracePt t="91702" x="5006975" y="4005263"/>
          <p14:tracePt t="91703" x="4919663" y="4029075"/>
          <p14:tracePt t="91719" x="4794250" y="4054475"/>
          <p14:tracePt t="91735" x="4706938" y="4079875"/>
          <p14:tracePt t="91751" x="4656138" y="4092575"/>
          <p14:tracePt t="91768" x="4630738" y="4105275"/>
          <p14:tracePt t="92196" x="4643438" y="4105275"/>
          <p14:tracePt t="92203" x="4656138" y="4105275"/>
          <p14:tracePt t="92211" x="4681538" y="4105275"/>
          <p14:tracePt t="92219" x="4706938" y="4105275"/>
          <p14:tracePt t="92237" x="4819650" y="4117975"/>
          <p14:tracePt t="92252" x="4981575" y="4141788"/>
          <p14:tracePt t="92269" x="5145088" y="4167188"/>
          <p14:tracePt t="92272" x="5219700" y="4192588"/>
          <p14:tracePt t="92285" x="5270500" y="4205288"/>
          <p14:tracePt t="92301" x="5345113" y="4230688"/>
          <p14:tracePt t="92302" x="5383213" y="4230688"/>
          <p14:tracePt t="92319" x="5419725" y="4241800"/>
          <p14:tracePt t="92335" x="5445125" y="4241800"/>
          <p14:tracePt t="92351" x="5457825" y="4241800"/>
          <p14:tracePt t="92368" x="5457825" y="4254500"/>
          <p14:tracePt t="92385" x="5457825" y="4267200"/>
          <p14:tracePt t="92401" x="5432425" y="4292600"/>
          <p14:tracePt t="92418" x="5319713" y="4330700"/>
          <p14:tracePt t="92435" x="5245100" y="4354513"/>
          <p14:tracePt t="92452" x="5132388" y="4392613"/>
          <p14:tracePt t="92468" x="5032375" y="4405313"/>
          <p14:tracePt t="92485" x="4932363" y="4418013"/>
          <p14:tracePt t="92501" x="4856163" y="4443413"/>
          <p14:tracePt t="92502" x="4819650" y="4443413"/>
          <p14:tracePt t="92518" x="4768850" y="4443413"/>
          <p14:tracePt t="92536" x="4719638" y="4454525"/>
          <p14:tracePt t="92551" x="4694238" y="4467225"/>
          <p14:tracePt t="92568" x="4681538" y="4467225"/>
          <p14:tracePt t="92585" x="4668838" y="4467225"/>
          <p14:tracePt t="92601" x="4656138" y="4467225"/>
          <p14:tracePt t="92718" x="4656138" y="4479925"/>
          <p14:tracePt t="92726" x="4656138" y="4492625"/>
          <p14:tracePt t="92749" x="4656138" y="4505325"/>
          <p14:tracePt t="92764" x="4656138" y="4518025"/>
          <p14:tracePt t="92787" x="4656138" y="4543425"/>
          <p14:tracePt t="92810" x="4656138" y="4554538"/>
          <p14:tracePt t="92818" x="4643438" y="4554538"/>
          <p14:tracePt t="92825" x="4630738" y="4567238"/>
          <p14:tracePt t="92835" x="4619625" y="4579938"/>
          <p14:tracePt t="92852" x="4594225" y="4592638"/>
          <p14:tracePt t="92868" x="4568825" y="4592638"/>
          <p14:tracePt t="92885" x="4556125" y="4592638"/>
          <p14:tracePt t="92902" x="4543425" y="4605338"/>
          <p14:tracePt t="92919" x="4530725" y="4605338"/>
          <p14:tracePt t="93225" x="4518025" y="4605338"/>
          <p14:tracePt t="93233" x="4481513" y="4618038"/>
          <p14:tracePt t="93240" x="4456113" y="4618038"/>
          <p14:tracePt t="93251" x="4418013" y="4618038"/>
          <p14:tracePt t="93269" x="4318000" y="4630738"/>
          <p14:tracePt t="93285" x="4168775" y="4630738"/>
          <p14:tracePt t="93302" x="3843338" y="4643438"/>
          <p14:tracePt t="93319" x="3630613" y="4643438"/>
          <p14:tracePt t="93335" x="3379788" y="4656138"/>
          <p14:tracePt t="93352" x="3141663" y="4705350"/>
          <p14:tracePt t="93368" x="2954338" y="4718050"/>
          <p14:tracePt t="93385" x="2816225" y="4743450"/>
          <p14:tracePt t="93402" x="2641600" y="4768850"/>
          <p14:tracePt t="93418" x="2565400" y="4792663"/>
          <p14:tracePt t="93435" x="2541588" y="4792663"/>
          <p14:tracePt t="93724" x="2516188" y="4805363"/>
          <p14:tracePt t="93732" x="2490788" y="4805363"/>
          <p14:tracePt t="93739" x="2465388" y="4818063"/>
          <p14:tracePt t="93752" x="2428875" y="4830763"/>
          <p14:tracePt t="93769" x="2328863" y="4856163"/>
          <p14:tracePt t="93785" x="2152650" y="4879975"/>
          <p14:tracePt t="93802" x="2039938" y="4905375"/>
          <p14:tracePt t="93818" x="1939925" y="4905375"/>
          <p14:tracePt t="93835" x="1865313" y="4905375"/>
          <p14:tracePt t="93852" x="1827213" y="4905375"/>
          <p14:tracePt t="93869" x="1778000" y="4905375"/>
          <p14:tracePt t="93870" x="1765300" y="4905375"/>
          <p14:tracePt t="93885" x="1752600" y="4905375"/>
          <p14:tracePt t="93901" x="1739900" y="4905375"/>
          <p14:tracePt t="93924" x="1727200" y="4905375"/>
          <p14:tracePt t="94492" x="1739900" y="4905375"/>
          <p14:tracePt t="94500" x="1752600" y="4905375"/>
          <p14:tracePt t="94508" x="1778000" y="4905375"/>
          <p14:tracePt t="94518" x="1801813" y="4905375"/>
          <p14:tracePt t="94535" x="1890713" y="4905375"/>
          <p14:tracePt t="94552" x="1978025" y="4905375"/>
          <p14:tracePt t="94568" x="2116138" y="4905375"/>
          <p14:tracePt t="94569" x="2178050" y="4905375"/>
          <p14:tracePt t="94585" x="2352675" y="4905375"/>
          <p14:tracePt t="94601" x="2541588" y="4918075"/>
          <p14:tracePt t="94618" x="2703513" y="4930775"/>
          <p14:tracePt t="94635" x="2879725" y="4943475"/>
          <p14:tracePt t="94652" x="3028950" y="4956175"/>
          <p14:tracePt t="94669" x="3205163" y="4981575"/>
          <p14:tracePt t="94685" x="3216275" y="4981575"/>
          <p14:tracePt t="94702" x="3241675" y="4981575"/>
          <p14:tracePt t="94961" x="3254375" y="4981575"/>
          <p14:tracePt t="94977" x="3267075" y="4981575"/>
          <p14:tracePt t="94984" x="3292475" y="4981575"/>
          <p14:tracePt t="94992" x="3305175" y="4981575"/>
          <p14:tracePt t="95002" x="3328988" y="4981575"/>
          <p14:tracePt t="95018" x="3417888" y="4981575"/>
          <p14:tracePt t="95035" x="3541713" y="4981575"/>
          <p14:tracePt t="95052" x="3705225" y="4981575"/>
          <p14:tracePt t="95052" x="3805238" y="4981575"/>
          <p14:tracePt t="95068" x="3943350" y="4981575"/>
          <p14:tracePt t="95085" x="4043363" y="4981575"/>
          <p14:tracePt t="95102" x="4130675" y="4981575"/>
          <p14:tracePt t="95118" x="4205288" y="4981575"/>
          <p14:tracePt t="95135" x="4256088" y="4981575"/>
          <p14:tracePt t="95152" x="4281488" y="4981575"/>
          <p14:tracePt t="95445" x="4294188" y="4981575"/>
          <p14:tracePt t="95452" x="4305300" y="4981575"/>
          <p14:tracePt t="95460" x="4330700" y="4981575"/>
          <p14:tracePt t="95468" x="4343400" y="4981575"/>
          <p14:tracePt t="95485" x="4406900" y="4981575"/>
          <p14:tracePt t="95501" x="4518025" y="4981575"/>
          <p14:tracePt t="95519" x="4656138" y="4968875"/>
          <p14:tracePt t="95535" x="4806950" y="4956175"/>
          <p14:tracePt t="95552" x="4945063" y="4956175"/>
          <p14:tracePt t="95568" x="5006975" y="4956175"/>
          <p14:tracePt t="95585" x="5068888" y="4956175"/>
          <p14:tracePt t="95601" x="5132388" y="4943475"/>
          <p14:tracePt t="95618" x="5170488" y="4943475"/>
          <p14:tracePt t="95635" x="5207000" y="4943475"/>
          <p14:tracePt t="95652" x="5219700" y="4943475"/>
          <p14:tracePt t="95668" x="5245100" y="4943475"/>
          <p14:tracePt t="95685" x="5257800" y="4943475"/>
          <p14:tracePt t="95701" x="5270500" y="4943475"/>
          <p14:tracePt t="95721" x="5281613" y="4943475"/>
          <p14:tracePt t="96305" x="5294313" y="4943475"/>
          <p14:tracePt t="96320" x="5307013" y="4943475"/>
          <p14:tracePt t="96328" x="5332413" y="4943475"/>
          <p14:tracePt t="96336" x="5357813" y="4943475"/>
          <p14:tracePt t="96352" x="5419725" y="4943475"/>
          <p14:tracePt t="96368" x="5507038" y="4956175"/>
          <p14:tracePt t="96385" x="5632450" y="4968875"/>
          <p14:tracePt t="96402" x="5783263" y="4992688"/>
          <p14:tracePt t="96418" x="5921375" y="5005388"/>
          <p14:tracePt t="96436" x="6070600" y="5018088"/>
          <p14:tracePt t="96452" x="6134100" y="5030788"/>
          <p14:tracePt t="96469" x="6196013" y="5030788"/>
          <p14:tracePt t="96485" x="6221413" y="5043488"/>
          <p14:tracePt t="96501" x="6246813" y="5043488"/>
          <p14:tracePt t="96519" x="6270625" y="5043488"/>
          <p14:tracePt t="96535" x="6296025" y="5043488"/>
          <p14:tracePt t="96552" x="6308725" y="5043488"/>
          <p14:tracePt t="96866" x="6334125" y="5043488"/>
          <p14:tracePt t="96874" x="6359525" y="5043488"/>
          <p14:tracePt t="96885" x="6396038" y="5043488"/>
          <p14:tracePt t="96902" x="6496050" y="5043488"/>
          <p14:tracePt t="96904" x="6584950" y="5043488"/>
          <p14:tracePt t="96918" x="6659563" y="5030788"/>
          <p14:tracePt t="96935" x="6972300" y="5030788"/>
          <p14:tracePt t="96951" x="7172325" y="5018088"/>
          <p14:tracePt t="96968" x="7335838" y="5018088"/>
          <p14:tracePt t="96985" x="7472363" y="5018088"/>
          <p14:tracePt t="97002" x="7597775" y="5018088"/>
          <p14:tracePt t="97018" x="7685088" y="5005388"/>
          <p14:tracePt t="97019" x="7723188" y="5005388"/>
          <p14:tracePt t="97035" x="7761288" y="4992688"/>
          <p14:tracePt t="97343" x="7773988" y="4992688"/>
          <p14:tracePt t="97350" x="7785100" y="4992688"/>
          <p14:tracePt t="97361" x="7797800" y="4992688"/>
          <p14:tracePt t="97369" x="7823200" y="4992688"/>
          <p14:tracePt t="97385" x="7874000" y="4992688"/>
          <p14:tracePt t="97402" x="7974013" y="4992688"/>
          <p14:tracePt t="97403" x="8010525" y="4992688"/>
          <p14:tracePt t="97418" x="8061325" y="4992688"/>
          <p14:tracePt t="97435" x="8199438" y="5005388"/>
          <p14:tracePt t="97451" x="8299450" y="5030788"/>
          <p14:tracePt t="97468" x="8361363" y="5030788"/>
          <p14:tracePt t="97485" x="8424863" y="5030788"/>
          <p14:tracePt t="97502" x="8448675" y="5030788"/>
          <p14:tracePt t="97519" x="8474075" y="5030788"/>
          <p14:tracePt t="97535" x="8474075" y="5043488"/>
          <p14:tracePt t="97552" x="8486775" y="5043488"/>
          <p14:tracePt t="97588" x="8474075" y="5056188"/>
          <p14:tracePt t="97596" x="8448675" y="5068888"/>
          <p14:tracePt t="97603" x="8424863" y="5081588"/>
          <p14:tracePt t="97619" x="8286750" y="5105400"/>
          <p14:tracePt t="97635" x="8110538" y="5130800"/>
          <p14:tracePt t="97651" x="7861300" y="5156200"/>
          <p14:tracePt t="97668" x="7623175" y="5168900"/>
          <p14:tracePt t="97685" x="7410450" y="5168900"/>
          <p14:tracePt t="97702" x="7223125" y="5168900"/>
          <p14:tracePt t="97703" x="7110413" y="5156200"/>
          <p14:tracePt t="97719" x="6959600" y="5130800"/>
          <p14:tracePt t="97735" x="6872288" y="5130800"/>
          <p14:tracePt t="97752" x="6772275" y="5105400"/>
          <p14:tracePt t="97768" x="6696075" y="5092700"/>
          <p14:tracePt t="97785" x="6659563" y="5092700"/>
          <p14:tracePt t="97801" x="6608763" y="5081588"/>
          <p14:tracePt t="97803" x="6608763" y="5068888"/>
          <p14:tracePt t="97819" x="6596063" y="5068888"/>
          <p14:tracePt t="98226" x="6572250" y="5068888"/>
          <p14:tracePt t="98234" x="6534150" y="5068888"/>
          <p14:tracePt t="98241" x="6459538" y="5068888"/>
          <p14:tracePt t="98251" x="6359525" y="5068888"/>
          <p14:tracePt t="98268" x="6083300" y="5068888"/>
          <p14:tracePt t="98285" x="5757863" y="5068888"/>
          <p14:tracePt t="98302" x="5219700" y="5043488"/>
          <p14:tracePt t="98319" x="4868863" y="5018088"/>
          <p14:tracePt t="98335" x="4581525" y="5018088"/>
          <p14:tracePt t="98351" x="4356100" y="5018088"/>
          <p14:tracePt t="98369" x="4243388" y="5018088"/>
          <p14:tracePt t="98385" x="4143375" y="5005388"/>
          <p14:tracePt t="98402" x="4092575" y="4992688"/>
          <p14:tracePt t="98418" x="4081463" y="4992688"/>
          <p14:tracePt t="98449" x="4081463" y="4981575"/>
          <p14:tracePt t="98456" x="4081463" y="4968875"/>
          <p14:tracePt t="98468" x="4092575" y="4943475"/>
          <p14:tracePt t="98485" x="4156075" y="4879975"/>
          <p14:tracePt t="98502" x="4418013" y="4692650"/>
          <p14:tracePt t="98519" x="4656138" y="4530725"/>
          <p14:tracePt t="98535" x="4868863" y="4392613"/>
          <p14:tracePt t="98552" x="5057775" y="4279900"/>
          <p14:tracePt t="98568" x="5181600" y="4192588"/>
          <p14:tracePt t="98585" x="5245100" y="4167188"/>
          <p14:tracePt t="98587" x="5270500" y="4141788"/>
          <p14:tracePt t="98602" x="5294313" y="4129088"/>
          <p14:tracePt t="98619" x="5294313" y="4117975"/>
          <p14:tracePt t="99847" x="5270500" y="4117975"/>
          <p14:tracePt t="99854" x="5245100" y="4117975"/>
          <p14:tracePt t="99862" x="5219700" y="4117975"/>
          <p14:tracePt t="99869" x="5194300" y="4117975"/>
          <p14:tracePt t="99886" x="5081588" y="4117975"/>
          <p14:tracePt t="99901" x="4906963" y="4117975"/>
          <p14:tracePt t="99918" x="4719638" y="4129088"/>
          <p14:tracePt t="99935" x="4506913" y="4141788"/>
          <p14:tracePt t="99952" x="4268788" y="4167188"/>
          <p14:tracePt t="99968" x="4043363" y="4205288"/>
          <p14:tracePt t="99986" x="3817938" y="4254500"/>
          <p14:tracePt t="100002" x="3667125" y="4292600"/>
          <p14:tracePt t="100018" x="3592513" y="4318000"/>
          <p14:tracePt t="100035" x="3517900" y="4330700"/>
          <p14:tracePt t="100052" x="3492500" y="4341813"/>
          <p14:tracePt t="100069" x="3467100" y="4341813"/>
          <p14:tracePt t="100085" x="3454400" y="4341813"/>
          <p14:tracePt t="100154" x="3467100" y="4341813"/>
          <p14:tracePt t="100162" x="3479800" y="4341813"/>
          <p14:tracePt t="100169" x="3505200" y="4341813"/>
          <p14:tracePt t="100185" x="3592513" y="4330700"/>
          <p14:tracePt t="100202" x="3743325" y="4292600"/>
          <p14:tracePt t="100218" x="3943350" y="4267200"/>
          <p14:tracePt t="100235" x="4143375" y="4241800"/>
          <p14:tracePt t="100252" x="4281488" y="4241800"/>
          <p14:tracePt t="100253" x="4356100" y="4241800"/>
          <p14:tracePt t="100268" x="4381500" y="4241800"/>
          <p14:tracePt t="100285" x="4456113" y="4241800"/>
          <p14:tracePt t="101975" x="4443413" y="4241800"/>
          <p14:tracePt t="101982" x="4418013" y="4241800"/>
          <p14:tracePt t="101990" x="4406900" y="4241800"/>
          <p14:tracePt t="102002" x="4381500" y="4254500"/>
          <p14:tracePt t="102018" x="4343400" y="4254500"/>
          <p14:tracePt t="102035" x="4268788" y="4254500"/>
          <p14:tracePt t="102037" x="4230688" y="4254500"/>
          <p14:tracePt t="102052" x="4192588" y="4254500"/>
          <p14:tracePt t="102069" x="4017963" y="4254500"/>
          <p14:tracePt t="102085" x="3917950" y="4267200"/>
          <p14:tracePt t="102102" x="3856038" y="4267200"/>
          <p14:tracePt t="102118" x="3792538" y="4279900"/>
          <p14:tracePt t="102135" x="3767138" y="4279900"/>
          <p14:tracePt t="102152" x="3756025" y="4279900"/>
          <p14:tracePt t="102259" x="3767138" y="4279900"/>
          <p14:tracePt t="102266" x="3792538" y="4279900"/>
          <p14:tracePt t="102274" x="3817938" y="4279900"/>
          <p14:tracePt t="102285" x="3830638" y="4279900"/>
          <p14:tracePt t="102302" x="3879850" y="4267200"/>
          <p14:tracePt t="102319" x="3905250" y="4254500"/>
          <p14:tracePt t="102321" x="3930650" y="4254500"/>
          <p14:tracePt t="104763" x="3943350" y="4254500"/>
          <p14:tracePt t="104778" x="3956050" y="4254500"/>
          <p14:tracePt t="104794" x="3979863" y="4254500"/>
          <p14:tracePt t="104802" x="4017963" y="4254500"/>
          <p14:tracePt t="104809" x="4068763" y="4230688"/>
          <p14:tracePt t="104818" x="4143375" y="4205288"/>
          <p14:tracePt t="104835" x="4343400" y="4154488"/>
          <p14:tracePt t="104852" x="4581525" y="4092575"/>
          <p14:tracePt t="104869" x="4868863" y="4029075"/>
          <p14:tracePt t="104886" x="5181600" y="3967163"/>
          <p14:tracePt t="104902" x="5307013" y="3929063"/>
          <p14:tracePt t="104918" x="5407025" y="3916363"/>
          <p14:tracePt t="104935" x="5457825" y="3905250"/>
          <p14:tracePt t="104952" x="5495925" y="3905250"/>
          <p14:tracePt t="104969" x="5507038" y="3905250"/>
          <p14:tracePt t="109042" x="5545138" y="3905250"/>
          <p14:tracePt t="109050" x="5595938" y="3905250"/>
          <p14:tracePt t="109057" x="5657850" y="3892550"/>
          <p14:tracePt t="109069" x="5770563" y="3879850"/>
          <p14:tracePt t="109085" x="5983288" y="3854450"/>
          <p14:tracePt t="109102" x="6270625" y="3816350"/>
          <p14:tracePt t="109118" x="6621463" y="3779838"/>
          <p14:tracePt t="109135" x="6759575" y="3754438"/>
          <p14:tracePt t="109152" x="6846888" y="3741738"/>
          <p14:tracePt t="109168" x="6859588" y="3729038"/>
          <p14:tracePt t="109185" x="6872288" y="3729038"/>
          <p14:tracePt t="109203" x="6834188" y="3729038"/>
          <p14:tracePt t="109219" x="6696075" y="3729038"/>
          <p14:tracePt t="109235" x="6508750" y="3754438"/>
          <p14:tracePt t="109252" x="6321425" y="3779838"/>
          <p14:tracePt t="109269" x="6134100" y="3816350"/>
          <p14:tracePt t="109286" x="5995988" y="3829050"/>
          <p14:tracePt t="109288" x="5932488" y="3854450"/>
          <p14:tracePt t="109302" x="5870575" y="3867150"/>
          <p14:tracePt t="109320" x="5845175" y="3879850"/>
          <p14:tracePt t="109335" x="5821363" y="3879850"/>
          <p14:tracePt t="109810" x="5832475" y="3879850"/>
          <p14:tracePt t="109826" x="5857875" y="3879850"/>
          <p14:tracePt t="109833" x="5883275" y="3879850"/>
          <p14:tracePt t="109841" x="5908675" y="3879850"/>
          <p14:tracePt t="109852" x="5945188" y="3879850"/>
          <p14:tracePt t="109868" x="6070600" y="3867150"/>
          <p14:tracePt t="109886" x="6234113" y="3841750"/>
          <p14:tracePt t="109887" x="6308725" y="3841750"/>
          <p14:tracePt t="109902" x="6483350" y="3816350"/>
          <p14:tracePt t="109919" x="6646863" y="3803650"/>
          <p14:tracePt t="109935" x="6797675" y="3792538"/>
          <p14:tracePt t="109952" x="6884988" y="3792538"/>
          <p14:tracePt t="109968" x="6934200" y="3792538"/>
          <p14:tracePt t="109985" x="6972300" y="3792538"/>
          <p14:tracePt t="110002" x="6985000" y="3792538"/>
          <p14:tracePt t="110033" x="6972300" y="3792538"/>
          <p14:tracePt t="110040" x="6946900" y="3792538"/>
          <p14:tracePt t="110052" x="6910388" y="3792538"/>
          <p14:tracePt t="110069" x="6821488" y="3792538"/>
          <p14:tracePt t="110085" x="6696075" y="3792538"/>
          <p14:tracePt t="110102" x="6446838" y="3803650"/>
          <p14:tracePt t="110118" x="6346825" y="3816350"/>
          <p14:tracePt t="110135" x="6259513" y="3829050"/>
          <p14:tracePt t="110152" x="6221413" y="3841750"/>
          <p14:tracePt t="110168" x="6170613" y="3841750"/>
          <p14:tracePt t="110185" x="6157913" y="3841750"/>
          <p14:tracePt t="110202" x="6146800" y="3841750"/>
          <p14:tracePt t="111001" x="6134100" y="3841750"/>
          <p14:tracePt t="111008" x="6108700" y="3854450"/>
          <p14:tracePt t="111019" x="6083300" y="3867150"/>
          <p14:tracePt t="111035" x="6034088" y="3879850"/>
          <p14:tracePt t="111052" x="5932488" y="3879850"/>
          <p14:tracePt t="111068" x="5783263" y="3879850"/>
          <p14:tracePt t="111086" x="5545138" y="3879850"/>
          <p14:tracePt t="111102" x="5394325" y="3879850"/>
          <p14:tracePt t="111119" x="5270500" y="3879850"/>
          <p14:tracePt t="111135" x="5145088" y="3879850"/>
          <p14:tracePt t="111152" x="5045075" y="3879850"/>
          <p14:tracePt t="111168" x="4994275" y="3892550"/>
          <p14:tracePt t="111186" x="4956175" y="3905250"/>
          <p14:tracePt t="111202" x="4932363" y="3905250"/>
          <p14:tracePt t="111815" x="4932363" y="3929063"/>
          <p14:tracePt t="111831" x="4932363" y="3941763"/>
          <p14:tracePt t="111838" x="4945063" y="3967163"/>
          <p14:tracePt t="111845" x="4945063" y="3979863"/>
          <p14:tracePt t="111853" x="4945063" y="4005263"/>
          <p14:tracePt t="111869" x="4956175" y="4029075"/>
          <p14:tracePt t="111885" x="4968875" y="4067175"/>
          <p14:tracePt t="111902" x="4981575" y="4092575"/>
          <p14:tracePt t="111918" x="4994275" y="4117975"/>
          <p14:tracePt t="111935" x="5006975" y="4141788"/>
          <p14:tracePt t="111952" x="5006975" y="4167188"/>
          <p14:tracePt t="111953" x="5019675" y="4179888"/>
          <p14:tracePt t="111968" x="5019675" y="4192588"/>
          <p14:tracePt t="111969" x="5019675" y="4205288"/>
          <p14:tracePt t="111985" x="5032375" y="4230688"/>
          <p14:tracePt t="112002" x="5032375" y="4267200"/>
          <p14:tracePt t="112019" x="5032375" y="4279900"/>
          <p14:tracePt t="112035" x="5057775" y="4318000"/>
          <p14:tracePt t="112052" x="5057775" y="4354513"/>
          <p14:tracePt t="112053" x="5057775" y="4367213"/>
          <p14:tracePt t="112069" x="5068888" y="4392613"/>
          <p14:tracePt t="112085" x="5081588" y="4405313"/>
          <p14:tracePt t="112107" x="5081588" y="4418013"/>
          <p14:tracePt t="112398" x="5081588" y="4430713"/>
          <p14:tracePt t="112414" x="5081588" y="4443413"/>
          <p14:tracePt t="112421" x="5081588" y="4454525"/>
          <p14:tracePt t="112430" x="5081588" y="4467225"/>
          <p14:tracePt t="112437" x="5081588" y="4492625"/>
          <p14:tracePt t="112452" x="5081588" y="4543425"/>
          <p14:tracePt t="112469" x="5081588" y="4592638"/>
          <p14:tracePt t="112486" x="5081588" y="4630738"/>
          <p14:tracePt t="112502" x="5081588" y="4667250"/>
          <p14:tracePt t="112519" x="5081588" y="4705350"/>
          <p14:tracePt t="112535" x="5081588" y="4718050"/>
          <p14:tracePt t="112536" x="5081588" y="4730750"/>
          <p14:tracePt t="112552" x="5081588" y="4743450"/>
          <p14:tracePt t="112568" x="5081588" y="4756150"/>
          <p14:tracePt t="112606" x="5081588" y="4768850"/>
          <p14:tracePt t="113121" x="5068888" y="4768850"/>
          <p14:tracePt t="113128" x="5032375" y="4768850"/>
          <p14:tracePt t="113136" x="5019675" y="4779963"/>
          <p14:tracePt t="113153" x="4956175" y="4779963"/>
          <p14:tracePt t="113169" x="4881563" y="4779963"/>
          <p14:tracePt t="113185" x="4743450" y="4779963"/>
          <p14:tracePt t="113202" x="4543425" y="4779963"/>
          <p14:tracePt t="113219" x="4330700" y="4818063"/>
          <p14:tracePt t="113236" x="4017963" y="4868863"/>
          <p14:tracePt t="113252" x="3805238" y="4892675"/>
          <p14:tracePt t="113269" x="3654425" y="4930775"/>
          <p14:tracePt t="113285" x="3541713" y="4956175"/>
          <p14:tracePt t="113302" x="3467100" y="4968875"/>
          <p14:tracePt t="113319" x="3441700" y="4968875"/>
          <p14:tracePt t="113336" x="3429000" y="49688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2CC20-F038-EF9A-EF2C-36AFE4F791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70EDDC-584F-F0F8-A4C7-2D112366943B}"/>
              </a:ext>
            </a:extLst>
          </p:cNvPr>
          <p:cNvSpPr>
            <a:spLocks noGrp="1"/>
          </p:cNvSpPr>
          <p:nvPr>
            <p:ph type="title"/>
          </p:nvPr>
        </p:nvSpPr>
        <p:spPr>
          <a:xfrm>
            <a:off x="983943" y="-104711"/>
            <a:ext cx="10515600"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Introduction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F8D9391-70DD-140B-81B9-2A834CFF35A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855F57A2-9A1A-8208-8815-7615E58D597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83B14D4-314A-A1AE-4962-2AD5DD4E5FE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E14BA9A-6EBE-4AC6-2F2C-A02132002DC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4410225-59D9-091B-7166-42D88DDF03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Content Placeholder 2">
            <a:extLst>
              <a:ext uri="{FF2B5EF4-FFF2-40B4-BE49-F238E27FC236}">
                <a16:creationId xmlns:a16="http://schemas.microsoft.com/office/drawing/2014/main" id="{26140B50-79A9-EEB1-2B5C-DF01FEA1AC4B}"/>
              </a:ext>
            </a:extLst>
          </p:cNvPr>
          <p:cNvSpPr txBox="1">
            <a:spLocks/>
          </p:cNvSpPr>
          <p:nvPr/>
        </p:nvSpPr>
        <p:spPr>
          <a:xfrm>
            <a:off x="640827" y="1717182"/>
            <a:ext cx="10972800" cy="4996240"/>
          </a:xfrm>
          <a:prstGeom prst="rect">
            <a:avLst/>
          </a:prstGeom>
        </p:spPr>
        <p:txBody>
          <a:bodyPr vert="horz" wrap="square" lIns="91440" tIns="45720" rIns="91440" bIns="45720" rtlCol="0" anchor="ctr">
            <a:spAutoFit/>
          </a:bodyPr>
          <a:lstStyle>
            <a:lvl1pPr marL="228600" indent="-228600" algn="just">
              <a:lnSpc>
                <a:spcPct val="90000"/>
              </a:lnSpc>
              <a:spcBef>
                <a:spcPts val="1000"/>
              </a:spcBef>
              <a:buFont typeface="Arial" panose="020B0604020202020204" pitchFamily="34" charset="0"/>
              <a:buChar char="•"/>
              <a:defRPr sz="2800"/>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buFont typeface="Wingdings" panose="05000000000000000000" pitchFamily="2" charset="2"/>
              <a:buChar char="q"/>
            </a:pPr>
            <a:r>
              <a:rPr lang="en-US" b="1" dirty="0">
                <a:solidFill>
                  <a:srgbClr val="FF0000"/>
                </a:solidFill>
              </a:rPr>
              <a:t>These forms of e-communications are used for various purposes and messages in the world of work, including:</a:t>
            </a:r>
          </a:p>
          <a:p>
            <a:pPr>
              <a:buFont typeface="Wingdings" panose="05000000000000000000" pitchFamily="2" charset="2"/>
              <a:buChar char="v"/>
            </a:pPr>
            <a:r>
              <a:rPr lang="en-US" dirty="0"/>
              <a:t> communicating within the company</a:t>
            </a:r>
          </a:p>
          <a:p>
            <a:pPr>
              <a:buFont typeface="Wingdings" panose="05000000000000000000" pitchFamily="2" charset="2"/>
              <a:buChar char="v"/>
            </a:pPr>
            <a:r>
              <a:rPr lang="en-US" dirty="0"/>
              <a:t>promoting your company’s brand</a:t>
            </a:r>
          </a:p>
          <a:p>
            <a:pPr>
              <a:buFont typeface="Wingdings" panose="05000000000000000000" pitchFamily="2" charset="2"/>
              <a:buChar char="v"/>
            </a:pPr>
            <a:r>
              <a:rPr lang="en-US" dirty="0"/>
              <a:t> receiving and responding to consumer views</a:t>
            </a:r>
          </a:p>
          <a:p>
            <a:pPr>
              <a:buFont typeface="Wingdings" panose="05000000000000000000" pitchFamily="2" charset="2"/>
              <a:buChar char="v"/>
            </a:pPr>
            <a:r>
              <a:rPr lang="en-US" dirty="0"/>
              <a:t> tracking trends</a:t>
            </a:r>
          </a:p>
          <a:p>
            <a:pPr>
              <a:buFont typeface="Wingdings" panose="05000000000000000000" pitchFamily="2" charset="2"/>
              <a:buChar char="v"/>
            </a:pPr>
            <a:r>
              <a:rPr lang="en-US" dirty="0"/>
              <a:t> searching for and finding a job</a:t>
            </a:r>
          </a:p>
          <a:p>
            <a:pPr>
              <a:buFont typeface="Wingdings" panose="05000000000000000000" pitchFamily="2" charset="2"/>
              <a:buChar char="v"/>
            </a:pPr>
            <a:r>
              <a:rPr lang="en-US" dirty="0"/>
              <a:t> enhancing networking and collaboration around the globe</a:t>
            </a:r>
          </a:p>
          <a:p>
            <a:pPr>
              <a:buFont typeface="Wingdings" panose="05000000000000000000" pitchFamily="2" charset="2"/>
              <a:buChar char="v"/>
            </a:pPr>
            <a:r>
              <a:rPr lang="en-US" dirty="0"/>
              <a:t> assuring and expanding interactive communication</a:t>
            </a:r>
          </a:p>
          <a:p>
            <a:pPr algn="l">
              <a:buFont typeface="Wingdings" panose="05000000000000000000" pitchFamily="2" charset="2"/>
              <a:buChar char="v"/>
            </a:pPr>
            <a:r>
              <a:rPr lang="en-US" dirty="0"/>
              <a:t> enabling you to do research </a:t>
            </a:r>
            <a:endParaRPr lang="ar-SA" sz="2400" b="1" dirty="0"/>
          </a:p>
        </p:txBody>
      </p:sp>
    </p:spTree>
    <p:extLst>
      <p:ext uri="{BB962C8B-B14F-4D97-AF65-F5344CB8AC3E}">
        <p14:creationId xmlns:p14="http://schemas.microsoft.com/office/powerpoint/2010/main" val="2363693526"/>
      </p:ext>
    </p:extLst>
  </p:cSld>
  <p:clrMapOvr>
    <a:masterClrMapping/>
  </p:clrMapOvr>
  <mc:AlternateContent xmlns:mc="http://schemas.openxmlformats.org/markup-compatibility/2006" xmlns:p14="http://schemas.microsoft.com/office/powerpoint/2010/main">
    <mc:Choice Requires="p14">
      <p:transition spd="slow" p14:dur="2000" advTm="181478"/>
    </mc:Choice>
    <mc:Fallback xmlns="">
      <p:transition spd="slow" advTm="181478"/>
    </mc:Fallback>
  </mc:AlternateContent>
  <p:extLst>
    <p:ext uri="{3A86A75C-4F4B-4683-9AE1-C65F6400EC91}">
      <p14:laserTraceLst xmlns:p14="http://schemas.microsoft.com/office/powerpoint/2010/main">
        <p14:tracePtLst>
          <p14:tracePt t="756" x="3441700" y="4956175"/>
          <p14:tracePt t="763" x="3467100" y="4930775"/>
          <p14:tracePt t="771" x="3479800" y="4905375"/>
          <p14:tracePt t="782" x="3492500" y="4879975"/>
          <p14:tracePt t="799" x="3492500" y="4856163"/>
          <p14:tracePt t="815" x="3429000" y="4818063"/>
          <p14:tracePt t="816" x="3341688" y="4792663"/>
          <p14:tracePt t="833" x="3141663" y="4718050"/>
          <p14:tracePt t="849" x="2916238" y="4667250"/>
          <p14:tracePt t="866" x="2641600" y="4643438"/>
          <p14:tracePt t="882" x="2378075" y="4630738"/>
          <p14:tracePt t="899" x="2165350" y="4630738"/>
          <p14:tracePt t="916" x="1927225" y="4630738"/>
          <p14:tracePt t="932" x="1852613" y="4630738"/>
          <p14:tracePt t="949" x="1827213" y="4630738"/>
          <p14:tracePt t="970" x="1814513" y="4630738"/>
          <p14:tracePt t="1247" x="1814513" y="4605338"/>
          <p14:tracePt t="1255" x="1790700" y="4567238"/>
          <p14:tracePt t="1266" x="1778000" y="4518025"/>
          <p14:tracePt t="1282" x="1778000" y="4292600"/>
          <p14:tracePt t="1299" x="1801813" y="3979863"/>
          <p14:tracePt t="1300" x="1839913" y="3792538"/>
          <p14:tracePt t="1316" x="1952625" y="3479800"/>
          <p14:tracePt t="1332" x="2127250" y="3178175"/>
          <p14:tracePt t="1349" x="2278063" y="2952750"/>
          <p14:tracePt t="1366" x="2452688" y="2778125"/>
          <p14:tracePt t="1382" x="2465388" y="2752725"/>
          <p14:tracePt t="1399" x="2516188" y="2728913"/>
          <p14:tracePt t="1654" x="2516188" y="2716213"/>
          <p14:tracePt t="1662" x="2528888" y="2703513"/>
          <p14:tracePt t="1669" x="2541588" y="2690813"/>
          <p14:tracePt t="1682" x="2565400" y="2665413"/>
          <p14:tracePt t="1699" x="2628900" y="2627313"/>
          <p14:tracePt t="1716" x="2854325" y="2527300"/>
          <p14:tracePt t="1732" x="3041650" y="2465388"/>
          <p14:tracePt t="1749" x="3254375" y="2439988"/>
          <p14:tracePt t="1766" x="3454400" y="2439988"/>
          <p14:tracePt t="1782" x="3605213" y="2439988"/>
          <p14:tracePt t="1799" x="3730625" y="2439988"/>
          <p14:tracePt t="1800" x="3805238" y="2439988"/>
          <p14:tracePt t="1815" x="3905250" y="2490788"/>
          <p14:tracePt t="1832" x="3968750" y="2503488"/>
          <p14:tracePt t="1848" x="4017963" y="2527300"/>
          <p14:tracePt t="1866" x="4043363" y="2552700"/>
          <p14:tracePt t="2169" x="4017963" y="2578100"/>
          <p14:tracePt t="2177" x="4005263" y="2590800"/>
          <p14:tracePt t="2184" x="3979863" y="2616200"/>
          <p14:tracePt t="2199" x="3943350" y="2652713"/>
          <p14:tracePt t="2215" x="3892550" y="2740025"/>
          <p14:tracePt t="2232" x="3856038" y="2852738"/>
          <p14:tracePt t="2249" x="3817938" y="2965450"/>
          <p14:tracePt t="2266" x="3817938" y="3078163"/>
          <p14:tracePt t="2282" x="3830638" y="3203575"/>
          <p14:tracePt t="2283" x="3843338" y="3267075"/>
          <p14:tracePt t="2299" x="3892550" y="3367088"/>
          <p14:tracePt t="2316" x="3943350" y="3416300"/>
          <p14:tracePt t="2332" x="3992563" y="3479800"/>
          <p14:tracePt t="2349" x="4043363" y="3516313"/>
          <p14:tracePt t="2368" x="4056063" y="3516313"/>
          <p14:tracePt t="10834" x="4081463" y="3516313"/>
          <p14:tracePt t="10841" x="4117975" y="3490913"/>
          <p14:tracePt t="10849" x="4192588" y="3441700"/>
          <p14:tracePt t="10866" x="4406900" y="3316288"/>
          <p14:tracePt t="10882" x="4643438" y="3154363"/>
          <p14:tracePt t="10899" x="4868863" y="2978150"/>
          <p14:tracePt t="10915" x="5068888" y="2840038"/>
          <p14:tracePt t="10932" x="5219700" y="2752725"/>
          <p14:tracePt t="10933" x="5270500" y="2716213"/>
          <p14:tracePt t="10949" x="5319713" y="2690813"/>
          <p14:tracePt t="10965" x="5332413" y="2678113"/>
          <p14:tracePt t="10994" x="5319713" y="2678113"/>
          <p14:tracePt t="11002" x="5270500" y="2665413"/>
          <p14:tracePt t="11016" x="5194300" y="2640013"/>
          <p14:tracePt t="11017" x="5106988" y="2627313"/>
          <p14:tracePt t="11033" x="4906963" y="2590800"/>
          <p14:tracePt t="11049" x="4656138" y="2540000"/>
          <p14:tracePt t="11065" x="4456113" y="2503488"/>
          <p14:tracePt t="11082" x="4256088" y="2478088"/>
          <p14:tracePt t="11099" x="4081463" y="2465388"/>
          <p14:tracePt t="11116" x="3979863" y="2465388"/>
          <p14:tracePt t="11117" x="3956050" y="2465388"/>
          <p14:tracePt t="11132" x="3905250" y="2465388"/>
          <p14:tracePt t="11947" x="3917950" y="2465388"/>
          <p14:tracePt t="11955" x="3930650" y="2465388"/>
          <p14:tracePt t="11966" x="3956050" y="2465388"/>
          <p14:tracePt t="11983" x="4056063" y="2439988"/>
          <p14:tracePt t="11999" x="4192588" y="2390775"/>
          <p14:tracePt t="12016" x="4506913" y="2314575"/>
          <p14:tracePt t="12032" x="4732338" y="2265363"/>
          <p14:tracePt t="12049" x="4906963" y="2227263"/>
          <p14:tracePt t="12066" x="5057775" y="2201863"/>
          <p14:tracePt t="12082" x="5157788" y="2190750"/>
          <p14:tracePt t="12099" x="5232400" y="2165350"/>
          <p14:tracePt t="12116" x="5281613" y="2165350"/>
          <p14:tracePt t="12132" x="5307013" y="2165350"/>
          <p14:tracePt t="12162" x="5319713" y="2165350"/>
          <p14:tracePt t="13031" x="5319713" y="2190750"/>
          <p14:tracePt t="13038" x="5307013" y="2227263"/>
          <p14:tracePt t="13049" x="5294313" y="2252663"/>
          <p14:tracePt t="13066" x="5245100" y="2327275"/>
          <p14:tracePt t="13082" x="5181600" y="2427288"/>
          <p14:tracePt t="13084" x="5157788" y="2478088"/>
          <p14:tracePt t="13100" x="5057775" y="2578100"/>
          <p14:tracePt t="13115" x="4956175" y="2652713"/>
          <p14:tracePt t="13132" x="4881563" y="2716213"/>
          <p14:tracePt t="13149" x="4832350" y="2752725"/>
          <p14:tracePt t="13166" x="4794250" y="2778125"/>
          <p14:tracePt t="13182" x="4781550" y="2790825"/>
          <p14:tracePt t="13199" x="4768850" y="2790825"/>
          <p14:tracePt t="13215" x="4768850" y="2803525"/>
          <p14:tracePt t="13245" x="4781550" y="2803525"/>
          <p14:tracePt t="13253" x="4794250" y="2803525"/>
          <p14:tracePt t="13266" x="4806950" y="2803525"/>
          <p14:tracePt t="13282" x="4868863" y="2803525"/>
          <p14:tracePt t="13283" x="4906963" y="2803525"/>
          <p14:tracePt t="13299" x="4981575" y="2803525"/>
          <p14:tracePt t="13316" x="5045075" y="2803525"/>
          <p14:tracePt t="13332" x="5106988" y="2803525"/>
          <p14:tracePt t="13349" x="5145088" y="2803525"/>
          <p14:tracePt t="13366" x="5181600" y="2803525"/>
          <p14:tracePt t="13752" x="5194300" y="2803525"/>
          <p14:tracePt t="13760" x="5219700" y="2803525"/>
          <p14:tracePt t="13767" x="5232400" y="2803525"/>
          <p14:tracePt t="13783" x="5270500" y="2803525"/>
          <p14:tracePt t="13799" x="5332413" y="2803525"/>
          <p14:tracePt t="13816" x="5394325" y="2803525"/>
          <p14:tracePt t="13832" x="5470525" y="2803525"/>
          <p14:tracePt t="13849" x="5545138" y="2816225"/>
          <p14:tracePt t="13866" x="5595938" y="2816225"/>
          <p14:tracePt t="13883" x="5632450" y="2816225"/>
          <p14:tracePt t="13883" x="5645150" y="2816225"/>
          <p14:tracePt t="13899" x="5657850" y="2816225"/>
          <p14:tracePt t="13916" x="5670550" y="2816225"/>
          <p14:tracePt t="13932" x="5683250" y="2816225"/>
          <p14:tracePt t="15012" x="5695950" y="2816225"/>
          <p14:tracePt t="15019" x="5708650" y="2816225"/>
          <p14:tracePt t="15027" x="5732463" y="2816225"/>
          <p14:tracePt t="15034" x="5757863" y="2803525"/>
          <p14:tracePt t="15049" x="5770563" y="2803525"/>
          <p14:tracePt t="15050" x="5821363" y="2778125"/>
          <p14:tracePt t="15066" x="5921375" y="2765425"/>
          <p14:tracePt t="15083" x="6057900" y="2740025"/>
          <p14:tracePt t="15099" x="6196013" y="2716213"/>
          <p14:tracePt t="15115" x="6296025" y="2716213"/>
          <p14:tracePt t="15132" x="6396038" y="2716213"/>
          <p14:tracePt t="15149" x="6459538" y="2716213"/>
          <p14:tracePt t="15166" x="6521450" y="2716213"/>
          <p14:tracePt t="15182" x="6534150" y="2716213"/>
          <p14:tracePt t="15199" x="6559550" y="2716213"/>
          <p14:tracePt t="15216" x="6572250" y="2716213"/>
          <p14:tracePt t="15232" x="6584950" y="2716213"/>
          <p14:tracePt t="15249" x="6596063" y="2728913"/>
          <p14:tracePt t="15266" x="6621463" y="2740025"/>
          <p14:tracePt t="15282" x="6621463" y="2765425"/>
          <p14:tracePt t="15299" x="6634163" y="2778125"/>
          <p14:tracePt t="15316" x="6646863" y="2790825"/>
          <p14:tracePt t="17186" x="6659563" y="2790825"/>
          <p14:tracePt t="17200" x="6672263" y="2790825"/>
          <p14:tracePt t="17209" x="6696075" y="2790825"/>
          <p14:tracePt t="17216" x="6721475" y="2790825"/>
          <p14:tracePt t="17232" x="6797675" y="2778125"/>
          <p14:tracePt t="17249" x="6910388" y="2765425"/>
          <p14:tracePt t="17266" x="7034213" y="2728913"/>
          <p14:tracePt t="17283" x="7159625" y="2703513"/>
          <p14:tracePt t="17300" x="7246938" y="2690813"/>
          <p14:tracePt t="17301" x="7285038" y="2678113"/>
          <p14:tracePt t="17316" x="7335838" y="2678113"/>
          <p14:tracePt t="17332" x="7359650" y="2678113"/>
          <p14:tracePt t="17349" x="7372350" y="2678113"/>
          <p14:tracePt t="17385" x="7348538" y="2690813"/>
          <p14:tracePt t="17393" x="7335838" y="2690813"/>
          <p14:tracePt t="17401" x="7297738" y="2716213"/>
          <p14:tracePt t="17416" x="7246938" y="2740025"/>
          <p14:tracePt t="17416" x="7210425" y="2752725"/>
          <p14:tracePt t="17432" x="7134225" y="2803525"/>
          <p14:tracePt t="17449" x="7046913" y="2852738"/>
          <p14:tracePt t="17466" x="6921500" y="2903538"/>
          <p14:tracePt t="17482" x="6808788" y="2941638"/>
          <p14:tracePt t="17499" x="6746875" y="2965450"/>
          <p14:tracePt t="17500" x="6721475" y="2978150"/>
          <p14:tracePt t="17516" x="6684963" y="2990850"/>
          <p14:tracePt t="17532" x="6672263" y="2990850"/>
          <p14:tracePt t="19490" x="6684963" y="2990850"/>
          <p14:tracePt t="19497" x="6696075" y="2990850"/>
          <p14:tracePt t="19505" x="6708775" y="2990850"/>
          <p14:tracePt t="19516" x="6746875" y="2990850"/>
          <p14:tracePt t="19533" x="6797675" y="3003550"/>
          <p14:tracePt t="19549" x="6859588" y="3016250"/>
          <p14:tracePt t="19566" x="6921500" y="3028950"/>
          <p14:tracePt t="19567" x="6946900" y="3028950"/>
          <p14:tracePt t="19583" x="6997700" y="3028950"/>
          <p14:tracePt t="19599" x="7021513" y="3028950"/>
          <p14:tracePt t="19615" x="7034213" y="3041650"/>
          <p14:tracePt t="19636" x="7034213" y="3054350"/>
          <p14:tracePt t="19651" x="7010400" y="3065463"/>
          <p14:tracePt t="19666" x="6997700" y="3078163"/>
          <p14:tracePt t="19667" x="6972300" y="3078163"/>
          <p14:tracePt t="19682" x="6897688" y="3116263"/>
          <p14:tracePt t="19699" x="6808788" y="3128963"/>
          <p14:tracePt t="19716" x="6734175" y="3141663"/>
          <p14:tracePt t="19732" x="6634163" y="3154363"/>
          <p14:tracePt t="19750" x="6534150" y="3165475"/>
          <p14:tracePt t="19752" x="6508750" y="3165475"/>
          <p14:tracePt t="19766" x="6483350" y="3165475"/>
          <p14:tracePt t="19767" x="6472238" y="3165475"/>
          <p14:tracePt t="19782" x="6421438" y="3165475"/>
          <p14:tracePt t="19805" x="6408738" y="3165475"/>
          <p14:tracePt t="20896" x="6421438" y="3154363"/>
          <p14:tracePt t="20903" x="6446838" y="3128963"/>
          <p14:tracePt t="20911" x="6472238" y="3116263"/>
          <p14:tracePt t="20918" x="6508750" y="3078163"/>
          <p14:tracePt t="20932" x="6572250" y="3054350"/>
          <p14:tracePt t="20933" x="6634163" y="3016250"/>
          <p14:tracePt t="20949" x="6784975" y="2916238"/>
          <p14:tracePt t="20966" x="6884988" y="2840038"/>
          <p14:tracePt t="20982" x="6959600" y="2803525"/>
          <p14:tracePt t="20999" x="7034213" y="2765425"/>
          <p14:tracePt t="21016" x="7072313" y="2740025"/>
          <p14:tracePt t="21033" x="7110413" y="2740025"/>
          <p14:tracePt t="21034" x="7123113" y="2728913"/>
          <p14:tracePt t="21050" x="7134225" y="2728913"/>
          <p14:tracePt t="22539" x="7110413" y="2728913"/>
          <p14:tracePt t="22547" x="7097713" y="2728913"/>
          <p14:tracePt t="22555" x="7072313" y="2728913"/>
          <p14:tracePt t="22565" x="7046913" y="2728913"/>
          <p14:tracePt t="22583" x="6972300" y="2728913"/>
          <p14:tracePt t="22599" x="6834188" y="2728913"/>
          <p14:tracePt t="22616" x="6496050" y="2652713"/>
          <p14:tracePt t="22632" x="6196013" y="2627313"/>
          <p14:tracePt t="22649" x="5883275" y="2603500"/>
          <p14:tracePt t="22666" x="5557838" y="2603500"/>
          <p14:tracePt t="22682" x="5307013" y="2603500"/>
          <p14:tracePt t="22699" x="5106988" y="2603500"/>
          <p14:tracePt t="22716" x="4881563" y="2652713"/>
          <p14:tracePt t="22733" x="4794250" y="2665413"/>
          <p14:tracePt t="22749" x="4756150" y="2678113"/>
          <p14:tracePt t="22766" x="4732338" y="2678113"/>
          <p14:tracePt t="22782" x="4719638" y="2678113"/>
          <p14:tracePt t="23454" x="4706938" y="2678113"/>
          <p14:tracePt t="23461" x="4706938" y="2690813"/>
          <p14:tracePt t="23468" x="4694238" y="2690813"/>
          <p14:tracePt t="23483" x="4681538" y="2690813"/>
          <p14:tracePt t="23484" x="4668838" y="2703513"/>
          <p14:tracePt t="23499" x="4606925" y="2716213"/>
          <p14:tracePt t="23516" x="4543425" y="2728913"/>
          <p14:tracePt t="23532" x="4468813" y="2765425"/>
          <p14:tracePt t="23549" x="4381500" y="2765425"/>
          <p14:tracePt t="23566" x="4294188" y="2778125"/>
          <p14:tracePt t="23582" x="4243388" y="2778125"/>
          <p14:tracePt t="23583" x="4230688" y="2778125"/>
          <p14:tracePt t="23599" x="4192588" y="2778125"/>
          <p14:tracePt t="23616" x="4181475" y="2778125"/>
          <p14:tracePt t="23645" x="4168775" y="2778125"/>
          <p14:tracePt t="23830" x="4181475" y="2778125"/>
          <p14:tracePt t="23837" x="4205288" y="2778125"/>
          <p14:tracePt t="23849" x="4230688" y="2790825"/>
          <p14:tracePt t="23866" x="4318000" y="2803525"/>
          <p14:tracePt t="23868" x="4381500" y="2803525"/>
          <p14:tracePt t="23883" x="4468813" y="2816225"/>
          <p14:tracePt t="23883" x="4606925" y="2828925"/>
          <p14:tracePt t="23899" x="4894263" y="2865438"/>
          <p14:tracePt t="23916" x="5219700" y="2941638"/>
          <p14:tracePt t="23932" x="5495925" y="2965450"/>
          <p14:tracePt t="23949" x="5745163" y="3003550"/>
          <p14:tracePt t="23966" x="5921375" y="3028950"/>
          <p14:tracePt t="23967" x="5983288" y="3028950"/>
          <p14:tracePt t="23983" x="6057900" y="3041650"/>
          <p14:tracePt t="23999" x="6096000" y="3041650"/>
          <p14:tracePt t="24329" x="6070600" y="3041650"/>
          <p14:tracePt t="24337" x="6045200" y="3041650"/>
          <p14:tracePt t="24349" x="6021388" y="3041650"/>
          <p14:tracePt t="24366" x="5945188" y="3041650"/>
          <p14:tracePt t="24367" x="5895975" y="3041650"/>
          <p14:tracePt t="24382" x="5832475" y="3041650"/>
          <p14:tracePt t="24383" x="5708650" y="3041650"/>
          <p14:tracePt t="24399" x="5495925" y="3041650"/>
          <p14:tracePt t="24416" x="5281613" y="3041650"/>
          <p14:tracePt t="24433" x="5081588" y="3041650"/>
          <p14:tracePt t="24449" x="4894263" y="3041650"/>
          <p14:tracePt t="24466" x="4743450" y="3041650"/>
          <p14:tracePt t="24483" x="4568825" y="3041650"/>
          <p14:tracePt t="24499" x="4506913" y="3054350"/>
          <p14:tracePt t="24516" x="4468813" y="3054350"/>
          <p14:tracePt t="24532" x="4456113" y="3054350"/>
          <p14:tracePt t="24549" x="4430713" y="3054350"/>
          <p14:tracePt t="26242" x="4368800" y="3065463"/>
          <p14:tracePt t="26250" x="4305300" y="3078163"/>
          <p14:tracePt t="26256" x="4181475" y="3090863"/>
          <p14:tracePt t="26266" x="4068763" y="3090863"/>
          <p14:tracePt t="26282" x="3830638" y="3090863"/>
          <p14:tracePt t="26299" x="3567113" y="3090863"/>
          <p14:tracePt t="26315" x="3354388" y="3103563"/>
          <p14:tracePt t="26333" x="3054350" y="3103563"/>
          <p14:tracePt t="26350" x="2890838" y="3116263"/>
          <p14:tracePt t="26366" x="2754313" y="3141663"/>
          <p14:tracePt t="26382" x="2641600" y="3165475"/>
          <p14:tracePt t="26399" x="2565400" y="3178175"/>
          <p14:tracePt t="26416" x="2516188" y="3203575"/>
          <p14:tracePt t="26417" x="2503488" y="3203575"/>
          <p14:tracePt t="26433" x="2478088" y="3216275"/>
          <p14:tracePt t="27694" x="2490788" y="3216275"/>
          <p14:tracePt t="27701" x="2516188" y="3216275"/>
          <p14:tracePt t="27709" x="2541588" y="3216275"/>
          <p14:tracePt t="27716" x="2590800" y="3216275"/>
          <p14:tracePt t="27733" x="2716213" y="3203575"/>
          <p14:tracePt t="27749" x="2903538" y="3190875"/>
          <p14:tracePt t="27766" x="3054350" y="3178175"/>
          <p14:tracePt t="27782" x="3179763" y="3165475"/>
          <p14:tracePt t="27799" x="3279775" y="3165475"/>
          <p14:tracePt t="27800" x="3317875" y="3165475"/>
          <p14:tracePt t="27816" x="3367088" y="3165475"/>
          <p14:tracePt t="27832" x="3405188" y="3165475"/>
          <p14:tracePt t="27849" x="3417888" y="3165475"/>
          <p14:tracePt t="27866" x="3429000" y="3165475"/>
          <p14:tracePt t="27885" x="3429000" y="3178175"/>
          <p14:tracePt t="27899" x="3429000" y="3190875"/>
          <p14:tracePt t="27900" x="3429000" y="3203575"/>
          <p14:tracePt t="27916" x="3417888" y="3228975"/>
          <p14:tracePt t="27934" x="3392488" y="3267075"/>
          <p14:tracePt t="27949" x="3354388" y="3290888"/>
          <p14:tracePt t="27966" x="3328988" y="3316288"/>
          <p14:tracePt t="27983" x="3292475" y="3341688"/>
          <p14:tracePt t="27999" x="3267075" y="3367088"/>
          <p14:tracePt t="28000" x="3267075" y="3378200"/>
          <p14:tracePt t="28016" x="3241675" y="3390900"/>
          <p14:tracePt t="28033" x="3228975" y="3416300"/>
          <p14:tracePt t="28676" x="3205163" y="3416300"/>
          <p14:tracePt t="28691" x="3179763" y="3416300"/>
          <p14:tracePt t="28700" x="3154363" y="3429000"/>
          <p14:tracePt t="28707" x="3128963" y="3429000"/>
          <p14:tracePt t="28716" x="3054350" y="3429000"/>
          <p14:tracePt t="28733" x="2916238" y="3441700"/>
          <p14:tracePt t="28749" x="2767013" y="3441700"/>
          <p14:tracePt t="28766" x="2603500" y="3441700"/>
          <p14:tracePt t="28783" x="2316163" y="3441700"/>
          <p14:tracePt t="28800" x="2178050" y="3441700"/>
          <p14:tracePt t="28816" x="2078038" y="3441700"/>
          <p14:tracePt t="28832" x="2014538" y="3441700"/>
          <p14:tracePt t="28849" x="1978025" y="3441700"/>
          <p14:tracePt t="28866" x="1939925" y="3441700"/>
          <p14:tracePt t="29160" x="1952625" y="3441700"/>
          <p14:tracePt t="29167" x="1990725" y="3441700"/>
          <p14:tracePt t="29175" x="2027238" y="3441700"/>
          <p14:tracePt t="29183" x="2078038" y="3441700"/>
          <p14:tracePt t="29199" x="2252663" y="3441700"/>
          <p14:tracePt t="29216" x="2428875" y="3441700"/>
          <p14:tracePt t="29233" x="2603500" y="3441700"/>
          <p14:tracePt t="29249" x="2741613" y="3441700"/>
          <p14:tracePt t="29266" x="2828925" y="3441700"/>
          <p14:tracePt t="29267" x="2854325" y="3441700"/>
          <p14:tracePt t="29291" x="2867025" y="3441700"/>
          <p14:tracePt t="29598" x="2879725" y="3441700"/>
          <p14:tracePt t="29613" x="2903538" y="3441700"/>
          <p14:tracePt t="29621" x="2928938" y="3441700"/>
          <p14:tracePt t="29632" x="2954338" y="3441700"/>
          <p14:tracePt t="29649" x="3016250" y="3441700"/>
          <p14:tracePt t="29666" x="3116263" y="3441700"/>
          <p14:tracePt t="29666" x="3154363" y="3441700"/>
          <p14:tracePt t="29683" x="3254375" y="3441700"/>
          <p14:tracePt t="29699" x="3341688" y="3441700"/>
          <p14:tracePt t="29716" x="3429000" y="3441700"/>
          <p14:tracePt t="29733" x="3517900" y="3441700"/>
          <p14:tracePt t="29749" x="3567113" y="3441700"/>
          <p14:tracePt t="29766" x="3617913" y="3454400"/>
          <p14:tracePt t="29767" x="3630613" y="3467100"/>
          <p14:tracePt t="29782" x="3643313" y="3467100"/>
          <p14:tracePt t="34214" x="3630613" y="3467100"/>
          <p14:tracePt t="34222" x="3617913" y="3467100"/>
          <p14:tracePt t="34233" x="3592513" y="3467100"/>
          <p14:tracePt t="34249" x="3530600" y="3467100"/>
          <p14:tracePt t="34266" x="3441700" y="3467100"/>
          <p14:tracePt t="34267" x="3379788" y="3454400"/>
          <p14:tracePt t="34283" x="3279775" y="3429000"/>
          <p14:tracePt t="34299" x="3116263" y="3403600"/>
          <p14:tracePt t="34316" x="3003550" y="3390900"/>
          <p14:tracePt t="34332" x="2890838" y="3378200"/>
          <p14:tracePt t="34349" x="2828925" y="3367088"/>
          <p14:tracePt t="34366" x="2754313" y="3367088"/>
          <p14:tracePt t="34367" x="2716213" y="3367088"/>
          <p14:tracePt t="34383" x="2667000" y="3367088"/>
          <p14:tracePt t="34399" x="2603500" y="3367088"/>
          <p14:tracePt t="34416" x="2565400" y="3367088"/>
          <p14:tracePt t="34433" x="2541588" y="3367088"/>
          <p14:tracePt t="35296" x="2554288" y="3367088"/>
          <p14:tracePt t="35304" x="2565400" y="3367088"/>
          <p14:tracePt t="35311" x="2578100" y="3367088"/>
          <p14:tracePt t="35319" x="2616200" y="3367088"/>
          <p14:tracePt t="35332" x="2654300" y="3367088"/>
          <p14:tracePt t="35349" x="2728913" y="3367088"/>
          <p14:tracePt t="35350" x="2778125" y="3367088"/>
          <p14:tracePt t="35366" x="2890838" y="3378200"/>
          <p14:tracePt t="35382" x="3003550" y="3390900"/>
          <p14:tracePt t="35399" x="3103563" y="3390900"/>
          <p14:tracePt t="35416" x="3192463" y="3403600"/>
          <p14:tracePt t="35432" x="3228975" y="3416300"/>
          <p14:tracePt t="35449" x="3254375" y="3416300"/>
          <p14:tracePt t="35466" x="3267075" y="3416300"/>
          <p14:tracePt t="36426" x="3292475" y="3416300"/>
          <p14:tracePt t="36433" x="3305175" y="3416300"/>
          <p14:tracePt t="36442" x="3317875" y="3416300"/>
          <p14:tracePt t="36449" x="3354388" y="3403600"/>
          <p14:tracePt t="36466" x="3429000" y="3390900"/>
          <p14:tracePt t="36483" x="3530600" y="3367088"/>
          <p14:tracePt t="36499" x="3643313" y="3354388"/>
          <p14:tracePt t="36516" x="3767138" y="3354388"/>
          <p14:tracePt t="36517" x="3805238" y="3354388"/>
          <p14:tracePt t="36532" x="3843338" y="3354388"/>
          <p14:tracePt t="36549" x="3968750" y="3354388"/>
          <p14:tracePt t="36565" x="4017963" y="3354388"/>
          <p14:tracePt t="36583" x="4056063" y="3354388"/>
          <p14:tracePt t="37102" x="4068763" y="3354388"/>
          <p14:tracePt t="37110" x="4092575" y="3354388"/>
          <p14:tracePt t="37117" x="4117975" y="3354388"/>
          <p14:tracePt t="37134" x="4192588" y="3354388"/>
          <p14:tracePt t="37149" x="4281488" y="3378200"/>
          <p14:tracePt t="37166" x="4394200" y="3378200"/>
          <p14:tracePt t="37183" x="4518025" y="3403600"/>
          <p14:tracePt t="37200" x="4643438" y="3416300"/>
          <p14:tracePt t="37201" x="4694238" y="3416300"/>
          <p14:tracePt t="37216" x="4768850" y="3429000"/>
          <p14:tracePt t="37233" x="4794250" y="3429000"/>
          <p14:tracePt t="37254" x="4806950" y="3429000"/>
          <p14:tracePt t="37678" x="4781550" y="3441700"/>
          <p14:tracePt t="37685" x="4756150" y="3441700"/>
          <p14:tracePt t="37693" x="4719638" y="3454400"/>
          <p14:tracePt t="37701" x="4681538" y="3467100"/>
          <p14:tracePt t="37716" x="4643438" y="3467100"/>
          <p14:tracePt t="37717" x="4581525" y="3467100"/>
          <p14:tracePt t="37733" x="4430713" y="3479800"/>
          <p14:tracePt t="37749" x="4281488" y="3479800"/>
          <p14:tracePt t="37766" x="4156075" y="3467100"/>
          <p14:tracePt t="37783" x="4068763" y="3441700"/>
          <p14:tracePt t="37799" x="4017963" y="3441700"/>
          <p14:tracePt t="37800" x="4005263" y="3429000"/>
          <p14:tracePt t="37816" x="3979863" y="3429000"/>
          <p14:tracePt t="37832" x="3968750" y="3416300"/>
          <p14:tracePt t="37849" x="3956050" y="3416300"/>
          <p14:tracePt t="37916" x="3956050" y="3403600"/>
          <p14:tracePt t="37924" x="3968750" y="3403600"/>
          <p14:tracePt t="37932" x="3992563" y="3403600"/>
          <p14:tracePt t="37949" x="4056063" y="3378200"/>
          <p14:tracePt t="37966" x="4156075" y="3378200"/>
          <p14:tracePt t="37983" x="4256088" y="3378200"/>
          <p14:tracePt t="37999" x="4318000" y="3367088"/>
          <p14:tracePt t="38000" x="4356100" y="3367088"/>
          <p14:tracePt t="38016" x="4394200" y="3367088"/>
          <p14:tracePt t="38039" x="4406900" y="3367088"/>
          <p14:tracePt t="38392" x="4368800" y="3367088"/>
          <p14:tracePt t="38400" x="4343400" y="3354388"/>
          <p14:tracePt t="38407" x="4294188" y="3328988"/>
          <p14:tracePt t="38416" x="4256088" y="3316288"/>
          <p14:tracePt t="38433" x="4143375" y="3290888"/>
          <p14:tracePt t="38449" x="3979863" y="3241675"/>
          <p14:tracePt t="38466" x="3830638" y="3216275"/>
          <p14:tracePt t="38483" x="3705225" y="3190875"/>
          <p14:tracePt t="38500" x="3530600" y="3165475"/>
          <p14:tracePt t="38516" x="3454400" y="3165475"/>
          <p14:tracePt t="38532" x="3367088" y="3165475"/>
          <p14:tracePt t="38549" x="3328988" y="3165475"/>
          <p14:tracePt t="38566" x="3305175" y="3165475"/>
          <p14:tracePt t="38583" x="3292475" y="3165475"/>
          <p14:tracePt t="38600" x="3279775" y="3165475"/>
          <p14:tracePt t="39022" x="3267075" y="3165475"/>
          <p14:tracePt t="39037" x="3254375" y="3165475"/>
          <p14:tracePt t="39045" x="3241675" y="3165475"/>
          <p14:tracePt t="39053" x="3228975" y="3165475"/>
          <p14:tracePt t="39066" x="3205163" y="3165475"/>
          <p14:tracePt t="39067" x="3192463" y="3165475"/>
          <p14:tracePt t="39083" x="3154363" y="3165475"/>
          <p14:tracePt t="39099" x="3103563" y="3165475"/>
          <p14:tracePt t="39116" x="3067050" y="3165475"/>
          <p14:tracePt t="39132" x="3003550" y="3165475"/>
          <p14:tracePt t="39149" x="2954338" y="3165475"/>
          <p14:tracePt t="39166" x="2879725" y="3178175"/>
          <p14:tracePt t="39182" x="2828925" y="3178175"/>
          <p14:tracePt t="39183" x="2790825" y="3178175"/>
          <p14:tracePt t="39199" x="2741613" y="3178175"/>
          <p14:tracePt t="39216" x="2716213" y="3190875"/>
          <p14:tracePt t="39233" x="2690813" y="3190875"/>
          <p14:tracePt t="39250" x="2667000" y="3190875"/>
          <p14:tracePt t="39267" x="2654300" y="3190875"/>
          <p14:tracePt t="39268" x="2641600" y="3190875"/>
          <p14:tracePt t="39290" x="2628900" y="3190875"/>
          <p14:tracePt t="42240" x="2641600" y="3190875"/>
          <p14:tracePt t="42248" x="2654300" y="3190875"/>
          <p14:tracePt t="42255" x="2678113" y="3190875"/>
          <p14:tracePt t="42266" x="2716213" y="3190875"/>
          <p14:tracePt t="42283" x="2790825" y="3190875"/>
          <p14:tracePt t="42300" x="2916238" y="3190875"/>
          <p14:tracePt t="42301" x="3003550" y="3190875"/>
          <p14:tracePt t="42316" x="3079750" y="3190875"/>
          <p14:tracePt t="42317" x="3167063" y="3190875"/>
          <p14:tracePt t="42333" x="3317875" y="3190875"/>
          <p14:tracePt t="42350" x="3405188" y="3190875"/>
          <p14:tracePt t="42366" x="3505200" y="3203575"/>
          <p14:tracePt t="42383" x="3554413" y="3216275"/>
          <p14:tracePt t="42400" x="3579813" y="3216275"/>
          <p14:tracePt t="42401" x="3592513" y="3216275"/>
          <p14:tracePt t="42416" x="3605213" y="3216275"/>
          <p14:tracePt t="42455" x="3605213" y="3228975"/>
          <p14:tracePt t="42471" x="3592513" y="3228975"/>
          <p14:tracePt t="42478" x="3567113" y="3241675"/>
          <p14:tracePt t="42486" x="3530600" y="3254375"/>
          <p14:tracePt t="42500" x="3492500" y="3267075"/>
          <p14:tracePt t="42501" x="3441700" y="3267075"/>
          <p14:tracePt t="42517" x="3317875" y="3278188"/>
          <p14:tracePt t="42533" x="3141663" y="3278188"/>
          <p14:tracePt t="42549" x="2992438" y="3278188"/>
          <p14:tracePt t="42566" x="2879725" y="3278188"/>
          <p14:tracePt t="42583" x="2790825" y="3278188"/>
          <p14:tracePt t="42600" x="2703513" y="3278188"/>
          <p14:tracePt t="42601" x="2678113" y="3278188"/>
          <p14:tracePt t="42616" x="2667000" y="3278188"/>
          <p14:tracePt t="42616" x="2654300" y="3278188"/>
          <p14:tracePt t="42633" x="2641600" y="3278188"/>
          <p14:tracePt t="42649" x="2628900" y="3278188"/>
          <p14:tracePt t="47333" x="2603500" y="3278188"/>
          <p14:tracePt t="47348" x="2590800" y="3278188"/>
          <p14:tracePt t="47356" x="2565400" y="3278188"/>
          <p14:tracePt t="47366" x="2554288" y="3278188"/>
          <p14:tracePt t="47383" x="2516188" y="3278188"/>
          <p14:tracePt t="47400" x="2478088" y="3278188"/>
          <p14:tracePt t="47416" x="2441575" y="3278188"/>
          <p14:tracePt t="47417" x="2403475" y="3278188"/>
          <p14:tracePt t="47433" x="2339975" y="3278188"/>
          <p14:tracePt t="47449" x="2290763" y="3278188"/>
          <p14:tracePt t="47466" x="2239963" y="3278188"/>
          <p14:tracePt t="47483" x="2216150" y="3278188"/>
          <p14:tracePt t="47500" x="2190750" y="3278188"/>
          <p14:tracePt t="47516" x="2178050" y="3278188"/>
          <p14:tracePt t="47578" x="2190750" y="3267075"/>
          <p14:tracePt t="47586" x="2216150" y="3267075"/>
          <p14:tracePt t="47594" x="2239963" y="3267075"/>
          <p14:tracePt t="47601" x="2290763" y="3267075"/>
          <p14:tracePt t="47616" x="2339975" y="3254375"/>
          <p14:tracePt t="47617" x="2416175" y="3241675"/>
          <p14:tracePt t="47633" x="2641600" y="3216275"/>
          <p14:tracePt t="47651" x="2841625" y="3203575"/>
          <p14:tracePt t="47666" x="2992438" y="3190875"/>
          <p14:tracePt t="47683" x="3116263" y="3178175"/>
          <p14:tracePt t="47700" x="3205163" y="3178175"/>
          <p14:tracePt t="47717" x="3267075" y="3178175"/>
          <p14:tracePt t="49061" x="3279775" y="3178175"/>
          <p14:tracePt t="49068" x="3305175" y="3178175"/>
          <p14:tracePt t="49076" x="3317875" y="3178175"/>
          <p14:tracePt t="49083" x="3354388" y="3178175"/>
          <p14:tracePt t="49100" x="3441700" y="3178175"/>
          <p14:tracePt t="49117" x="3530600" y="3178175"/>
          <p14:tracePt t="49133" x="3617913" y="3203575"/>
          <p14:tracePt t="49149" x="3767138" y="3228975"/>
          <p14:tracePt t="49166" x="3892550" y="3267075"/>
          <p14:tracePt t="49167" x="3943350" y="3278188"/>
          <p14:tracePt t="49183" x="4056063" y="3290888"/>
          <p14:tracePt t="49199" x="4130675" y="3303588"/>
          <p14:tracePt t="49216" x="4181475" y="3303588"/>
          <p14:tracePt t="49233" x="4230688" y="3316288"/>
          <p14:tracePt t="49250" x="4256088" y="3316288"/>
          <p14:tracePt t="49267" x="4294188" y="3316288"/>
          <p14:tracePt t="49283" x="4318000" y="3316288"/>
          <p14:tracePt t="49629" x="4305300" y="3316288"/>
          <p14:tracePt t="49637" x="4294188" y="3316288"/>
          <p14:tracePt t="49644" x="4268788" y="3316288"/>
          <p14:tracePt t="49652" x="4230688" y="3328988"/>
          <p14:tracePt t="49666" x="4181475" y="3328988"/>
          <p14:tracePt t="49667" x="4143375" y="3328988"/>
          <p14:tracePt t="49683" x="4030663" y="3328988"/>
          <p14:tracePt t="49699" x="3930650" y="3328988"/>
          <p14:tracePt t="49716" x="3817938" y="3328988"/>
          <p14:tracePt t="49733" x="3705225" y="3328988"/>
          <p14:tracePt t="49749" x="3630613" y="3328988"/>
          <p14:tracePt t="49766" x="3554413" y="3328988"/>
          <p14:tracePt t="49767" x="3541713" y="3328988"/>
          <p14:tracePt t="49783" x="3505200" y="3328988"/>
          <p14:tracePt t="49799" x="3492500" y="3328988"/>
          <p14:tracePt t="49816" x="3479800" y="3328988"/>
          <p14:tracePt t="50712" x="3492500" y="3328988"/>
          <p14:tracePt t="50719" x="3505200" y="3328988"/>
          <p14:tracePt t="50727" x="3517900" y="3328988"/>
          <p14:tracePt t="50734" x="3554413" y="3328988"/>
          <p14:tracePt t="50750" x="3592513" y="3328988"/>
          <p14:tracePt t="50750" x="3643313" y="3328988"/>
          <p14:tracePt t="50766" x="3779838" y="3328988"/>
          <p14:tracePt t="50783" x="3979863" y="3328988"/>
          <p14:tracePt t="50799" x="4168775" y="3328988"/>
          <p14:tracePt t="50816" x="4318000" y="3328988"/>
          <p14:tracePt t="50833" x="4456113" y="3328988"/>
          <p14:tracePt t="50850" x="4619625" y="3328988"/>
          <p14:tracePt t="50866" x="4681538" y="3316288"/>
          <p14:tracePt t="50883" x="4732338" y="3316288"/>
          <p14:tracePt t="50900" x="4781550" y="3303588"/>
          <p14:tracePt t="50916" x="4794250" y="3303588"/>
          <p14:tracePt t="50935" x="4806950" y="3303588"/>
          <p14:tracePt t="50950" x="4806950" y="3290888"/>
          <p14:tracePt t="51012" x="4768850" y="3278188"/>
          <p14:tracePt t="51019" x="4743450" y="3267075"/>
          <p14:tracePt t="51027" x="4706938" y="3267075"/>
          <p14:tracePt t="51034" x="4656138" y="3254375"/>
          <p14:tracePt t="51049" x="4606925" y="3241675"/>
          <p14:tracePt t="51066" x="4368800" y="3190875"/>
          <p14:tracePt t="51082" x="4217988" y="3154363"/>
          <p14:tracePt t="51099" x="4056063" y="3128963"/>
          <p14:tracePt t="51116" x="3917950" y="3103563"/>
          <p14:tracePt t="51133" x="3805238" y="3103563"/>
          <p14:tracePt t="51134" x="3756025" y="3103563"/>
          <p14:tracePt t="51150" x="3679825" y="3090863"/>
          <p14:tracePt t="51166" x="3617913" y="3090863"/>
          <p14:tracePt t="51183" x="3592513" y="3090863"/>
          <p14:tracePt t="51200" x="3567113" y="3090863"/>
          <p14:tracePt t="51703" x="3541713" y="3090863"/>
          <p14:tracePt t="51711" x="3505200" y="3090863"/>
          <p14:tracePt t="51718" x="3454400" y="3103563"/>
          <p14:tracePt t="51733" x="3392488" y="3116263"/>
          <p14:tracePt t="51733" x="3341688" y="3128963"/>
          <p14:tracePt t="51749" x="3192463" y="3154363"/>
          <p14:tracePt t="51766" x="3028950" y="3178175"/>
          <p14:tracePt t="51783" x="2903538" y="3203575"/>
          <p14:tracePt t="51800" x="2778125" y="3216275"/>
          <p14:tracePt t="51816" x="2690813" y="3254375"/>
          <p14:tracePt t="51817" x="2667000" y="3267075"/>
          <p14:tracePt t="51833" x="2616200" y="3267075"/>
          <p14:tracePt t="51849" x="2578100" y="3278188"/>
          <p14:tracePt t="51866" x="2565400" y="3290888"/>
          <p14:tracePt t="51949" x="2578100" y="3290888"/>
          <p14:tracePt t="51956" x="2603500" y="3290888"/>
          <p14:tracePt t="51966" x="2641600" y="3290888"/>
          <p14:tracePt t="51983" x="2741613" y="3303588"/>
          <p14:tracePt t="51999" x="2903538" y="3328988"/>
          <p14:tracePt t="52016" x="3079750" y="3354388"/>
          <p14:tracePt t="52017" x="3141663" y="3354388"/>
          <p14:tracePt t="52033" x="3305175" y="3378200"/>
          <p14:tracePt t="52050" x="3405188" y="3390900"/>
          <p14:tracePt t="52066" x="3454400" y="3403600"/>
          <p14:tracePt t="52083" x="3492500" y="3403600"/>
          <p14:tracePt t="52100" x="3505200" y="3403600"/>
          <p14:tracePt t="53185" x="3530600" y="3416300"/>
          <p14:tracePt t="53192" x="3567113" y="3416300"/>
          <p14:tracePt t="53200" x="3605213" y="3429000"/>
          <p14:tracePt t="53216" x="3705225" y="3454400"/>
          <p14:tracePt t="53233" x="3892550" y="3479800"/>
          <p14:tracePt t="53249" x="4117975" y="3490913"/>
          <p14:tracePt t="53266" x="4330700" y="3503613"/>
          <p14:tracePt t="53283" x="4530725" y="3503613"/>
          <p14:tracePt t="53299" x="4694238" y="3503613"/>
          <p14:tracePt t="53300" x="4743450" y="3503613"/>
          <p14:tracePt t="53316" x="4794250" y="3503613"/>
          <p14:tracePt t="53316" x="4832350" y="3503613"/>
          <p14:tracePt t="53332" x="4894263" y="3503613"/>
          <p14:tracePt t="53349" x="4932363" y="3503613"/>
          <p14:tracePt t="53366" x="4968875" y="3503613"/>
          <p14:tracePt t="53383" x="4981575" y="3503613"/>
          <p14:tracePt t="53399" x="4994275" y="3503613"/>
          <p14:tracePt t="53469" x="4981575" y="3503613"/>
          <p14:tracePt t="53477" x="4956175" y="3503613"/>
          <p14:tracePt t="53484" x="4919663" y="3490913"/>
          <p14:tracePt t="53500" x="4843463" y="3479800"/>
          <p14:tracePt t="53516" x="4756150" y="3479800"/>
          <p14:tracePt t="53532" x="4668838" y="3454400"/>
          <p14:tracePt t="53549" x="4530725" y="3441700"/>
          <p14:tracePt t="53566" x="4443413" y="3441700"/>
          <p14:tracePt t="53583" x="4356100" y="3416300"/>
          <p14:tracePt t="53584" x="4318000" y="3416300"/>
          <p14:tracePt t="53600" x="4243388" y="3403600"/>
          <p14:tracePt t="53616" x="4192588" y="3403600"/>
          <p14:tracePt t="53633" x="4130675" y="3390900"/>
          <p14:tracePt t="53649" x="4105275" y="3390900"/>
          <p14:tracePt t="53666" x="4068763" y="3390900"/>
          <p14:tracePt t="53683" x="4030663" y="3390900"/>
          <p14:tracePt t="53701" x="3992563" y="3390900"/>
          <p14:tracePt t="53716" x="3979863" y="3390900"/>
          <p14:tracePt t="53733" x="3968750" y="3390900"/>
          <p14:tracePt t="54100" x="3943350" y="3390900"/>
          <p14:tracePt t="54107" x="3930650" y="3390900"/>
          <p14:tracePt t="54116" x="3892550" y="3390900"/>
          <p14:tracePt t="54133" x="3830638" y="3390900"/>
          <p14:tracePt t="54150" x="3743325" y="3390900"/>
          <p14:tracePt t="54166" x="3617913" y="3390900"/>
          <p14:tracePt t="54182" x="3429000" y="3378200"/>
          <p14:tracePt t="54199" x="3254375" y="3341688"/>
          <p14:tracePt t="54200" x="3179763" y="3316288"/>
          <p14:tracePt t="54216" x="3016250" y="3267075"/>
          <p14:tracePt t="54233" x="2903538" y="3228975"/>
          <p14:tracePt t="54250" x="2828925" y="3190875"/>
          <p14:tracePt t="54266" x="2767013" y="3165475"/>
          <p14:tracePt t="54267" x="2741613" y="3165475"/>
          <p14:tracePt t="54283" x="2728913" y="3154363"/>
          <p14:tracePt t="54300" x="2690813" y="3128963"/>
          <p14:tracePt t="54316" x="2678113" y="3128963"/>
          <p14:tracePt t="54414" x="2690813" y="3128963"/>
          <p14:tracePt t="54422" x="2716213" y="3116263"/>
          <p14:tracePt t="54433" x="2754313" y="3116263"/>
          <p14:tracePt t="54449" x="2867025" y="3116263"/>
          <p14:tracePt t="54466" x="3054350" y="3103563"/>
          <p14:tracePt t="54467" x="3141663" y="3103563"/>
          <p14:tracePt t="54483" x="3279775" y="3103563"/>
          <p14:tracePt t="54499" x="3341688" y="3103563"/>
          <p14:tracePt t="54517" x="3392488" y="3103563"/>
          <p14:tracePt t="54533" x="3417888" y="3103563"/>
          <p14:tracePt t="54614" x="3392488" y="3103563"/>
          <p14:tracePt t="54622" x="3354388" y="3103563"/>
          <p14:tracePt t="54633" x="3317875" y="3103563"/>
          <p14:tracePt t="54649" x="3228975" y="3103563"/>
          <p14:tracePt t="54666" x="3128963" y="3103563"/>
          <p14:tracePt t="54667" x="3041650" y="3103563"/>
          <p14:tracePt t="54683" x="2903538" y="3103563"/>
          <p14:tracePt t="54699" x="2767013" y="3103563"/>
          <p14:tracePt t="54716" x="2654300" y="3090863"/>
          <p14:tracePt t="54733" x="2554288" y="3078163"/>
          <p14:tracePt t="54749" x="2478088" y="3065463"/>
          <p14:tracePt t="54766" x="2428875" y="3065463"/>
          <p14:tracePt t="54783" x="2390775" y="3054350"/>
          <p14:tracePt t="54799" x="2378075" y="3054350"/>
          <p14:tracePt t="54982" x="2390775" y="3054350"/>
          <p14:tracePt t="54990" x="2416175" y="3054350"/>
          <p14:tracePt t="54999" x="2441575" y="3054350"/>
          <p14:tracePt t="55016" x="2503488" y="3054350"/>
          <p14:tracePt t="55034" x="2578100" y="3041650"/>
          <p14:tracePt t="55050" x="2667000" y="3041650"/>
          <p14:tracePt t="55051" x="2716213" y="3041650"/>
          <p14:tracePt t="55066" x="2890838" y="3028950"/>
          <p14:tracePt t="55083" x="3054350" y="3028950"/>
          <p14:tracePt t="55100" x="3254375" y="3003550"/>
          <p14:tracePt t="55116" x="3441700" y="3003550"/>
          <p14:tracePt t="55135" x="3654425" y="3003550"/>
          <p14:tracePt t="55136" x="3743325" y="2990850"/>
          <p14:tracePt t="55150" x="3830638" y="2990850"/>
          <p14:tracePt t="55150" x="3905250" y="2978150"/>
          <p14:tracePt t="55166" x="4017963" y="2978150"/>
          <p14:tracePt t="55183" x="4156075" y="2978150"/>
          <p14:tracePt t="55200" x="4256088" y="2978150"/>
          <p14:tracePt t="55216" x="4368800" y="2965450"/>
          <p14:tracePt t="55233" x="4443413" y="2965450"/>
          <p14:tracePt t="55250" x="4518025" y="2965450"/>
          <p14:tracePt t="55267" x="4581525" y="2965450"/>
          <p14:tracePt t="55283" x="4619625" y="2952750"/>
          <p14:tracePt t="55300" x="4643438" y="2952750"/>
          <p14:tracePt t="55474" x="4656138" y="2952750"/>
          <p14:tracePt t="55506" x="4668838" y="2952750"/>
          <p14:tracePt t="55520" x="4681538" y="2952750"/>
          <p14:tracePt t="55551" x="4694238" y="2952750"/>
          <p14:tracePt t="55565" x="4719638" y="2952750"/>
          <p14:tracePt t="55582" x="4732338" y="2952750"/>
          <p14:tracePt t="55597" x="4743450" y="2952750"/>
          <p14:tracePt t="55612" x="4756150" y="2952750"/>
          <p14:tracePt t="55619" x="4768850" y="2952750"/>
          <p14:tracePt t="55751" x="4756150" y="2952750"/>
          <p14:tracePt t="55758" x="4732338" y="2952750"/>
          <p14:tracePt t="55766" x="4706938" y="2965450"/>
          <p14:tracePt t="55782" x="4606925" y="2978150"/>
          <p14:tracePt t="55800" x="4418013" y="3003550"/>
          <p14:tracePt t="55816" x="4230688" y="3003550"/>
          <p14:tracePt t="55833" x="4043363" y="3016250"/>
          <p14:tracePt t="55850" x="3767138" y="3028950"/>
          <p14:tracePt t="55866" x="3617913" y="3028950"/>
          <p14:tracePt t="55882" x="3517900" y="3028950"/>
          <p14:tracePt t="55900" x="3429000" y="3028950"/>
          <p14:tracePt t="55916" x="3379788" y="3028950"/>
          <p14:tracePt t="55933" x="3317875" y="3028950"/>
          <p14:tracePt t="55934" x="3292475" y="3028950"/>
          <p14:tracePt t="55950" x="3254375" y="3028950"/>
          <p14:tracePt t="55966" x="3205163" y="3028950"/>
          <p14:tracePt t="55983" x="3167063" y="3028950"/>
          <p14:tracePt t="55999" x="3128963" y="3028950"/>
          <p14:tracePt t="56016" x="3103563" y="3028950"/>
          <p14:tracePt t="56033" x="3079750" y="3028950"/>
          <p14:tracePt t="56034" x="3067050" y="3028950"/>
          <p14:tracePt t="56050" x="3054350" y="3028950"/>
          <p14:tracePt t="56066" x="3028950" y="3028950"/>
          <p14:tracePt t="56083" x="3016250" y="3028950"/>
          <p14:tracePt t="56100" x="2992438" y="3028950"/>
          <p14:tracePt t="56116" x="2979738" y="3028950"/>
          <p14:tracePt t="56133" x="2967038" y="3028950"/>
          <p14:tracePt t="56136" x="2954338" y="3028950"/>
          <p14:tracePt t="56150" x="2941638" y="3028950"/>
          <p14:tracePt t="56166" x="2916238" y="3028950"/>
          <p14:tracePt t="56183" x="2903538" y="3028950"/>
          <p14:tracePt t="56200" x="2879725" y="3028950"/>
          <p14:tracePt t="56216" x="2867025" y="3028950"/>
          <p14:tracePt t="56234" x="2841625" y="3028950"/>
          <p14:tracePt t="56250" x="2828925" y="3028950"/>
          <p14:tracePt t="56266" x="2803525" y="3028950"/>
          <p14:tracePt t="56365" x="2790825" y="3028950"/>
          <p14:tracePt t="56434" x="2778125" y="3028950"/>
          <p14:tracePt t="56695" x="2803525" y="3028950"/>
          <p14:tracePt t="56702" x="2828925" y="3028950"/>
          <p14:tracePt t="56710" x="2854325" y="3028950"/>
          <p14:tracePt t="56717" x="2890838" y="3028950"/>
          <p14:tracePt t="56733" x="2992438" y="3028950"/>
          <p14:tracePt t="56749" x="3141663" y="3028950"/>
          <p14:tracePt t="56766" x="3279775" y="3028950"/>
          <p14:tracePt t="56783" x="3417888" y="3028950"/>
          <p14:tracePt t="56800" x="3554413" y="3028950"/>
          <p14:tracePt t="56816" x="3679825" y="3028950"/>
          <p14:tracePt t="56817" x="3743325" y="3028950"/>
          <p14:tracePt t="56834" x="3830638" y="3028950"/>
          <p14:tracePt t="56849" x="3905250" y="3028950"/>
          <p14:tracePt t="56866" x="3992563" y="3028950"/>
          <p14:tracePt t="56883" x="4081463" y="3028950"/>
          <p14:tracePt t="56899" x="4156075" y="3028950"/>
          <p14:tracePt t="56916" x="4230688" y="3041650"/>
          <p14:tracePt t="56917" x="4268788" y="3041650"/>
          <p14:tracePt t="56933" x="4330700" y="3041650"/>
          <p14:tracePt t="56949" x="4381500" y="3041650"/>
          <p14:tracePt t="56966" x="4406900" y="3041650"/>
          <p14:tracePt t="56983" x="4443413" y="3041650"/>
          <p14:tracePt t="56999" x="4468813" y="3041650"/>
          <p14:tracePt t="57017" x="4481513" y="3041650"/>
          <p14:tracePt t="57017" x="4494213" y="3041650"/>
          <p14:tracePt t="57125" x="4506913" y="3041650"/>
          <p14:tracePt t="57148" x="4518025" y="3041650"/>
          <p14:tracePt t="57178" x="4530725" y="3041650"/>
          <p14:tracePt t="57202" x="4543425" y="3041650"/>
          <p14:tracePt t="57317" x="4530725" y="3054350"/>
          <p14:tracePt t="57325" x="4494213" y="3065463"/>
          <p14:tracePt t="57333" x="4443413" y="3065463"/>
          <p14:tracePt t="57349" x="4343400" y="3065463"/>
          <p14:tracePt t="57366" x="4205288" y="3078163"/>
          <p14:tracePt t="57383" x="4056063" y="3078163"/>
          <p14:tracePt t="57400" x="3905250" y="3078163"/>
          <p14:tracePt t="57416" x="3667125" y="3078163"/>
          <p14:tracePt t="57433" x="3541713" y="3065463"/>
          <p14:tracePt t="57450" x="3454400" y="3065463"/>
          <p14:tracePt t="57466" x="3367088" y="3065463"/>
          <p14:tracePt t="57483" x="3279775" y="3065463"/>
          <p14:tracePt t="57499" x="3192463" y="3065463"/>
          <p14:tracePt t="57517" x="3067050" y="3065463"/>
          <p14:tracePt t="57533" x="2967038" y="3065463"/>
          <p14:tracePt t="57550" x="2867025" y="3065463"/>
          <p14:tracePt t="57566" x="2778125" y="3065463"/>
          <p14:tracePt t="57583" x="2703513" y="3065463"/>
          <p14:tracePt t="57600" x="2654300" y="3065463"/>
          <p14:tracePt t="57617" x="2578100" y="3065463"/>
          <p14:tracePt t="57633" x="2565400" y="3065463"/>
          <p14:tracePt t="57650" x="2554288" y="3065463"/>
          <p14:tracePt t="58623" x="2541588" y="3078163"/>
          <p14:tracePt t="58630" x="2516188" y="3090863"/>
          <p14:tracePt t="58638" x="2490788" y="3103563"/>
          <p14:tracePt t="58650" x="2465388" y="3116263"/>
          <p14:tracePt t="58666" x="2403475" y="3154363"/>
          <p14:tracePt t="58683" x="2328863" y="3178175"/>
          <p14:tracePt t="58684" x="2265363" y="3203575"/>
          <p14:tracePt t="58700" x="2165350" y="3241675"/>
          <p14:tracePt t="58716" x="2027238" y="3267075"/>
          <p14:tracePt t="58733" x="1914525" y="3316288"/>
          <p14:tracePt t="58749" x="1827213" y="3354388"/>
          <p14:tracePt t="58767" x="1727200" y="3378200"/>
          <p14:tracePt t="58783" x="1652588" y="3416300"/>
          <p14:tracePt t="58784" x="1627188" y="3429000"/>
          <p14:tracePt t="58800" x="1539875" y="3467100"/>
          <p14:tracePt t="58816" x="1501775" y="3479800"/>
          <p14:tracePt t="58833" x="1439863" y="3503613"/>
          <p14:tracePt t="58850" x="1401763" y="3529013"/>
          <p14:tracePt t="58867" x="1376363" y="3554413"/>
          <p14:tracePt t="58883" x="1327150" y="3579813"/>
          <p14:tracePt t="58900" x="1314450" y="3590925"/>
          <p14:tracePt t="58916" x="1289050" y="3603625"/>
          <p14:tracePt t="58933" x="1276350" y="3616325"/>
          <p14:tracePt t="58950" x="1252538" y="3629025"/>
          <p14:tracePt t="58968" x="1239838" y="3629025"/>
          <p14:tracePt t="58983" x="1239838" y="3641725"/>
          <p14:tracePt t="58999" x="1227138" y="3641725"/>
          <p14:tracePt t="59017" x="1227138" y="3654425"/>
          <p14:tracePt t="59314" x="1239838" y="3654425"/>
          <p14:tracePt t="59330" x="1263650" y="3654425"/>
          <p14:tracePt t="59336" x="1289050" y="3654425"/>
          <p14:tracePt t="59349" x="1314450" y="3654425"/>
          <p14:tracePt t="59366" x="1376363" y="3654425"/>
          <p14:tracePt t="59367" x="1414463" y="3654425"/>
          <p14:tracePt t="59383" x="1476375" y="3641725"/>
          <p14:tracePt t="59400" x="1552575" y="3629025"/>
          <p14:tracePt t="59416" x="1601788" y="3616325"/>
          <p14:tracePt t="59433" x="1627188" y="3616325"/>
          <p14:tracePt t="59450" x="1652588" y="3616325"/>
          <p14:tracePt t="59767" x="1677988" y="3616325"/>
          <p14:tracePt t="59774" x="1701800" y="3616325"/>
          <p14:tracePt t="59783" x="1727200" y="3616325"/>
          <p14:tracePt t="59800" x="1814513" y="3616325"/>
          <p14:tracePt t="59816" x="1903413" y="3616325"/>
          <p14:tracePt t="59833" x="1990725" y="3616325"/>
          <p14:tracePt t="59850" x="2139950" y="3641725"/>
          <p14:tracePt t="59867" x="2316163" y="3667125"/>
          <p14:tracePt t="59883" x="2390775" y="3667125"/>
          <p14:tracePt t="59900" x="2428875" y="3667125"/>
          <p14:tracePt t="59916" x="2441575" y="3667125"/>
          <p14:tracePt t="60205" x="2465388" y="3667125"/>
          <p14:tracePt t="60212" x="2478088" y="3679825"/>
          <p14:tracePt t="60220" x="2490788" y="3679825"/>
          <p14:tracePt t="60233" x="2528888" y="3692525"/>
          <p14:tracePt t="60249" x="2603500" y="3716338"/>
          <p14:tracePt t="60267" x="2767013" y="3779838"/>
          <p14:tracePt t="60283" x="2916238" y="3816350"/>
          <p14:tracePt t="60299" x="3003550" y="3841750"/>
          <p14:tracePt t="60316" x="3092450" y="3879850"/>
          <p14:tracePt t="60333" x="3128963" y="3892550"/>
          <p14:tracePt t="60350" x="3179763" y="3905250"/>
          <p14:tracePt t="60351" x="3179763" y="3916363"/>
          <p14:tracePt t="68322" x="3167063" y="3916363"/>
          <p14:tracePt t="68330" x="3154363" y="3916363"/>
          <p14:tracePt t="68338" x="3116263" y="3916363"/>
          <p14:tracePt t="68350" x="3079750" y="3916363"/>
          <p14:tracePt t="68367" x="3003550" y="3916363"/>
          <p14:tracePt t="68383" x="2767013" y="3916363"/>
          <p14:tracePt t="68400" x="2554288" y="3916363"/>
          <p14:tracePt t="68416" x="2378075" y="3916363"/>
          <p14:tracePt t="68433" x="2203450" y="3916363"/>
          <p14:tracePt t="68450" x="2065338" y="3916363"/>
          <p14:tracePt t="68467" x="1965325" y="3916363"/>
          <p14:tracePt t="68468" x="1903413" y="3929063"/>
          <p14:tracePt t="68483" x="1814513" y="3954463"/>
          <p14:tracePt t="68500" x="1765300" y="3979863"/>
          <p14:tracePt t="68516" x="1727200" y="4017963"/>
          <p14:tracePt t="68533" x="1689100" y="4041775"/>
          <p14:tracePt t="68550" x="1665288" y="4092575"/>
          <p14:tracePt t="68567" x="1627188" y="4129088"/>
          <p14:tracePt t="68584" x="1577975" y="4167188"/>
          <p14:tracePt t="68600" x="1539875" y="4217988"/>
          <p14:tracePt t="68617" x="1514475" y="4254500"/>
          <p14:tracePt t="68633" x="1465263" y="4279900"/>
          <p14:tracePt t="68650" x="1427163" y="4305300"/>
          <p14:tracePt t="68667" x="1427163" y="4318000"/>
          <p14:tracePt t="69006" x="1439863" y="4318000"/>
          <p14:tracePt t="69014" x="1452563" y="4318000"/>
          <p14:tracePt t="69021" x="1476375" y="4318000"/>
          <p14:tracePt t="69033" x="1489075" y="4318000"/>
          <p14:tracePt t="69050" x="1552575" y="4318000"/>
          <p14:tracePt t="69066" x="1652588" y="4318000"/>
          <p14:tracePt t="69067" x="1739900" y="4318000"/>
          <p14:tracePt t="69083" x="1914525" y="4341813"/>
          <p14:tracePt t="69099" x="2103438" y="4367213"/>
          <p14:tracePt t="69116" x="2265363" y="4392613"/>
          <p14:tracePt t="69134" x="2428875" y="4392613"/>
          <p14:tracePt t="69150" x="2528888" y="4392613"/>
          <p14:tracePt t="69166" x="2590800" y="4392613"/>
          <p14:tracePt t="69167" x="2616200" y="4392613"/>
          <p14:tracePt t="69190" x="2628900" y="4392613"/>
          <p14:tracePt t="69513" x="2641600" y="4392613"/>
          <p14:tracePt t="69528" x="2667000" y="4392613"/>
          <p14:tracePt t="69535" x="2678113" y="4392613"/>
          <p14:tracePt t="69544" x="2690813" y="4392613"/>
          <p14:tracePt t="69550" x="2728913" y="4392613"/>
          <p14:tracePt t="69567" x="2816225" y="4392613"/>
          <p14:tracePt t="69583" x="2954338" y="4405313"/>
          <p14:tracePt t="69600" x="3141663" y="4418013"/>
          <p14:tracePt t="69616" x="3279775" y="4443413"/>
          <p14:tracePt t="69633" x="3417888" y="4454525"/>
          <p14:tracePt t="69649" x="3517900" y="4467225"/>
          <p14:tracePt t="69667" x="3630613" y="4492625"/>
          <p14:tracePt t="69683" x="3679825" y="4492625"/>
          <p14:tracePt t="71102" x="3692525" y="4492625"/>
          <p14:tracePt t="71110" x="3705225" y="4492625"/>
          <p14:tracePt t="71117" x="3730625" y="4492625"/>
          <p14:tracePt t="71133" x="3805238" y="4492625"/>
          <p14:tracePt t="71149" x="3905250" y="4492625"/>
          <p14:tracePt t="71166" x="4005263" y="4492625"/>
          <p14:tracePt t="71183" x="4181475" y="4492625"/>
          <p14:tracePt t="71199" x="4330700" y="4492625"/>
          <p14:tracePt t="71216" x="4481513" y="4492625"/>
          <p14:tracePt t="71217" x="4530725" y="4492625"/>
          <p14:tracePt t="71234" x="4643438" y="4492625"/>
          <p14:tracePt t="71250" x="4756150" y="4492625"/>
          <p14:tracePt t="71266" x="4843463" y="4492625"/>
          <p14:tracePt t="71283" x="4932363" y="4505325"/>
          <p14:tracePt t="71301" x="5006975" y="4518025"/>
          <p14:tracePt t="71302" x="5045075" y="4518025"/>
          <p14:tracePt t="71316" x="5057775" y="4518025"/>
          <p14:tracePt t="71333" x="5106988" y="4518025"/>
          <p14:tracePt t="71349" x="5119688" y="4518025"/>
          <p14:tracePt t="71366" x="5132388" y="4518025"/>
          <p14:tracePt t="71402" x="5132388" y="4530725"/>
          <p14:tracePt t="71410" x="5119688" y="4543425"/>
          <p14:tracePt t="71417" x="5106988" y="4543425"/>
          <p14:tracePt t="71433" x="5045075" y="4579938"/>
          <p14:tracePt t="71449" x="4956175" y="4605338"/>
          <p14:tracePt t="71466" x="4832350" y="4630738"/>
          <p14:tracePt t="71483" x="4643438" y="4656138"/>
          <p14:tracePt t="71500" x="4468813" y="4679950"/>
          <p14:tracePt t="71517" x="4217988" y="4718050"/>
          <p14:tracePt t="71533" x="4092575" y="4756150"/>
          <p14:tracePt t="71550" x="4017963" y="4768850"/>
          <p14:tracePt t="71567" x="3979863" y="4768850"/>
          <p14:tracePt t="77223" x="4005263" y="4768850"/>
          <p14:tracePt t="77231" x="4043363" y="4768850"/>
          <p14:tracePt t="77239" x="4081463" y="4768850"/>
          <p14:tracePt t="77250" x="4168775" y="4743450"/>
          <p14:tracePt t="77267" x="4343400" y="4705350"/>
          <p14:tracePt t="77283" x="4568825" y="4643438"/>
          <p14:tracePt t="77284" x="4668838" y="4630738"/>
          <p14:tracePt t="77300" x="4781550" y="4605338"/>
          <p14:tracePt t="77301" x="4856163" y="4592638"/>
          <p14:tracePt t="77316" x="5045075" y="4554538"/>
          <p14:tracePt t="77333" x="5170488" y="4543425"/>
          <p14:tracePt t="77350" x="5281613" y="4518025"/>
          <p14:tracePt t="77366" x="5345113" y="4492625"/>
          <p14:tracePt t="77383" x="5394325" y="4492625"/>
          <p14:tracePt t="77384" x="5407025" y="4492625"/>
          <p14:tracePt t="77400" x="5419725" y="4492625"/>
          <p14:tracePt t="82753" x="5407025" y="4492625"/>
          <p14:tracePt t="82760" x="5383213" y="4492625"/>
          <p14:tracePt t="82768" x="5357813" y="4492625"/>
          <p14:tracePt t="82783" x="5294313" y="4492625"/>
          <p14:tracePt t="82800" x="5157788" y="4492625"/>
          <p14:tracePt t="82817" x="4956175" y="4467225"/>
          <p14:tracePt t="82833" x="4694238" y="4418013"/>
          <p14:tracePt t="82850" x="4443413" y="4379913"/>
          <p14:tracePt t="82866" x="4156075" y="4354513"/>
          <p14:tracePt t="82867" x="4005263" y="4341813"/>
          <p14:tracePt t="82884" x="3743325" y="4330700"/>
          <p14:tracePt t="82900" x="3405188" y="4330700"/>
          <p14:tracePt t="82917" x="3103563" y="4330700"/>
          <p14:tracePt t="82933" x="2890838" y="4330700"/>
          <p14:tracePt t="82950" x="2716213" y="4330700"/>
          <p14:tracePt t="82967" x="2590800" y="4330700"/>
          <p14:tracePt t="82968" x="2528888" y="4330700"/>
          <p14:tracePt t="82983" x="2503488" y="4330700"/>
          <p14:tracePt t="82984" x="2478088" y="4330700"/>
          <p14:tracePt t="83000" x="2452688" y="4330700"/>
          <p14:tracePt t="83337" x="2441575" y="4330700"/>
          <p14:tracePt t="83344" x="2416175" y="4330700"/>
          <p14:tracePt t="83352" x="2390775" y="4330700"/>
          <p14:tracePt t="83367" x="2339975" y="4330700"/>
          <p14:tracePt t="83383" x="2265363" y="4330700"/>
          <p14:tracePt t="83400" x="2178050" y="4330700"/>
          <p14:tracePt t="83416" x="2065338" y="4330700"/>
          <p14:tracePt t="83433" x="1952625" y="4330700"/>
          <p14:tracePt t="83450" x="1852613" y="4330700"/>
          <p14:tracePt t="83451" x="1814513" y="4330700"/>
          <p14:tracePt t="83467" x="1752600" y="4330700"/>
          <p14:tracePt t="83483" x="1714500" y="4318000"/>
          <p14:tracePt t="83500" x="1701800" y="4318000"/>
          <p14:tracePt t="83517" x="1677988" y="4318000"/>
          <p14:tracePt t="83567" x="1689100" y="4318000"/>
          <p14:tracePt t="83575" x="1714500" y="4318000"/>
          <p14:tracePt t="83583" x="1739900" y="4305300"/>
          <p14:tracePt t="83600" x="1801813" y="4292600"/>
          <p14:tracePt t="83617" x="1939925" y="4279900"/>
          <p14:tracePt t="83633" x="2090738" y="4267200"/>
          <p14:tracePt t="83650" x="2265363" y="4254500"/>
          <p14:tracePt t="83651" x="2328863" y="4241800"/>
          <p14:tracePt t="83667" x="2478088" y="4230688"/>
          <p14:tracePt t="83683" x="2578100" y="4217988"/>
          <p14:tracePt t="83700" x="2667000" y="4217988"/>
          <p14:tracePt t="83717" x="2728913" y="4192588"/>
          <p14:tracePt t="83743" x="2741613" y="4192588"/>
          <p14:tracePt t="84858" x="2754313" y="4192588"/>
          <p14:tracePt t="84864" x="2778125" y="4192588"/>
          <p14:tracePt t="84872" x="2790825" y="4192588"/>
          <p14:tracePt t="84883" x="2828925" y="4192588"/>
          <p14:tracePt t="84900" x="2879725" y="4192588"/>
          <p14:tracePt t="84917" x="2967038" y="4192588"/>
          <p14:tracePt t="84934" x="3154363" y="4192588"/>
          <p14:tracePt t="84950" x="3267075" y="4192588"/>
          <p14:tracePt t="84966" x="3354388" y="4192588"/>
          <p14:tracePt t="84983" x="3429000" y="4192588"/>
          <p14:tracePt t="85000" x="3492500" y="4192588"/>
          <p14:tracePt t="85017" x="3554413" y="4192588"/>
          <p14:tracePt t="85018" x="3579813" y="4192588"/>
          <p14:tracePt t="85034" x="3617913" y="4205288"/>
          <p14:tracePt t="85050" x="3643313" y="4205288"/>
          <p14:tracePt t="85067" x="3667125" y="4205288"/>
          <p14:tracePt t="85441" x="3654425" y="4205288"/>
          <p14:tracePt t="85448" x="3630613" y="4205288"/>
          <p14:tracePt t="85456" x="3592513" y="4205288"/>
          <p14:tracePt t="85466" x="3567113" y="4205288"/>
          <p14:tracePt t="85483" x="3492500" y="4205288"/>
          <p14:tracePt t="85499" x="3392488" y="4205288"/>
          <p14:tracePt t="85517" x="3267075" y="4205288"/>
          <p14:tracePt t="85533" x="3179763" y="4205288"/>
          <p14:tracePt t="85550" x="3103563" y="4192588"/>
          <p14:tracePt t="85566" x="3016250" y="4179888"/>
          <p14:tracePt t="85583" x="2941638" y="4154488"/>
          <p14:tracePt t="85600" x="2879725" y="4154488"/>
          <p14:tracePt t="85602" x="2867025" y="4141788"/>
          <p14:tracePt t="85617" x="2828925" y="4129088"/>
          <p14:tracePt t="85617" x="2803525" y="4129088"/>
          <p14:tracePt t="85633" x="2767013" y="4129088"/>
          <p14:tracePt t="85649" x="2728913" y="4129088"/>
          <p14:tracePt t="85667" x="2716213" y="4129088"/>
          <p14:tracePt t="85683" x="2703513" y="4129088"/>
          <p14:tracePt t="85832" x="2728913" y="4129088"/>
          <p14:tracePt t="85840" x="2754313" y="4129088"/>
          <p14:tracePt t="85850" x="2790825" y="4129088"/>
          <p14:tracePt t="85866" x="2928938" y="4129088"/>
          <p14:tracePt t="85883" x="3054350" y="4129088"/>
          <p14:tracePt t="85900" x="3216275" y="4129088"/>
          <p14:tracePt t="85917" x="3367088" y="4129088"/>
          <p14:tracePt t="85933" x="3417888" y="4129088"/>
          <p14:tracePt t="85950" x="3454400" y="4129088"/>
          <p14:tracePt t="85966" x="3479800" y="4129088"/>
          <p14:tracePt t="85984" x="3505200" y="4129088"/>
          <p14:tracePt t="86000" x="3517900" y="4129088"/>
          <p14:tracePt t="86178" x="3530600" y="4129088"/>
          <p14:tracePt t="86185" x="3541713" y="4129088"/>
          <p14:tracePt t="86193" x="3554413" y="4129088"/>
          <p14:tracePt t="86201" x="3567113" y="4129088"/>
          <p14:tracePt t="86217" x="3605213" y="4129088"/>
          <p14:tracePt t="86233" x="3667125" y="4129088"/>
          <p14:tracePt t="86250" x="3717925" y="4129088"/>
          <p14:tracePt t="86267" x="3792538" y="4129088"/>
          <p14:tracePt t="86284" x="3867150" y="4129088"/>
          <p14:tracePt t="86301" x="3968750" y="4129088"/>
          <p14:tracePt t="86317" x="4017963" y="4141788"/>
          <p14:tracePt t="86333" x="4043363" y="4141788"/>
          <p14:tracePt t="86350" x="4068763" y="4141788"/>
          <p14:tracePt t="86808" x="4043363" y="4141788"/>
          <p14:tracePt t="86816" x="4017963" y="4141788"/>
          <p14:tracePt t="86823" x="3979863" y="4141788"/>
          <p14:tracePt t="86833" x="3917950" y="4141788"/>
          <p14:tracePt t="86850" x="3792538" y="4141788"/>
          <p14:tracePt t="86866" x="3617913" y="4141788"/>
          <p14:tracePt t="86883" x="3454400" y="4129088"/>
          <p14:tracePt t="86884" x="3354388" y="4129088"/>
          <p14:tracePt t="86900" x="3192463" y="4117975"/>
          <p14:tracePt t="86917" x="3067050" y="4117975"/>
          <p14:tracePt t="86933" x="2979738" y="4117975"/>
          <p14:tracePt t="86950" x="2903538" y="4117975"/>
          <p14:tracePt t="86966" x="2867025" y="4117975"/>
          <p14:tracePt t="86985" x="2841625" y="4117975"/>
          <p14:tracePt t="87000" x="2828925" y="4117975"/>
          <p14:tracePt t="87016" x="2816225" y="4117975"/>
          <p14:tracePt t="87093" x="2828925" y="4117975"/>
          <p14:tracePt t="87100" x="2841625" y="4117975"/>
          <p14:tracePt t="87107" x="2879725" y="4117975"/>
          <p14:tracePt t="87116" x="2916238" y="4117975"/>
          <p14:tracePt t="87133" x="2992438" y="4117975"/>
          <p14:tracePt t="87150" x="3092450" y="4117975"/>
          <p14:tracePt t="87167" x="3167063" y="4117975"/>
          <p14:tracePt t="87184" x="3216275" y="4117975"/>
          <p14:tracePt t="87185" x="3228975" y="4117975"/>
          <p14:tracePt t="87200" x="3279775" y="4117975"/>
          <p14:tracePt t="87216" x="3292475" y="4117975"/>
          <p14:tracePt t="87233" x="3317875" y="4117975"/>
          <p14:tracePt t="89910" x="3292475" y="4117975"/>
          <p14:tracePt t="89917" x="3254375" y="4117975"/>
          <p14:tracePt t="89925" x="3205163" y="4117975"/>
          <p14:tracePt t="89934" x="3167063" y="4117975"/>
          <p14:tracePt t="89950" x="3079750" y="4117975"/>
          <p14:tracePt t="89967" x="2941638" y="4105275"/>
          <p14:tracePt t="89984" x="2828925" y="4079875"/>
          <p14:tracePt t="90000" x="2728913" y="4067175"/>
          <p14:tracePt t="90017" x="2628900" y="4054475"/>
          <p14:tracePt t="90018" x="2590800" y="4041775"/>
          <p14:tracePt t="90034" x="2503488" y="4029075"/>
          <p14:tracePt t="90050" x="2452688" y="4017963"/>
          <p14:tracePt t="90066" x="2403475" y="4005263"/>
          <p14:tracePt t="90083" x="2365375" y="3992563"/>
          <p14:tracePt t="90100" x="2352675" y="3992563"/>
          <p14:tracePt t="90179" x="2390775" y="3979863"/>
          <p14:tracePt t="90186" x="2441575" y="3979863"/>
          <p14:tracePt t="90194" x="2478088" y="3979863"/>
          <p14:tracePt t="90202" x="2541588" y="3967163"/>
          <p14:tracePt t="90217" x="2603500" y="3967163"/>
          <p14:tracePt t="90218" x="2678113" y="3954463"/>
          <p14:tracePt t="90233" x="2841625" y="3954463"/>
          <p14:tracePt t="90250" x="2967038" y="3954463"/>
          <p14:tracePt t="90267" x="3067050" y="3954463"/>
          <p14:tracePt t="90283" x="3167063" y="3954463"/>
          <p14:tracePt t="90300" x="3228975" y="3954463"/>
          <p14:tracePt t="90301" x="3241675" y="3954463"/>
          <p14:tracePt t="90971" x="3254375" y="3954463"/>
          <p14:tracePt t="90978" x="3267075" y="3954463"/>
          <p14:tracePt t="90985" x="3292475" y="3954463"/>
          <p14:tracePt t="91000" x="3328988" y="3954463"/>
          <p14:tracePt t="91001" x="3379788" y="3954463"/>
          <p14:tracePt t="91017" x="3530600" y="3954463"/>
          <p14:tracePt t="91034" x="3743325" y="3954463"/>
          <p14:tracePt t="91050" x="3992563" y="3954463"/>
          <p14:tracePt t="91066" x="4217988" y="3954463"/>
          <p14:tracePt t="91084" x="4381500" y="3967163"/>
          <p14:tracePt t="91100" x="4594225" y="3992563"/>
          <p14:tracePt t="91117" x="4681538" y="4005263"/>
          <p14:tracePt t="91133" x="4743450" y="4005263"/>
          <p14:tracePt t="91150" x="4756150" y="4005263"/>
          <p14:tracePt t="91167" x="4781550" y="4005263"/>
          <p14:tracePt t="91183" x="4794250" y="4005263"/>
          <p14:tracePt t="91200" x="4806950" y="4005263"/>
          <p14:tracePt t="91684" x="4781550" y="4005263"/>
          <p14:tracePt t="91692" x="4756150" y="4005263"/>
          <p14:tracePt t="91700" x="4732338" y="4005263"/>
          <p14:tracePt t="91716" x="4656138" y="4005263"/>
          <p14:tracePt t="91734" x="4568825" y="4005263"/>
          <p14:tracePt t="91750" x="4418013" y="3992563"/>
          <p14:tracePt t="91767" x="4268788" y="3979863"/>
          <p14:tracePt t="91784" x="4092575" y="3967163"/>
          <p14:tracePt t="91800" x="4056063" y="3967163"/>
          <p14:tracePt t="91800" x="4017963" y="3954463"/>
          <p14:tracePt t="91817" x="3943350" y="3941763"/>
          <p14:tracePt t="91833" x="3867150" y="3941763"/>
          <p14:tracePt t="91850" x="3805238" y="3941763"/>
          <p14:tracePt t="91867" x="3779838" y="3941763"/>
          <p14:tracePt t="91884" x="3730625" y="3941763"/>
          <p14:tracePt t="91900" x="3717925" y="3941763"/>
          <p14:tracePt t="91917" x="3705225" y="3941763"/>
          <p14:tracePt t="92407" x="3692525" y="3954463"/>
          <p14:tracePt t="92414" x="3679825" y="3954463"/>
          <p14:tracePt t="92422" x="3667125" y="3979863"/>
          <p14:tracePt t="92438" x="3643313" y="4005263"/>
          <p14:tracePt t="92450" x="3630613" y="4017963"/>
          <p14:tracePt t="92467" x="3579813" y="4054475"/>
          <p14:tracePt t="92483" x="3554413" y="4092575"/>
          <p14:tracePt t="92500" x="3530600" y="4117975"/>
          <p14:tracePt t="92517" x="3517900" y="4129088"/>
          <p14:tracePt t="92534" x="3505200" y="4141788"/>
          <p14:tracePt t="92550" x="3492500" y="4141788"/>
          <p14:tracePt t="92567" x="3492500" y="4154488"/>
          <p14:tracePt t="92583" x="3479800" y="4154488"/>
          <p14:tracePt t="93966" x="3479800" y="4167188"/>
          <p14:tracePt t="93972" x="3454400" y="4167188"/>
          <p14:tracePt t="93988" x="3441700" y="4167188"/>
          <p14:tracePt t="94000" x="3417888" y="4167188"/>
          <p14:tracePt t="94017" x="3379788" y="4167188"/>
          <p14:tracePt t="94034" x="3305175" y="4167188"/>
          <p14:tracePt t="94050" x="3292475" y="4167188"/>
          <p14:tracePt t="94067" x="3192463" y="4167188"/>
          <p14:tracePt t="94083" x="3116263" y="4154488"/>
          <p14:tracePt t="94100" x="3016250" y="4129088"/>
          <p14:tracePt t="94117" x="2916238" y="4117975"/>
          <p14:tracePt t="94118" x="2879725" y="4117975"/>
          <p14:tracePt t="94134" x="2803525" y="4105275"/>
          <p14:tracePt t="94150" x="2767013" y="4105275"/>
          <p14:tracePt t="94150" x="2741613" y="4092575"/>
          <p14:tracePt t="94171" x="2678113" y="4079875"/>
          <p14:tracePt t="94172" x="2667000" y="4079875"/>
          <p14:tracePt t="94183" x="2641600" y="4079875"/>
          <p14:tracePt t="94200" x="2616200" y="4079875"/>
          <p14:tracePt t="94217" x="2590800" y="4079875"/>
          <p14:tracePt t="94218" x="2578100" y="4079875"/>
          <p14:tracePt t="94233" x="2565400" y="4079875"/>
          <p14:tracePt t="94250" x="2541588" y="4079875"/>
          <p14:tracePt t="94266" x="2528888" y="4079875"/>
          <p14:tracePt t="94284" x="2516188" y="4079875"/>
          <p14:tracePt t="94303" x="2503488" y="4079875"/>
          <p14:tracePt t="94403" x="2490788" y="4079875"/>
          <p14:tracePt t="94525" x="2503488" y="4079875"/>
          <p14:tracePt t="94534" x="2528888" y="4079875"/>
          <p14:tracePt t="94541" x="2554288" y="4079875"/>
          <p14:tracePt t="94550" x="2590800" y="4079875"/>
          <p14:tracePt t="94567" x="2716213" y="4079875"/>
          <p14:tracePt t="94583" x="2903538" y="4079875"/>
          <p14:tracePt t="94600" x="3128963" y="4079875"/>
          <p14:tracePt t="94617" x="3392488" y="4054475"/>
          <p14:tracePt t="94618" x="3505200" y="4029075"/>
          <p14:tracePt t="94634" x="3779838" y="3992563"/>
          <p14:tracePt t="94650" x="3968750" y="3941763"/>
          <p14:tracePt t="94667" x="4130675" y="3905250"/>
          <p14:tracePt t="94684" x="4243388" y="3867150"/>
          <p14:tracePt t="94700" x="4318000" y="3854450"/>
          <p14:tracePt t="94718" x="4394200" y="3841750"/>
          <p14:tracePt t="94733" x="4430713" y="3841750"/>
          <p14:tracePt t="94750" x="4456113" y="3841750"/>
          <p14:tracePt t="94767" x="4468813" y="3841750"/>
          <p14:tracePt t="94783" x="4481513" y="3841750"/>
          <p14:tracePt t="95079" x="4468813" y="3841750"/>
          <p14:tracePt t="95086" x="4430713" y="3841750"/>
          <p14:tracePt t="95094" x="4406900" y="3841750"/>
          <p14:tracePt t="95101" x="4368800" y="3841750"/>
          <p14:tracePt t="95117" x="4243388" y="3854450"/>
          <p14:tracePt t="95133" x="4092575" y="3867150"/>
          <p14:tracePt t="95150" x="3917950" y="3879850"/>
          <p14:tracePt t="95167" x="3767138" y="3879850"/>
          <p14:tracePt t="95183" x="3617913" y="3879850"/>
          <p14:tracePt t="95200" x="3479800" y="3879850"/>
          <p14:tracePt t="95217" x="3292475" y="3879850"/>
          <p14:tracePt t="95233" x="3167063" y="3879850"/>
          <p14:tracePt t="95250" x="3079750" y="3867150"/>
          <p14:tracePt t="95267" x="2979738" y="3867150"/>
          <p14:tracePt t="95283" x="2903538" y="3867150"/>
          <p14:tracePt t="95300" x="2841625" y="3867150"/>
          <p14:tracePt t="95317" x="2741613" y="3867150"/>
          <p14:tracePt t="95333" x="2678113" y="3867150"/>
          <p14:tracePt t="95350" x="2641600" y="3867150"/>
          <p14:tracePt t="95367" x="2578100" y="3867150"/>
          <p14:tracePt t="95383" x="2541588" y="3867150"/>
          <p14:tracePt t="95400" x="2503488" y="3867150"/>
          <p14:tracePt t="95401" x="2490788" y="3867150"/>
          <p14:tracePt t="95417" x="2465388" y="3867150"/>
          <p14:tracePt t="95433" x="2428875" y="3867150"/>
          <p14:tracePt t="95450" x="2403475" y="3867150"/>
          <p14:tracePt t="95467" x="2365375" y="3867150"/>
          <p14:tracePt t="95483" x="2328863" y="3867150"/>
          <p14:tracePt t="95501" x="2290763" y="3867150"/>
          <p14:tracePt t="95517" x="2265363" y="3879850"/>
          <p14:tracePt t="95534" x="2239963" y="3879850"/>
          <p14:tracePt t="95550" x="2203450" y="3879850"/>
          <p14:tracePt t="95567" x="2190750" y="3892550"/>
          <p14:tracePt t="95584" x="2165350" y="3892550"/>
          <p14:tracePt t="95601" x="2127250" y="3905250"/>
          <p14:tracePt t="95617" x="2103438" y="3916363"/>
          <p14:tracePt t="95634" x="2078038" y="3916363"/>
          <p14:tracePt t="95650" x="2065338" y="3929063"/>
          <p14:tracePt t="95667" x="2039938" y="3941763"/>
          <p14:tracePt t="95683" x="2027238" y="3941763"/>
          <p14:tracePt t="95700" x="2014538" y="3941763"/>
          <p14:tracePt t="95717" x="2003425" y="3954463"/>
          <p14:tracePt t="95747" x="1990725" y="3954463"/>
          <p14:tracePt t="95862" x="2003425" y="3954463"/>
          <p14:tracePt t="95869" x="2027238" y="3954463"/>
          <p14:tracePt t="95877" x="2065338" y="3954463"/>
          <p14:tracePt t="95884" x="2103438" y="3954463"/>
          <p14:tracePt t="95900" x="2228850" y="3954463"/>
          <p14:tracePt t="95917" x="2416175" y="3954463"/>
          <p14:tracePt t="95933" x="2616200" y="3954463"/>
          <p14:tracePt t="95950" x="2816225" y="3954463"/>
          <p14:tracePt t="95967" x="2967038" y="3954463"/>
          <p14:tracePt t="95983" x="3128963" y="3954463"/>
          <p14:tracePt t="96001" x="3328988" y="3954463"/>
          <p14:tracePt t="96017" x="3429000" y="3954463"/>
          <p14:tracePt t="96034" x="3517900" y="3941763"/>
          <p14:tracePt t="96050" x="3592513" y="3941763"/>
          <p14:tracePt t="96067" x="3643313" y="3941763"/>
          <p14:tracePt t="96083" x="3692525" y="3929063"/>
          <p14:tracePt t="96084" x="3705225" y="3929063"/>
          <p14:tracePt t="96101" x="3730625" y="3929063"/>
          <p14:tracePt t="96117" x="3743325" y="3929063"/>
          <p14:tracePt t="96139" x="3756025" y="3929063"/>
          <p14:tracePt t="96169" x="3767138" y="3929063"/>
          <p14:tracePt t="96184" x="3779838" y="3929063"/>
          <p14:tracePt t="96600" x="3767138" y="3929063"/>
          <p14:tracePt t="96607" x="3756025" y="3941763"/>
          <p14:tracePt t="96617" x="3743325" y="3941763"/>
          <p14:tracePt t="96633" x="3705225" y="3954463"/>
          <p14:tracePt t="96650" x="3654425" y="3954463"/>
          <p14:tracePt t="96667" x="3605213" y="3967163"/>
          <p14:tracePt t="96684" x="3492500" y="3979863"/>
          <p14:tracePt t="96700" x="3405188" y="3992563"/>
          <p14:tracePt t="96717" x="3305175" y="4005263"/>
          <p14:tracePt t="96733" x="3216275" y="4017963"/>
          <p14:tracePt t="96750" x="3141663" y="4017963"/>
          <p14:tracePt t="96767" x="3054350" y="4029075"/>
          <p14:tracePt t="96767" x="3028950" y="4029075"/>
          <p14:tracePt t="96784" x="2954338" y="4041775"/>
          <p14:tracePt t="96800" x="2890838" y="4041775"/>
          <p14:tracePt t="96817" x="2828925" y="4041775"/>
          <p14:tracePt t="96833" x="2790825" y="4054475"/>
          <p14:tracePt t="96850" x="2754313" y="4067175"/>
          <p14:tracePt t="96867" x="2728913" y="4067175"/>
          <p14:tracePt t="96868" x="2716213" y="4067175"/>
          <p14:tracePt t="96883" x="2703513" y="4067175"/>
          <p14:tracePt t="96907" x="2690813" y="4067175"/>
          <p14:tracePt t="97291" x="2703513" y="4067175"/>
          <p14:tracePt t="97298" x="2728913" y="4067175"/>
          <p14:tracePt t="97306" x="2754313" y="4067175"/>
          <p14:tracePt t="97317" x="2778125" y="4067175"/>
          <p14:tracePt t="97333" x="2879725" y="4067175"/>
          <p14:tracePt t="97350" x="2979738" y="4067175"/>
          <p14:tracePt t="97367" x="3216275" y="4079875"/>
          <p14:tracePt t="97383" x="3341688" y="4092575"/>
          <p14:tracePt t="97400" x="3479800" y="4092575"/>
          <p14:tracePt t="97417" x="3554413" y="4092575"/>
          <p14:tracePt t="97433" x="3605213" y="4092575"/>
          <p14:tracePt t="97450" x="3643313" y="4092575"/>
          <p14:tracePt t="97451" x="3654425" y="4092575"/>
          <p14:tracePt t="97467" x="3667125" y="4092575"/>
          <p14:tracePt t="97812" x="3667125" y="4105275"/>
          <p14:tracePt t="97820" x="3643313" y="4105275"/>
          <p14:tracePt t="97828" x="3630613" y="4105275"/>
          <p14:tracePt t="97835" x="3605213" y="4117975"/>
          <p14:tracePt t="97851" x="3554413" y="4117975"/>
          <p14:tracePt t="97867" x="3492500" y="4117975"/>
          <p14:tracePt t="97884" x="3429000" y="4117975"/>
          <p14:tracePt t="97900" x="3341688" y="4117975"/>
          <p14:tracePt t="97917" x="3241675" y="4117975"/>
          <p14:tracePt t="97934" x="3128963" y="4117975"/>
          <p14:tracePt t="97935" x="3092450" y="4117975"/>
          <p14:tracePt t="97950" x="3041650" y="4117975"/>
          <p14:tracePt t="97967" x="2928938" y="4117975"/>
          <p14:tracePt t="97983" x="2879725" y="4117975"/>
          <p14:tracePt t="98000" x="2828925" y="4117975"/>
          <p14:tracePt t="98017" x="2778125" y="4117975"/>
          <p14:tracePt t="98034" x="2741613" y="4117975"/>
          <p14:tracePt t="98050" x="2728913" y="4117975"/>
          <p14:tracePt t="98067" x="2716213" y="4117975"/>
          <p14:tracePt t="98373" x="2728913" y="4117975"/>
          <p14:tracePt t="98381" x="2741613" y="4117975"/>
          <p14:tracePt t="98388" x="2767013" y="4117975"/>
          <p14:tracePt t="98400" x="2790825" y="4117975"/>
          <p14:tracePt t="98417" x="2841625" y="4117975"/>
          <p14:tracePt t="98433" x="2954338" y="4117975"/>
          <p14:tracePt t="98434" x="3028950" y="4117975"/>
          <p14:tracePt t="98450" x="3216275" y="4117975"/>
          <p14:tracePt t="98467" x="3379788" y="4117975"/>
          <p14:tracePt t="98483" x="3517900" y="4117975"/>
          <p14:tracePt t="98500" x="3617913" y="4117975"/>
          <p14:tracePt t="98517" x="3692525" y="4117975"/>
          <p14:tracePt t="98534" x="3805238" y="4117975"/>
          <p14:tracePt t="98550" x="3817938" y="4117975"/>
          <p14:tracePt t="98550" x="3830638" y="4117975"/>
          <p14:tracePt t="98567" x="3867150" y="4117975"/>
          <p14:tracePt t="99065" x="3856038" y="4129088"/>
          <p14:tracePt t="99072" x="3843338" y="4129088"/>
          <p14:tracePt t="99083" x="3817938" y="4141788"/>
          <p14:tracePt t="99101" x="3767138" y="4154488"/>
          <p14:tracePt t="99117" x="3717925" y="4154488"/>
          <p14:tracePt t="99134" x="3654425" y="4167188"/>
          <p14:tracePt t="99134" x="3617913" y="4167188"/>
          <p14:tracePt t="99150" x="3530600" y="4179888"/>
          <p14:tracePt t="99166" x="3454400" y="4179888"/>
          <p14:tracePt t="99184" x="3367088" y="4179888"/>
          <p14:tracePt t="99200" x="3279775" y="4179888"/>
          <p14:tracePt t="99217" x="3154363" y="4179888"/>
          <p14:tracePt t="99234" x="3079750" y="4179888"/>
          <p14:tracePt t="99250" x="3003550" y="4179888"/>
          <p14:tracePt t="99267" x="2941638" y="4179888"/>
          <p14:tracePt t="99284" x="2890838" y="4179888"/>
          <p14:tracePt t="99300" x="2841625" y="4179888"/>
          <p14:tracePt t="99317" x="2803525" y="4192588"/>
          <p14:tracePt t="99318" x="2790825" y="4192588"/>
          <p14:tracePt t="99334" x="2778125" y="4205288"/>
          <p14:tracePt t="99350" x="2767013" y="4205288"/>
          <p14:tracePt t="99656" x="2778125" y="4205288"/>
          <p14:tracePt t="99664" x="2803525" y="4205288"/>
          <p14:tracePt t="99671" x="2816225" y="4205288"/>
          <p14:tracePt t="99684" x="2854325" y="4205288"/>
          <p14:tracePt t="99700" x="2928938" y="4192588"/>
          <p14:tracePt t="99701" x="2979738" y="4192588"/>
          <p14:tracePt t="99717" x="3067050" y="4179888"/>
          <p14:tracePt t="99733" x="3128963" y="4179888"/>
          <p14:tracePt t="99750" x="3167063" y="4179888"/>
          <p14:tracePt t="99767" x="3205163" y="4167188"/>
          <p14:tracePt t="99783" x="3216275" y="4167188"/>
          <p14:tracePt t="99800" x="3228975" y="4167188"/>
          <p14:tracePt t="99817" x="3241675" y="4167188"/>
          <p14:tracePt t="99848" x="3254375" y="4167188"/>
          <p14:tracePt t="99886" x="3267075" y="4167188"/>
          <p14:tracePt t="99901" x="3279775" y="4167188"/>
          <p14:tracePt t="99917" x="3292475" y="4167188"/>
          <p14:tracePt t="99924" x="3305175" y="4167188"/>
          <p14:tracePt t="99939" x="3328988" y="4167188"/>
          <p14:tracePt t="99950" x="3341688" y="4167188"/>
          <p14:tracePt t="99967" x="3367088" y="4167188"/>
          <p14:tracePt t="99983" x="3405188" y="4154488"/>
          <p14:tracePt t="100001" x="3492500" y="4154488"/>
          <p14:tracePt t="100017" x="3530600" y="4154488"/>
          <p14:tracePt t="100034" x="3567113" y="4154488"/>
          <p14:tracePt t="100050" x="3592513" y="4154488"/>
          <p14:tracePt t="100067" x="3617913" y="4154488"/>
          <p14:tracePt t="100084" x="3630613" y="4154488"/>
          <p14:tracePt t="100109" x="3643313" y="4154488"/>
          <p14:tracePt t="100194" x="3630613" y="4154488"/>
          <p14:tracePt t="100201" x="3617913" y="4154488"/>
          <p14:tracePt t="100217" x="3592513" y="4154488"/>
          <p14:tracePt t="100224" x="3567113" y="4154488"/>
          <p14:tracePt t="100233" x="3530600" y="4154488"/>
          <p14:tracePt t="100250" x="3479800" y="4154488"/>
          <p14:tracePt t="100267" x="3405188" y="4154488"/>
          <p14:tracePt t="100284" x="3328988" y="4141788"/>
          <p14:tracePt t="100285" x="3279775" y="4141788"/>
          <p14:tracePt t="100300" x="3241675" y="4129088"/>
          <p14:tracePt t="100301" x="3205163" y="4129088"/>
          <p14:tracePt t="100317" x="3103563" y="4105275"/>
          <p14:tracePt t="100333" x="3028950" y="4105275"/>
          <p14:tracePt t="100350" x="2954338" y="4105275"/>
          <p14:tracePt t="100367" x="2879725" y="4105275"/>
          <p14:tracePt t="100384" x="2803525" y="4105275"/>
          <p14:tracePt t="100385" x="2767013" y="4105275"/>
          <p14:tracePt t="100400" x="2716213" y="4092575"/>
          <p14:tracePt t="100417" x="2654300" y="4092575"/>
          <p14:tracePt t="100433" x="2616200" y="4092575"/>
          <p14:tracePt t="100450" x="2578100" y="4092575"/>
          <p14:tracePt t="100467" x="2554288" y="4092575"/>
          <p14:tracePt t="100483" x="2541588" y="4092575"/>
          <p14:tracePt t="100500" x="2528888" y="4092575"/>
          <p14:tracePt t="100517" x="2516188" y="4092575"/>
          <p14:tracePt t="100570" x="2503488" y="4092575"/>
          <p14:tracePt t="101130" x="2516188" y="4092575"/>
          <p14:tracePt t="101138" x="2554288" y="4092575"/>
          <p14:tracePt t="101151" x="2578100" y="4092575"/>
          <p14:tracePt t="101167" x="2703513" y="4092575"/>
          <p14:tracePt t="101168" x="2778125" y="4092575"/>
          <p14:tracePt t="101184" x="2979738" y="4092575"/>
          <p14:tracePt t="101200" x="3216275" y="4092575"/>
          <p14:tracePt t="101217" x="3392488" y="4092575"/>
          <p14:tracePt t="101234" x="3567113" y="4105275"/>
          <p14:tracePt t="101251" x="3717925" y="4117975"/>
          <p14:tracePt t="101267" x="3830638" y="4117975"/>
          <p14:tracePt t="101268" x="3867150" y="4129088"/>
          <p14:tracePt t="101284" x="3917950" y="4129088"/>
          <p14:tracePt t="101300" x="3943350" y="4129088"/>
          <p14:tracePt t="101317" x="3968750" y="4129088"/>
          <p14:tracePt t="102551" x="3956050" y="4129088"/>
          <p14:tracePt t="102558" x="3930650" y="4129088"/>
          <p14:tracePt t="102567" x="3917950" y="4129088"/>
          <p14:tracePt t="102583" x="3867150" y="4141788"/>
          <p14:tracePt t="102600" x="3792538" y="4141788"/>
          <p14:tracePt t="102617" x="3705225" y="4141788"/>
          <p14:tracePt t="102633" x="3630613" y="4141788"/>
          <p14:tracePt t="102650" x="3517900" y="4141788"/>
          <p14:tracePt t="102667" x="3392488" y="4141788"/>
          <p14:tracePt t="102684" x="3292475" y="4141788"/>
          <p14:tracePt t="102700" x="3216275" y="4141788"/>
          <p14:tracePt t="102717" x="3141663" y="4141788"/>
          <p14:tracePt t="102734" x="3092450" y="4141788"/>
          <p14:tracePt t="102735" x="3067050" y="4141788"/>
          <p14:tracePt t="102750" x="3003550" y="4141788"/>
          <p14:tracePt t="102767" x="2967038" y="4141788"/>
          <p14:tracePt t="102784" x="2916238" y="4141788"/>
          <p14:tracePt t="102800" x="2890838" y="4141788"/>
          <p14:tracePt t="102817" x="2854325" y="4141788"/>
          <p14:tracePt t="102833" x="2841625" y="4141788"/>
          <p14:tracePt t="102835" x="2828925" y="4141788"/>
          <p14:tracePt t="102866" x="2816225" y="4141788"/>
          <p14:tracePt t="102982" x="2828925" y="4141788"/>
          <p14:tracePt t="102988" x="2841625" y="4141788"/>
          <p14:tracePt t="103000" x="2854325" y="4141788"/>
          <p14:tracePt t="103017" x="2879725" y="4141788"/>
          <p14:tracePt t="103034" x="2916238" y="4141788"/>
          <p14:tracePt t="103035" x="2941638" y="4141788"/>
          <p14:tracePt t="103050" x="2992438" y="4141788"/>
          <p14:tracePt t="103067" x="3041650" y="4154488"/>
          <p14:tracePt t="103084" x="3079750" y="4154488"/>
          <p14:tracePt t="103100" x="3116263" y="4154488"/>
          <p14:tracePt t="103117" x="3141663" y="4154488"/>
          <p14:tracePt t="103134" x="3192463" y="4154488"/>
          <p14:tracePt t="103150" x="3228975" y="4154488"/>
          <p14:tracePt t="103166" x="3254375" y="4154488"/>
          <p14:tracePt t="103183" x="3305175" y="4154488"/>
          <p14:tracePt t="103200" x="3341688" y="4154488"/>
          <p14:tracePt t="103217" x="3379788" y="4154488"/>
          <p14:tracePt t="103234" x="3429000" y="4154488"/>
          <p14:tracePt t="103542" x="3441700" y="4154488"/>
          <p14:tracePt t="103549" x="3454400" y="4154488"/>
          <p14:tracePt t="103557" x="3467100" y="4154488"/>
          <p14:tracePt t="103567" x="3492500" y="4154488"/>
          <p14:tracePt t="103584" x="3541713" y="4154488"/>
          <p14:tracePt t="103600" x="3617913" y="4129088"/>
          <p14:tracePt t="103617" x="3730625" y="4129088"/>
          <p14:tracePt t="103634" x="3968750" y="4117975"/>
          <p14:tracePt t="103650" x="4143375" y="4092575"/>
          <p14:tracePt t="103667" x="4256088" y="4092575"/>
          <p14:tracePt t="103684" x="4330700" y="4092575"/>
          <p14:tracePt t="103700" x="4394200" y="4079875"/>
          <p14:tracePt t="103717" x="4430713" y="4079875"/>
          <p14:tracePt t="103734" x="4468813" y="4079875"/>
          <p14:tracePt t="103750" x="4494213" y="4079875"/>
          <p14:tracePt t="104402" x="4481513" y="4079875"/>
          <p14:tracePt t="104409" x="4443413" y="4079875"/>
          <p14:tracePt t="104417" x="4418013" y="4079875"/>
          <p14:tracePt t="104434" x="4368800" y="4079875"/>
          <p14:tracePt t="104450" x="4305300" y="4079875"/>
          <p14:tracePt t="104467" x="4217988" y="4079875"/>
          <p14:tracePt t="104483" x="4081463" y="4079875"/>
          <p14:tracePt t="104500" x="3930650" y="4079875"/>
          <p14:tracePt t="104501" x="3843338" y="4079875"/>
          <p14:tracePt t="104517" x="3743325" y="4079875"/>
          <p14:tracePt t="104533" x="3667125" y="4079875"/>
          <p14:tracePt t="104550" x="3605213" y="4079875"/>
          <p14:tracePt t="104567" x="3554413" y="4079875"/>
          <p14:tracePt t="104584" x="3517900" y="4079875"/>
          <p14:tracePt t="104601" x="3467100" y="4079875"/>
          <p14:tracePt t="104617" x="3454400" y="4079875"/>
          <p14:tracePt t="104634" x="3441700" y="4079875"/>
          <p14:tracePt t="107005" x="3417888" y="4079875"/>
          <p14:tracePt t="107013" x="3379788" y="4079875"/>
          <p14:tracePt t="107020" x="3328988" y="4092575"/>
          <p14:tracePt t="107034" x="3292475" y="4105275"/>
          <p14:tracePt t="107035" x="3254375" y="4129088"/>
          <p14:tracePt t="107050" x="3216275" y="4129088"/>
          <p14:tracePt t="107067" x="3116263" y="4154488"/>
          <p14:tracePt t="107084" x="3054350" y="4167188"/>
          <p14:tracePt t="107100" x="2992438" y="4167188"/>
          <p14:tracePt t="107117" x="2941638" y="4192588"/>
          <p14:tracePt t="107133" x="2890838" y="4205288"/>
          <p14:tracePt t="107151" x="2828925" y="4230688"/>
          <p14:tracePt t="107167" x="2778125" y="4241800"/>
          <p14:tracePt t="107183" x="2728913" y="4254500"/>
          <p14:tracePt t="107200" x="2678113" y="4267200"/>
          <p14:tracePt t="107217" x="2641600" y="4267200"/>
          <p14:tracePt t="107234" x="2616200" y="4279900"/>
          <p14:tracePt t="107234" x="2603500" y="4279900"/>
          <p14:tracePt t="107251" x="2590800" y="4279900"/>
          <p14:tracePt t="107267" x="2578100" y="4279900"/>
          <p14:tracePt t="107534" x="2565400" y="4292600"/>
          <p14:tracePt t="107542" x="2541588" y="4305300"/>
          <p14:tracePt t="107550" x="2516188" y="4305300"/>
          <p14:tracePt t="107567" x="2441575" y="4354513"/>
          <p14:tracePt t="107583" x="2303463" y="4392613"/>
          <p14:tracePt t="107600" x="2116138" y="4430713"/>
          <p14:tracePt t="107617" x="1952625" y="4443413"/>
          <p14:tracePt t="107634" x="1652588" y="4443413"/>
          <p14:tracePt t="107650" x="1489075" y="4443413"/>
          <p14:tracePt t="107667" x="1363663" y="4443413"/>
          <p14:tracePt t="107684" x="1252538" y="4454525"/>
          <p14:tracePt t="107700" x="1176338" y="4454525"/>
          <p14:tracePt t="107717" x="1139825" y="4479925"/>
          <p14:tracePt t="107734" x="1063625" y="4479925"/>
          <p14:tracePt t="107750" x="1027113" y="4479925"/>
          <p14:tracePt t="107767" x="1014413" y="4479925"/>
          <p14:tracePt t="107783" x="989013" y="4479925"/>
          <p14:tracePt t="108119" x="1001713" y="4479925"/>
          <p14:tracePt t="108126" x="1014413" y="4479925"/>
          <p14:tracePt t="108134" x="1038225" y="4479925"/>
          <p14:tracePt t="108150" x="1089025" y="4479925"/>
          <p14:tracePt t="108168" x="1150938" y="4479925"/>
          <p14:tracePt t="108183" x="1214438" y="4492625"/>
          <p14:tracePt t="108200" x="1301750" y="4518025"/>
          <p14:tracePt t="108217" x="1414463" y="4518025"/>
          <p14:tracePt t="108233" x="1476375" y="4530725"/>
          <p14:tracePt t="108250" x="1514475" y="4530725"/>
          <p14:tracePt t="108267" x="1565275" y="4530725"/>
          <p14:tracePt t="108284" x="1589088" y="4530725"/>
          <p14:tracePt t="108587" x="1601788" y="4530725"/>
          <p14:tracePt t="108602" x="1614488" y="4530725"/>
          <p14:tracePt t="108617" x="1639888" y="4530725"/>
          <p14:tracePt t="108625" x="1665288" y="4530725"/>
          <p14:tracePt t="108633" x="1689100" y="4530725"/>
          <p14:tracePt t="108650" x="1778000" y="4530725"/>
          <p14:tracePt t="108667" x="1903413" y="4530725"/>
          <p14:tracePt t="108683" x="2078038" y="4543425"/>
          <p14:tracePt t="108700" x="2252663" y="4554538"/>
          <p14:tracePt t="108717" x="2478088" y="4579938"/>
          <p14:tracePt t="108734" x="2565400" y="4605338"/>
          <p14:tracePt t="108750" x="2641600" y="4605338"/>
          <p14:tracePt t="108767" x="2667000" y="4618038"/>
          <p14:tracePt t="110399" x="2678113" y="4618038"/>
          <p14:tracePt t="110407" x="2690813" y="4618038"/>
          <p14:tracePt t="110422" x="2703513" y="4618038"/>
          <p14:tracePt t="110434" x="2716213" y="4618038"/>
          <p14:tracePt t="110451" x="2754313" y="4618038"/>
          <p14:tracePt t="110467" x="2816225" y="4618038"/>
          <p14:tracePt t="110468" x="2854325" y="4618038"/>
          <p14:tracePt t="110484" x="2928938" y="4618038"/>
          <p14:tracePt t="110500" x="3003550" y="4618038"/>
          <p14:tracePt t="110517" x="3067050" y="4618038"/>
          <p14:tracePt t="110534" x="3103563" y="4618038"/>
          <p14:tracePt t="110551" x="3141663" y="4618038"/>
          <p14:tracePt t="110567" x="3167063" y="4618038"/>
          <p14:tracePt t="110584" x="3179763" y="4618038"/>
          <p14:tracePt t="110600" x="3192463" y="4618038"/>
          <p14:tracePt t="110617" x="3205163" y="4618038"/>
          <p14:tracePt t="111567" x="3192463" y="4618038"/>
          <p14:tracePt t="111574" x="3154363" y="4618038"/>
          <p14:tracePt t="111584" x="3116263" y="4618038"/>
          <p14:tracePt t="111600" x="3028950" y="4618038"/>
          <p14:tracePt t="111617" x="2941638" y="4618038"/>
          <p14:tracePt t="111634" x="2841625" y="4618038"/>
          <p14:tracePt t="111634" x="2767013" y="4618038"/>
          <p14:tracePt t="111651" x="2667000" y="4618038"/>
          <p14:tracePt t="111667" x="2528888" y="4618038"/>
          <p14:tracePt t="111684" x="2441575" y="4618038"/>
          <p14:tracePt t="111700" x="2365375" y="4618038"/>
          <p14:tracePt t="111717" x="2316163" y="4618038"/>
          <p14:tracePt t="111734" x="2265363" y="4618038"/>
          <p14:tracePt t="111735" x="2252663" y="4618038"/>
          <p14:tracePt t="111751" x="2228850" y="4618038"/>
          <p14:tracePt t="111767" x="2203450" y="4618038"/>
          <p14:tracePt t="111789" x="2190750" y="4618038"/>
          <p14:tracePt t="111897" x="2203450" y="4618038"/>
          <p14:tracePt t="111904" x="2228850" y="4618038"/>
          <p14:tracePt t="111912" x="2265363" y="4618038"/>
          <p14:tracePt t="111919" x="2303463" y="4618038"/>
          <p14:tracePt t="111933" x="2352675" y="4618038"/>
          <p14:tracePt t="111951" x="2490788" y="4618038"/>
          <p14:tracePt t="111967" x="2578100" y="4618038"/>
          <p14:tracePt t="111984" x="2628900" y="4618038"/>
          <p14:tracePt t="112000" x="2678113" y="4618038"/>
          <p14:tracePt t="112017" x="2716213" y="4618038"/>
          <p14:tracePt t="112018" x="2728913" y="4618038"/>
          <p14:tracePt t="120651" x="2728913" y="4630738"/>
          <p14:tracePt t="120658" x="2690813" y="4630738"/>
          <p14:tracePt t="120667" x="2667000" y="4643438"/>
          <p14:tracePt t="120684" x="2590800" y="4643438"/>
          <p14:tracePt t="120700" x="2503488" y="4667250"/>
          <p14:tracePt t="120717" x="2378075" y="4705350"/>
          <p14:tracePt t="120733" x="2228850" y="4743450"/>
          <p14:tracePt t="120734" x="2152650" y="4756150"/>
          <p14:tracePt t="120750" x="2014538" y="4792663"/>
          <p14:tracePt t="120767" x="1865313" y="4856163"/>
          <p14:tracePt t="120784" x="1727200" y="4918075"/>
          <p14:tracePt t="120800" x="1589088" y="4981575"/>
          <p14:tracePt t="120817" x="1501775" y="5018088"/>
          <p14:tracePt t="120834" x="1414463" y="5068888"/>
          <p14:tracePt t="120851" x="1327150" y="5092700"/>
          <p14:tracePt t="120867" x="1301750" y="5105400"/>
          <p14:tracePt t="120884" x="1289050" y="5118100"/>
          <p14:tracePt t="120900" x="1276350" y="5130800"/>
          <p14:tracePt t="120917" x="1263650" y="5130800"/>
          <p14:tracePt t="121203" x="1276350" y="5130800"/>
          <p14:tracePt t="121211" x="1289050" y="5130800"/>
          <p14:tracePt t="121218" x="1301750" y="5143500"/>
          <p14:tracePt t="121234" x="1327150" y="5143500"/>
          <p14:tracePt t="121235" x="1352550" y="5143500"/>
          <p14:tracePt t="121250" x="1427163" y="5143500"/>
          <p14:tracePt t="121267" x="1552575" y="5156200"/>
          <p14:tracePt t="121284" x="1739900" y="5181600"/>
          <p14:tracePt t="121301" x="1878013" y="5181600"/>
          <p14:tracePt t="121317" x="2003425" y="5181600"/>
          <p14:tracePt t="121318" x="2052638" y="5194300"/>
          <p14:tracePt t="121334" x="2090738" y="5194300"/>
          <p14:tracePt t="121335" x="2127250" y="5194300"/>
          <p14:tracePt t="121351" x="2178050" y="5194300"/>
          <p14:tracePt t="121367" x="2203450" y="5194300"/>
          <p14:tracePt t="121679" x="2228850" y="5194300"/>
          <p14:tracePt t="121695" x="2239963" y="5194300"/>
          <p14:tracePt t="121702" x="2252663" y="5194300"/>
          <p14:tracePt t="121710" x="2265363" y="5194300"/>
          <p14:tracePt t="121718" x="2290763" y="5194300"/>
          <p14:tracePt t="121734" x="2339975" y="5194300"/>
          <p14:tracePt t="121751" x="2416175" y="5205413"/>
          <p14:tracePt t="121767" x="2503488" y="5218113"/>
          <p14:tracePt t="121784" x="2603500" y="5230813"/>
          <p14:tracePt t="121801" x="2678113" y="5230813"/>
          <p14:tracePt t="121802" x="2741613" y="5230813"/>
          <p14:tracePt t="121817" x="2790825" y="5230813"/>
          <p14:tracePt t="121833" x="2841625" y="5230813"/>
          <p14:tracePt t="121850" x="2879725" y="5230813"/>
          <p14:tracePt t="122432" x="2890838" y="5230813"/>
          <p14:tracePt t="122448" x="2903538" y="5230813"/>
          <p14:tracePt t="122455" x="2916238" y="5230813"/>
          <p14:tracePt t="122467" x="2941638" y="5230813"/>
          <p14:tracePt t="122484" x="3016250" y="5230813"/>
          <p14:tracePt t="122501" x="3154363" y="5230813"/>
          <p14:tracePt t="122517" x="3279775" y="5230813"/>
          <p14:tracePt t="122533" x="3392488" y="5230813"/>
          <p14:tracePt t="122551" x="3505200" y="5230813"/>
          <p14:tracePt t="122568" x="3592513" y="5230813"/>
          <p14:tracePt t="122584" x="3654425" y="5230813"/>
          <p14:tracePt t="122601" x="3667125" y="5230813"/>
          <p14:tracePt t="127377" x="3643313" y="5230813"/>
          <p14:tracePt t="127384" x="3630613" y="5230813"/>
          <p14:tracePt t="127393" x="3617913" y="5230813"/>
          <p14:tracePt t="127400" x="3592513" y="5230813"/>
          <p14:tracePt t="127417" x="3530600" y="5230813"/>
          <p14:tracePt t="127434" x="3467100" y="5230813"/>
          <p14:tracePt t="127451" x="3367088" y="5230813"/>
          <p14:tracePt t="127467" x="3267075" y="5230813"/>
          <p14:tracePt t="127484" x="3054350" y="5230813"/>
          <p14:tracePt t="127500" x="2941638" y="5218113"/>
          <p14:tracePt t="127517" x="2803525" y="5205413"/>
          <p14:tracePt t="127534" x="2690813" y="5194300"/>
          <p14:tracePt t="127551" x="2565400" y="5181600"/>
          <p14:tracePt t="127568" x="2478088" y="5181600"/>
          <p14:tracePt t="127569" x="2441575" y="5181600"/>
          <p14:tracePt t="127585" x="2390775" y="5181600"/>
          <p14:tracePt t="127600" x="2339975" y="5168900"/>
          <p14:tracePt t="127617" x="2303463" y="5168900"/>
          <p14:tracePt t="127634" x="2290763" y="5168900"/>
          <p14:tracePt t="127651" x="2278063" y="5168900"/>
          <p14:tracePt t="127667" x="2265363" y="5168900"/>
          <p14:tracePt t="127669" x="2252663" y="5168900"/>
          <p14:tracePt t="127692" x="2252663" y="5156200"/>
          <p14:tracePt t="127830" x="2265363" y="5156200"/>
          <p14:tracePt t="127838" x="2278063" y="5156200"/>
          <p14:tracePt t="127846" x="2303463" y="5156200"/>
          <p14:tracePt t="127853" x="2352675" y="5143500"/>
          <p14:tracePt t="127867" x="2403475" y="5143500"/>
          <p14:tracePt t="127868" x="2478088" y="5143500"/>
          <p14:tracePt t="127884" x="2616200" y="5143500"/>
          <p14:tracePt t="127901" x="2767013" y="5143500"/>
          <p14:tracePt t="127917" x="2928938" y="5143500"/>
          <p14:tracePt t="127934" x="3079750" y="5143500"/>
          <p14:tracePt t="127951" x="3205163" y="5143500"/>
          <p14:tracePt t="127952" x="3241675" y="5143500"/>
          <p14:tracePt t="127967" x="3279775" y="5143500"/>
          <p14:tracePt t="127968" x="3305175" y="5143500"/>
          <p14:tracePt t="127984" x="3341688" y="5143500"/>
          <p14:tracePt t="128000" x="3367088" y="5143500"/>
          <p14:tracePt t="128314" x="3354388" y="5143500"/>
          <p14:tracePt t="128321" x="3328988" y="5143500"/>
          <p14:tracePt t="128334" x="3305175" y="5143500"/>
          <p14:tracePt t="128351" x="3241675" y="5143500"/>
          <p14:tracePt t="128368" x="3103563" y="5143500"/>
          <p14:tracePt t="128384" x="2916238" y="5143500"/>
          <p14:tracePt t="128400" x="2754313" y="5143500"/>
          <p14:tracePt t="128417" x="2628900" y="5143500"/>
          <p14:tracePt t="128434" x="2478088" y="5130800"/>
          <p14:tracePt t="128451" x="2378075" y="5118100"/>
          <p14:tracePt t="128452" x="2316163" y="5118100"/>
          <p14:tracePt t="128467" x="2265363" y="5118100"/>
          <p14:tracePt t="128468" x="2239963" y="5118100"/>
          <p14:tracePt t="128484" x="2178050" y="5105400"/>
          <p14:tracePt t="128501" x="2139950" y="5105400"/>
          <p14:tracePt t="128518" x="2116138" y="5105400"/>
          <p14:tracePt t="128534" x="2090738" y="5105400"/>
          <p14:tracePt t="128551" x="2078038" y="5105400"/>
          <p14:tracePt t="128568" x="2065338" y="5105400"/>
          <p14:tracePt t="128913" x="2090738" y="5105400"/>
          <p14:tracePt t="128920" x="2116138" y="5105400"/>
          <p14:tracePt t="128928" x="2139950" y="5105400"/>
          <p14:tracePt t="128935" x="2190750" y="5092700"/>
          <p14:tracePt t="128951" x="2239963" y="5092700"/>
          <p14:tracePt t="128952" x="2328863" y="5092700"/>
          <p14:tracePt t="128967" x="2478088" y="5092700"/>
          <p14:tracePt t="128984" x="2678113" y="5092700"/>
          <p14:tracePt t="129000" x="2879725" y="5092700"/>
          <p14:tracePt t="129017" x="3079750" y="5092700"/>
          <p14:tracePt t="129034" x="3267075" y="5092700"/>
          <p14:tracePt t="129035" x="3341688" y="5092700"/>
          <p14:tracePt t="129051" x="3417888" y="5092700"/>
          <p14:tracePt t="129052" x="3467100" y="5092700"/>
          <p14:tracePt t="129067" x="3579813" y="5092700"/>
          <p14:tracePt t="129084" x="3617913" y="5092700"/>
          <p14:tracePt t="129104" x="3630613" y="5092700"/>
          <p14:tracePt t="129481" x="3605213" y="5092700"/>
          <p14:tracePt t="129489" x="3592513" y="5092700"/>
          <p14:tracePt t="129501" x="3554413" y="5092700"/>
          <p14:tracePt t="129517" x="3517900" y="5092700"/>
          <p14:tracePt t="129535" x="3405188" y="5092700"/>
          <p14:tracePt t="129551" x="3305175" y="5092700"/>
          <p14:tracePt t="129568" x="3205163" y="5092700"/>
          <p14:tracePt t="129584" x="3103563" y="5092700"/>
          <p14:tracePt t="129601" x="3041650" y="5092700"/>
          <p14:tracePt t="129617" x="2979738" y="5092700"/>
          <p14:tracePt t="129635" x="2916238" y="5092700"/>
          <p14:tracePt t="129651" x="2879725" y="5092700"/>
          <p14:tracePt t="129667" x="2867025" y="5092700"/>
          <p14:tracePt t="129696" x="2854325" y="5092700"/>
          <p14:tracePt t="130157" x="2879725" y="5092700"/>
          <p14:tracePt t="130164" x="2890838" y="5092700"/>
          <p14:tracePt t="130172" x="2916238" y="5092700"/>
          <p14:tracePt t="130184" x="2941638" y="5092700"/>
          <p14:tracePt t="130201" x="3003550" y="5092700"/>
          <p14:tracePt t="130218" x="3141663" y="5092700"/>
          <p14:tracePt t="130234" x="3228975" y="5092700"/>
          <p14:tracePt t="130251" x="3341688" y="5092700"/>
          <p14:tracePt t="130267" x="3441700" y="5092700"/>
          <p14:tracePt t="130284" x="3517900" y="5092700"/>
          <p14:tracePt t="130301" x="3567113" y="5092700"/>
          <p14:tracePt t="130317" x="3617913" y="5092700"/>
          <p14:tracePt t="130334" x="3667125" y="5092700"/>
          <p14:tracePt t="130679" x="3654425" y="5105400"/>
          <p14:tracePt t="130687" x="3630613" y="5105400"/>
          <p14:tracePt t="130694" x="3605213" y="5105400"/>
          <p14:tracePt t="130702" x="3579813" y="5118100"/>
          <p14:tracePt t="130718" x="3517900" y="5118100"/>
          <p14:tracePt t="130734" x="3441700" y="5130800"/>
          <p14:tracePt t="130751" x="3341688" y="5130800"/>
          <p14:tracePt t="130767" x="3228975" y="5130800"/>
          <p14:tracePt t="130784" x="3103563" y="5130800"/>
          <p14:tracePt t="130801" x="2879725" y="5130800"/>
          <p14:tracePt t="130818" x="2767013" y="5130800"/>
          <p14:tracePt t="130834" x="2690813" y="5130800"/>
          <p14:tracePt t="130851" x="2616200" y="5130800"/>
          <p14:tracePt t="130867" x="2554288" y="5118100"/>
          <p14:tracePt t="130884" x="2503488" y="5118100"/>
          <p14:tracePt t="130900" x="2465388" y="5118100"/>
          <p14:tracePt t="130902" x="2452688" y="5118100"/>
          <p14:tracePt t="130918" x="2428875" y="5118100"/>
          <p14:tracePt t="131293" x="2441575" y="5130800"/>
          <p14:tracePt t="131301" x="2465388" y="5143500"/>
          <p14:tracePt t="131308" x="2490788" y="5168900"/>
          <p14:tracePt t="131317" x="2516188" y="5168900"/>
          <p14:tracePt t="131333" x="2603500" y="5218113"/>
          <p14:tracePt t="131351" x="2703513" y="5256213"/>
          <p14:tracePt t="131367" x="2867025" y="5318125"/>
          <p14:tracePt t="131384" x="3016250" y="5368925"/>
          <p14:tracePt t="131401" x="3192463" y="5443538"/>
          <p14:tracePt t="131417" x="3267075" y="5456238"/>
          <p14:tracePt t="131434" x="3328988" y="5481638"/>
          <p14:tracePt t="131451" x="3354388" y="5494338"/>
          <p14:tracePt t="131468" x="3379788" y="5507038"/>
          <p14:tracePt t="131484" x="3379788" y="5518150"/>
          <p14:tracePt t="131501" x="3379788" y="5530850"/>
          <p14:tracePt t="131517" x="3354388" y="5568950"/>
          <p14:tracePt t="131534" x="3292475" y="5619750"/>
          <p14:tracePt t="131550" x="3154363" y="5681663"/>
          <p14:tracePt t="131567" x="2979738" y="5743575"/>
          <p14:tracePt t="131584" x="2716213" y="5819775"/>
          <p14:tracePt t="131601" x="2528888" y="5843588"/>
          <p14:tracePt t="131617" x="2328863" y="5881688"/>
          <p14:tracePt t="131634" x="2139950" y="5907088"/>
          <p14:tracePt t="131650" x="2014538" y="5932488"/>
          <p14:tracePt t="131667" x="1927225" y="5945188"/>
          <p14:tracePt t="131684" x="1852613" y="5945188"/>
          <p14:tracePt t="131685" x="1839913" y="5945188"/>
          <p14:tracePt t="131701" x="1814513" y="5945188"/>
          <p14:tracePt t="131985" x="1801813" y="5945188"/>
          <p14:tracePt t="131992" x="1778000" y="5945188"/>
          <p14:tracePt t="132001" x="1765300" y="5945188"/>
          <p14:tracePt t="132017" x="1714500" y="5945188"/>
          <p14:tracePt t="132035" x="1639888" y="5945188"/>
          <p14:tracePt t="132050" x="1565275" y="5945188"/>
          <p14:tracePt t="132067" x="1476375" y="5945188"/>
          <p14:tracePt t="132084" x="1314450" y="5919788"/>
          <p14:tracePt t="132100" x="1214438" y="5907088"/>
          <p14:tracePt t="132117" x="1163638" y="5894388"/>
          <p14:tracePt t="132134" x="1127125" y="5881688"/>
          <p14:tracePt t="132150" x="1101725" y="5881688"/>
          <p14:tracePt t="132167" x="1089025" y="5881688"/>
          <p14:tracePt t="132238" x="1101725" y="5868988"/>
          <p14:tracePt t="132246" x="1114425" y="5868988"/>
          <p14:tracePt t="132253" x="1150938" y="5868988"/>
          <p14:tracePt t="132267" x="1189038" y="5868988"/>
          <p14:tracePt t="132268" x="1263650" y="5868988"/>
          <p14:tracePt t="132284" x="1376363" y="5856288"/>
          <p14:tracePt t="132301" x="1565275" y="5843588"/>
          <p14:tracePt t="132317" x="1714500" y="5843588"/>
          <p14:tracePt t="132334" x="1852613" y="5843588"/>
          <p14:tracePt t="132350" x="2003425" y="5843588"/>
          <p14:tracePt t="132368" x="2178050" y="5843588"/>
          <p14:tracePt t="132384" x="2228850" y="5843588"/>
          <p14:tracePt t="132385" x="2265363" y="5843588"/>
          <p14:tracePt t="132401" x="2278063" y="5843588"/>
          <p14:tracePt t="132417" x="2303463" y="5843588"/>
          <p14:tracePt t="132691" x="2316163" y="5843588"/>
          <p14:tracePt t="132698" x="2328863" y="5843588"/>
          <p14:tracePt t="132706" x="2352675" y="5843588"/>
          <p14:tracePt t="132718" x="2378075" y="5843588"/>
          <p14:tracePt t="132734" x="2441575" y="5843588"/>
          <p14:tracePt t="132751" x="2554288" y="5843588"/>
          <p14:tracePt t="132752" x="2616200" y="5843588"/>
          <p14:tracePt t="132768" x="2778125" y="5832475"/>
          <p14:tracePt t="132784" x="2979738" y="5832475"/>
          <p14:tracePt t="132801" x="3154363" y="5832475"/>
          <p14:tracePt t="132817" x="3254375" y="5832475"/>
          <p14:tracePt t="132834" x="3328988" y="5832475"/>
          <p14:tracePt t="132851" x="3392488" y="5832475"/>
          <p14:tracePt t="132852" x="3405188" y="5832475"/>
          <p14:tracePt t="132868" x="3429000" y="5819775"/>
          <p14:tracePt t="133589" x="3441700" y="5819775"/>
          <p14:tracePt t="133597" x="3454400" y="5819775"/>
          <p14:tracePt t="133604" x="3479800" y="5819775"/>
          <p14:tracePt t="133617" x="3505200" y="5819775"/>
          <p14:tracePt t="133634" x="3605213" y="5819775"/>
          <p14:tracePt t="133635" x="3679825" y="5819775"/>
          <p14:tracePt t="133651" x="3879850" y="5819775"/>
          <p14:tracePt t="133667" x="4092575" y="5819775"/>
          <p14:tracePt t="133684" x="4294188" y="5819775"/>
          <p14:tracePt t="133700" x="4481513" y="5832475"/>
          <p14:tracePt t="133718" x="4530725" y="5832475"/>
          <p14:tracePt t="133734" x="4656138" y="5843588"/>
          <p14:tracePt t="133750" x="4694238" y="5843588"/>
          <p14:tracePt t="133767" x="4706938" y="5843588"/>
          <p14:tracePt t="133784" x="4719638" y="5843588"/>
          <p14:tracePt t="142389" x="4656138" y="5843588"/>
          <p14:tracePt t="142396" x="4568825" y="5832475"/>
          <p14:tracePt t="142404" x="4481513" y="5819775"/>
          <p14:tracePt t="142418" x="4406900" y="5819775"/>
          <p14:tracePt t="142435" x="4130675" y="5807075"/>
          <p14:tracePt t="142451" x="3943350" y="5807075"/>
          <p14:tracePt t="142467" x="3792538" y="5807075"/>
          <p14:tracePt t="142484" x="3679825" y="5807075"/>
          <p14:tracePt t="142501" x="3554413" y="5807075"/>
          <p14:tracePt t="142518" x="3454400" y="5807075"/>
          <p14:tracePt t="142535" x="3328988" y="5807075"/>
          <p14:tracePt t="142551" x="3267075" y="5807075"/>
          <p14:tracePt t="142865" x="3241675" y="5807075"/>
          <p14:tracePt t="142872" x="3216275" y="5807075"/>
          <p14:tracePt t="142884" x="3192463" y="5807075"/>
          <p14:tracePt t="142901" x="3103563" y="5807075"/>
          <p14:tracePt t="142902" x="3054350" y="5807075"/>
          <p14:tracePt t="142917" x="2967038" y="5807075"/>
          <p14:tracePt t="142934" x="2703513" y="5807075"/>
          <p14:tracePt t="142951" x="2503488" y="5807075"/>
          <p14:tracePt t="142967" x="2303463" y="5807075"/>
          <p14:tracePt t="142984" x="2078038" y="5807075"/>
          <p14:tracePt t="143001" x="1878013" y="5807075"/>
          <p14:tracePt t="143002" x="1778000" y="5807075"/>
          <p14:tracePt t="143017" x="1677988" y="5807075"/>
          <p14:tracePt t="143034" x="1476375" y="5807075"/>
          <p14:tracePt t="143051" x="1389063" y="5807075"/>
          <p14:tracePt t="143067" x="1327150" y="5807075"/>
          <p14:tracePt t="143084" x="1289050" y="5819775"/>
          <p14:tracePt t="143333" x="1276350" y="5819775"/>
          <p14:tracePt t="143341" x="1276350" y="5832475"/>
          <p14:tracePt t="143351" x="1263650" y="5843588"/>
          <p14:tracePt t="143367" x="1252538" y="5868988"/>
          <p14:tracePt t="143384" x="1227138" y="5907088"/>
          <p14:tracePt t="143401" x="1201738" y="5932488"/>
          <p14:tracePt t="143418" x="1189038" y="6007100"/>
          <p14:tracePt t="143434" x="1163638" y="6045200"/>
          <p14:tracePt t="143451" x="1163638" y="6069013"/>
          <p14:tracePt t="143467" x="1163638" y="6094413"/>
          <p14:tracePt t="143484" x="1163638" y="6107113"/>
          <p14:tracePt t="143501" x="1163638" y="6132513"/>
          <p14:tracePt t="143533" x="1163638" y="6145213"/>
          <p14:tracePt t="143648" x="1176338" y="6145213"/>
          <p14:tracePt t="143655" x="1201738" y="6145213"/>
          <p14:tracePt t="143667" x="1227138" y="6157913"/>
          <p14:tracePt t="143684" x="1263650" y="6157913"/>
          <p14:tracePt t="143686" x="1289050" y="6157913"/>
          <p14:tracePt t="143701" x="1327150" y="6169025"/>
          <p14:tracePt t="143701" x="1363663" y="6169025"/>
          <p14:tracePt t="143718" x="1427163" y="6169025"/>
          <p14:tracePt t="143734" x="1501775" y="6181725"/>
          <p14:tracePt t="143751" x="1589088" y="6194425"/>
          <p14:tracePt t="143768" x="1665288" y="6194425"/>
          <p14:tracePt t="143784" x="1739900" y="6207125"/>
          <p14:tracePt t="143785" x="1790700" y="6207125"/>
          <p14:tracePt t="143801" x="1890713" y="6219825"/>
          <p14:tracePt t="143817" x="2003425" y="6219825"/>
          <p14:tracePt t="143834" x="2090738" y="6219825"/>
          <p14:tracePt t="143851" x="2103438" y="6219825"/>
          <p14:tracePt t="143868" x="2127250" y="6219825"/>
          <p14:tracePt t="144109" x="2139950" y="6219825"/>
          <p14:tracePt t="144124" x="2152650" y="6219825"/>
          <p14:tracePt t="144132" x="2165350" y="6219825"/>
          <p14:tracePt t="144139" x="2190750" y="6219825"/>
          <p14:tracePt t="144151" x="2216150" y="6219825"/>
          <p14:tracePt t="144167" x="2290763" y="6219825"/>
          <p14:tracePt t="144185" x="2503488" y="6219825"/>
          <p14:tracePt t="144202" x="2654300" y="6219825"/>
          <p14:tracePt t="144217" x="2803525" y="6219825"/>
          <p14:tracePt t="144234" x="2916238" y="6219825"/>
          <p14:tracePt t="144251" x="3028950" y="6219825"/>
          <p14:tracePt t="144267" x="3079750" y="6219825"/>
          <p14:tracePt t="144284" x="3116263" y="6219825"/>
          <p14:tracePt t="147349" x="3128963" y="6219825"/>
          <p14:tracePt t="147364" x="3154363" y="6219825"/>
          <p14:tracePt t="147372" x="3179763" y="6219825"/>
          <p14:tracePt t="147384" x="3216275" y="6219825"/>
          <p14:tracePt t="147401" x="3279775" y="6219825"/>
          <p14:tracePt t="147418" x="3454400" y="6219825"/>
          <p14:tracePt t="147434" x="3579813" y="6219825"/>
          <p14:tracePt t="147451" x="3717925" y="6219825"/>
          <p14:tracePt t="147467" x="3867150" y="6219825"/>
          <p14:tracePt t="147484" x="3992563" y="6219825"/>
          <p14:tracePt t="147500" x="4081463" y="6219825"/>
          <p14:tracePt t="147517" x="4156075" y="6232525"/>
          <p14:tracePt t="147534" x="4192588" y="6232525"/>
          <p14:tracePt t="147551" x="4217988" y="6232525"/>
          <p14:tracePt t="147567" x="4243388" y="6232525"/>
          <p14:tracePt t="147584" x="4256088" y="6232525"/>
          <p14:tracePt t="152048" x="4243388" y="6232525"/>
          <p14:tracePt t="152055" x="4181475" y="6232525"/>
          <p14:tracePt t="152068" x="4130675" y="6232525"/>
          <p14:tracePt t="152085" x="3992563" y="6219825"/>
          <p14:tracePt t="152086" x="3930650" y="6207125"/>
          <p14:tracePt t="152101" x="3743325" y="6194425"/>
          <p14:tracePt t="152118" x="3567113" y="6181725"/>
          <p14:tracePt t="152134" x="3405188" y="6169025"/>
          <p14:tracePt t="152151" x="3254375" y="6145213"/>
          <p14:tracePt t="152167" x="3092450" y="6119813"/>
          <p14:tracePt t="152184" x="2928938" y="6094413"/>
          <p14:tracePt t="152186" x="2841625" y="6081713"/>
          <p14:tracePt t="152202" x="2703513" y="6069013"/>
          <p14:tracePt t="152218" x="2603500" y="6045200"/>
          <p14:tracePt t="152235" x="2490788" y="6045200"/>
          <p14:tracePt t="152251" x="2428875" y="6019800"/>
          <p14:tracePt t="152268" x="2390775" y="6007100"/>
          <p14:tracePt t="152284" x="2378075" y="6007100"/>
          <p14:tracePt t="152554" x="2352675" y="6007100"/>
          <p14:tracePt t="152562" x="2328863" y="6007100"/>
          <p14:tracePt t="152570" x="2303463" y="6007100"/>
          <p14:tracePt t="152585" x="2239963" y="6019800"/>
          <p14:tracePt t="152601" x="2165350" y="6032500"/>
          <p14:tracePt t="152617" x="2078038" y="6045200"/>
          <p14:tracePt t="152634" x="1990725" y="6069013"/>
          <p14:tracePt t="152651" x="1939925" y="6081713"/>
          <p14:tracePt t="152668" x="1890713" y="6107113"/>
          <p14:tracePt t="152685" x="1839913" y="6132513"/>
          <p14:tracePt t="152701" x="1814513" y="6145213"/>
          <p14:tracePt t="152717" x="1801813" y="6169025"/>
          <p14:tracePt t="152735" x="1778000" y="6194425"/>
          <p14:tracePt t="152751" x="1752600" y="6207125"/>
          <p14:tracePt t="152768" x="1739900" y="6232525"/>
          <p14:tracePt t="152769" x="1727200" y="6245225"/>
          <p14:tracePt t="152785" x="1714500" y="6257925"/>
          <p14:tracePt t="152801" x="1701800" y="6269038"/>
          <p14:tracePt t="152817" x="1701800" y="6281738"/>
          <p14:tracePt t="152834" x="1701800" y="6294438"/>
          <p14:tracePt t="152851" x="1701800" y="6319838"/>
          <p14:tracePt t="152868" x="1701800" y="6332538"/>
          <p14:tracePt t="152869" x="1727200" y="6345238"/>
          <p14:tracePt t="152885" x="1790700" y="6357938"/>
          <p14:tracePt t="152901" x="1890713" y="6381750"/>
          <p14:tracePt t="152917" x="2039938" y="6394450"/>
          <p14:tracePt t="152934" x="2203450" y="6407150"/>
          <p14:tracePt t="152954" x="2490788" y="6432550"/>
          <p14:tracePt t="152968" x="2590800" y="6432550"/>
          <p14:tracePt t="152968" x="2678113" y="6432550"/>
          <p14:tracePt t="152984" x="2790825" y="6432550"/>
          <p14:tracePt t="153000" x="2854325" y="6432550"/>
          <p14:tracePt t="153031" x="2867025" y="6432550"/>
          <p14:tracePt t="153269" x="2879725" y="6432550"/>
          <p14:tracePt t="153277" x="2890838" y="6432550"/>
          <p14:tracePt t="153284" x="2916238" y="6432550"/>
          <p14:tracePt t="153301" x="3003550" y="6432550"/>
          <p14:tracePt t="153317" x="3103563" y="6432550"/>
          <p14:tracePt t="153335" x="3254375" y="6432550"/>
          <p14:tracePt t="153351" x="3441700" y="6432550"/>
          <p14:tracePt t="153368" x="3692525" y="6445250"/>
          <p14:tracePt t="153384" x="3830638" y="6445250"/>
          <p14:tracePt t="153401" x="3930650" y="6445250"/>
          <p14:tracePt t="153418" x="3992563" y="6445250"/>
          <p14:tracePt t="153434" x="4030663" y="6445250"/>
          <p14:tracePt t="153676" x="4043363" y="6445250"/>
          <p14:tracePt t="153690" x="4056063" y="6445250"/>
          <p14:tracePt t="153699" x="4092575" y="6445250"/>
          <p14:tracePt t="153706" x="4130675" y="6445250"/>
          <p14:tracePt t="153717" x="4168775" y="6445250"/>
          <p14:tracePt t="153735" x="4281488" y="6445250"/>
          <p14:tracePt t="153751" x="4430713" y="6445250"/>
          <p14:tracePt t="153752" x="4556125" y="6457950"/>
          <p14:tracePt t="153768" x="4732338" y="6457950"/>
          <p14:tracePt t="153784" x="4945063" y="6470650"/>
          <p14:tracePt t="153801" x="5068888" y="6470650"/>
          <p14:tracePt t="153817" x="5145088" y="6470650"/>
          <p14:tracePt t="153834" x="5207000" y="6470650"/>
          <p14:tracePt t="153851" x="5232400" y="6470650"/>
          <p14:tracePt t="154083" x="5257800" y="6470650"/>
          <p14:tracePt t="154090" x="5281613" y="6470650"/>
          <p14:tracePt t="154100" x="5294313" y="6470650"/>
          <p14:tracePt t="154118" x="5370513" y="6470650"/>
          <p14:tracePt t="154134" x="5457825" y="6470650"/>
          <p14:tracePt t="154151" x="5657850" y="6470650"/>
          <p14:tracePt t="154168" x="5795963" y="6470650"/>
          <p14:tracePt t="154184" x="5945188" y="6470650"/>
          <p14:tracePt t="154201" x="6045200" y="6483350"/>
          <p14:tracePt t="154218" x="6121400" y="6494463"/>
          <p14:tracePt t="154238" x="6196013" y="6494463"/>
          <p14:tracePt t="154251" x="6221413" y="6494463"/>
          <p14:tracePt t="154268" x="6234113" y="6494463"/>
          <p14:tracePt t="157123" x="6208713" y="6494463"/>
          <p14:tracePt t="157131" x="6170613" y="6494463"/>
          <p14:tracePt t="157138" x="6108700" y="6483350"/>
          <p14:tracePt t="157151" x="6034088" y="6457950"/>
          <p14:tracePt t="157167" x="5845175" y="6394450"/>
          <p14:tracePt t="157185" x="5495925" y="6245225"/>
          <p14:tracePt t="157201" x="5257800" y="6132513"/>
          <p14:tracePt t="157218" x="4981575" y="6019800"/>
          <p14:tracePt t="157234" x="4732338" y="5919788"/>
          <p14:tracePt t="157251" x="4481513" y="5843588"/>
          <p14:tracePt t="157267" x="4305300" y="5794375"/>
          <p14:tracePt t="157269" x="4192588" y="5768975"/>
          <p14:tracePt t="157285" x="4017963" y="5732463"/>
          <p14:tracePt t="157301" x="3892550" y="5719763"/>
          <p14:tracePt t="157318" x="3805238" y="5707063"/>
          <p14:tracePt t="157334" x="3743325" y="5707063"/>
          <p14:tracePt t="157351" x="3730625" y="5707063"/>
          <p14:tracePt t="157737" x="3705225" y="5707063"/>
          <p14:tracePt t="157745" x="3667125" y="5707063"/>
          <p14:tracePt t="157752" x="3617913" y="5732463"/>
          <p14:tracePt t="157768" x="3467100" y="5756275"/>
          <p14:tracePt t="157784" x="3228975" y="5807075"/>
          <p14:tracePt t="157801" x="2992438" y="5832475"/>
          <p14:tracePt t="157818" x="2728913" y="5832475"/>
          <p14:tracePt t="157835" x="2528888" y="5832475"/>
          <p14:tracePt t="157851" x="2365375" y="5807075"/>
          <p14:tracePt t="157868" x="2252663" y="5743575"/>
          <p14:tracePt t="157884" x="2216150" y="5694363"/>
          <p14:tracePt t="157901" x="2216150" y="5619750"/>
          <p14:tracePt t="157917" x="2228850" y="5518150"/>
          <p14:tracePt t="157934" x="2316163" y="5368925"/>
          <p14:tracePt t="157951" x="2465388" y="5194300"/>
          <p14:tracePt t="157952" x="2578100" y="5081588"/>
          <p14:tracePt t="157968" x="2816225" y="4868863"/>
          <p14:tracePt t="157985" x="3092450" y="4643438"/>
          <p14:tracePt t="158001" x="3341688" y="4443413"/>
          <p14:tracePt t="158018" x="3505200" y="4318000"/>
          <p14:tracePt t="158035" x="3617913" y="4230688"/>
          <p14:tracePt t="158052" x="3630613" y="4205288"/>
          <p14:tracePt t="158413" x="3605213" y="4217988"/>
          <p14:tracePt t="158420" x="3567113" y="4230688"/>
          <p14:tracePt t="158428" x="3517900" y="4230688"/>
          <p14:tracePt t="158435" x="3441700" y="4241800"/>
          <p14:tracePt t="158452" x="3205163" y="4279900"/>
          <p14:tracePt t="158467" x="2916238" y="4279900"/>
          <p14:tracePt t="158485" x="2590800" y="4279900"/>
          <p14:tracePt t="158501" x="2278063" y="4254500"/>
          <p14:tracePt t="158518" x="2014538" y="4205288"/>
          <p14:tracePt t="158534" x="1814513" y="4167188"/>
          <p14:tracePt t="158535" x="1739900" y="4141788"/>
          <p14:tracePt t="158552" x="1677988" y="4117975"/>
          <p14:tracePt t="158568" x="1665288" y="4092575"/>
          <p14:tracePt t="158584" x="1665288" y="4054475"/>
          <p14:tracePt t="158601" x="1714500" y="3992563"/>
          <p14:tracePt t="158618" x="1827213" y="3916363"/>
          <p14:tracePt t="158634" x="2039938" y="3816350"/>
          <p14:tracePt t="158635" x="2165350" y="3767138"/>
          <p14:tracePt t="158651" x="2390775" y="3716338"/>
          <p14:tracePt t="158668" x="2603500" y="3692525"/>
          <p14:tracePt t="158684" x="2816225" y="3679825"/>
          <p14:tracePt t="158701" x="2992438" y="3679825"/>
          <p14:tracePt t="158718" x="3154363" y="3679825"/>
          <p14:tracePt t="158735" x="3317875" y="3741738"/>
          <p14:tracePt t="158751" x="3392488" y="3779838"/>
          <p14:tracePt t="158768" x="3441700" y="3816350"/>
          <p14:tracePt t="158784" x="3467100" y="3841750"/>
          <p14:tracePt t="158801" x="3479800" y="3841750"/>
          <p14:tracePt t="158818" x="3492500" y="3854450"/>
          <p14:tracePt t="159296" x="3505200" y="3854450"/>
          <p14:tracePt t="159303" x="3530600" y="3854450"/>
          <p14:tracePt t="159312" x="3554413" y="3854450"/>
          <p14:tracePt t="159318" x="3592513" y="3854450"/>
          <p14:tracePt t="159335" x="3767138" y="3916363"/>
          <p14:tracePt t="159351" x="3992563" y="3967163"/>
          <p14:tracePt t="159368" x="4281488" y="4017963"/>
          <p14:tracePt t="159384" x="4606925" y="4105275"/>
          <p14:tracePt t="159401" x="4881563" y="4179888"/>
          <p14:tracePt t="159418" x="5119688" y="4267200"/>
          <p14:tracePt t="159419" x="5219700" y="4292600"/>
          <p14:tracePt t="159434" x="5419725" y="4354513"/>
          <p14:tracePt t="159452" x="5545138" y="4392613"/>
          <p14:tracePt t="159467" x="5607050" y="4418013"/>
          <p14:tracePt t="159495" x="5619750" y="4418013"/>
          <p14:tracePt t="159780" x="5595938" y="4418013"/>
          <p14:tracePt t="159787" x="5557838" y="4418013"/>
          <p14:tracePt t="159795" x="5519738" y="4418013"/>
          <p14:tracePt t="159803" x="5470525" y="4418013"/>
          <p14:tracePt t="159818" x="5419725" y="4418013"/>
          <p14:tracePt t="159819" x="5370513" y="4418013"/>
          <p14:tracePt t="159834" x="5281613" y="4418013"/>
          <p14:tracePt t="159851" x="5232400" y="4418013"/>
          <p14:tracePt t="159868" x="5207000" y="4418013"/>
          <p14:tracePt t="159885" x="5194300" y="4418013"/>
          <p14:tracePt t="159901" x="5181600" y="4418013"/>
          <p14:tracePt t="159918" x="5219700" y="4418013"/>
          <p14:tracePt t="159934" x="5357813" y="4418013"/>
          <p14:tracePt t="159951" x="5557838" y="4392613"/>
          <p14:tracePt t="159968" x="5795963" y="4379913"/>
          <p14:tracePt t="159985" x="5995988" y="4379913"/>
          <p14:tracePt t="160001" x="6157913" y="4379913"/>
          <p14:tracePt t="160018" x="6259513" y="4379913"/>
          <p14:tracePt t="160034" x="6259513" y="4430713"/>
          <p14:tracePt t="160051" x="6234113" y="4530725"/>
          <p14:tracePt t="160068" x="6083300" y="4679950"/>
          <p14:tracePt t="160084" x="5845175" y="4830763"/>
          <p14:tracePt t="160101" x="5545138" y="4918075"/>
          <p14:tracePt t="160102" x="5383213" y="4943475"/>
          <p14:tracePt t="160118" x="5094288" y="4956175"/>
          <p14:tracePt t="160134" x="4868863" y="4956175"/>
          <p14:tracePt t="160151" x="4656138" y="4943475"/>
          <p14:tracePt t="160167" x="4494213" y="4930775"/>
          <p14:tracePt t="160184" x="4406900" y="4918075"/>
          <p14:tracePt t="160202" x="4381500" y="4918075"/>
          <p14:tracePt t="160602" x="4394200" y="4918075"/>
          <p14:tracePt t="160609" x="4430713" y="4905375"/>
          <p14:tracePt t="160617" x="4494213" y="4892675"/>
          <p14:tracePt t="160635" x="4706938" y="4856163"/>
          <p14:tracePt t="160651" x="4981575" y="4843463"/>
          <p14:tracePt t="160668" x="5270500" y="4830763"/>
          <p14:tracePt t="160685" x="5557838" y="4830763"/>
          <p14:tracePt t="160701" x="5645150" y="4830763"/>
          <p14:tracePt t="160718" x="5670550" y="4830763"/>
          <p14:tracePt t="160755" x="5645150" y="4830763"/>
          <p14:tracePt t="160763" x="5595938" y="4843463"/>
          <p14:tracePt t="160770" x="5507038" y="4868863"/>
          <p14:tracePt t="160785" x="5270500" y="4943475"/>
          <p14:tracePt t="160801" x="5006975" y="5005388"/>
          <p14:tracePt t="160818" x="4756150" y="5043488"/>
          <p14:tracePt t="160834" x="4568825" y="5081588"/>
          <p14:tracePt t="160851" x="4406900" y="5092700"/>
          <p14:tracePt t="160867" x="4330700" y="5105400"/>
          <p14:tracePt t="160885" x="4305300" y="5118100"/>
          <p14:tracePt t="160901" x="4294188" y="5118100"/>
          <p14:tracePt t="171497" x="4305300" y="5118100"/>
          <p14:tracePt t="171504" x="4343400" y="5105400"/>
          <p14:tracePt t="171512" x="4368800" y="5092700"/>
          <p14:tracePt t="171519" x="4394200" y="5081588"/>
          <p14:tracePt t="171535" x="4481513" y="5018088"/>
          <p14:tracePt t="171551" x="4606925" y="4905375"/>
          <p14:tracePt t="171568" x="4732338" y="4768850"/>
          <p14:tracePt t="171585" x="4806950" y="4630738"/>
          <p14:tracePt t="171601" x="4868863" y="4443413"/>
          <p14:tracePt t="171618" x="4868863" y="4292600"/>
          <p14:tracePt t="171619" x="4856163" y="4205288"/>
          <p14:tracePt t="171635" x="4843463" y="4141788"/>
          <p14:tracePt t="171635" x="4806950" y="4092575"/>
          <p14:tracePt t="171651" x="4694238" y="3979863"/>
          <p14:tracePt t="171668" x="4543425" y="3905250"/>
          <p14:tracePt t="171685" x="4381500" y="3879850"/>
          <p14:tracePt t="171701" x="4192588" y="3854450"/>
          <p14:tracePt t="171719" x="3968750" y="3854450"/>
          <p14:tracePt t="171735" x="3856038" y="3854450"/>
          <p14:tracePt t="171751" x="3756025" y="3854450"/>
          <p14:tracePt t="171768" x="3692525" y="3854450"/>
          <p14:tracePt t="171785" x="3643313" y="3867150"/>
          <p14:tracePt t="171802" x="3605213" y="3892550"/>
          <p14:tracePt t="172104" x="3617913" y="3867150"/>
          <p14:tracePt t="172111" x="3630613" y="3841750"/>
          <p14:tracePt t="172118" x="3667125" y="3803650"/>
          <p14:tracePt t="172135" x="3779838" y="3703638"/>
          <p14:tracePt t="172152" x="3930650" y="3554413"/>
          <p14:tracePt t="172168" x="4117975" y="3390900"/>
          <p14:tracePt t="172185" x="4294188" y="3228975"/>
          <p14:tracePt t="172201" x="4430713" y="3090863"/>
          <p14:tracePt t="172218" x="4543425" y="2990850"/>
          <p14:tracePt t="172235" x="4568825" y="2952750"/>
          <p14:tracePt t="172252" x="4581525" y="2941638"/>
          <p14:tracePt t="172268" x="4581525" y="2916238"/>
          <p14:tracePt t="172285" x="4568825" y="2903538"/>
          <p14:tracePt t="172302" x="4356100" y="2903538"/>
          <p14:tracePt t="172318" x="4168775" y="2903538"/>
          <p14:tracePt t="172334" x="3968750" y="2903538"/>
          <p14:tracePt t="172351" x="3805238" y="2952750"/>
          <p14:tracePt t="172368" x="3654425" y="3003550"/>
          <p14:tracePt t="172384" x="3592513" y="3028950"/>
          <p14:tracePt t="172401" x="3554413" y="3054350"/>
          <p14:tracePt t="172402" x="3530600" y="3065463"/>
          <p14:tracePt t="173332" x="3541713" y="3065463"/>
          <p14:tracePt t="173339" x="3567113" y="3065463"/>
          <p14:tracePt t="173351" x="3605213" y="3078163"/>
          <p14:tracePt t="173368" x="3679825" y="3090863"/>
          <p14:tracePt t="173385" x="3830638" y="3116263"/>
          <p14:tracePt t="173401" x="3917950" y="3128963"/>
          <p14:tracePt t="173417" x="4017963" y="3154363"/>
          <p14:tracePt t="173434" x="4081463" y="3165475"/>
          <p14:tracePt t="173451" x="4117975" y="3178175"/>
          <p14:tracePt t="173468" x="4143375" y="3190875"/>
          <p14:tracePt t="173469" x="4156075" y="3190875"/>
          <p14:tracePt t="173485" x="4156075" y="3203575"/>
          <p14:tracePt t="173501" x="4156075" y="3241675"/>
          <p14:tracePt t="173518" x="4081463" y="3303588"/>
          <p14:tracePt t="173534" x="3968750" y="3378200"/>
          <p14:tracePt t="173552" x="3779838" y="3503613"/>
          <p14:tracePt t="173568" x="3579813" y="3590925"/>
          <p14:tracePt t="173585" x="3279775" y="3703638"/>
          <p14:tracePt t="173601" x="3128963" y="3767138"/>
          <p14:tracePt t="173618" x="3016250" y="3803650"/>
          <p14:tracePt t="173635" x="2928938" y="3829050"/>
          <p14:tracePt t="173651" x="2890838" y="3841750"/>
          <p14:tracePt t="173669" x="2867025" y="3854450"/>
          <p14:tracePt t="173946" x="2879725" y="3841750"/>
          <p14:tracePt t="173953" x="2916238" y="3816350"/>
          <p14:tracePt t="173961" x="2941638" y="3792538"/>
          <p14:tracePt t="173968" x="3003550" y="3741738"/>
          <p14:tracePt t="173984" x="3141663" y="3603625"/>
          <p14:tracePt t="174002" x="3279775" y="3429000"/>
          <p14:tracePt t="174018" x="3441700" y="3241675"/>
          <p14:tracePt t="174035" x="3592513" y="3103563"/>
          <p14:tracePt t="174051" x="3705225" y="3016250"/>
          <p14:tracePt t="174068" x="3779838" y="2941638"/>
          <p14:tracePt t="174084" x="3792538" y="2928938"/>
          <p14:tracePt t="174138" x="3779838" y="2928938"/>
          <p14:tracePt t="174145" x="3743325" y="2928938"/>
          <p14:tracePt t="174153" x="3692525" y="2916238"/>
          <p14:tracePt t="174168" x="3567113" y="2916238"/>
          <p14:tracePt t="174184" x="3392488" y="2916238"/>
          <p14:tracePt t="174201" x="3216275" y="2916238"/>
          <p14:tracePt t="174218" x="3067050" y="2941638"/>
          <p14:tracePt t="174235" x="2954338" y="2965450"/>
          <p14:tracePt t="174251" x="2879725" y="2990850"/>
          <p14:tracePt t="174253" x="2854325" y="2990850"/>
          <p14:tracePt t="174268" x="2841625" y="3003550"/>
          <p14:tracePt t="174537" x="2879725" y="2990850"/>
          <p14:tracePt t="174545" x="2903538" y="2978150"/>
          <p14:tracePt t="174552" x="2967038" y="2952750"/>
          <p14:tracePt t="174568" x="3041650" y="2928938"/>
          <p14:tracePt t="174569" x="3141663" y="2903538"/>
          <p14:tracePt t="174584" x="3405188" y="2828925"/>
          <p14:tracePt t="174601" x="3667125" y="2765425"/>
          <p14:tracePt t="174618" x="3930650" y="2728913"/>
          <p14:tracePt t="174634" x="4130675" y="2690813"/>
          <p14:tracePt t="174651" x="4294188" y="2665413"/>
          <p14:tracePt t="174652" x="4356100" y="2665413"/>
          <p14:tracePt t="174668" x="4468813" y="2665413"/>
          <p14:tracePt t="174685" x="4518025" y="2665413"/>
          <p14:tracePt t="174701" x="4543425" y="2665413"/>
          <p14:tracePt t="174729" x="4543425" y="2678113"/>
          <p14:tracePt t="174736" x="4543425" y="2703513"/>
          <p14:tracePt t="174751" x="4543425" y="2728913"/>
          <p14:tracePt t="174752" x="4518025" y="2778125"/>
          <p14:tracePt t="174768" x="4443413" y="2878138"/>
          <p14:tracePt t="174784" x="4305300" y="2990850"/>
          <p14:tracePt t="174801" x="4130675" y="3116263"/>
          <p14:tracePt t="174818" x="3992563" y="3241675"/>
          <p14:tracePt t="174835" x="3892550" y="3328988"/>
          <p14:tracePt t="174852" x="3779838" y="3403600"/>
          <p14:tracePt t="174875" x="3767138" y="3403600"/>
          <p14:tracePt t="175182" x="3767138" y="3416300"/>
          <p14:tracePt t="175190" x="3767138" y="3441700"/>
          <p14:tracePt t="175201" x="3767138" y="3479800"/>
          <p14:tracePt t="175218" x="3756025" y="3554413"/>
          <p14:tracePt t="175234" x="3692525" y="3667125"/>
          <p14:tracePt t="175252" x="3505200" y="3879850"/>
          <p14:tracePt t="175268" x="3367088" y="4041775"/>
          <p14:tracePt t="175284" x="3192463" y="4167188"/>
          <p14:tracePt t="175302" x="3054350" y="4267200"/>
          <p14:tracePt t="175318" x="2928938" y="4354513"/>
          <p14:tracePt t="175335" x="2803525" y="4418013"/>
          <p14:tracePt t="175351" x="2754313" y="4430713"/>
          <p14:tracePt t="175368" x="2716213" y="4454525"/>
          <p14:tracePt t="175759" x="2703513" y="4467225"/>
          <p14:tracePt t="175765" x="2667000" y="4518025"/>
          <p14:tracePt t="175773" x="2641600" y="4543425"/>
          <p14:tracePt t="175785" x="2590800" y="4605338"/>
          <p14:tracePt t="175801" x="2465388" y="4756150"/>
          <p14:tracePt t="175819" x="2239963" y="5030788"/>
          <p14:tracePt t="175835" x="2090738" y="5218113"/>
          <p14:tracePt t="175851" x="1978025" y="5394325"/>
          <p14:tracePt t="175868" x="1914525" y="5518150"/>
          <p14:tracePt t="175884" x="1903413" y="5594350"/>
          <p14:tracePt t="175901" x="1890713" y="5656263"/>
          <p14:tracePt t="175918" x="1890713" y="5756275"/>
          <p14:tracePt t="175935" x="1927225" y="5807075"/>
          <p14:tracePt t="175951" x="2014538" y="5868988"/>
          <p14:tracePt t="175968" x="2139950" y="5945188"/>
          <p14:tracePt t="175985" x="2316163" y="6007100"/>
          <p14:tracePt t="176002" x="2503488" y="6056313"/>
          <p14:tracePt t="176003" x="2590800" y="6069013"/>
          <p14:tracePt t="176018" x="2678113" y="6081713"/>
          <p14:tracePt t="176035" x="2941638" y="6081713"/>
          <p14:tracePt t="176051" x="3116263" y="6081713"/>
          <p14:tracePt t="176068" x="3292475" y="6069013"/>
          <p14:tracePt t="176085" x="3354388" y="6056313"/>
          <p14:tracePt t="176101" x="3405188" y="6056313"/>
          <p14:tracePt t="177570" x="3392488" y="6056313"/>
          <p14:tracePt t="177577" x="3379788" y="6069013"/>
          <p14:tracePt t="177585" x="3354388" y="6069013"/>
          <p14:tracePt t="177601" x="3279775" y="6094413"/>
          <p14:tracePt t="177618" x="3179763" y="6119813"/>
          <p14:tracePt t="177635" x="3092450" y="6119813"/>
          <p14:tracePt t="177651" x="2967038" y="6145213"/>
          <p14:tracePt t="177668" x="2903538" y="6145213"/>
          <p14:tracePt t="177685" x="2854325" y="6145213"/>
          <p14:tracePt t="177702" x="2841625" y="6145213"/>
          <p14:tracePt t="177723" x="2854325" y="6132513"/>
          <p14:tracePt t="177735" x="2903538" y="6107113"/>
          <p14:tracePt t="177751" x="3067050" y="6019800"/>
          <p14:tracePt t="177768" x="3317875" y="5907088"/>
          <p14:tracePt t="177769" x="3492500" y="5832475"/>
          <p14:tracePt t="177785" x="3779838" y="5743575"/>
          <p14:tracePt t="177801" x="4068763" y="5668963"/>
          <p14:tracePt t="177818" x="4256088" y="5619750"/>
          <p14:tracePt t="177835" x="4368800" y="5607050"/>
          <p14:tracePt t="177851" x="4394200" y="5594350"/>
          <p14:tracePt t="177868" x="4406900" y="5594350"/>
          <p14:tracePt t="177884" x="4394200" y="5594350"/>
          <p14:tracePt t="177902" x="4281488" y="5630863"/>
          <p14:tracePt t="177918" x="4081463" y="5668963"/>
          <p14:tracePt t="177935" x="3843338" y="5719763"/>
          <p14:tracePt t="177951" x="3567113" y="5756275"/>
          <p14:tracePt t="177969" x="3228975" y="5794375"/>
          <p14:tracePt t="177984" x="3028950" y="5794375"/>
          <p14:tracePt t="178001" x="2867025" y="5794375"/>
          <p14:tracePt t="178018" x="2741613" y="5794375"/>
          <p14:tracePt t="178035" x="2667000" y="5794375"/>
          <p14:tracePt t="178051" x="2628900" y="5794375"/>
          <p14:tracePt t="178068" x="2590800" y="5794375"/>
          <p14:tracePt t="178085" x="2565400" y="5794375"/>
          <p14:tracePt t="178101" x="2541588" y="5794375"/>
          <p14:tracePt t="178118" x="2516188" y="5794375"/>
          <p14:tracePt t="178135" x="2478088" y="5794375"/>
          <p14:tracePt t="178151" x="2428875" y="5794375"/>
          <p14:tracePt t="178154" x="2416175" y="5794375"/>
          <p14:tracePt t="178168" x="2378075" y="5794375"/>
          <p14:tracePt t="178184" x="2339975" y="5807075"/>
          <p14:tracePt t="178201" x="2290763" y="5807075"/>
          <p14:tracePt t="178218" x="2265363" y="5819775"/>
          <p14:tracePt t="178235" x="2228850" y="5819775"/>
          <p14:tracePt t="178251" x="2203450" y="5819775"/>
          <p14:tracePt t="178252" x="2178050" y="5819775"/>
          <p14:tracePt t="178268" x="2152650" y="5819775"/>
          <p14:tracePt t="178285" x="2116138" y="5832475"/>
          <p14:tracePt t="178303" x="2090738" y="5832475"/>
          <p14:tracePt t="178318" x="2065338" y="5843588"/>
          <p14:tracePt t="178334" x="2052638" y="584358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84ADDD-9203-6E40-653F-0979E2FED29E}"/>
              </a:ext>
            </a:extLst>
          </p:cNvPr>
          <p:cNvSpPr/>
          <p:nvPr/>
        </p:nvSpPr>
        <p:spPr>
          <a:xfrm>
            <a:off x="613117"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1E18C9A-4190-E7B3-03AE-C77F20D5CE01}"/>
              </a:ext>
            </a:extLst>
          </p:cNvPr>
          <p:cNvSpPr>
            <a:spLocks noGrp="1"/>
          </p:cNvSpPr>
          <p:nvPr>
            <p:ph idx="1"/>
          </p:nvPr>
        </p:nvSpPr>
        <p:spPr>
          <a:xfrm>
            <a:off x="814754" y="1564134"/>
            <a:ext cx="11081649" cy="4652556"/>
          </a:xfrm>
        </p:spPr>
        <p:txBody>
          <a:bodyPr vert="horz" wrap="square" lIns="91440" tIns="45720" rIns="91440" bIns="45720" rtlCol="0">
            <a:spAutoFit/>
          </a:bodyPr>
          <a:lstStyle/>
          <a:p>
            <a:pPr algn="just"/>
            <a:r>
              <a:rPr lang="en-US" sz="3200" dirty="0"/>
              <a:t>Because each of these e-communications is vital to the operation of any business, expect to use them—often in combination—in the course of the business day. </a:t>
            </a:r>
          </a:p>
          <a:p>
            <a:pPr algn="just"/>
            <a:r>
              <a:rPr lang="en-US" sz="3200" dirty="0"/>
              <a:t>It is common for information to flow from one type of e-communication to another because these mediums are often used collectively to develop, edit, or send information to people both internally and externally. One method of e-communication drives another. Links to a company’s Facebook page and Twitter feed are included on their corporate website, while a tweet could include a link back to a specific company website page. </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DD659E7-0C12-5B08-F467-D45A36A3BB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1D9F90C-561C-9133-4CB1-304498911B7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93F0E-D5D2-1EB2-F4FB-E80222CFF96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0A5D6FD-DFE1-98A1-8F4A-0A6A6D22E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B4C29699-EE26-C12B-471B-9FA475794E7D}"/>
              </a:ext>
            </a:extLst>
          </p:cNvPr>
          <p:cNvSpPr txBox="1">
            <a:spLocks/>
          </p:cNvSpPr>
          <p:nvPr/>
        </p:nvSpPr>
        <p:spPr>
          <a:xfrm>
            <a:off x="838200" y="208544"/>
            <a:ext cx="10515600" cy="1089529"/>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2- The Flow of Information through</a:t>
            </a:r>
          </a:p>
          <a:p>
            <a:r>
              <a:rPr lang="en-US" dirty="0"/>
              <a:t>E-Communications </a:t>
            </a:r>
            <a:endParaRPr lang="ar-SA" dirty="0"/>
          </a:p>
        </p:txBody>
      </p:sp>
    </p:spTree>
    <p:extLst>
      <p:ext uri="{BB962C8B-B14F-4D97-AF65-F5344CB8AC3E}">
        <p14:creationId xmlns:p14="http://schemas.microsoft.com/office/powerpoint/2010/main" val="2365757746"/>
      </p:ext>
    </p:extLst>
  </p:cSld>
  <p:clrMapOvr>
    <a:masterClrMapping/>
  </p:clrMapOvr>
  <mc:AlternateContent xmlns:mc="http://schemas.openxmlformats.org/markup-compatibility/2006" xmlns:p14="http://schemas.microsoft.com/office/powerpoint/2010/main">
    <mc:Choice Requires="p14">
      <p:transition spd="slow" p14:dur="2000" advTm="179314"/>
    </mc:Choice>
    <mc:Fallback xmlns="">
      <p:transition spd="slow" advTm="179314"/>
    </mc:Fallback>
  </mc:AlternateContent>
  <p:extLst>
    <p:ext uri="{3A86A75C-4F4B-4683-9AE1-C65F6400EC91}">
      <p14:laserTraceLst xmlns:p14="http://schemas.microsoft.com/office/powerpoint/2010/main">
        <p14:tracePtLst>
          <p14:tracePt t="902" x="2052638" y="5832475"/>
          <p14:tracePt t="910" x="2078038" y="5768975"/>
          <p14:tracePt t="917" x="2152650" y="5668963"/>
          <p14:tracePt t="926" x="2216150" y="5530850"/>
          <p14:tracePt t="943" x="2478088" y="5056188"/>
          <p14:tracePt t="961" x="2867025" y="4443413"/>
          <p14:tracePt t="976" x="3254375" y="3929063"/>
          <p14:tracePt t="993" x="3579813" y="3554413"/>
          <p14:tracePt t="1009" x="3943350" y="3178175"/>
          <p14:tracePt t="1026" x="4105275" y="3028950"/>
          <p14:tracePt t="1042" x="4217988" y="2916238"/>
          <p14:tracePt t="1059" x="4256088" y="2865438"/>
          <p14:tracePt t="1076" x="4268788" y="2840038"/>
          <p14:tracePt t="1093" x="4268788" y="2803525"/>
          <p14:tracePt t="1094" x="4243388" y="2790825"/>
          <p14:tracePt t="1109" x="4130675" y="2778125"/>
          <p14:tracePt t="1126" x="3930650" y="2740025"/>
          <p14:tracePt t="1143" x="3679825" y="2740025"/>
          <p14:tracePt t="1160" x="3405188" y="2740025"/>
          <p14:tracePt t="1176" x="3179763" y="2740025"/>
          <p14:tracePt t="1193" x="2816225" y="2765425"/>
          <p14:tracePt t="1210" x="2616200" y="2778125"/>
          <p14:tracePt t="1227" x="2528888" y="2778125"/>
          <p14:tracePt t="1243" x="2465388" y="2778125"/>
          <p14:tracePt t="1260" x="2428875" y="2778125"/>
          <p14:tracePt t="1900" x="2441575" y="2765425"/>
          <p14:tracePt t="1908" x="2465388" y="2752725"/>
          <p14:tracePt t="1915" x="2503488" y="2703513"/>
          <p14:tracePt t="1926" x="2541588" y="2678113"/>
          <p14:tracePt t="1943" x="2667000" y="2540000"/>
          <p14:tracePt t="1960" x="2828925" y="2352675"/>
          <p14:tracePt t="1977" x="3079750" y="1989138"/>
          <p14:tracePt t="1993" x="3216275" y="1765300"/>
          <p14:tracePt t="2010" x="3328988" y="1501775"/>
          <p14:tracePt t="2026" x="3392488" y="1314450"/>
          <p14:tracePt t="2044" x="3417888" y="1101725"/>
          <p14:tracePt t="2060" x="3417888" y="963613"/>
          <p14:tracePt t="2061" x="3417888" y="901700"/>
          <p14:tracePt t="2077" x="3405188" y="812800"/>
          <p14:tracePt t="2093" x="3379788" y="763588"/>
          <p14:tracePt t="2110" x="3354388" y="712788"/>
          <p14:tracePt t="2430" x="3341688" y="712788"/>
          <p14:tracePt t="2438" x="3328988" y="725488"/>
          <p14:tracePt t="2445" x="3305175" y="738188"/>
          <p14:tracePt t="2460" x="3267075" y="750888"/>
          <p14:tracePt t="2461" x="3228975" y="776288"/>
          <p14:tracePt t="2477" x="3141663" y="838200"/>
          <p14:tracePt t="2493" x="3003550" y="925513"/>
          <p14:tracePt t="2510" x="2854325" y="1025525"/>
          <p14:tracePt t="2527" x="2741613" y="1114425"/>
          <p14:tracePt t="2543" x="2616200" y="1214438"/>
          <p14:tracePt t="2560" x="2478088" y="1350963"/>
          <p14:tracePt t="2576" x="2441575" y="1389063"/>
          <p14:tracePt t="2577" x="2403475" y="1414463"/>
          <p14:tracePt t="2593" x="2365375" y="1450975"/>
          <p14:tracePt t="2610" x="2328863" y="1476375"/>
          <p14:tracePt t="2627" x="2303463" y="1489075"/>
          <p14:tracePt t="2643" x="2290763" y="1501775"/>
          <p14:tracePt t="2714" x="2290763" y="1514475"/>
          <p14:tracePt t="2721" x="2278063" y="1514475"/>
          <p14:tracePt t="2745" x="2278063" y="1527175"/>
          <p14:tracePt t="2761" x="2278063" y="1539875"/>
          <p14:tracePt t="3183" x="2290763" y="1539875"/>
          <p14:tracePt t="3190" x="2328863" y="1539875"/>
          <p14:tracePt t="3197" x="2352675" y="1514475"/>
          <p14:tracePt t="3210" x="2403475" y="1501775"/>
          <p14:tracePt t="3227" x="2516188" y="1439863"/>
          <p14:tracePt t="3228" x="2628900" y="1376363"/>
          <p14:tracePt t="3243" x="2728913" y="1339850"/>
          <p14:tracePt t="3244" x="2841625" y="1263650"/>
          <p14:tracePt t="3260" x="3067050" y="1138238"/>
          <p14:tracePt t="3276" x="3279775" y="1038225"/>
          <p14:tracePt t="3293" x="3441700" y="950913"/>
          <p14:tracePt t="3310" x="3579813" y="889000"/>
          <p14:tracePt t="3327" x="3643313" y="863600"/>
          <p14:tracePt t="3328" x="3667125" y="850900"/>
          <p14:tracePt t="3343" x="3692525" y="838200"/>
          <p14:tracePt t="3360" x="3705225" y="825500"/>
          <p14:tracePt t="3377" x="3717925" y="825500"/>
          <p14:tracePt t="3459" x="3692525" y="825500"/>
          <p14:tracePt t="3467" x="3679825" y="838200"/>
          <p14:tracePt t="3476" x="3643313" y="838200"/>
          <p14:tracePt t="3493" x="3579813" y="850900"/>
          <p14:tracePt t="3510" x="3479800" y="876300"/>
          <p14:tracePt t="3527" x="3392488" y="901700"/>
          <p14:tracePt t="3527" x="3354388" y="901700"/>
          <p14:tracePt t="3544" x="3279775" y="925513"/>
          <p14:tracePt t="3559" x="3167063" y="950913"/>
          <p14:tracePt t="3577" x="3054350" y="1001713"/>
          <p14:tracePt t="3593" x="2941638" y="1025525"/>
          <p14:tracePt t="3610" x="2867025" y="1050925"/>
          <p14:tracePt t="3627" x="2790825" y="1089025"/>
          <p14:tracePt t="3627" x="2767013" y="1089025"/>
          <p14:tracePt t="3644" x="2716213" y="1101725"/>
          <p14:tracePt t="3660" x="2690813" y="1114425"/>
          <p14:tracePt t="3677" x="2678113" y="1114425"/>
          <p14:tracePt t="3693" x="2667000" y="1114425"/>
          <p14:tracePt t="3812" x="2678113" y="1114425"/>
          <p14:tracePt t="3820" x="2703513" y="1114425"/>
          <p14:tracePt t="3827" x="2741613" y="1114425"/>
          <p14:tracePt t="3843" x="2841625" y="1114425"/>
          <p14:tracePt t="3860" x="2967038" y="1114425"/>
          <p14:tracePt t="3876" x="3103563" y="1114425"/>
          <p14:tracePt t="3893" x="3241675" y="1114425"/>
          <p14:tracePt t="3910" x="3328988" y="1114425"/>
          <p14:tracePt t="3926" x="3392488" y="1125538"/>
          <p14:tracePt t="3927" x="3417888" y="1125538"/>
          <p14:tracePt t="3943" x="3454400" y="1138238"/>
          <p14:tracePt t="3965" x="3467100" y="1138238"/>
          <p14:tracePt t="4265" x="3454400" y="1150938"/>
          <p14:tracePt t="4273" x="3441700" y="1150938"/>
          <p14:tracePt t="4280" x="3417888" y="1163638"/>
          <p14:tracePt t="4293" x="3405188" y="1176338"/>
          <p14:tracePt t="4310" x="3317875" y="1189038"/>
          <p14:tracePt t="4310" x="3254375" y="1214438"/>
          <p14:tracePt t="4327" x="3128963" y="1250950"/>
          <p14:tracePt t="4343" x="2954338" y="1314450"/>
          <p14:tracePt t="4360" x="2803525" y="1350963"/>
          <p14:tracePt t="4377" x="2690813" y="1401763"/>
          <p14:tracePt t="4394" x="2590800" y="1439863"/>
          <p14:tracePt t="4395" x="2541588" y="1463675"/>
          <p14:tracePt t="4410" x="2528888" y="1476375"/>
          <p14:tracePt t="4411" x="2490788" y="1489075"/>
          <p14:tracePt t="4427" x="2465388" y="1514475"/>
          <p14:tracePt t="4443" x="2452688" y="1539875"/>
          <p14:tracePt t="4460" x="2441575" y="1576388"/>
          <p14:tracePt t="4477" x="2441575" y="1627188"/>
          <p14:tracePt t="4493" x="2452688" y="1689100"/>
          <p14:tracePt t="4495" x="2478088" y="1739900"/>
          <p14:tracePt t="4511" x="2528888" y="1827213"/>
          <p14:tracePt t="4526" x="2578100" y="1914525"/>
          <p14:tracePt t="4544" x="2616200" y="1978025"/>
          <p14:tracePt t="4560" x="2628900" y="2001838"/>
          <p14:tracePt t="4576" x="2654300" y="2039938"/>
          <p14:tracePt t="4818" x="2654300" y="2027238"/>
          <p14:tracePt t="4825" x="2641600" y="2027238"/>
          <p14:tracePt t="4833" x="2616200" y="2001838"/>
          <p14:tracePt t="4844" x="2603500" y="1989138"/>
          <p14:tracePt t="4860" x="2541588" y="1952625"/>
          <p14:tracePt t="4877" x="2490788" y="1889125"/>
          <p14:tracePt t="4893" x="2428875" y="1852613"/>
          <p14:tracePt t="4910" x="2390775" y="1801813"/>
          <p14:tracePt t="4927" x="2378075" y="1789113"/>
          <p14:tracePt t="4943" x="2378075" y="1765300"/>
          <p14:tracePt t="4960" x="2378075" y="1739900"/>
          <p14:tracePt t="4977" x="2403475" y="1689100"/>
          <p14:tracePt t="4993" x="2465388" y="1652588"/>
          <p14:tracePt t="4994" x="2503488" y="1627188"/>
          <p14:tracePt t="5010" x="2616200" y="1576388"/>
          <p14:tracePt t="5027" x="2754313" y="1514475"/>
          <p14:tracePt t="5043" x="2879725" y="1501775"/>
          <p14:tracePt t="5060" x="2992438" y="1489075"/>
          <p14:tracePt t="5077" x="3041650" y="1489075"/>
          <p14:tracePt t="5093" x="3092450" y="1489075"/>
          <p14:tracePt t="5110" x="3116263" y="1501775"/>
          <p14:tracePt t="5126" x="3128963" y="1527175"/>
          <p14:tracePt t="5143" x="3141663" y="1601788"/>
          <p14:tracePt t="5160" x="3141663" y="1676400"/>
          <p14:tracePt t="5177" x="3128963" y="1776413"/>
          <p14:tracePt t="5193" x="3067050" y="1914525"/>
          <p14:tracePt t="5194" x="3028950" y="1989138"/>
          <p14:tracePt t="5209" x="2992438" y="2078038"/>
          <p14:tracePt t="5227" x="2879725" y="2314575"/>
          <p14:tracePt t="5243" x="2803525" y="2427288"/>
          <p14:tracePt t="5260" x="2754313" y="2527300"/>
          <p14:tracePt t="5276" x="2728913" y="2578100"/>
          <p14:tracePt t="5294" x="2703513" y="2640013"/>
          <p14:tracePt t="5310" x="2690813" y="2665413"/>
          <p14:tracePt t="5327" x="2690813" y="2678113"/>
          <p14:tracePt t="8096" x="2703513" y="2678113"/>
          <p14:tracePt t="8104" x="2728913" y="2665413"/>
          <p14:tracePt t="8111" x="2778125" y="2640013"/>
          <p14:tracePt t="8127" x="2890838" y="2578100"/>
          <p14:tracePt t="8143" x="3128963" y="2439988"/>
          <p14:tracePt t="8160" x="3392488" y="2327275"/>
          <p14:tracePt t="8177" x="3617913" y="2201863"/>
          <p14:tracePt t="8193" x="3843338" y="2114550"/>
          <p14:tracePt t="8210" x="4081463" y="2039938"/>
          <p14:tracePt t="8227" x="4192588" y="1989138"/>
          <p14:tracePt t="8243" x="4256088" y="1978025"/>
          <p14:tracePt t="8260" x="4294188" y="1965325"/>
          <p14:tracePt t="8276" x="4305300" y="1952625"/>
          <p14:tracePt t="8349" x="4268788" y="1952625"/>
          <p14:tracePt t="8357" x="4230688" y="1965325"/>
          <p14:tracePt t="8364" x="4192588" y="1978025"/>
          <p14:tracePt t="8377" x="4156075" y="1989138"/>
          <p14:tracePt t="8394" x="4030663" y="2027238"/>
          <p14:tracePt t="8410" x="3867150" y="2089150"/>
          <p14:tracePt t="8410" x="3779838" y="2127250"/>
          <p14:tracePt t="8427" x="3643313" y="2190750"/>
          <p14:tracePt t="8443" x="3505200" y="2252663"/>
          <p14:tracePt t="8460" x="3405188" y="2290763"/>
          <p14:tracePt t="8477" x="3328988" y="2314575"/>
          <p14:tracePt t="8493" x="3292475" y="2352675"/>
          <p14:tracePt t="8510" x="3279775" y="2352675"/>
          <p14:tracePt t="9332" x="3305175" y="2339975"/>
          <p14:tracePt t="9340" x="3328988" y="2327275"/>
          <p14:tracePt t="9347" x="3392488" y="2278063"/>
          <p14:tracePt t="9360" x="3441700" y="2214563"/>
          <p14:tracePt t="9376" x="3630613" y="2065338"/>
          <p14:tracePt t="9378" x="3756025" y="1927225"/>
          <p14:tracePt t="9393" x="3968750" y="1727200"/>
          <p14:tracePt t="9410" x="4205288" y="1514475"/>
          <p14:tracePt t="9427" x="4368800" y="1363663"/>
          <p14:tracePt t="9443" x="4494213" y="1250950"/>
          <p14:tracePt t="9460" x="4556125" y="1201738"/>
          <p14:tracePt t="9477" x="4581525" y="1176338"/>
          <p14:tracePt t="9923" x="4568825" y="1176338"/>
          <p14:tracePt t="9931" x="4556125" y="1176338"/>
          <p14:tracePt t="9943" x="4543425" y="1176338"/>
          <p14:tracePt t="9960" x="4506913" y="1189038"/>
          <p14:tracePt t="9977" x="4430713" y="1201738"/>
          <p14:tracePt t="9993" x="4356100" y="1214438"/>
          <p14:tracePt t="10010" x="4243388" y="1227138"/>
          <p14:tracePt t="10026" x="4156075" y="1238250"/>
          <p14:tracePt t="10043" x="4030663" y="1263650"/>
          <p14:tracePt t="10060" x="3930650" y="1301750"/>
          <p14:tracePt t="10061" x="3879850" y="1301750"/>
          <p14:tracePt t="10077" x="3805238" y="1327150"/>
          <p14:tracePt t="10093" x="3756025" y="1339850"/>
          <p14:tracePt t="10110" x="3717925" y="1350963"/>
          <p14:tracePt t="10127" x="3717925" y="1363663"/>
          <p14:tracePt t="10476" x="3730625" y="1363663"/>
          <p14:tracePt t="10484" x="3743325" y="1363663"/>
          <p14:tracePt t="10493" x="3767138" y="1363663"/>
          <p14:tracePt t="10510" x="3817938" y="1363663"/>
          <p14:tracePt t="10527" x="3917950" y="1339850"/>
          <p14:tracePt t="10544" x="4017963" y="1339850"/>
          <p14:tracePt t="10545" x="4056063" y="1339850"/>
          <p14:tracePt t="10560" x="4130675" y="1339850"/>
          <p14:tracePt t="10577" x="4230688" y="1339850"/>
          <p14:tracePt t="10593" x="4294188" y="1339850"/>
          <p14:tracePt t="10610" x="4343400" y="1339850"/>
          <p14:tracePt t="10629" x="4356100" y="1339850"/>
          <p14:tracePt t="10906" x="4330700" y="1339850"/>
          <p14:tracePt t="10913" x="4318000" y="1339850"/>
          <p14:tracePt t="10922" x="4305300" y="1339850"/>
          <p14:tracePt t="10928" x="4268788" y="1350963"/>
          <p14:tracePt t="10943" x="4230688" y="1350963"/>
          <p14:tracePt t="10960" x="4105275" y="1376363"/>
          <p14:tracePt t="10977" x="4017963" y="1401763"/>
          <p14:tracePt t="10993" x="3892550" y="1439863"/>
          <p14:tracePt t="11010" x="3767138" y="1476375"/>
          <p14:tracePt t="11027" x="3679825" y="1527175"/>
          <p14:tracePt t="11044" x="3579813" y="1563688"/>
          <p14:tracePt t="11060" x="3554413" y="1576388"/>
          <p14:tracePt t="11077" x="3541713" y="1589088"/>
          <p14:tracePt t="13562" x="3643313" y="1589088"/>
          <p14:tracePt t="13570" x="3792538" y="1627188"/>
          <p14:tracePt t="13577" x="3930650" y="1639888"/>
          <p14:tracePt t="13593" x="4156075" y="1663700"/>
          <p14:tracePt t="13610" x="4343400" y="1714500"/>
          <p14:tracePt t="13627" x="4468813" y="1752600"/>
          <p14:tracePt t="13643" x="4556125" y="1776413"/>
          <p14:tracePt t="13660" x="4606925" y="1801813"/>
          <p14:tracePt t="13677" x="4643438" y="1827213"/>
          <p14:tracePt t="13693" x="4643438" y="1839913"/>
          <p14:tracePt t="13710" x="4643438" y="1876425"/>
          <p14:tracePt t="13727" x="4606925" y="1939925"/>
          <p14:tracePt t="13743" x="4506913" y="2027238"/>
          <p14:tracePt t="13760" x="4318000" y="2114550"/>
          <p14:tracePt t="13762" x="4217988" y="2165350"/>
          <p14:tracePt t="13777" x="3992563" y="2239963"/>
          <p14:tracePt t="13794" x="3792538" y="2303463"/>
          <p14:tracePt t="13810" x="3530600" y="2378075"/>
          <p14:tracePt t="13827" x="3279775" y="2452688"/>
          <p14:tracePt t="13844" x="3041650" y="2516188"/>
          <p14:tracePt t="13860" x="2803525" y="2590800"/>
          <p14:tracePt t="13877" x="2516188" y="2716213"/>
          <p14:tracePt t="13893" x="2339975" y="2778125"/>
          <p14:tracePt t="13910" x="2239963" y="2816225"/>
          <p14:tracePt t="13927" x="2139950" y="2852738"/>
          <p14:tracePt t="13943" x="2103438" y="2865438"/>
          <p14:tracePt t="13960" x="2078038" y="2878138"/>
          <p14:tracePt t="14222" x="2065338" y="2878138"/>
          <p14:tracePt t="14238" x="2052638" y="2878138"/>
          <p14:tracePt t="14245" x="2039938" y="2890838"/>
          <p14:tracePt t="14253" x="2014538" y="2903538"/>
          <p14:tracePt t="14261" x="2003425" y="2903538"/>
          <p14:tracePt t="14277" x="1939925" y="2941638"/>
          <p14:tracePt t="14294" x="1827213" y="2978150"/>
          <p14:tracePt t="14310" x="1639888" y="3054350"/>
          <p14:tracePt t="14327" x="1465263" y="3116263"/>
          <p14:tracePt t="14344" x="1276350" y="3203575"/>
          <p14:tracePt t="14345" x="1163638" y="3241675"/>
          <p14:tracePt t="14360" x="1027113" y="3290888"/>
          <p14:tracePt t="14376" x="925513" y="3328988"/>
          <p14:tracePt t="14394" x="876300" y="3354388"/>
          <p14:tracePt t="14410" x="850900" y="3354388"/>
          <p14:tracePt t="14427" x="838200" y="3354388"/>
          <p14:tracePt t="14722" x="838200" y="3341688"/>
          <p14:tracePt t="14729" x="850900" y="3303588"/>
          <p14:tracePt t="14737" x="863600" y="3267075"/>
          <p14:tracePt t="14744" x="901700" y="3165475"/>
          <p14:tracePt t="14761" x="963613" y="3028950"/>
          <p14:tracePt t="14777" x="1089025" y="2840038"/>
          <p14:tracePt t="14793" x="1227138" y="2690813"/>
          <p14:tracePt t="14810" x="1414463" y="2516188"/>
          <p14:tracePt t="14827" x="1614488" y="2352675"/>
          <p14:tracePt t="14844" x="1890713" y="2139950"/>
          <p14:tracePt t="14860" x="2039938" y="2052638"/>
          <p14:tracePt t="14877" x="2078038" y="2027238"/>
          <p14:tracePt t="14897" x="2090738" y="2027238"/>
          <p14:tracePt t="15128" x="2065338" y="2027238"/>
          <p14:tracePt t="15137" x="2027238" y="2027238"/>
          <p14:tracePt t="15144" x="2003425" y="2027238"/>
          <p14:tracePt t="15160" x="1914525" y="2027238"/>
          <p14:tracePt t="15177" x="1814513" y="2039938"/>
          <p14:tracePt t="15193" x="1665288" y="2065338"/>
          <p14:tracePt t="15210" x="1527175" y="2089150"/>
          <p14:tracePt t="15227" x="1401763" y="2114550"/>
          <p14:tracePt t="15228" x="1327150" y="2139950"/>
          <p14:tracePt t="15243" x="1289050" y="2139950"/>
          <p14:tracePt t="15244" x="1227138" y="2165350"/>
          <p14:tracePt t="15260" x="1176338" y="2190750"/>
          <p14:tracePt t="15277" x="1139825" y="2190750"/>
          <p14:tracePt t="15293" x="1114425" y="2201863"/>
          <p14:tracePt t="15310" x="1101725" y="2214563"/>
          <p14:tracePt t="15574" x="1114425" y="2214563"/>
          <p14:tracePt t="15589" x="1139825" y="2214563"/>
          <p14:tracePt t="15596" x="1163638" y="2214563"/>
          <p14:tracePt t="15610" x="1189038" y="2214563"/>
          <p14:tracePt t="15612" x="1227138" y="2214563"/>
          <p14:tracePt t="15627" x="1327150" y="2214563"/>
          <p14:tracePt t="15644" x="1414463" y="2214563"/>
          <p14:tracePt t="15660" x="1552575" y="2214563"/>
          <p14:tracePt t="15677" x="1665288" y="2214563"/>
          <p14:tracePt t="15693" x="1778000" y="2227263"/>
          <p14:tracePt t="15710" x="1827213" y="2227263"/>
          <p14:tracePt t="15711" x="1839913" y="2227263"/>
          <p14:tracePt t="15727" x="1865313" y="2227263"/>
          <p14:tracePt t="15973" x="1890713" y="2227263"/>
          <p14:tracePt t="15988" x="1903413" y="2227263"/>
          <p14:tracePt t="15995" x="1939925" y="2227263"/>
          <p14:tracePt t="16003" x="1965325" y="2227263"/>
          <p14:tracePt t="16011" x="2003425" y="2227263"/>
          <p14:tracePt t="16027" x="2090738" y="2252663"/>
          <p14:tracePt t="16044" x="2252663" y="2290763"/>
          <p14:tracePt t="16060" x="2390775" y="2327275"/>
          <p14:tracePt t="16077" x="2554288" y="2365375"/>
          <p14:tracePt t="16093" x="2678113" y="2390775"/>
          <p14:tracePt t="16111" x="2816225" y="2427288"/>
          <p14:tracePt t="16127" x="2867025" y="2427288"/>
          <p14:tracePt t="16143" x="2879725" y="2427288"/>
          <p14:tracePt t="16418" x="2890838" y="2427288"/>
          <p14:tracePt t="16433" x="2903538" y="2427288"/>
          <p14:tracePt t="16441" x="2916238" y="2427288"/>
          <p14:tracePt t="16449" x="2928938" y="2439988"/>
          <p14:tracePt t="16460" x="2967038" y="2439988"/>
          <p14:tracePt t="16477" x="3041650" y="2465388"/>
          <p14:tracePt t="16493" x="3167063" y="2516188"/>
          <p14:tracePt t="16510" x="3392488" y="2565400"/>
          <p14:tracePt t="16526" x="3530600" y="2603500"/>
          <p14:tracePt t="16544" x="3617913" y="2640013"/>
          <p14:tracePt t="16560" x="3679825" y="2652713"/>
          <p14:tracePt t="18875" x="3692525" y="2652713"/>
          <p14:tracePt t="18882" x="3705225" y="2652713"/>
          <p14:tracePt t="18893" x="3717925" y="2652713"/>
          <p14:tracePt t="18910" x="3767138" y="2652713"/>
          <p14:tracePt t="18927" x="3843338" y="2652713"/>
          <p14:tracePt t="18943" x="3943350" y="2652713"/>
          <p14:tracePt t="18960" x="4056063" y="2652713"/>
          <p14:tracePt t="18977" x="4156075" y="2652713"/>
          <p14:tracePt t="18993" x="4230688" y="2652713"/>
          <p14:tracePt t="19010" x="4281488" y="2652713"/>
          <p14:tracePt t="19027" x="4318000" y="2665413"/>
          <p14:tracePt t="19044" x="4330700" y="2665413"/>
          <p14:tracePt t="19060" x="4343400" y="2665413"/>
          <p14:tracePt t="19077" x="4356100" y="2665413"/>
          <p14:tracePt t="19175" x="4356100" y="2678113"/>
          <p14:tracePt t="20196" x="4356100" y="2690813"/>
          <p14:tracePt t="20242" x="4368800" y="2690813"/>
          <p14:tracePt t="20249" x="4394200" y="2703513"/>
          <p14:tracePt t="20260" x="4430713" y="2703513"/>
          <p14:tracePt t="20277" x="4556125" y="2728913"/>
          <p14:tracePt t="20294" x="4743450" y="2752725"/>
          <p14:tracePt t="20295" x="4868863" y="2752725"/>
          <p14:tracePt t="20310" x="5106988" y="2778125"/>
          <p14:tracePt t="20327" x="5307013" y="2790825"/>
          <p14:tracePt t="20343" x="5519738" y="2816225"/>
          <p14:tracePt t="20360" x="5657850" y="2828925"/>
          <p14:tracePt t="20377" x="5757863" y="2840038"/>
          <p14:tracePt t="20393" x="5832475" y="2852738"/>
          <p14:tracePt t="20395" x="5857875" y="2865438"/>
          <p14:tracePt t="21154" x="5857875" y="2878138"/>
          <p14:tracePt t="21162" x="5845175" y="2878138"/>
          <p14:tracePt t="21169" x="5821363" y="2890838"/>
          <p14:tracePt t="21177" x="5795963" y="2890838"/>
          <p14:tracePt t="21193" x="5732463" y="2916238"/>
          <p14:tracePt t="21210" x="5657850" y="2916238"/>
          <p14:tracePt t="21227" x="5545138" y="2916238"/>
          <p14:tracePt t="21243" x="5345113" y="2916238"/>
          <p14:tracePt t="21260" x="5119688" y="2916238"/>
          <p14:tracePt t="21277" x="4868863" y="2916238"/>
          <p14:tracePt t="21277" x="4719638" y="2928938"/>
          <p14:tracePt t="21294" x="4443413" y="2941638"/>
          <p14:tracePt t="21310" x="4192588" y="2952750"/>
          <p14:tracePt t="21327" x="4043363" y="2978150"/>
          <p14:tracePt t="21343" x="3917950" y="2990850"/>
          <p14:tracePt t="21360" x="3830638" y="3003550"/>
          <p14:tracePt t="21377" x="3779838" y="3016250"/>
          <p14:tracePt t="21662" x="3756025" y="3028950"/>
          <p14:tracePt t="21671" x="3717925" y="3041650"/>
          <p14:tracePt t="21678" x="3692525" y="3054350"/>
          <p14:tracePt t="21693" x="3579813" y="3078163"/>
          <p14:tracePt t="21710" x="3429000" y="3116263"/>
          <p14:tracePt t="21727" x="3267075" y="3154363"/>
          <p14:tracePt t="21743" x="3092450" y="3178175"/>
          <p14:tracePt t="21760" x="2916238" y="3216275"/>
          <p14:tracePt t="21777" x="2716213" y="3254375"/>
          <p14:tracePt t="21793" x="2641600" y="3278188"/>
          <p14:tracePt t="21810" x="2590800" y="3290888"/>
          <p14:tracePt t="21827" x="2578100" y="3290888"/>
          <p14:tracePt t="21845" x="2578100" y="3303588"/>
          <p14:tracePt t="29101" x="2590800" y="3303588"/>
          <p14:tracePt t="29109" x="2603500" y="3316288"/>
          <p14:tracePt t="29116" x="2616200" y="3316288"/>
          <p14:tracePt t="29127" x="2641600" y="3316288"/>
          <p14:tracePt t="29143" x="2678113" y="3316288"/>
          <p14:tracePt t="29160" x="2716213" y="3328988"/>
          <p14:tracePt t="29177" x="2790825" y="3354388"/>
          <p14:tracePt t="29194" x="2816225" y="3367088"/>
          <p14:tracePt t="29210" x="2841625" y="3378200"/>
          <p14:tracePt t="29227" x="2854325" y="3390900"/>
          <p14:tracePt t="29243" x="2867025" y="3403600"/>
          <p14:tracePt t="29261" x="2879725" y="3403600"/>
          <p14:tracePt t="35711" x="2903538" y="3403600"/>
          <p14:tracePt t="35719" x="2928938" y="3403600"/>
          <p14:tracePt t="35727" x="2954338" y="3403600"/>
          <p14:tracePt t="35744" x="3041650" y="3403600"/>
          <p14:tracePt t="35760" x="3192463" y="3403600"/>
          <p14:tracePt t="35777" x="3392488" y="3403600"/>
          <p14:tracePt t="35794" x="3617913" y="3403600"/>
          <p14:tracePt t="35810" x="4056063" y="3403600"/>
          <p14:tracePt t="35827" x="4343400" y="3390900"/>
          <p14:tracePt t="35844" x="4568825" y="3390900"/>
          <p14:tracePt t="35860" x="4719638" y="3390900"/>
          <p14:tracePt t="35877" x="4856163" y="3390900"/>
          <p14:tracePt t="35893" x="4932363" y="3378200"/>
          <p14:tracePt t="35911" x="4981575" y="3378200"/>
          <p14:tracePt t="35927" x="4994275" y="3378200"/>
          <p14:tracePt t="35949" x="4968875" y="3390900"/>
          <p14:tracePt t="35960" x="4932363" y="3416300"/>
          <p14:tracePt t="35978" x="4743450" y="3516313"/>
          <p14:tracePt t="35993" x="4556125" y="3590925"/>
          <p14:tracePt t="36011" x="4268788" y="3654425"/>
          <p14:tracePt t="36027" x="4156075" y="3679825"/>
          <p14:tracePt t="36044" x="4068763" y="3679825"/>
          <p14:tracePt t="36060" x="4030663" y="3679825"/>
          <p14:tracePt t="36077" x="4017963" y="3679825"/>
          <p14:tracePt t="36094" x="4017963" y="3654425"/>
          <p14:tracePt t="36095" x="4017963" y="3629025"/>
          <p14:tracePt t="36111" x="4043363" y="3590925"/>
          <p14:tracePt t="36111" x="4081463" y="3541713"/>
          <p14:tracePt t="36127" x="4205288" y="3429000"/>
          <p14:tracePt t="36144" x="4368800" y="3316288"/>
          <p14:tracePt t="36160" x="4543425" y="3228975"/>
          <p14:tracePt t="36177" x="4706938" y="3154363"/>
          <p14:tracePt t="36194" x="4832350" y="3116263"/>
          <p14:tracePt t="36195" x="4881563" y="3103563"/>
          <p14:tracePt t="36217" x="4894263" y="3103563"/>
          <p14:tracePt t="36227" x="4906963" y="3103563"/>
          <p14:tracePt t="43265" x="4919663" y="3090863"/>
          <p14:tracePt t="43273" x="4956175" y="3065463"/>
          <p14:tracePt t="43280" x="4994275" y="3054350"/>
          <p14:tracePt t="43293" x="5032375" y="3028950"/>
          <p14:tracePt t="43311" x="5281613" y="2916238"/>
          <p14:tracePt t="43327" x="5483225" y="2840038"/>
          <p14:tracePt t="43343" x="5719763" y="2765425"/>
          <p14:tracePt t="43360" x="5957888" y="2703513"/>
          <p14:tracePt t="43377" x="6183313" y="2652713"/>
          <p14:tracePt t="43394" x="6396038" y="2616200"/>
          <p14:tracePt t="43395" x="6472238" y="2603500"/>
          <p14:tracePt t="43410" x="6546850" y="2578100"/>
          <p14:tracePt t="43427" x="6646863" y="2552700"/>
          <p14:tracePt t="43428" x="6672263" y="2552700"/>
          <p14:tracePt t="43444" x="6708775" y="2540000"/>
          <p14:tracePt t="43460" x="6721475" y="2540000"/>
          <p14:tracePt t="43503" x="6696075" y="2552700"/>
          <p14:tracePt t="43511" x="6659563" y="2552700"/>
          <p14:tracePt t="43519" x="6608763" y="2565400"/>
          <p14:tracePt t="43527" x="6559550" y="2578100"/>
          <p14:tracePt t="43544" x="6446838" y="2603500"/>
          <p14:tracePt t="43560" x="6296025" y="2616200"/>
          <p14:tracePt t="43577" x="6183313" y="2627313"/>
          <p14:tracePt t="43593" x="6096000" y="2627313"/>
          <p14:tracePt t="43611" x="6034088" y="2627313"/>
          <p14:tracePt t="43627" x="6021388" y="2627313"/>
          <p14:tracePt t="44670" x="6008688" y="2640013"/>
          <p14:tracePt t="44678" x="5983288" y="2640013"/>
          <p14:tracePt t="44685" x="5970588" y="2640013"/>
          <p14:tracePt t="44693" x="5945188" y="2652713"/>
          <p14:tracePt t="44710" x="5908675" y="2678113"/>
          <p14:tracePt t="44727" x="5857875" y="2690813"/>
          <p14:tracePt t="44744" x="5808663" y="2703513"/>
          <p14:tracePt t="44761" x="5770563" y="2716213"/>
          <p14:tracePt t="44762" x="5719763" y="2728913"/>
          <p14:tracePt t="44777" x="5645150" y="2740025"/>
          <p14:tracePt t="44794" x="5583238" y="2752725"/>
          <p14:tracePt t="44810" x="5507038" y="2790825"/>
          <p14:tracePt t="44827" x="5445125" y="2790825"/>
          <p14:tracePt t="44845" x="5394325" y="2803525"/>
          <p14:tracePt t="44847" x="5383213" y="2816225"/>
          <p14:tracePt t="44861" x="5357813" y="2816225"/>
          <p14:tracePt t="44861" x="5332413" y="2816225"/>
          <p14:tracePt t="44877" x="5307013" y="2828925"/>
          <p14:tracePt t="44893" x="5281613" y="2840038"/>
          <p14:tracePt t="44911" x="5257800" y="2840038"/>
          <p14:tracePt t="44927" x="5245100" y="2840038"/>
          <p14:tracePt t="45906" x="5245100" y="2852738"/>
          <p14:tracePt t="45913" x="5257800" y="2852738"/>
          <p14:tracePt t="45921" x="5270500" y="2878138"/>
          <p14:tracePt t="45929" x="5281613" y="2878138"/>
          <p14:tracePt t="45944" x="5307013" y="2903538"/>
          <p14:tracePt t="45960" x="5345113" y="2965450"/>
          <p14:tracePt t="45977" x="5394325" y="3003550"/>
          <p14:tracePt t="45994" x="5432425" y="3065463"/>
          <p14:tracePt t="46011" x="5457825" y="3116263"/>
          <p14:tracePt t="46027" x="5483225" y="3165475"/>
          <p14:tracePt t="46044" x="5507038" y="3228975"/>
          <p14:tracePt t="46060" x="5507038" y="3267075"/>
          <p14:tracePt t="46077" x="5519738" y="3290888"/>
          <p14:tracePt t="46094" x="5519738" y="3328988"/>
          <p14:tracePt t="46111" x="5532438" y="3354388"/>
          <p14:tracePt t="46127" x="5532438" y="3367088"/>
          <p14:tracePt t="46635" x="5545138" y="3354388"/>
          <p14:tracePt t="46643" x="5570538" y="3354388"/>
          <p14:tracePt t="46651" x="5595938" y="3328988"/>
          <p14:tracePt t="46660" x="5632450" y="3316288"/>
          <p14:tracePt t="46677" x="5745163" y="3267075"/>
          <p14:tracePt t="46694" x="5957888" y="3190875"/>
          <p14:tracePt t="46711" x="6221413" y="3103563"/>
          <p14:tracePt t="46728" x="6584950" y="3016250"/>
          <p14:tracePt t="46744" x="6784975" y="2965450"/>
          <p14:tracePt t="46761" x="6946900" y="2928938"/>
          <p14:tracePt t="46777" x="7085013" y="2916238"/>
          <p14:tracePt t="46794" x="7146925" y="2903538"/>
          <p14:tracePt t="46810" x="7197725" y="2890838"/>
          <p14:tracePt t="46827" x="7235825" y="2890838"/>
          <p14:tracePt t="47281" x="7223125" y="2890838"/>
          <p14:tracePt t="47288" x="7210425" y="2890838"/>
          <p14:tracePt t="47295" x="7197725" y="2903538"/>
          <p14:tracePt t="47311" x="7134225" y="2916238"/>
          <p14:tracePt t="47327" x="7059613" y="2916238"/>
          <p14:tracePt t="47344" x="6972300" y="2916238"/>
          <p14:tracePt t="47361" x="6821488" y="2928938"/>
          <p14:tracePt t="47377" x="6646863" y="2941638"/>
          <p14:tracePt t="47394" x="6472238" y="2965450"/>
          <p14:tracePt t="47411" x="6234113" y="3003550"/>
          <p14:tracePt t="47427" x="6108700" y="3041650"/>
          <p14:tracePt t="47444" x="5983288" y="3078163"/>
          <p14:tracePt t="47460" x="5908675" y="3090863"/>
          <p14:tracePt t="47478" x="5832475" y="3128963"/>
          <p14:tracePt t="47494" x="5795963" y="3141663"/>
          <p14:tracePt t="47495" x="5770563" y="3154363"/>
          <p14:tracePt t="47511" x="5745163" y="3165475"/>
          <p14:tracePt t="47527" x="5732463" y="3178175"/>
          <p14:tracePt t="47544" x="5719763" y="3178175"/>
          <p14:tracePt t="47979" x="5732463" y="3178175"/>
          <p14:tracePt t="47995" x="5745163" y="3178175"/>
          <p14:tracePt t="48002" x="5783263" y="3165475"/>
          <p14:tracePt t="48010" x="5808663" y="3165475"/>
          <p14:tracePt t="48027" x="5895975" y="3141663"/>
          <p14:tracePt t="48044" x="6045200" y="3116263"/>
          <p14:tracePt t="48060" x="6208713" y="3078163"/>
          <p14:tracePt t="48077" x="6370638" y="3054350"/>
          <p14:tracePt t="48078" x="6434138" y="3054350"/>
          <p14:tracePt t="48094" x="6496050" y="3041650"/>
          <p14:tracePt t="48095" x="6521450" y="3041650"/>
          <p14:tracePt t="48110" x="6584950" y="3028950"/>
          <p14:tracePt t="48127" x="6621463" y="3028950"/>
          <p14:tracePt t="48144" x="6634163" y="3028950"/>
          <p14:tracePt t="48194" x="6621463" y="3028950"/>
          <p14:tracePt t="48202" x="6596063" y="3028950"/>
          <p14:tracePt t="48210" x="6572250" y="3028950"/>
          <p14:tracePt t="48227" x="6472238" y="3028950"/>
          <p14:tracePt t="48243" x="6346825" y="3054350"/>
          <p14:tracePt t="48260" x="6221413" y="3078163"/>
          <p14:tracePt t="48277" x="6108700" y="3103563"/>
          <p14:tracePt t="48295" x="6045200" y="3103563"/>
          <p14:tracePt t="48310" x="6008688" y="3116263"/>
          <p14:tracePt t="48327" x="5983288" y="3128963"/>
          <p14:tracePt t="54281" x="6008688" y="3128963"/>
          <p14:tracePt t="54290" x="6034088" y="3128963"/>
          <p14:tracePt t="54297" x="6096000" y="3090863"/>
          <p14:tracePt t="54310" x="6170613" y="3054350"/>
          <p14:tracePt t="54327" x="6534150" y="2941638"/>
          <p14:tracePt t="54344" x="6746875" y="2878138"/>
          <p14:tracePt t="54360" x="6897688" y="2840038"/>
          <p14:tracePt t="54377" x="6997700" y="2803525"/>
          <p14:tracePt t="54394" x="7046913" y="2803525"/>
          <p14:tracePt t="54435" x="7021513" y="2803525"/>
          <p14:tracePt t="54443" x="6985000" y="2803525"/>
          <p14:tracePt t="54450" x="6910388" y="2828925"/>
          <p14:tracePt t="54460" x="6821488" y="2865438"/>
          <p14:tracePt t="54477" x="6596063" y="2941638"/>
          <p14:tracePt t="54494" x="6334125" y="3003550"/>
          <p14:tracePt t="54511" x="6134100" y="3078163"/>
          <p14:tracePt t="54511" x="6034088" y="3103563"/>
          <p14:tracePt t="54527" x="5845175" y="3165475"/>
          <p14:tracePt t="54544" x="5719763" y="3203575"/>
          <p14:tracePt t="54560" x="5607050" y="3241675"/>
          <p14:tracePt t="54577" x="5557838" y="3267075"/>
          <p14:tracePt t="54604" x="5545138" y="3267075"/>
          <p14:tracePt t="55763" x="5532438" y="3267075"/>
          <p14:tracePt t="55779" x="5507038" y="3278188"/>
          <p14:tracePt t="55786" x="5483225" y="3290888"/>
          <p14:tracePt t="55794" x="5470525" y="3290888"/>
          <p14:tracePt t="55811" x="5407025" y="3316288"/>
          <p14:tracePt t="55827" x="5281613" y="3367088"/>
          <p14:tracePt t="55844" x="5106988" y="3429000"/>
          <p14:tracePt t="55861" x="4881563" y="3503613"/>
          <p14:tracePt t="55877" x="4706938" y="3579813"/>
          <p14:tracePt t="55894" x="4443413" y="3741738"/>
          <p14:tracePt t="55911" x="4305300" y="3841750"/>
          <p14:tracePt t="55927" x="4205288" y="3916363"/>
          <p14:tracePt t="55944" x="4143375" y="3979863"/>
          <p14:tracePt t="55961" x="4105275" y="4005263"/>
          <p14:tracePt t="55978" x="4081463" y="4017963"/>
          <p14:tracePt t="57476" x="4068763" y="4017963"/>
          <p14:tracePt t="57483" x="4043363" y="4017963"/>
          <p14:tracePt t="57494" x="4030663" y="4017963"/>
          <p14:tracePt t="57510" x="3979863" y="4017963"/>
          <p14:tracePt t="57527" x="3905250" y="4017963"/>
          <p14:tracePt t="57528" x="3856038" y="4017963"/>
          <p14:tracePt t="57545" x="3717925" y="4017963"/>
          <p14:tracePt t="57560" x="3541713" y="4017963"/>
          <p14:tracePt t="57577" x="3379788" y="4017963"/>
          <p14:tracePt t="57594" x="3192463" y="3992563"/>
          <p14:tracePt t="57611" x="3016250" y="3967163"/>
          <p14:tracePt t="57627" x="2841625" y="3941763"/>
          <p14:tracePt t="57628" x="2778125" y="3941763"/>
          <p14:tracePt t="57644" x="2654300" y="3916363"/>
          <p14:tracePt t="57661" x="2578100" y="3905250"/>
          <p14:tracePt t="57677" x="2516188" y="3905250"/>
          <p14:tracePt t="57694" x="2490788" y="3892550"/>
          <p14:tracePt t="57710" x="2465388" y="3892550"/>
          <p14:tracePt t="58097" x="2452688" y="3892550"/>
          <p14:tracePt t="58105" x="2441575" y="3892550"/>
          <p14:tracePt t="58112" x="2428875" y="3892550"/>
          <p14:tracePt t="58128" x="2378075" y="3892550"/>
          <p14:tracePt t="58144" x="2316163" y="3892550"/>
          <p14:tracePt t="58161" x="2239963" y="3892550"/>
          <p14:tracePt t="58177" x="2152650" y="3892550"/>
          <p14:tracePt t="58194" x="2078038" y="3892550"/>
          <p14:tracePt t="58210" x="2014538" y="3892550"/>
          <p14:tracePt t="58228" x="1939925" y="3892550"/>
          <p14:tracePt t="58244" x="1890713" y="3892550"/>
          <p14:tracePt t="58260" x="1865313" y="3892550"/>
          <p14:tracePt t="58277" x="1852613" y="3892550"/>
          <p14:tracePt t="58294" x="1839913" y="3892550"/>
          <p14:tracePt t="59417" x="1865313" y="3892550"/>
          <p14:tracePt t="59425" x="1878013" y="3892550"/>
          <p14:tracePt t="59432" x="1903413" y="3892550"/>
          <p14:tracePt t="59443" x="1927225" y="3892550"/>
          <p14:tracePt t="59461" x="2027238" y="3892550"/>
          <p14:tracePt t="59478" x="2239963" y="3916363"/>
          <p14:tracePt t="59494" x="2365375" y="3941763"/>
          <p14:tracePt t="59511" x="2441575" y="3954463"/>
          <p14:tracePt t="59527" x="2490788" y="3979863"/>
          <p14:tracePt t="59544" x="2554288" y="3992563"/>
          <p14:tracePt t="59560" x="2578100" y="4005263"/>
          <p14:tracePt t="59578" x="2590800" y="4017963"/>
          <p14:tracePt t="63716" x="2603500" y="4017963"/>
          <p14:tracePt t="63724" x="2641600" y="4017963"/>
          <p14:tracePt t="63731" x="2690813" y="4017963"/>
          <p14:tracePt t="63744" x="2767013" y="4017963"/>
          <p14:tracePt t="63761" x="2928938" y="4017963"/>
          <p14:tracePt t="63762" x="3054350" y="4029075"/>
          <p14:tracePt t="63778" x="3292475" y="4079875"/>
          <p14:tracePt t="63795" x="3554413" y="4129088"/>
          <p14:tracePt t="63810" x="3792538" y="4230688"/>
          <p14:tracePt t="63828" x="4017963" y="4305300"/>
          <p14:tracePt t="63844" x="4230688" y="4392613"/>
          <p14:tracePt t="63861" x="4481513" y="4492625"/>
          <p14:tracePt t="63879" x="4568825" y="4530725"/>
          <p14:tracePt t="63894" x="4630738" y="4543425"/>
          <p14:tracePt t="63910" x="4656138" y="4554538"/>
          <p14:tracePt t="63927" x="4668838" y="4567238"/>
          <p14:tracePt t="68338" x="4656138" y="4592638"/>
          <p14:tracePt t="68345" x="4594225" y="4605338"/>
          <p14:tracePt t="68352" x="4543425" y="4630738"/>
          <p14:tracePt t="68361" x="4481513" y="4656138"/>
          <p14:tracePt t="68377" x="4418013" y="4679950"/>
          <p14:tracePt t="68394" x="4330700" y="4705350"/>
          <p14:tracePt t="68411" x="4294188" y="4743450"/>
          <p14:tracePt t="68428" x="4256088" y="4743450"/>
          <p14:tracePt t="68444" x="4243388" y="4756150"/>
          <p14:tracePt t="68461" x="4230688" y="4756150"/>
          <p14:tracePt t="68477" x="4217988" y="4756150"/>
          <p14:tracePt t="68529" x="4230688" y="4756150"/>
          <p14:tracePt t="68537" x="4256088" y="4756150"/>
          <p14:tracePt t="68545" x="4281488" y="4756150"/>
          <p14:tracePt t="68561" x="4356100" y="4756150"/>
          <p14:tracePt t="68578" x="4468813" y="4768850"/>
          <p14:tracePt t="68594" x="4606925" y="4792663"/>
          <p14:tracePt t="68611" x="4756150" y="4818063"/>
          <p14:tracePt t="68628" x="4881563" y="4843463"/>
          <p14:tracePt t="68629" x="4932363" y="4843463"/>
          <p14:tracePt t="68644" x="5006975" y="4843463"/>
          <p14:tracePt t="68661" x="5045075" y="4868863"/>
          <p14:tracePt t="68678" x="5081588" y="4868863"/>
          <p14:tracePt t="68951" x="5068888" y="4868863"/>
          <p14:tracePt t="68959" x="5057775" y="4868863"/>
          <p14:tracePt t="68967" x="5045075" y="4868863"/>
          <p14:tracePt t="68977" x="5006975" y="4868863"/>
          <p14:tracePt t="68994" x="4945063" y="4868863"/>
          <p14:tracePt t="69011" x="4868863" y="4868863"/>
          <p14:tracePt t="69028" x="4732338" y="4892675"/>
          <p14:tracePt t="69044" x="4619625" y="4930775"/>
          <p14:tracePt t="69061" x="4518025" y="4968875"/>
          <p14:tracePt t="69077" x="4443413" y="4992688"/>
          <p14:tracePt t="69094" x="4406900" y="5005388"/>
          <p14:tracePt t="69111" x="4381500" y="5018088"/>
          <p14:tracePt t="74724" x="4343400" y="5030788"/>
          <p14:tracePt t="74731" x="4294188" y="5068888"/>
          <p14:tracePt t="74745" x="4243388" y="5081588"/>
          <p14:tracePt t="74746" x="4168775" y="5118100"/>
          <p14:tracePt t="74761" x="4117975" y="5130800"/>
          <p14:tracePt t="74777" x="3968750" y="5156200"/>
          <p14:tracePt t="74778" x="3892550" y="5168900"/>
          <p14:tracePt t="74794" x="3743325" y="5194300"/>
          <p14:tracePt t="74811" x="3592513" y="5205413"/>
          <p14:tracePt t="74827" x="3417888" y="5243513"/>
          <p14:tracePt t="74844" x="3241675" y="5281613"/>
          <p14:tracePt t="74861" x="3067050" y="5305425"/>
          <p14:tracePt t="74878" x="2841625" y="5368925"/>
          <p14:tracePt t="74894" x="2703513" y="5407025"/>
          <p14:tracePt t="74911" x="2578100" y="5443538"/>
          <p14:tracePt t="74928" x="2490788" y="5456238"/>
          <p14:tracePt t="74944" x="2416175" y="5481638"/>
          <p14:tracePt t="74962" x="2339975" y="5507038"/>
          <p14:tracePt t="74977" x="2303463" y="5518150"/>
          <p14:tracePt t="83591" x="2278063" y="5518150"/>
          <p14:tracePt t="83598" x="2290763" y="5518150"/>
          <p14:tracePt t="90008" x="2265363" y="5543550"/>
          <p14:tracePt t="90015" x="2190750" y="5568950"/>
          <p14:tracePt t="90027" x="2052638" y="5643563"/>
          <p14:tracePt t="90044" x="1765300" y="5794375"/>
          <p14:tracePt t="90045" x="1601788" y="5907088"/>
          <p14:tracePt t="90061" x="1150938" y="6107113"/>
          <p14:tracePt t="90078" x="850900" y="6257925"/>
          <p14:tracePt t="90094" x="638175" y="6332538"/>
          <p14:tracePt t="90111" x="563563" y="6357938"/>
          <p14:tracePt t="90127" x="512763" y="6370638"/>
          <p14:tracePt t="90153" x="525463" y="6357938"/>
          <p14:tracePt t="90161" x="563563" y="6332538"/>
          <p14:tracePt t="90178" x="814388" y="6194425"/>
          <p14:tracePt t="90194" x="1327150" y="5956300"/>
          <p14:tracePt t="90211" x="2027238" y="5656263"/>
          <p14:tracePt t="90228" x="2790825" y="5407025"/>
          <p14:tracePt t="90229" x="3067050" y="5318125"/>
          <p14:tracePt t="90244" x="3367088" y="5243513"/>
          <p14:tracePt t="90245" x="3605213" y="5168900"/>
          <p14:tracePt t="90261" x="4043363" y="5081588"/>
          <p14:tracePt t="90278" x="4294188" y="5030788"/>
          <p14:tracePt t="90295" x="4456113" y="5005388"/>
          <p14:tracePt t="90311" x="4518025" y="5005388"/>
          <p14:tracePt t="90328" x="4543425" y="5005388"/>
          <p14:tracePt t="90345" x="4556125" y="5005388"/>
          <p14:tracePt t="90361" x="4518025" y="5030788"/>
          <p14:tracePt t="90378" x="4281488" y="5118100"/>
          <p14:tracePt t="90394" x="4017963" y="5181600"/>
          <p14:tracePt t="90411" x="3730625" y="5218113"/>
          <p14:tracePt t="90428" x="3505200" y="5218113"/>
          <p14:tracePt t="90445" x="3354388" y="5181600"/>
          <p14:tracePt t="90446" x="3305175" y="5156200"/>
          <p14:tracePt t="90461" x="3254375" y="5092700"/>
          <p14:tracePt t="90478" x="3241675" y="5005388"/>
          <p14:tracePt t="90494" x="3317875" y="4792663"/>
          <p14:tracePt t="90511" x="3479800" y="4518025"/>
          <p14:tracePt t="90528" x="3756025" y="4254500"/>
          <p14:tracePt t="90545" x="4294188" y="3905250"/>
          <p14:tracePt t="90561" x="4606925" y="3754438"/>
          <p14:tracePt t="90577" x="4868863" y="3667125"/>
          <p14:tracePt t="90594" x="5006975" y="3629025"/>
          <p14:tracePt t="90611" x="5068888" y="3616325"/>
          <p14:tracePt t="90628" x="5094288" y="3590925"/>
          <p14:tracePt t="90629" x="5106988" y="3590925"/>
          <p14:tracePt t="96625" x="5019675" y="3629025"/>
          <p14:tracePt t="96631" x="4919663" y="3679825"/>
          <p14:tracePt t="96639" x="4806950" y="3741738"/>
          <p14:tracePt t="96647" x="4732338" y="3792538"/>
          <p14:tracePt t="96661" x="4681538" y="3816350"/>
          <p14:tracePt t="96662" x="4619625" y="3854450"/>
          <p14:tracePt t="96678" x="4530725" y="3916363"/>
          <p14:tracePt t="96696" x="4468813" y="3967163"/>
          <p14:tracePt t="96711" x="4430713" y="3992563"/>
          <p14:tracePt t="96728" x="4418013" y="4005263"/>
          <p14:tracePt t="96744" x="4418013" y="4017963"/>
          <p14:tracePt t="96770" x="4418013" y="4029075"/>
          <p14:tracePt t="96793" x="4418013" y="4041775"/>
          <p14:tracePt t="96808" x="4418013" y="4067175"/>
          <p14:tracePt t="96816" x="4430713" y="4079875"/>
          <p14:tracePt t="96828" x="4430713" y="4092575"/>
          <p14:tracePt t="96845" x="4456113" y="4117975"/>
          <p14:tracePt t="96862" x="4468813" y="4167188"/>
          <p14:tracePt t="96878" x="4468813" y="4205288"/>
          <p14:tracePt t="96895" x="4468813" y="4230688"/>
          <p14:tracePt t="96911" x="4468813" y="4241800"/>
          <p14:tracePt t="96928" x="4443413" y="4267200"/>
          <p14:tracePt t="96944" x="4394200" y="4305300"/>
          <p14:tracePt t="96961" x="4330700" y="4318000"/>
          <p14:tracePt t="96978" x="4305300" y="4330700"/>
          <p14:tracePt t="96994" x="4281488" y="4330700"/>
          <p14:tracePt t="97062" x="4281488" y="4318000"/>
          <p14:tracePt t="97069" x="4294188" y="4305300"/>
          <p14:tracePt t="97078" x="4305300" y="4292600"/>
          <p14:tracePt t="97095" x="4343400" y="4267200"/>
          <p14:tracePt t="97112" x="4418013" y="4241800"/>
          <p14:tracePt t="97128" x="4481513" y="4217988"/>
          <p14:tracePt t="97145" x="4530725" y="4205288"/>
          <p14:tracePt t="97146" x="4543425" y="4205288"/>
          <p14:tracePt t="97162" x="4568825" y="4205288"/>
          <p14:tracePt t="97184" x="4581525" y="4205288"/>
          <p14:tracePt t="100585" x="4606925" y="4205288"/>
          <p14:tracePt t="100593" x="4630738" y="4205288"/>
          <p14:tracePt t="100600" x="4668838" y="4192588"/>
          <p14:tracePt t="100611" x="4706938" y="4179888"/>
          <p14:tracePt t="100627" x="4843463" y="4141788"/>
          <p14:tracePt t="100645" x="5032375" y="4105275"/>
          <p14:tracePt t="100661" x="5257800" y="4067175"/>
          <p14:tracePt t="100662" x="5357813" y="4054475"/>
          <p14:tracePt t="100678" x="5583238" y="4041775"/>
          <p14:tracePt t="100695" x="5783263" y="4041775"/>
          <p14:tracePt t="100711" x="5945188" y="4041775"/>
          <p14:tracePt t="100728" x="6121400" y="4067175"/>
          <p14:tracePt t="100744" x="6234113" y="4105275"/>
          <p14:tracePt t="100746" x="6270625" y="4117975"/>
          <p14:tracePt t="100762" x="6308725" y="4141788"/>
          <p14:tracePt t="100778" x="6334125" y="4141788"/>
          <p14:tracePt t="100794" x="6346825" y="4154488"/>
          <p14:tracePt t="100811" x="6346825" y="4167188"/>
          <p14:tracePt t="100828" x="6346825" y="4179888"/>
          <p14:tracePt t="100845" x="6283325" y="4217988"/>
          <p14:tracePt t="100861" x="6196013" y="4254500"/>
          <p14:tracePt t="100878" x="6121400" y="4267200"/>
          <p14:tracePt t="100895" x="6008688" y="4292600"/>
          <p14:tracePt t="100911" x="5908675" y="4318000"/>
          <p14:tracePt t="100929" x="5808663" y="4330700"/>
          <p14:tracePt t="100930" x="5770563" y="4330700"/>
          <p14:tracePt t="100944" x="5732463" y="4341813"/>
          <p14:tracePt t="100961" x="5683250" y="4354513"/>
          <p14:tracePt t="100978" x="5670550" y="4367213"/>
          <p14:tracePt t="104999" x="5645150" y="4367213"/>
          <p14:tracePt t="105006" x="5645150" y="4379913"/>
          <p14:tracePt t="105013" x="5619750" y="4392613"/>
          <p14:tracePt t="105028" x="5595938" y="4392613"/>
          <p14:tracePt t="105029" x="5583238" y="4405313"/>
          <p14:tracePt t="105045" x="5532438" y="4430713"/>
          <p14:tracePt t="105061" x="5495925" y="4430713"/>
          <p14:tracePt t="105079" x="5445125" y="4430713"/>
          <p14:tracePt t="105094" x="5432425" y="4430713"/>
          <p14:tracePt t="107732" x="5457825" y="4430713"/>
          <p14:tracePt t="107739" x="5495925" y="4430713"/>
          <p14:tracePt t="107747" x="5583238" y="4430713"/>
          <p14:tracePt t="107761" x="5670550" y="4430713"/>
          <p14:tracePt t="107762" x="5770563" y="4430713"/>
          <p14:tracePt t="107778" x="5932488" y="4430713"/>
          <p14:tracePt t="107795" x="6070600" y="4430713"/>
          <p14:tracePt t="107811" x="6170613" y="4430713"/>
          <p14:tracePt t="107828" x="6270625" y="4443413"/>
          <p14:tracePt t="107845" x="6321425" y="4454525"/>
          <p14:tracePt t="107861" x="6346825" y="4479925"/>
          <p14:tracePt t="107878" x="6359525" y="4554538"/>
          <p14:tracePt t="107894" x="6321425" y="4667250"/>
          <p14:tracePt t="107911" x="6221413" y="4779963"/>
          <p14:tracePt t="107928" x="6083300" y="4930775"/>
          <p14:tracePt t="107950" x="5745163" y="5143500"/>
          <p14:tracePt t="107962" x="5507038" y="5256213"/>
          <p14:tracePt t="107978" x="5332413" y="5294313"/>
          <p14:tracePt t="107994" x="5219700" y="5294313"/>
          <p14:tracePt t="108011" x="5132388" y="5294313"/>
          <p14:tracePt t="108028" x="5081588" y="5281613"/>
          <p14:tracePt t="108045" x="5057775" y="5243513"/>
          <p14:tracePt t="108046" x="5057775" y="5205413"/>
          <p14:tracePt t="108061" x="5057775" y="5105400"/>
          <p14:tracePt t="108078" x="5106988" y="4981575"/>
          <p14:tracePt t="108095" x="5232400" y="4830763"/>
          <p14:tracePt t="108111" x="5383213" y="4692650"/>
          <p14:tracePt t="108128" x="5570538" y="4592638"/>
          <p14:tracePt t="108145" x="5757863" y="4505325"/>
          <p14:tracePt t="108146" x="5832475" y="4467225"/>
          <p14:tracePt t="108161" x="5957888" y="4430713"/>
          <p14:tracePt t="108178" x="6045200" y="4418013"/>
          <p14:tracePt t="108195" x="6083300" y="4418013"/>
          <p14:tracePt t="108211" x="6096000" y="4405313"/>
          <p14:tracePt t="108228" x="6108700" y="4405313"/>
          <p14:tracePt t="108246" x="6096000" y="4405313"/>
          <p14:tracePt t="108269" x="6057900" y="4430713"/>
          <p14:tracePt t="108278" x="6008688" y="4430713"/>
          <p14:tracePt t="108295" x="5808663" y="4467225"/>
          <p14:tracePt t="108311" x="5495925" y="4518025"/>
          <p14:tracePt t="108328" x="4994275" y="4605338"/>
          <p14:tracePt t="108345" x="4530725" y="4692650"/>
          <p14:tracePt t="108346" x="4305300" y="4743450"/>
          <p14:tracePt t="108362" x="4017963" y="4792663"/>
          <p14:tracePt t="108378" x="3779838" y="4830763"/>
          <p14:tracePt t="108395" x="3617913" y="4856163"/>
          <p14:tracePt t="108411" x="3541713" y="4868863"/>
          <p14:tracePt t="108428" x="3505200" y="4868863"/>
          <p14:tracePt t="108445" x="3492500" y="4868863"/>
          <p14:tracePt t="108814" x="3505200" y="4868863"/>
          <p14:tracePt t="108822" x="3530600" y="4868863"/>
          <p14:tracePt t="108829" x="3579813" y="4868863"/>
          <p14:tracePt t="108845" x="3617913" y="4868863"/>
          <p14:tracePt t="108861" x="3705225" y="4856163"/>
          <p14:tracePt t="108929" x="3743325" y="4856163"/>
          <p14:tracePt t="108939" x="3779838" y="4856163"/>
          <p14:tracePt t="108952" x="3717925" y="4856163"/>
          <p14:tracePt t="109060" x="3692525" y="4856163"/>
          <p14:tracePt t="109075" x="3592513" y="4856163"/>
          <p14:tracePt t="109083" x="3705225" y="4856163"/>
          <p14:tracePt t="109137" x="3692525" y="4856163"/>
          <p14:tracePt t="109144" x="3667125" y="4856163"/>
          <p14:tracePt t="109152" x="3643313" y="4856163"/>
          <p14:tracePt t="109161" x="3592513" y="4856163"/>
          <p14:tracePt t="109178" x="3517900" y="4856163"/>
          <p14:tracePt t="109195" x="3454400" y="4856163"/>
          <p14:tracePt t="109212" x="3405188" y="4856163"/>
          <p14:tracePt t="109228" x="3379788" y="4856163"/>
          <p14:tracePt t="109612" x="3354388" y="4868863"/>
          <p14:tracePt t="109620" x="3328988" y="4868863"/>
          <p14:tracePt t="109628" x="3279775" y="4879975"/>
          <p14:tracePt t="109645" x="3216275" y="4879975"/>
          <p14:tracePt t="109661" x="3128963" y="4879975"/>
          <p14:tracePt t="109766" x="3116263" y="4879975"/>
          <p14:tracePt t="109850" x="3141663" y="4879975"/>
          <p14:tracePt t="109858" x="3192463" y="4879975"/>
          <p14:tracePt t="109866" x="3267075" y="4868863"/>
          <p14:tracePt t="109878" x="3128963" y="4879975"/>
          <p14:tracePt t="109896" x="3205163" y="4879975"/>
          <p14:tracePt t="109912" x="3128963" y="4879975"/>
          <p14:tracePt t="109966" x="3141663" y="4879975"/>
          <p14:tracePt t="109973" x="3167063" y="4879975"/>
          <p14:tracePt t="109980" x="3216275" y="4879975"/>
          <p14:tracePt t="109995" x="3241675" y="4879975"/>
          <p14:tracePt t="109996" x="3305175" y="4879975"/>
          <p14:tracePt t="110012" x="3454400" y="4892675"/>
          <p14:tracePt t="110028" x="3643313" y="4918075"/>
          <p14:tracePt t="110045" x="3792538" y="4918075"/>
          <p14:tracePt t="110061" x="3817938" y="4918075"/>
          <p14:tracePt t="110078" x="3867150" y="4918075"/>
          <p14:tracePt t="110357" x="3879850" y="4918075"/>
          <p14:tracePt t="110364" x="3905250" y="4918075"/>
          <p14:tracePt t="110379" x="3943350" y="4918075"/>
          <p14:tracePt t="110396" x="3992563" y="4918075"/>
          <p14:tracePt t="125416" x="4017963" y="4918075"/>
          <p14:tracePt t="125432" x="4005263" y="4918075"/>
          <p14:tracePt t="125555" x="4017963" y="4918075"/>
          <p14:tracePt t="125563" x="4030663" y="4918075"/>
          <p14:tracePt t="125570" x="4005263" y="4918075"/>
          <p14:tracePt t="125655" x="4005263" y="4930775"/>
          <p14:tracePt t="125693" x="3979863" y="4930775"/>
          <p14:tracePt t="125700" x="3956050" y="4943475"/>
          <p14:tracePt t="125712" x="4005263" y="4930775"/>
          <p14:tracePt t="125731" x="3979863" y="4930775"/>
          <p14:tracePt t="125747" x="4005263" y="4930775"/>
          <p14:tracePt t="144152" x="3992563" y="4930775"/>
          <p14:tracePt t="144198" x="4043363" y="4930775"/>
          <p14:tracePt t="144206" x="4117975" y="4930775"/>
          <p14:tracePt t="144213" x="4281488" y="4905375"/>
          <p14:tracePt t="144229" x="4643438" y="4892675"/>
          <p14:tracePt t="144245" x="5245100" y="4856163"/>
          <p14:tracePt t="144262" x="5857875" y="4856163"/>
          <p14:tracePt t="144279" x="6370638" y="4856163"/>
          <p14:tracePt t="144295" x="6797675" y="4918075"/>
          <p14:tracePt t="144312" x="7034213" y="4981575"/>
          <p14:tracePt t="144329" x="7223125" y="5056188"/>
          <p14:tracePt t="144345" x="7259638" y="5092700"/>
          <p14:tracePt t="144362" x="7259638" y="5130800"/>
          <p14:tracePt t="144378" x="7223125" y="5205413"/>
          <p14:tracePt t="144395" x="7021513" y="5356225"/>
          <p14:tracePt t="144412" x="6708775" y="5507038"/>
          <p14:tracePt t="144412" x="6459538" y="5594350"/>
          <p14:tracePt t="144429" x="6121400" y="5681663"/>
          <p14:tracePt t="144445" x="5821363" y="5694363"/>
          <p14:tracePt t="144462" x="5583238" y="5694363"/>
          <p14:tracePt t="144478" x="5457825" y="5681663"/>
          <p14:tracePt t="144495" x="5394325" y="5643563"/>
          <p14:tracePt t="144512" x="5357813" y="5581650"/>
          <p14:tracePt t="144528" x="5357813" y="5507038"/>
          <p14:tracePt t="144545" x="5419725" y="5368925"/>
          <p14:tracePt t="144562" x="5570538" y="5205413"/>
          <p14:tracePt t="144579" x="5732463" y="5043488"/>
          <p14:tracePt t="144596" x="5883275" y="4943475"/>
          <p14:tracePt t="144597" x="5983288" y="4879975"/>
          <p14:tracePt t="144612" x="6070600" y="4843463"/>
          <p14:tracePt t="144629" x="6446838" y="4743450"/>
          <p14:tracePt t="144645" x="6696075" y="4718050"/>
          <p14:tracePt t="144662" x="6897688" y="4705350"/>
          <p14:tracePt t="144678" x="7072313" y="4705350"/>
          <p14:tracePt t="144696" x="7223125" y="4705350"/>
          <p14:tracePt t="144697" x="7259638" y="4705350"/>
          <p14:tracePt t="144712" x="7323138" y="4705350"/>
          <p14:tracePt t="144728" x="7335838" y="4705350"/>
          <p14:tracePt t="144746" x="7348538" y="4705350"/>
          <p14:tracePt t="144766" x="7335838" y="4705350"/>
          <p14:tracePt t="144779" x="7297738" y="4705350"/>
          <p14:tracePt t="144795" x="7172325" y="4705350"/>
          <p14:tracePt t="144797" x="7072313" y="4705350"/>
          <p14:tracePt t="144812" x="6821488" y="4705350"/>
          <p14:tracePt t="144828" x="6621463" y="4705350"/>
          <p14:tracePt t="144846" x="6459538" y="4705350"/>
          <p14:tracePt t="144862" x="6408738" y="4705350"/>
          <p14:tracePt t="144879" x="6370638" y="4705350"/>
          <p14:tracePt t="144896" x="6370638" y="4692650"/>
          <p14:tracePt t="144912" x="6370638" y="4667250"/>
          <p14:tracePt t="144928" x="6408738" y="4579938"/>
          <p14:tracePt t="144945" x="6521450" y="4454525"/>
          <p14:tracePt t="144962" x="6672263" y="4318000"/>
          <p14:tracePt t="144979" x="6859588" y="4192588"/>
          <p14:tracePt t="144996" x="7159625" y="4029075"/>
          <p14:tracePt t="145012" x="7335838" y="3954463"/>
          <p14:tracePt t="145029" x="7485063" y="3929063"/>
          <p14:tracePt t="145045" x="7585075" y="3905250"/>
          <p14:tracePt t="145062" x="7661275" y="3892550"/>
          <p14:tracePt t="145079" x="7685088" y="3892550"/>
          <p14:tracePt t="152434" x="7673975" y="3892550"/>
          <p14:tracePt t="152440" x="7661275" y="3892550"/>
          <p14:tracePt t="152448" x="7623175" y="3916363"/>
          <p14:tracePt t="152462" x="7585075" y="3929063"/>
          <p14:tracePt t="152479" x="7435850" y="3967163"/>
          <p14:tracePt t="152479" x="7348538" y="4005263"/>
          <p14:tracePt t="152496" x="7146925" y="4067175"/>
          <p14:tracePt t="152512" x="6884988" y="4154488"/>
          <p14:tracePt t="152529" x="6572250" y="4267200"/>
          <p14:tracePt t="152546" x="6296025" y="4367213"/>
          <p14:tracePt t="152562" x="6057900" y="4492625"/>
          <p14:tracePt t="152578" x="5895975" y="4579938"/>
          <p14:tracePt t="152595" x="5757863" y="4667250"/>
          <p14:tracePt t="152612" x="5732463" y="4730750"/>
          <p14:tracePt t="152629" x="5719763" y="4805363"/>
          <p14:tracePt t="152645" x="5719763" y="4892675"/>
          <p14:tracePt t="152662" x="5719763" y="4992688"/>
          <p14:tracePt t="152679" x="5719763" y="5218113"/>
          <p14:tracePt t="152696" x="5695950" y="5456238"/>
          <p14:tracePt t="152712" x="5570538" y="5743575"/>
          <p14:tracePt t="152729" x="5407025" y="6019800"/>
          <p14:tracePt t="152746" x="5219700" y="6245225"/>
          <p14:tracePt t="152762" x="5057775" y="6407150"/>
          <p14:tracePt t="152779" x="4894263" y="6519863"/>
          <p14:tracePt t="152795" x="4856163" y="6557963"/>
          <p14:tracePt t="152812" x="4843463" y="6570663"/>
          <p14:tracePt t="152828" x="4832350" y="6570663"/>
          <p14:tracePt t="152848" x="4832350" y="6545263"/>
          <p14:tracePt t="152862" x="4843463" y="6483350"/>
          <p14:tracePt t="152863" x="4881563" y="6407150"/>
          <p14:tracePt t="152879" x="4994275" y="6169025"/>
          <p14:tracePt t="152895" x="5181600" y="5945188"/>
          <p14:tracePt t="152912" x="5432425" y="5681663"/>
          <p14:tracePt t="152929" x="5732463" y="5443538"/>
          <p14:tracePt t="152946" x="6034088" y="5256213"/>
          <p14:tracePt t="152962" x="6334125" y="5130800"/>
          <p14:tracePt t="152979" x="6684963" y="5018088"/>
          <p14:tracePt t="152996" x="6808788" y="4981575"/>
          <p14:tracePt t="153012" x="6884988" y="4956175"/>
          <p14:tracePt t="153029" x="6910388" y="4956175"/>
          <p14:tracePt t="153045" x="6921500" y="4956175"/>
          <p14:tracePt t="153062" x="6934200" y="4956175"/>
          <p14:tracePt t="153086" x="6910388" y="4956175"/>
          <p14:tracePt t="153095" x="6859588" y="4968875"/>
          <p14:tracePt t="153112" x="6696075" y="5030788"/>
          <p14:tracePt t="153129" x="6459538" y="5092700"/>
          <p14:tracePt t="153146" x="6170613" y="5156200"/>
          <p14:tracePt t="153162" x="5921375" y="5168900"/>
          <p14:tracePt t="153163" x="5821363" y="5168900"/>
          <p14:tracePt t="153179" x="5670550" y="5168900"/>
          <p14:tracePt t="153196" x="5595938" y="5168900"/>
          <p14:tracePt t="153212" x="5545138" y="5168900"/>
          <p14:tracePt t="153229" x="5532438" y="5168900"/>
          <p14:tracePt t="153271" x="5532438" y="5143500"/>
          <p14:tracePt t="153279" x="5570538" y="5118100"/>
          <p14:tracePt t="153285" x="5632450" y="5092700"/>
          <p14:tracePt t="153296" x="5708650" y="5043488"/>
          <p14:tracePt t="153312" x="5883275" y="4956175"/>
          <p14:tracePt t="153329" x="6134100" y="4843463"/>
          <p14:tracePt t="153346" x="6370638" y="4779963"/>
          <p14:tracePt t="153347" x="6521450" y="4756150"/>
          <p14:tracePt t="153362" x="6772275" y="4705350"/>
          <p14:tracePt t="153379" x="6972300" y="4692650"/>
          <p14:tracePt t="153396" x="7159625" y="4692650"/>
          <p14:tracePt t="153412" x="7310438" y="4692650"/>
          <p14:tracePt t="153428" x="7423150" y="4692650"/>
          <p14:tracePt t="153446" x="7485063" y="4692650"/>
          <p14:tracePt t="153446" x="7497763" y="4692650"/>
          <p14:tracePt t="153462" x="7523163" y="4692650"/>
          <p14:tracePt t="153478" x="7535863" y="4692650"/>
          <p14:tracePt t="153509" x="7523163" y="4705350"/>
          <p14:tracePt t="153515" x="7485063" y="4743450"/>
          <p14:tracePt t="153528" x="7435850" y="4768850"/>
          <p14:tracePt t="153546" x="7297738" y="4843463"/>
          <p14:tracePt t="153547" x="7185025" y="4892675"/>
          <p14:tracePt t="153562" x="6921500" y="4992688"/>
          <p14:tracePt t="153579" x="6696075" y="5056188"/>
          <p14:tracePt t="153595" x="6496050" y="5105400"/>
          <p14:tracePt t="153612" x="6359525" y="5130800"/>
          <p14:tracePt t="153629" x="6296025" y="5130800"/>
          <p14:tracePt t="153645" x="6259513" y="5130800"/>
          <p14:tracePt t="153646" x="6246813" y="5130800"/>
          <p14:tracePt t="153685" x="6259513" y="5130800"/>
          <p14:tracePt t="153692" x="6283325" y="5118100"/>
          <p14:tracePt t="153700" x="6334125" y="5092700"/>
          <p14:tracePt t="153712" x="6396038" y="5056188"/>
          <p14:tracePt t="153729" x="6572250" y="4981575"/>
          <p14:tracePt t="153746" x="6772275" y="4879975"/>
          <p14:tracePt t="153762" x="6872288" y="4843463"/>
          <p14:tracePt t="153778" x="6934200" y="4818063"/>
          <p14:tracePt t="153795" x="6997700" y="4805363"/>
          <p14:tracePt t="153812" x="7021513" y="4792663"/>
          <p14:tracePt t="153829" x="7046913" y="4779963"/>
          <p14:tracePt t="153845" x="7059613" y="4779963"/>
          <p14:tracePt t="153908" x="7046913" y="4779963"/>
          <p14:tracePt t="153915" x="7021513" y="4792663"/>
          <p14:tracePt t="153922" x="6997700" y="4805363"/>
          <p14:tracePt t="153930" x="6959600" y="4830763"/>
          <p14:tracePt t="153946" x="6834188" y="4879975"/>
          <p14:tracePt t="153962" x="6759575" y="4905375"/>
          <p14:tracePt t="153978" x="6708775" y="4930775"/>
          <p14:tracePt t="153995" x="6684963" y="4930775"/>
          <p14:tracePt t="154012" x="6672263" y="4930775"/>
          <p14:tracePt t="154069" x="6684963" y="4918075"/>
          <p14:tracePt t="154077" x="6721475" y="4892675"/>
          <p14:tracePt t="154084" x="6746875" y="4879975"/>
          <p14:tracePt t="154095" x="6784975" y="4856163"/>
          <p14:tracePt t="154112" x="6897688" y="4805363"/>
          <p14:tracePt t="154129" x="7046913" y="4768850"/>
          <p14:tracePt t="154129" x="7146925" y="4756150"/>
          <p14:tracePt t="154146" x="7310438" y="4730750"/>
          <p14:tracePt t="154162" x="7472363" y="4718050"/>
          <p14:tracePt t="154179" x="7623175" y="4718050"/>
          <p14:tracePt t="154196" x="7723188" y="4718050"/>
          <p14:tracePt t="154212" x="7823200" y="4718050"/>
          <p14:tracePt t="154229" x="7874000" y="4718050"/>
          <p14:tracePt t="154246" x="7886700" y="4718050"/>
          <p14:tracePt t="154262" x="7886700" y="4730750"/>
          <p14:tracePt t="154278" x="7823200" y="4805363"/>
          <p14:tracePt t="154295" x="7673975" y="4918075"/>
          <p14:tracePt t="154312" x="7410450" y="5068888"/>
          <p14:tracePt t="154329" x="7146925" y="5194300"/>
          <p14:tracePt t="154329" x="7010400" y="5230813"/>
          <p14:tracePt t="154345" x="6759575" y="5305425"/>
          <p14:tracePt t="154362" x="6559550" y="5343525"/>
          <p14:tracePt t="154378" x="6446838" y="5356225"/>
          <p14:tracePt t="154396" x="6383338" y="5356225"/>
          <p14:tracePt t="154412" x="6370638" y="5356225"/>
          <p14:tracePt t="154429" x="6359525" y="5356225"/>
          <p14:tracePt t="154446" x="6370638" y="5305425"/>
          <p14:tracePt t="154462" x="6446838" y="5205413"/>
          <p14:tracePt t="154479" x="6572250" y="5081588"/>
          <p14:tracePt t="154495" x="6734175" y="4968875"/>
          <p14:tracePt t="154512" x="6921500" y="4892675"/>
          <p14:tracePt t="154513" x="7010400" y="4868863"/>
          <p14:tracePt t="154529" x="7159625" y="4830763"/>
          <p14:tracePt t="154545" x="7285038" y="4818063"/>
          <p14:tracePt t="154562" x="7372350" y="4818063"/>
          <p14:tracePt t="154579" x="7435850" y="4818063"/>
          <p14:tracePt t="154596" x="7485063" y="4818063"/>
          <p14:tracePt t="154612" x="7497763" y="4818063"/>
          <p14:tracePt t="154645" x="7497763" y="4830763"/>
          <p14:tracePt t="154652" x="7459663" y="4856163"/>
          <p14:tracePt t="154662" x="7397750" y="4905375"/>
          <p14:tracePt t="154679" x="7235825" y="5018088"/>
          <p14:tracePt t="154696" x="7010400" y="5130800"/>
          <p14:tracePt t="154712" x="6772275" y="5218113"/>
          <p14:tracePt t="154713" x="6659563" y="5243513"/>
          <p14:tracePt t="154729" x="6508750" y="5281613"/>
          <p14:tracePt t="154745" x="6434138" y="5281613"/>
          <p14:tracePt t="154762" x="6396038" y="5281613"/>
          <p14:tracePt t="154778" x="6396038" y="5268913"/>
          <p14:tracePt t="154795" x="6396038" y="5205413"/>
          <p14:tracePt t="154812" x="6472238" y="5118100"/>
          <p14:tracePt t="154813" x="6534150" y="5056188"/>
          <p14:tracePt t="154828" x="6659563" y="4943475"/>
          <p14:tracePt t="154845" x="6834188" y="4856163"/>
          <p14:tracePt t="154862" x="7059613" y="4792663"/>
          <p14:tracePt t="154879" x="7223125" y="4756150"/>
          <p14:tracePt t="154896" x="7435850" y="4756150"/>
          <p14:tracePt t="154899" x="7535863" y="4756150"/>
          <p14:tracePt t="154912" x="7597775" y="4756150"/>
          <p14:tracePt t="154912" x="7661275" y="4756150"/>
          <p14:tracePt t="154929" x="7785100" y="4768850"/>
          <p14:tracePt t="154945" x="7861300" y="4779963"/>
          <p14:tracePt t="154962" x="7897813" y="4818063"/>
          <p14:tracePt t="154979" x="7897813" y="4843463"/>
          <p14:tracePt t="154997" x="7823200" y="4968875"/>
          <p14:tracePt t="155013" x="7673975" y="5092700"/>
          <p14:tracePt t="155029" x="7423150" y="5281613"/>
          <p14:tracePt t="155046" x="7146925" y="5443538"/>
          <p14:tracePt t="155062" x="6872288" y="5556250"/>
          <p14:tracePt t="155079" x="6659563" y="5594350"/>
          <p14:tracePt t="155095" x="6472238" y="5619750"/>
          <p14:tracePt t="155097" x="6421438" y="5619750"/>
          <p14:tracePt t="155112" x="6359525" y="5619750"/>
          <p14:tracePt t="155129" x="6334125" y="5619750"/>
          <p14:tracePt t="155145" x="6321425" y="5619750"/>
          <p14:tracePt t="155166" x="6334125" y="5607050"/>
          <p14:tracePt t="155178" x="6346825" y="5581650"/>
          <p14:tracePt t="155195" x="6421438" y="5530850"/>
          <p14:tracePt t="155196" x="6459538" y="5518150"/>
          <p14:tracePt t="155212" x="6584950" y="5481638"/>
          <p14:tracePt t="155229" x="6708775" y="5468938"/>
          <p14:tracePt t="155245" x="6808788" y="5468938"/>
          <p14:tracePt t="155262" x="6884988" y="5468938"/>
          <p14:tracePt t="155278" x="6934200" y="5468938"/>
          <p14:tracePt t="155296" x="6972300" y="5481638"/>
          <p14:tracePt t="155296" x="6972300" y="5494338"/>
          <p14:tracePt t="155312" x="6972300" y="5507038"/>
          <p14:tracePt t="155329" x="6946900" y="5530850"/>
          <p14:tracePt t="155345" x="6884988" y="5568950"/>
          <p14:tracePt t="155362" x="6759575" y="5630863"/>
          <p14:tracePt t="155378" x="6584950" y="5668963"/>
          <p14:tracePt t="155396" x="6408738" y="5681663"/>
          <p14:tracePt t="155397" x="6346825" y="5681663"/>
          <p14:tracePt t="155412" x="6221413" y="5681663"/>
          <p14:tracePt t="155429" x="6134100" y="5643563"/>
          <p14:tracePt t="155446" x="6096000" y="5607050"/>
          <p14:tracePt t="155462" x="6070600" y="5594350"/>
          <p14:tracePt t="155479" x="6070600" y="5568950"/>
          <p14:tracePt t="155480" x="6070600" y="5556250"/>
          <p14:tracePt t="155496" x="6070600" y="5494338"/>
          <p14:tracePt t="155512" x="6083300" y="5381625"/>
          <p14:tracePt t="155528" x="6170613" y="5243513"/>
          <p14:tracePt t="155546" x="6283325" y="5118100"/>
          <p14:tracePt t="155562" x="6421438" y="5018088"/>
          <p14:tracePt t="155579" x="6584950" y="4930775"/>
          <p14:tracePt t="155580" x="6672263" y="4905375"/>
          <p14:tracePt t="155596" x="6846888" y="4856163"/>
          <p14:tracePt t="155612" x="6997700" y="4818063"/>
          <p14:tracePt t="155629" x="7097713" y="4818063"/>
          <p14:tracePt t="155645" x="7185025" y="4805363"/>
          <p14:tracePt t="155662" x="7259638" y="4805363"/>
          <p14:tracePt t="155679" x="7323138" y="4805363"/>
          <p14:tracePt t="155696" x="7385050" y="4805363"/>
          <p14:tracePt t="155712" x="7410450" y="4830763"/>
          <p14:tracePt t="155729" x="7435850" y="4856163"/>
          <p14:tracePt t="155745" x="7435850" y="4930775"/>
          <p14:tracePt t="155762" x="7435850" y="5030788"/>
          <p14:tracePt t="155779" x="7348538" y="5194300"/>
          <p14:tracePt t="155780" x="7259638" y="5294313"/>
          <p14:tracePt t="155795" x="7172325" y="5381625"/>
          <p14:tracePt t="155812" x="6872288" y="5630863"/>
          <p14:tracePt t="155829" x="6684963" y="5732463"/>
          <p14:tracePt t="155846" x="6559550" y="5819775"/>
          <p14:tracePt t="155862" x="6483350" y="5843588"/>
          <p14:tracePt t="155878" x="6446838" y="5856288"/>
          <p14:tracePt t="155895" x="6434138" y="5856288"/>
          <p14:tracePt t="155926" x="6459538" y="5807075"/>
          <p14:tracePt t="155933" x="6496050" y="5781675"/>
          <p14:tracePt t="155946" x="6559550" y="5719763"/>
          <p14:tracePt t="155962" x="6746875" y="5619750"/>
          <p14:tracePt t="155979" x="7097713" y="5481638"/>
          <p14:tracePt t="155996" x="7335838" y="5407025"/>
          <p14:tracePt t="156012" x="7485063" y="5407025"/>
          <p14:tracePt t="156028" x="7572375" y="5407025"/>
          <p14:tracePt t="156045" x="7623175" y="5407025"/>
          <p14:tracePt t="156062" x="7648575" y="5407025"/>
          <p14:tracePt t="156079" x="7661275" y="5407025"/>
          <p14:tracePt t="156441" x="7685088" y="5407025"/>
          <p14:tracePt t="156447" x="7710488" y="5394325"/>
          <p14:tracePt t="156456" x="7735888" y="5394325"/>
          <p14:tracePt t="156462" x="7785100" y="5394325"/>
          <p14:tracePt t="156479" x="7923213" y="5381625"/>
          <p14:tracePt t="156495" x="8174038" y="5368925"/>
          <p14:tracePt t="156512" x="8461375" y="5368925"/>
          <p14:tracePt t="156529" x="8737600" y="5368925"/>
          <p14:tracePt t="156546" x="9037638" y="5368925"/>
          <p14:tracePt t="156547" x="9175750" y="5368925"/>
          <p14:tracePt t="156562" x="9288463" y="5368925"/>
          <p14:tracePt t="156579" x="9525000" y="5381625"/>
          <p14:tracePt t="156595" x="9601200" y="5381625"/>
          <p14:tracePt t="156612" x="9650413" y="5381625"/>
          <p14:tracePt t="156629" x="9663113" y="5381625"/>
          <p14:tracePt t="156646" x="9675813" y="5381625"/>
          <p14:tracePt t="156693" x="9663113" y="5381625"/>
          <p14:tracePt t="156701" x="9601200" y="5394325"/>
          <p14:tracePt t="156712" x="9525000" y="5418138"/>
          <p14:tracePt t="156729" x="9263063" y="5443538"/>
          <p14:tracePt t="156746" x="8924925" y="5507038"/>
          <p14:tracePt t="156747" x="8712200" y="5530850"/>
          <p14:tracePt t="156762" x="8412163" y="5594350"/>
          <p14:tracePt t="156778" x="8135938" y="5656263"/>
          <p14:tracePt t="156796" x="7961313" y="5694363"/>
          <p14:tracePt t="156812" x="7861300" y="5732463"/>
          <p14:tracePt t="156829" x="7823200" y="5732463"/>
          <p14:tracePt t="156845" x="7797800" y="5743575"/>
          <p14:tracePt t="156955" x="7823200" y="5743575"/>
          <p14:tracePt t="156962" x="7861300" y="5719763"/>
          <p14:tracePt t="156970" x="7897813" y="5694363"/>
          <p14:tracePt t="156979" x="7986713" y="5656263"/>
          <p14:tracePt t="156996" x="8199438" y="5581650"/>
          <p14:tracePt t="157012" x="8412163" y="5518150"/>
          <p14:tracePt t="157028" x="8599488" y="5481638"/>
          <p14:tracePt t="157047" x="8786813" y="5456238"/>
          <p14:tracePt t="157062" x="8850313" y="5456238"/>
          <p14:tracePt t="157079" x="8886825" y="5443538"/>
          <p14:tracePt t="157095" x="8899525" y="5443538"/>
          <p14:tracePt t="157131" x="8874125" y="5443538"/>
          <p14:tracePt t="157138" x="8837613" y="5468938"/>
          <p14:tracePt t="157146" x="8737600" y="5507038"/>
          <p14:tracePt t="157162" x="8548688" y="5594350"/>
          <p14:tracePt t="157179" x="8361363" y="5694363"/>
          <p14:tracePt t="157195" x="8223250" y="5743575"/>
          <p14:tracePt t="157212" x="8123238" y="5768975"/>
          <p14:tracePt t="157229" x="8086725" y="5794375"/>
          <p14:tracePt t="157230" x="8074025" y="5794375"/>
          <p14:tracePt t="157246" x="8061325" y="5794375"/>
          <p14:tracePt t="157300" x="8086725" y="5781675"/>
          <p14:tracePt t="157307" x="8123238" y="5768975"/>
          <p14:tracePt t="157315" x="8174038" y="5756275"/>
          <p14:tracePt t="157329" x="8223250" y="5743575"/>
          <p14:tracePt t="157330" x="8299450" y="5719763"/>
          <p14:tracePt t="157346" x="8486775" y="5681663"/>
          <p14:tracePt t="157362" x="8599488" y="5668963"/>
          <p14:tracePt t="157379" x="8661400" y="5668963"/>
          <p14:tracePt t="157396" x="8686800" y="5668963"/>
          <p14:tracePt t="157412" x="8712200" y="5668963"/>
          <p14:tracePt t="157446" x="8686800" y="5668963"/>
          <p14:tracePt t="157453" x="8637588" y="5668963"/>
          <p14:tracePt t="157462" x="8586788" y="5668963"/>
          <p14:tracePt t="157479" x="8399463" y="5668963"/>
          <p14:tracePt t="157496" x="8161338" y="5668963"/>
          <p14:tracePt t="157512" x="7897813" y="5668963"/>
          <p14:tracePt t="157528" x="7685088" y="5668963"/>
          <p14:tracePt t="157546" x="7535863" y="5668963"/>
          <p14:tracePt t="157562" x="7510463" y="5668963"/>
          <p14:tracePt t="157579" x="7485063" y="5668963"/>
          <p14:tracePt t="157975" x="7510463" y="5668963"/>
          <p14:tracePt t="157982" x="7548563" y="5643563"/>
          <p14:tracePt t="157995" x="7572375" y="5630863"/>
          <p14:tracePt t="158013" x="7697788" y="5594350"/>
          <p14:tracePt t="158013" x="7748588" y="5594350"/>
          <p14:tracePt t="158029" x="7897813" y="5543550"/>
          <p14:tracePt t="158046" x="8048625" y="5530850"/>
          <p14:tracePt t="158062" x="8186738" y="5530850"/>
          <p14:tracePt t="158078" x="8335963" y="5530850"/>
          <p14:tracePt t="158095" x="8424863" y="5530850"/>
          <p14:tracePt t="158112" x="8486775" y="5530850"/>
          <p14:tracePt t="158113" x="8499475" y="5530850"/>
          <p14:tracePt t="158129" x="8524875" y="5530850"/>
          <p14:tracePt t="158145" x="8537575" y="5530850"/>
          <p14:tracePt t="158162" x="8548688" y="5530850"/>
          <p14:tracePt t="158197" x="8537575" y="5530850"/>
          <p14:tracePt t="158206" x="8524875" y="5530850"/>
          <p14:tracePt t="158213" x="8499475" y="5530850"/>
          <p14:tracePt t="158229" x="8412163" y="5543550"/>
          <p14:tracePt t="158245" x="8261350" y="5543550"/>
          <p14:tracePt t="158262" x="8086725" y="5556250"/>
          <p14:tracePt t="158279" x="7897813" y="5556250"/>
          <p14:tracePt t="158295" x="7748588" y="5568950"/>
          <p14:tracePt t="158312" x="7648575" y="5568950"/>
          <p14:tracePt t="158329" x="7610475" y="5568950"/>
          <p14:tracePt t="158345" x="7597775" y="5568950"/>
          <p14:tracePt t="158720" x="7623175" y="5568950"/>
          <p14:tracePt t="158727" x="7648575" y="5568950"/>
          <p14:tracePt t="158735" x="7673975" y="5568950"/>
          <p14:tracePt t="158745" x="7723188" y="5568950"/>
          <p14:tracePt t="158762" x="7874000" y="5568950"/>
          <p14:tracePt t="158779" x="8048625" y="5568950"/>
          <p14:tracePt t="158795" x="8248650" y="5568950"/>
          <p14:tracePt t="158812" x="8486775" y="5568950"/>
          <p14:tracePt t="158829" x="8574088" y="5581650"/>
          <p14:tracePt t="158845" x="8637588" y="5581650"/>
          <p14:tracePt t="158862" x="8661400" y="5581650"/>
          <p14:tracePt t="158879" x="8674100" y="5581650"/>
          <p14:tracePt t="158919" x="8674100" y="5594350"/>
          <p14:tracePt t="158927" x="8637588" y="5594350"/>
          <p14:tracePt t="158934" x="8599488" y="5594350"/>
          <p14:tracePt t="158946" x="8537575" y="5594350"/>
          <p14:tracePt t="158962" x="8412163" y="5619750"/>
          <p14:tracePt t="158979" x="8261350" y="5630863"/>
          <p14:tracePt t="158980" x="8174038" y="5630863"/>
          <p14:tracePt t="158996" x="8023225" y="5656263"/>
          <p14:tracePt t="159012" x="7897813" y="5681663"/>
          <p14:tracePt t="159029" x="7810500" y="5694363"/>
          <p14:tracePt t="159046" x="7748588" y="5694363"/>
          <p14:tracePt t="159062" x="7697788" y="5694363"/>
          <p14:tracePt t="159079" x="7673975" y="5694363"/>
          <p14:tracePt t="159080" x="7661275" y="5694363"/>
          <p14:tracePt t="159095" x="7648575" y="5694363"/>
          <p14:tracePt t="159449" x="7623175" y="5694363"/>
          <p14:tracePt t="159456" x="7597775" y="5694363"/>
          <p14:tracePt t="159464" x="7572375" y="5694363"/>
          <p14:tracePt t="159479" x="7448550" y="5694363"/>
          <p14:tracePt t="159496" x="7310438" y="5707063"/>
          <p14:tracePt t="159512" x="7110413" y="5719763"/>
          <p14:tracePt t="159529" x="6910388" y="5743575"/>
          <p14:tracePt t="159546" x="6784975" y="5743575"/>
          <p14:tracePt t="159562" x="6708775" y="5743575"/>
          <p14:tracePt t="159579" x="6659563" y="5743575"/>
          <p14:tracePt t="159602" x="6646863" y="5743575"/>
          <p14:tracePt t="159648" x="6659563" y="5743575"/>
          <p14:tracePt t="159663" x="6672263" y="5743575"/>
          <p14:tracePt t="159671" x="6696075" y="5743575"/>
          <p14:tracePt t="159679" x="6721475" y="5743575"/>
          <p14:tracePt t="159696" x="6759575" y="5743575"/>
          <p14:tracePt t="159712" x="6797675" y="5743575"/>
          <p14:tracePt t="159729" x="6821488" y="5743575"/>
          <p14:tracePt t="159745" x="6846888" y="5743575"/>
          <p14:tracePt t="159762" x="6897688" y="5743575"/>
          <p14:tracePt t="159779" x="7010400" y="5743575"/>
          <p14:tracePt t="159796" x="7097713" y="5743575"/>
          <p14:tracePt t="159812" x="7223125" y="5743575"/>
          <p14:tracePt t="159829" x="7359650" y="5743575"/>
          <p14:tracePt t="159845" x="7448550" y="5743575"/>
          <p14:tracePt t="159862" x="7535863" y="5743575"/>
          <p14:tracePt t="159863" x="7561263" y="5743575"/>
          <p14:tracePt t="159879" x="7597775" y="5743575"/>
          <p14:tracePt t="159895" x="7623175" y="5743575"/>
          <p14:tracePt t="160301" x="7635875" y="5743575"/>
          <p14:tracePt t="160308" x="7661275" y="5743575"/>
          <p14:tracePt t="160316" x="7697788" y="5743575"/>
          <p14:tracePt t="160329" x="7748588" y="5743575"/>
          <p14:tracePt t="160345" x="7874000" y="5732463"/>
          <p14:tracePt t="160346" x="7948613" y="5732463"/>
          <p14:tracePt t="160362" x="8161338" y="5719763"/>
          <p14:tracePt t="160379" x="8312150" y="5719763"/>
          <p14:tracePt t="160395" x="8448675" y="5719763"/>
          <p14:tracePt t="160412" x="8499475" y="5719763"/>
          <p14:tracePt t="160429" x="8537575" y="5719763"/>
          <p14:tracePt t="160469" x="8524875" y="5719763"/>
          <p14:tracePt t="160477" x="8486775" y="5732463"/>
          <p14:tracePt t="160485" x="8435975" y="5743575"/>
          <p14:tracePt t="160495" x="8361363" y="5756275"/>
          <p14:tracePt t="160512" x="8161338" y="5756275"/>
          <p14:tracePt t="160529" x="7910513" y="5756275"/>
          <p14:tracePt t="160546" x="7610475" y="5756275"/>
          <p14:tracePt t="160562" x="7459663" y="5756275"/>
          <p14:tracePt t="160579" x="7323138" y="5756275"/>
          <p14:tracePt t="160595" x="7235825" y="5756275"/>
          <p14:tracePt t="160612" x="7197725" y="5756275"/>
          <p14:tracePt t="160629" x="7159625" y="5756275"/>
          <p14:tracePt t="160646" x="7146925" y="5756275"/>
          <p14:tracePt t="160662" x="7134225" y="5756275"/>
          <p14:tracePt t="161092" x="7146925" y="5756275"/>
          <p14:tracePt t="161098" x="7185025" y="5756275"/>
          <p14:tracePt t="161106" x="7223125" y="5743575"/>
          <p14:tracePt t="161114" x="7259638" y="5743575"/>
          <p14:tracePt t="161129" x="7297738" y="5732463"/>
          <p14:tracePt t="161130" x="7359650" y="5719763"/>
          <p14:tracePt t="161146" x="7523163" y="5707063"/>
          <p14:tracePt t="161162" x="7697788" y="5707063"/>
          <p14:tracePt t="161179" x="7861300" y="5707063"/>
          <p14:tracePt t="161196" x="7986713" y="5707063"/>
          <p14:tracePt t="161212" x="8048625" y="5707063"/>
          <p14:tracePt t="161229" x="8099425" y="5707063"/>
          <p14:tracePt t="161245" x="8110538" y="5707063"/>
          <p14:tracePt t="161263" x="8110538" y="5719763"/>
          <p14:tracePt t="161291" x="8086725" y="5732463"/>
          <p14:tracePt t="161298" x="8048625" y="5743575"/>
          <p14:tracePt t="161312" x="7974013" y="5743575"/>
          <p14:tracePt t="161329" x="7697788" y="5794375"/>
          <p14:tracePt t="161345" x="7472363" y="5832475"/>
          <p14:tracePt t="161362" x="7285038" y="5856288"/>
          <p14:tracePt t="161379" x="7146925" y="5868988"/>
          <p14:tracePt t="161395" x="7072313" y="5881688"/>
          <p14:tracePt t="161412" x="7021513" y="5881688"/>
          <p14:tracePt t="161413" x="6997700" y="5881688"/>
          <p14:tracePt t="161429" x="6972300" y="5894388"/>
          <p14:tracePt t="161446" x="6959600" y="5894388"/>
          <p14:tracePt t="161728" x="6934200" y="5894388"/>
          <p14:tracePt t="161736" x="6910388" y="5907088"/>
          <p14:tracePt t="161745" x="6884988" y="5919788"/>
          <p14:tracePt t="161762" x="6772275" y="5945188"/>
          <p14:tracePt t="161779" x="6634163" y="5969000"/>
          <p14:tracePt t="161796" x="6446838" y="6019800"/>
          <p14:tracePt t="161797" x="6321425" y="6032500"/>
          <p14:tracePt t="161812" x="6221413" y="6045200"/>
          <p14:tracePt t="161829" x="5932488" y="6094413"/>
          <p14:tracePt t="161846" x="5719763" y="6132513"/>
          <p14:tracePt t="161862" x="5557838" y="6145213"/>
          <p14:tracePt t="161879" x="5445125" y="6157913"/>
          <p14:tracePt t="161896" x="5370513" y="6169025"/>
          <p14:tracePt t="161897" x="5332413" y="6169025"/>
          <p14:tracePt t="161912" x="5294313" y="6169025"/>
          <p14:tracePt t="161929" x="5281613" y="6169025"/>
          <p14:tracePt t="161946" x="5270500" y="6169025"/>
          <p14:tracePt t="162603" x="5281613" y="6169025"/>
          <p14:tracePt t="162611" x="5307013" y="6145213"/>
          <p14:tracePt t="162618" x="5345113" y="6132513"/>
          <p14:tracePt t="162629" x="5383213" y="6107113"/>
          <p14:tracePt t="162646" x="5519738" y="6045200"/>
          <p14:tracePt t="162662" x="5708650" y="5956300"/>
          <p14:tracePt t="162679" x="5983288" y="5856288"/>
          <p14:tracePt t="162696" x="6157913" y="5807075"/>
          <p14:tracePt t="162712" x="6334125" y="5768975"/>
          <p14:tracePt t="162729" x="6459538" y="5732463"/>
          <p14:tracePt t="162746" x="6534150" y="5719763"/>
          <p14:tracePt t="162762" x="6572250" y="5719763"/>
          <p14:tracePt t="162779" x="6596063" y="5719763"/>
          <p14:tracePt t="162780" x="6608763" y="5719763"/>
          <p14:tracePt t="162796" x="6621463" y="5707063"/>
          <p14:tracePt t="163126" x="6634163" y="5694363"/>
          <p14:tracePt t="163133" x="6646863" y="5681663"/>
          <p14:tracePt t="163145" x="6684963" y="5656263"/>
          <p14:tracePt t="163162" x="6784975" y="5607050"/>
          <p14:tracePt t="163163" x="6834188" y="5556250"/>
          <p14:tracePt t="163179" x="6972300" y="5494338"/>
          <p14:tracePt t="163196" x="7123113" y="5430838"/>
          <p14:tracePt t="163212" x="7259638" y="5368925"/>
          <p14:tracePt t="163229" x="7410450" y="5330825"/>
          <p14:tracePt t="163246" x="7510463" y="5305425"/>
          <p14:tracePt t="163262" x="7585075" y="5305425"/>
          <p14:tracePt t="163263" x="7610475" y="5294313"/>
          <p14:tracePt t="163279" x="7635875" y="5294313"/>
          <p14:tracePt t="163295" x="7648575" y="5294313"/>
          <p14:tracePt t="163646" x="7635875" y="5294313"/>
          <p14:tracePt t="163654" x="7610475" y="5294313"/>
          <p14:tracePt t="163662" x="7572375" y="5305425"/>
          <p14:tracePt t="163678" x="7497763" y="5305425"/>
          <p14:tracePt t="163696" x="7359650" y="5305425"/>
          <p14:tracePt t="163712" x="7172325" y="5305425"/>
          <p14:tracePt t="163729" x="6946900" y="5305425"/>
          <p14:tracePt t="163745" x="6646863" y="5305425"/>
          <p14:tracePt t="163762" x="6359525" y="5305425"/>
          <p14:tracePt t="163763" x="6196013" y="5305425"/>
          <p14:tracePt t="163779" x="5932488" y="5305425"/>
          <p14:tracePt t="163796" x="5695950" y="5305425"/>
          <p14:tracePt t="163812" x="5507038" y="5305425"/>
          <p14:tracePt t="163829" x="5419725" y="5318125"/>
          <p14:tracePt t="163846" x="5370513" y="5318125"/>
          <p14:tracePt t="163847" x="5357813" y="5318125"/>
          <p14:tracePt t="164169" x="5370513" y="5318125"/>
          <p14:tracePt t="164176" x="5394325" y="5318125"/>
          <p14:tracePt t="164184" x="5432425" y="5318125"/>
          <p14:tracePt t="164196" x="5495925" y="5318125"/>
          <p14:tracePt t="164212" x="5695950" y="5318125"/>
          <p14:tracePt t="164229" x="5932488" y="5305425"/>
          <p14:tracePt t="164230" x="6070600" y="5305425"/>
          <p14:tracePt t="164246" x="6221413" y="5305425"/>
          <p14:tracePt t="164246" x="6334125" y="5305425"/>
          <p14:tracePt t="164262" x="6596063" y="5294313"/>
          <p14:tracePt t="164279" x="6834188" y="5294313"/>
          <p14:tracePt t="164296" x="7046913" y="5294313"/>
          <p14:tracePt t="164312" x="7223125" y="5281613"/>
          <p14:tracePt t="164329" x="7372350" y="5281613"/>
          <p14:tracePt t="164330" x="7423150" y="5281613"/>
          <p14:tracePt t="164346" x="7485063" y="5281613"/>
          <p14:tracePt t="164362" x="7523163" y="5281613"/>
          <p14:tracePt t="164379" x="7548563" y="5281613"/>
          <p14:tracePt t="164407" x="7561263" y="5281613"/>
          <p14:tracePt t="164430" x="7572375" y="5281613"/>
          <p14:tracePt t="164484" x="7548563" y="5305425"/>
          <p14:tracePt t="164491" x="7523163" y="5330825"/>
          <p14:tracePt t="164498" x="7485063" y="5381625"/>
          <p14:tracePt t="164512" x="7435850" y="5418138"/>
          <p14:tracePt t="164529" x="7285038" y="5543550"/>
          <p14:tracePt t="164529" x="7210425" y="5607050"/>
          <p14:tracePt t="164546" x="7034213" y="5743575"/>
          <p14:tracePt t="164562" x="6872288" y="5856288"/>
          <p14:tracePt t="164579" x="6759575" y="5932488"/>
          <p14:tracePt t="164596" x="6684963" y="5981700"/>
          <p14:tracePt t="164612" x="6646863" y="6007100"/>
          <p14:tracePt t="164629" x="6634163" y="6019800"/>
          <p14:tracePt t="165007" x="6646863" y="6019800"/>
          <p14:tracePt t="165012" x="6672263" y="5994400"/>
          <p14:tracePt t="165021" x="6721475" y="5981700"/>
          <p14:tracePt t="165029" x="6772275" y="5945188"/>
          <p14:tracePt t="165046" x="6934200" y="5881688"/>
          <p14:tracePt t="165062" x="7134225" y="5807075"/>
          <p14:tracePt t="165079" x="7348538" y="5719763"/>
          <p14:tracePt t="165096" x="7548563" y="5643563"/>
          <p14:tracePt t="165112" x="7773988" y="5556250"/>
          <p14:tracePt t="165129" x="7861300" y="5530850"/>
          <p14:tracePt t="165145" x="7935913" y="5507038"/>
          <p14:tracePt t="165162" x="7974013" y="5507038"/>
          <p14:tracePt t="165179" x="7986713" y="5494338"/>
          <p14:tracePt t="165196" x="8010525" y="5494338"/>
          <p14:tracePt t="165251" x="7986713" y="5494338"/>
          <p14:tracePt t="165259" x="7948613" y="5494338"/>
          <p14:tracePt t="165266" x="7886700" y="5518150"/>
          <p14:tracePt t="165279" x="7810500" y="5543550"/>
          <p14:tracePt t="165295" x="7610475" y="5607050"/>
          <p14:tracePt t="165312" x="7259638" y="5707063"/>
          <p14:tracePt t="165329" x="7034213" y="5756275"/>
          <p14:tracePt t="165346" x="6872288" y="5781675"/>
          <p14:tracePt t="165362" x="6772275" y="5807075"/>
          <p14:tracePt t="165379" x="6708775" y="5807075"/>
          <p14:tracePt t="165395" x="6684963" y="5807075"/>
          <p14:tracePt t="165396" x="6672263" y="5807075"/>
          <p14:tracePt t="165412" x="6659563" y="5807075"/>
          <p14:tracePt t="165766" x="6672263" y="5807075"/>
          <p14:tracePt t="165773" x="6684963" y="5781675"/>
          <p14:tracePt t="165780" x="6708775" y="5781675"/>
          <p14:tracePt t="165796" x="6834188" y="5707063"/>
          <p14:tracePt t="165812" x="6985000" y="5643563"/>
          <p14:tracePt t="165829" x="7172325" y="5568950"/>
          <p14:tracePt t="165846" x="7335838" y="5507038"/>
          <p14:tracePt t="165863" x="7472363" y="5443538"/>
          <p14:tracePt t="165879" x="7635875" y="5381625"/>
          <p14:tracePt t="165896" x="7785100" y="5343525"/>
          <p14:tracePt t="165912" x="7848600" y="5318125"/>
          <p14:tracePt t="165929" x="7874000" y="5318125"/>
          <p14:tracePt t="165946" x="7886700" y="5305425"/>
          <p14:tracePt t="165962" x="7897813" y="5305425"/>
          <p14:tracePt t="166011" x="7886700" y="5305425"/>
          <p14:tracePt t="166019" x="7861300" y="5305425"/>
          <p14:tracePt t="166029" x="7823200" y="5305425"/>
          <p14:tracePt t="166046" x="7735888" y="5305425"/>
          <p14:tracePt t="166062" x="7610475" y="5305425"/>
          <p14:tracePt t="166079" x="7435850" y="5330825"/>
          <p14:tracePt t="166080" x="7348538" y="5343525"/>
          <p14:tracePt t="166096" x="7223125" y="5368925"/>
          <p14:tracePt t="166112" x="7123113" y="5381625"/>
          <p14:tracePt t="166129" x="7072313" y="5394325"/>
          <p14:tracePt t="166146" x="7021513" y="5407025"/>
          <p14:tracePt t="166162" x="7010400" y="5407025"/>
          <p14:tracePt t="166179" x="6985000" y="5407025"/>
          <p14:tracePt t="167416" x="7010400" y="5394325"/>
          <p14:tracePt t="167423" x="7059613" y="5381625"/>
          <p14:tracePt t="167430" x="7110413" y="5368925"/>
          <p14:tracePt t="167446" x="7185025" y="5330825"/>
          <p14:tracePt t="167462" x="7259638" y="5318125"/>
          <p14:tracePt t="167479" x="7359650" y="5281613"/>
          <p14:tracePt t="167496" x="7435850" y="5268913"/>
          <p14:tracePt t="167512" x="7472363" y="5256213"/>
          <p14:tracePt t="167529" x="7497763" y="5256213"/>
          <p14:tracePt t="167546" x="7510463" y="5243513"/>
          <p14:tracePt t="167607" x="7497763" y="5243513"/>
          <p14:tracePt t="167614" x="7472363" y="5243513"/>
          <p14:tracePt t="167622" x="7448550" y="5243513"/>
          <p14:tracePt t="167629" x="7410450" y="5243513"/>
          <p14:tracePt t="167646" x="7372350" y="5243513"/>
          <p14:tracePt t="167647" x="7335838" y="5256213"/>
          <p14:tracePt t="167662" x="7246938" y="5281613"/>
          <p14:tracePt t="167679" x="7146925" y="5294313"/>
          <p14:tracePt t="167696" x="7085013" y="5305425"/>
          <p14:tracePt t="167712" x="7046913" y="5318125"/>
          <p14:tracePt t="167729" x="7010400" y="5318125"/>
          <p14:tracePt t="167746" x="6997700" y="5318125"/>
          <p14:tracePt t="169449" x="7010400" y="5305425"/>
          <p14:tracePt t="169457" x="7034213" y="5294313"/>
          <p14:tracePt t="169464" x="7059613" y="5281613"/>
          <p14:tracePt t="169479" x="7097713" y="5268913"/>
          <p14:tracePt t="169480" x="7146925" y="5243513"/>
          <p14:tracePt t="169496" x="7259638" y="5194300"/>
          <p14:tracePt t="169512" x="7435850" y="5130800"/>
          <p14:tracePt t="169529" x="7623175" y="5081588"/>
          <p14:tracePt t="169545" x="7823200" y="5018088"/>
          <p14:tracePt t="169562" x="7948613" y="4981575"/>
          <p14:tracePt t="169579" x="8035925" y="4956175"/>
          <p14:tracePt t="169596" x="8048625" y="4943475"/>
          <p14:tracePt t="169597" x="8061325" y="4943475"/>
          <p14:tracePt t="169612" x="8074025" y="4943475"/>
          <p14:tracePt t="169649" x="8035925" y="4943475"/>
          <p14:tracePt t="169657" x="7999413" y="4943475"/>
          <p14:tracePt t="169664" x="7948613" y="4943475"/>
          <p14:tracePt t="169679" x="7773988" y="4981575"/>
          <p14:tracePt t="169696" x="7585075" y="5030788"/>
          <p14:tracePt t="169712" x="7359650" y="5118100"/>
          <p14:tracePt t="169729" x="7172325" y="5181600"/>
          <p14:tracePt t="169746" x="7034213" y="5243513"/>
          <p14:tracePt t="169762" x="6934200" y="5281613"/>
          <p14:tracePt t="169763" x="6921500" y="5294313"/>
          <p14:tracePt t="169794" x="6910388" y="5294313"/>
          <p14:tracePt t="171522" x="6921500" y="5281613"/>
          <p14:tracePt t="171529" x="6959600" y="5256213"/>
          <p14:tracePt t="171537" x="7010400" y="5218113"/>
          <p14:tracePt t="171546" x="7085013" y="5168900"/>
          <p14:tracePt t="171562" x="7259638" y="5081588"/>
          <p14:tracePt t="171580" x="7510463" y="4981575"/>
          <p14:tracePt t="171595" x="7761288" y="4892675"/>
          <p14:tracePt t="171612" x="7986713" y="4830763"/>
          <p14:tracePt t="171613" x="8110538" y="4792663"/>
          <p14:tracePt t="171629" x="8286750" y="4756150"/>
          <p14:tracePt t="171646" x="8399463" y="4718050"/>
          <p14:tracePt t="171662" x="8448675" y="4705350"/>
          <p14:tracePt t="171679" x="8461375" y="4705350"/>
          <p14:tracePt t="171696" x="8474075" y="4705350"/>
          <p14:tracePt t="171713" x="8448675" y="4705350"/>
          <p14:tracePt t="171729" x="8361363" y="4705350"/>
          <p14:tracePt t="171745" x="8174038" y="4718050"/>
          <p14:tracePt t="171762" x="7935913" y="4768850"/>
          <p14:tracePt t="171779" x="7761288" y="4818063"/>
          <p14:tracePt t="171796" x="7585075" y="4879975"/>
          <p14:tracePt t="171797" x="7510463" y="4905375"/>
          <p14:tracePt t="171812" x="7385050" y="4956175"/>
          <p14:tracePt t="171829" x="7285038" y="5005388"/>
          <p14:tracePt t="171846" x="7259638" y="5018088"/>
          <p14:tracePt t="171863" x="7246938" y="5018088"/>
          <p14:tracePt t="174407" x="7259638" y="5018088"/>
          <p14:tracePt t="174414" x="7297738" y="5018088"/>
          <p14:tracePt t="174422" x="7335838" y="5018088"/>
          <p14:tracePt t="174430" x="7372350" y="5018088"/>
          <p14:tracePt t="174447" x="7523163" y="5005388"/>
          <p14:tracePt t="174462" x="7773988" y="4981575"/>
          <p14:tracePt t="174479" x="8010525" y="4943475"/>
          <p14:tracePt t="174496" x="8235950" y="4930775"/>
          <p14:tracePt t="174512" x="8374063" y="4918075"/>
          <p14:tracePt t="174529" x="8448675" y="4918075"/>
          <p14:tracePt t="174530" x="8474075" y="4918075"/>
          <p14:tracePt t="174546" x="8499475" y="4918075"/>
          <p14:tracePt t="174562" x="8512175" y="4918075"/>
          <p14:tracePt t="174579" x="8512175" y="4930775"/>
          <p14:tracePt t="174596" x="8499475" y="4943475"/>
          <p14:tracePt t="174612" x="8435975" y="4981575"/>
          <p14:tracePt t="174629" x="8212138" y="5081588"/>
          <p14:tracePt t="174646" x="8023225" y="5130800"/>
          <p14:tracePt t="174662" x="7785100" y="5181600"/>
          <p14:tracePt t="174679" x="7585075" y="5218113"/>
          <p14:tracePt t="174696" x="7410450" y="5243513"/>
          <p14:tracePt t="174712" x="7310438" y="5243513"/>
          <p14:tracePt t="174730" x="7185025" y="5243513"/>
          <p14:tracePt t="174745" x="7146925" y="5243513"/>
          <p14:tracePt t="174762" x="7134225" y="5243513"/>
          <p14:tracePt t="174779" x="7123113" y="5243513"/>
          <p14:tracePt t="174796" x="7110413" y="5243513"/>
          <p14:tracePt t="174812" x="7110413" y="5218113"/>
          <p14:tracePt t="174829" x="7146925" y="5130800"/>
          <p14:tracePt t="174845" x="7210425" y="5056188"/>
          <p14:tracePt t="174863" x="7297738" y="4968875"/>
          <p14:tracePt t="174879" x="7410450" y="4879975"/>
          <p14:tracePt t="174895" x="7561263" y="4805363"/>
          <p14:tracePt t="174899" x="7635875" y="4768850"/>
          <p14:tracePt t="174912" x="7697788" y="4743450"/>
          <p14:tracePt t="174929" x="7823200" y="4692650"/>
          <p14:tracePt t="174946" x="7874000" y="4667250"/>
          <p14:tracePt t="174966" x="7886700" y="4667250"/>
          <p14:tracePt t="176226" x="7861300" y="4667250"/>
          <p14:tracePt t="176233" x="7823200" y="4667250"/>
          <p14:tracePt t="176246" x="7748588" y="4667250"/>
          <p14:tracePt t="176262" x="7535863" y="4667250"/>
          <p14:tracePt t="176279" x="6959600" y="4418013"/>
          <p14:tracePt t="176296" x="6408738" y="4041775"/>
          <p14:tracePt t="176312" x="5645150" y="3467100"/>
          <p14:tracePt t="176329" x="4906963" y="2840038"/>
          <p14:tracePt t="176346" x="4343400" y="2403475"/>
          <p14:tracePt t="176362" x="3892550" y="2052638"/>
          <p14:tracePt t="176379" x="3454400" y="1689100"/>
          <p14:tracePt t="176396" x="3267075" y="1527175"/>
          <p14:tracePt t="176412" x="3179763" y="1427163"/>
          <p14:tracePt t="176429" x="3103563" y="1363663"/>
          <p14:tracePt t="176446" x="3079750" y="1339850"/>
          <p14:tracePt t="176463" x="3079750" y="1327150"/>
          <p14:tracePt t="176710" x="3054350" y="1327150"/>
          <p14:tracePt t="176717" x="2979738" y="1327150"/>
          <p14:tracePt t="176729" x="2903538" y="1327150"/>
          <p14:tracePt t="176746" x="2641600" y="1263650"/>
          <p14:tracePt t="176763" x="1665288" y="812800"/>
          <p14:tracePt t="176779" x="925513" y="350838"/>
          <p14:tracePt t="178030" x="1890713" y="338138"/>
          <p14:tracePt t="178030" x="1965325" y="487363"/>
          <p14:tracePt t="178030" x="2014538" y="650875"/>
          <p14:tracePt t="178030" x="2103438" y="989013"/>
          <p14:tracePt t="178030" x="2203450" y="1314450"/>
          <p14:tracePt t="178030" x="2290763" y="1576388"/>
          <p14:tracePt t="178030" x="2316163" y="1852613"/>
          <p14:tracePt t="178030" x="2328863" y="2152650"/>
          <p14:tracePt t="178030" x="2328863" y="2278063"/>
          <p14:tracePt t="178030" x="2303463" y="2390775"/>
          <p14:tracePt t="178030" x="2203450" y="2516188"/>
          <p14:tracePt t="178030" x="2065338" y="2627313"/>
          <p14:tracePt t="178030" x="1903413" y="2728913"/>
          <p14:tracePt t="178030" x="1727200" y="2828925"/>
          <p14:tracePt t="178030" x="1577975" y="2865438"/>
          <p14:tracePt t="178030" x="1439863" y="2865438"/>
          <p14:tracePt t="178030" x="1339850" y="2865438"/>
          <p14:tracePt t="178030" x="1252538" y="2865438"/>
          <p14:tracePt t="178030" x="1176338" y="2865438"/>
          <p14:tracePt t="178030" x="1089025" y="2790825"/>
          <p14:tracePt t="178030" x="1014413" y="2703513"/>
          <p14:tracePt t="178030" x="876300" y="2427288"/>
          <p14:tracePt t="178030" x="738188" y="2089150"/>
          <p14:tracePt t="178030" x="688975" y="1865313"/>
          <p14:tracePt t="178030" x="688975" y="1701800"/>
          <p14:tracePt t="178030" x="712788" y="1552575"/>
          <p14:tracePt t="178030" x="738188" y="1363663"/>
          <p14:tracePt t="178030" x="750888" y="1250950"/>
          <p14:tracePt t="178030" x="750888" y="1201738"/>
          <p14:tracePt t="178030" x="750888" y="1214438"/>
          <p14:tracePt t="178030" x="738188" y="1263650"/>
          <p14:tracePt t="178030" x="725488" y="1339850"/>
          <p14:tracePt t="178030" x="701675" y="1414463"/>
          <p14:tracePt t="178030" x="638175" y="1639888"/>
          <p14:tracePt t="178030" x="550863" y="1889125"/>
          <p14:tracePt t="178030" x="463550" y="2127250"/>
          <p14:tracePt t="178030" x="412750" y="2227263"/>
          <p14:tracePt t="178030" x="325438" y="2390775"/>
          <p14:tracePt t="178030" x="250825" y="2516188"/>
          <p14:tracePt t="178030" x="212725" y="2552700"/>
          <p14:tracePt t="178030" x="187325" y="2590800"/>
          <p14:tracePt t="178030" x="163513" y="2590800"/>
          <p14:tracePt t="178030" x="163513" y="2516188"/>
          <p14:tracePt t="178030" x="200025" y="2327275"/>
          <p14:tracePt t="178030" x="325438" y="2052638"/>
          <p14:tracePt t="178030" x="488950" y="1801813"/>
          <p14:tracePt t="178030" x="701675" y="1576388"/>
          <p14:tracePt t="178030" x="925513" y="1414463"/>
          <p14:tracePt t="178030" x="1239838" y="1301750"/>
          <p14:tracePt t="178030" x="1401763" y="1289050"/>
          <p14:tracePt t="178030" x="1489075" y="1289050"/>
          <p14:tracePt t="178030" x="1527175" y="1314450"/>
          <p14:tracePt t="178030" x="1565275" y="1389063"/>
          <p14:tracePt t="178030" x="1565275" y="1476375"/>
          <p14:tracePt t="178030" x="1465263" y="1676400"/>
          <p14:tracePt t="178030" x="1301750" y="1827213"/>
          <p14:tracePt t="178030" x="1001713" y="1939925"/>
          <p14:tracePt t="178030" x="688975" y="1989138"/>
          <p14:tracePt t="178030" x="363538" y="1989138"/>
          <p14:tracePt t="178030" x="100013" y="1927225"/>
          <p14:tracePt t="178284" x="350838" y="512763"/>
          <p14:tracePt t="178294" x="488950" y="712788"/>
          <p14:tracePt t="178310" x="838200" y="1227138"/>
          <p14:tracePt t="178328" x="1027113" y="1589088"/>
          <p14:tracePt t="178343" x="1139825" y="1814513"/>
          <p14:tracePt t="178360" x="1201738" y="1965325"/>
          <p14:tracePt t="178361" x="1227138" y="2027238"/>
          <p14:tracePt t="178377" x="1227138" y="2039938"/>
          <p14:tracePt t="178393" x="1252538" y="20780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9101C-4604-2943-E75D-A240166807BC}"/>
              </a:ext>
            </a:extLst>
          </p:cNvPr>
          <p:cNvSpPr>
            <a:spLocks noGrp="1"/>
          </p:cNvSpPr>
          <p:nvPr>
            <p:ph type="title"/>
          </p:nvPr>
        </p:nvSpPr>
        <p:spPr>
          <a:xfrm>
            <a:off x="655320" y="348404"/>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Differences Among E-Communications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E9A1D-B83C-9F2B-0E2A-F7162A504C51}"/>
              </a:ext>
            </a:extLst>
          </p:cNvPr>
          <p:cNvSpPr/>
          <p:nvPr/>
        </p:nvSpPr>
        <p:spPr>
          <a:xfrm>
            <a:off x="306558" y="131022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C0FDD4D-3533-E864-3C7A-114DD9CE8B7B}"/>
              </a:ext>
            </a:extLst>
          </p:cNvPr>
          <p:cNvSpPr>
            <a:spLocks noGrp="1"/>
          </p:cNvSpPr>
          <p:nvPr>
            <p:ph idx="1"/>
          </p:nvPr>
        </p:nvSpPr>
        <p:spPr>
          <a:xfrm>
            <a:off x="563880" y="1703364"/>
            <a:ext cx="10698479" cy="4226798"/>
          </a:xfrm>
        </p:spPr>
        <p:txBody>
          <a:bodyPr vert="horz" wrap="square" lIns="91440" tIns="45720" rIns="91440" bIns="45720" rtlCol="0" anchor="ctr">
            <a:spAutoFit/>
          </a:bodyPr>
          <a:lstStyle/>
          <a:p>
            <a:pPr marL="0" indent="0" algn="just">
              <a:buNone/>
            </a:pPr>
            <a:r>
              <a:rPr lang="en-US" dirty="0"/>
              <a:t>While e-communications are the workhorse of business communication, there are key differences among them you need to know. Essentially, your workplace circumstances will determine which one is the most practical. </a:t>
            </a:r>
            <a:r>
              <a:rPr lang="en-US" b="1" dirty="0"/>
              <a:t>For example:</a:t>
            </a:r>
          </a:p>
          <a:p>
            <a:pPr algn="just">
              <a:buFont typeface="Wingdings" panose="05000000000000000000" pitchFamily="2" charset="2"/>
              <a:buChar char="§"/>
            </a:pPr>
            <a:r>
              <a:rPr lang="en-US" dirty="0"/>
              <a:t> When you need to write a longer message, or send documents to co-workers across the country or the globe, send an email with an attachment.</a:t>
            </a:r>
          </a:p>
          <a:p>
            <a:pPr algn="just">
              <a:buFont typeface="Wingdings" panose="05000000000000000000" pitchFamily="2" charset="2"/>
              <a:buChar char="§"/>
            </a:pPr>
            <a:r>
              <a:rPr lang="en-US" dirty="0"/>
              <a:t> When you want to communicate in more detail with customers about a new product, service, or your company’s views on a topic, write a blogpost.</a:t>
            </a:r>
          </a:p>
        </p:txBody>
      </p:sp>
      <p:sp>
        <p:nvSpPr>
          <p:cNvPr id="8" name="Rectangle 7">
            <a:extLst>
              <a:ext uri="{FF2B5EF4-FFF2-40B4-BE49-F238E27FC236}">
                <a16:creationId xmlns:a16="http://schemas.microsoft.com/office/drawing/2014/main" id="{382E92D1-8947-EEA0-B6EE-7CDEA6552FD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9317DC5-25C2-505E-9D79-053454CC90F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2ED5B-8882-8F18-4955-D13A0765724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2D216A9-D529-979A-BC27-58E8E43503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43849123"/>
      </p:ext>
    </p:extLst>
  </p:cSld>
  <p:clrMapOvr>
    <a:masterClrMapping/>
  </p:clrMapOvr>
  <mc:AlternateContent xmlns:mc="http://schemas.openxmlformats.org/markup-compatibility/2006" xmlns:p14="http://schemas.microsoft.com/office/powerpoint/2010/main">
    <mc:Choice Requires="p14">
      <p:transition spd="slow" p14:dur="2000" advTm="154766"/>
    </mc:Choice>
    <mc:Fallback xmlns="">
      <p:transition spd="slow" advTm="154766"/>
    </mc:Fallback>
  </mc:AlternateContent>
  <p:extLst>
    <p:ext uri="{3A86A75C-4F4B-4683-9AE1-C65F6400EC91}">
      <p14:laserTraceLst xmlns:p14="http://schemas.microsoft.com/office/powerpoint/2010/main">
        <p14:tracePtLst>
          <p14:tracePt t="703" x="1301750" y="2078038"/>
          <p14:tracePt t="710" x="1352550" y="2078038"/>
          <p14:tracePt t="722" x="1376363" y="2078038"/>
          <p14:tracePt t="738" x="1414463" y="2078038"/>
          <p14:tracePt t="756" x="1439863" y="2078038"/>
          <p14:tracePt t="772" x="1452563" y="2078038"/>
          <p14:tracePt t="1063" x="1465263" y="2078038"/>
          <p14:tracePt t="1071" x="1514475" y="2052638"/>
          <p14:tracePt t="1079" x="1577975" y="2039938"/>
          <p14:tracePt t="1088" x="1701800" y="1978025"/>
          <p14:tracePt t="1105" x="2165350" y="1789113"/>
          <p14:tracePt t="1122" x="2854325" y="1463675"/>
          <p14:tracePt t="1138" x="3517900" y="1089025"/>
          <p14:tracePt t="1155" x="4256088" y="600075"/>
          <p14:tracePt t="1172" x="4594225" y="412750"/>
          <p14:tracePt t="1188" x="4819650" y="300038"/>
          <p14:tracePt t="1205" x="4843463" y="300038"/>
          <p14:tracePt t="1222" x="4881563" y="287338"/>
          <p14:tracePt t="1469" x="4843463" y="287338"/>
          <p14:tracePt t="1477" x="4806950" y="300038"/>
          <p14:tracePt t="1488" x="4732338" y="300038"/>
          <p14:tracePt t="1505" x="4543425" y="312738"/>
          <p14:tracePt t="1522" x="4217988" y="325438"/>
          <p14:tracePt t="1523" x="4056063" y="338138"/>
          <p14:tracePt t="1539" x="3579813" y="412750"/>
          <p14:tracePt t="1555" x="3154363" y="487363"/>
          <p14:tracePt t="1572" x="2816225" y="538163"/>
          <p14:tracePt t="1588" x="2541588" y="612775"/>
          <p14:tracePt t="1605" x="2365375" y="676275"/>
          <p14:tracePt t="1622" x="2216150" y="712788"/>
          <p14:tracePt t="1622" x="2165350" y="738188"/>
          <p14:tracePt t="1646" x="2152650" y="738188"/>
          <p14:tracePt t="1915" x="2178050" y="738188"/>
          <p14:tracePt t="1923" x="2203450" y="738188"/>
          <p14:tracePt t="1929" x="2239963" y="750888"/>
          <p14:tracePt t="1938" x="2303463" y="750888"/>
          <p14:tracePt t="1955" x="2516188" y="788988"/>
          <p14:tracePt t="1972" x="2828925" y="825500"/>
          <p14:tracePt t="1988" x="3292475" y="876300"/>
          <p14:tracePt t="2005" x="3667125" y="938213"/>
          <p14:tracePt t="2022" x="3979863" y="976313"/>
          <p14:tracePt t="2023" x="4105275" y="989013"/>
          <p14:tracePt t="2039" x="4330700" y="1025525"/>
          <p14:tracePt t="2055" x="4468813" y="1089025"/>
          <p14:tracePt t="2072" x="4568825" y="1138238"/>
          <p14:tracePt t="2090" x="4581525" y="1138238"/>
          <p14:tracePt t="2705" x="4606925" y="1138238"/>
          <p14:tracePt t="2713" x="4630738" y="1138238"/>
          <p14:tracePt t="2721" x="4643438" y="1138238"/>
          <p14:tracePt t="2738" x="4719638" y="1150938"/>
          <p14:tracePt t="2755" x="4843463" y="1189038"/>
          <p14:tracePt t="2772" x="5045075" y="1238250"/>
          <p14:tracePt t="2789" x="5270500" y="1327150"/>
          <p14:tracePt t="2805" x="5383213" y="1376363"/>
          <p14:tracePt t="2822" x="5457825" y="1439863"/>
          <p14:tracePt t="2838" x="5519738" y="1476375"/>
          <p14:tracePt t="2855" x="5545138" y="1489075"/>
          <p14:tracePt t="2872" x="5570538" y="1501775"/>
          <p14:tracePt t="2873" x="5583238" y="1514475"/>
          <p14:tracePt t="2890" x="5595938" y="1514475"/>
          <p14:tracePt t="3258" x="5607050" y="1514475"/>
          <p14:tracePt t="3265" x="5619750" y="1514475"/>
          <p14:tracePt t="3273" x="5632450" y="1514475"/>
          <p14:tracePt t="3289" x="5719763" y="1514475"/>
          <p14:tracePt t="3305" x="5857875" y="1527175"/>
          <p14:tracePt t="3322" x="6096000" y="1601788"/>
          <p14:tracePt t="3338" x="6346825" y="1676400"/>
          <p14:tracePt t="3355" x="6572250" y="1776413"/>
          <p14:tracePt t="3372" x="6696075" y="1852613"/>
          <p14:tracePt t="3388" x="6846888" y="1952625"/>
          <p14:tracePt t="3405" x="6897688" y="1989138"/>
          <p14:tracePt t="3422" x="6934200" y="2027238"/>
          <p14:tracePt t="3439" x="6934200" y="2039938"/>
          <p14:tracePt t="6881" x="6921500" y="2052638"/>
          <p14:tracePt t="6888" x="6897688" y="2052638"/>
          <p14:tracePt t="6895" x="6872288" y="2052638"/>
          <p14:tracePt t="6905" x="6834188" y="2052638"/>
          <p14:tracePt t="6922" x="6734175" y="2052638"/>
          <p14:tracePt t="6938" x="6621463" y="2052638"/>
          <p14:tracePt t="6955" x="6459538" y="2052638"/>
          <p14:tracePt t="6972" x="6246813" y="2052638"/>
          <p14:tracePt t="6973" x="6108700" y="2052638"/>
          <p14:tracePt t="6989" x="5883275" y="2052638"/>
          <p14:tracePt t="7006" x="5607050" y="2039938"/>
          <p14:tracePt t="7021" x="5357813" y="2014538"/>
          <p14:tracePt t="7038" x="5181600" y="1989138"/>
          <p14:tracePt t="7055" x="5032375" y="1952625"/>
          <p14:tracePt t="7073" x="4881563" y="1914525"/>
          <p14:tracePt t="7088" x="4819650" y="1914525"/>
          <p14:tracePt t="7105" x="4781550" y="1889125"/>
          <p14:tracePt t="7122" x="4756150" y="1876425"/>
          <p14:tracePt t="7139" x="4743450" y="1876425"/>
          <p14:tracePt t="7156" x="4732338" y="1876425"/>
          <p14:tracePt t="7487" x="4719638" y="1876425"/>
          <p14:tracePt t="7494" x="4706938" y="1876425"/>
          <p14:tracePt t="7505" x="4681538" y="1889125"/>
          <p14:tracePt t="7522" x="4619625" y="1927225"/>
          <p14:tracePt t="7539" x="4556125" y="1965325"/>
          <p14:tracePt t="7540" x="4530725" y="1989138"/>
          <p14:tracePt t="7555" x="4456113" y="2027238"/>
          <p14:tracePt t="7572" x="4381500" y="2078038"/>
          <p14:tracePt t="7589" x="4294188" y="2165350"/>
          <p14:tracePt t="7605" x="4168775" y="2239963"/>
          <p14:tracePt t="7622" x="4056063" y="2327275"/>
          <p14:tracePt t="7640" x="3892550" y="2439988"/>
          <p14:tracePt t="7655" x="3817938" y="2490788"/>
          <p14:tracePt t="7672" x="3779838" y="2527300"/>
          <p14:tracePt t="7688" x="3756025" y="2540000"/>
          <p14:tracePt t="7705" x="3743325" y="2552700"/>
          <p14:tracePt t="7722" x="3743325" y="2565400"/>
          <p14:tracePt t="8338" x="3717925" y="2565400"/>
          <p14:tracePt t="8346" x="3705225" y="2590800"/>
          <p14:tracePt t="8355" x="3679825" y="2590800"/>
          <p14:tracePt t="8371" x="3605213" y="2616200"/>
          <p14:tracePt t="8388" x="3479800" y="2640013"/>
          <p14:tracePt t="8405" x="3305175" y="2665413"/>
          <p14:tracePt t="8422" x="3128963" y="2665413"/>
          <p14:tracePt t="8423" x="3028950" y="2665413"/>
          <p14:tracePt t="8438" x="2854325" y="2665413"/>
          <p14:tracePt t="8455" x="2641600" y="2652713"/>
          <p14:tracePt t="8472" x="2452688" y="2616200"/>
          <p14:tracePt t="8488" x="2278063" y="2565400"/>
          <p14:tracePt t="8506" x="2090738" y="2527300"/>
          <p14:tracePt t="8506" x="2014538" y="2503488"/>
          <p14:tracePt t="8523" x="1890713" y="2465388"/>
          <p14:tracePt t="8538" x="1790700" y="2439988"/>
          <p14:tracePt t="8555" x="1714500" y="2403475"/>
          <p14:tracePt t="8572" x="1665288" y="2390775"/>
          <p14:tracePt t="8589" x="1639888" y="2378075"/>
          <p14:tracePt t="8952" x="1627188" y="2378075"/>
          <p14:tracePt t="8968" x="1601788" y="2378075"/>
          <p14:tracePt t="8975" x="1589088" y="2378075"/>
          <p14:tracePt t="8988" x="1565275" y="2378075"/>
          <p14:tracePt t="9005" x="1501775" y="2378075"/>
          <p14:tracePt t="9006" x="1476375" y="2378075"/>
          <p14:tracePt t="9022" x="1401763" y="2339975"/>
          <p14:tracePt t="9038" x="1327150" y="2314575"/>
          <p14:tracePt t="9055" x="1263650" y="2278063"/>
          <p14:tracePt t="9074" x="1201738" y="2252663"/>
          <p14:tracePt t="9075" x="1189038" y="2252663"/>
          <p14:tracePt t="9089" x="1176338" y="2239963"/>
          <p14:tracePt t="9090" x="1163638" y="2227263"/>
          <p14:tracePt t="9105" x="1150938" y="2214563"/>
          <p14:tracePt t="9122" x="1139825" y="2214563"/>
          <p14:tracePt t="9139" x="1127125" y="2201863"/>
          <p14:tracePt t="9159" x="1127125" y="2190750"/>
          <p14:tracePt t="9474" x="1139825" y="2190750"/>
          <p14:tracePt t="9482" x="1163638" y="2190750"/>
          <p14:tracePt t="9489" x="1176338" y="2190750"/>
          <p14:tracePt t="9505" x="1263650" y="2190750"/>
          <p14:tracePt t="9522" x="1363663" y="2190750"/>
          <p14:tracePt t="9538" x="1527175" y="2190750"/>
          <p14:tracePt t="9556" x="1689100" y="2227263"/>
          <p14:tracePt t="9572" x="1865313" y="2278063"/>
          <p14:tracePt t="9589" x="2116138" y="2339975"/>
          <p14:tracePt t="9605" x="2228850" y="2365375"/>
          <p14:tracePt t="9622" x="2278063" y="2390775"/>
          <p14:tracePt t="9638" x="2328863" y="2390775"/>
          <p14:tracePt t="9655" x="2339975" y="2403475"/>
          <p14:tracePt t="11615" x="2365375" y="2403475"/>
          <p14:tracePt t="11623" x="2403475" y="2403475"/>
          <p14:tracePt t="11631" x="2441575" y="2403475"/>
          <p14:tracePt t="11639" x="2490788" y="2390775"/>
          <p14:tracePt t="11655" x="2667000" y="2378075"/>
          <p14:tracePt t="11671" x="2879725" y="2378075"/>
          <p14:tracePt t="11688" x="3092450" y="2378075"/>
          <p14:tracePt t="11705" x="3279775" y="2378075"/>
          <p14:tracePt t="11722" x="3467100" y="2390775"/>
          <p14:tracePt t="11723" x="3554413" y="2414588"/>
          <p14:tracePt t="11738" x="3717925" y="2439988"/>
          <p14:tracePt t="11755" x="3817938" y="2465388"/>
          <p14:tracePt t="11772" x="3879850" y="2478088"/>
          <p14:tracePt t="11788" x="3905250" y="2478088"/>
          <p14:tracePt t="11805" x="3917950" y="2478088"/>
          <p14:tracePt t="12106" x="3943350" y="2478088"/>
          <p14:tracePt t="12114" x="3956050" y="2478088"/>
          <p14:tracePt t="12122" x="3979863" y="2478088"/>
          <p14:tracePt t="12138" x="4056063" y="2478088"/>
          <p14:tracePt t="12155" x="4181475" y="2478088"/>
          <p14:tracePt t="12172" x="4343400" y="2478088"/>
          <p14:tracePt t="12189" x="4456113" y="2490788"/>
          <p14:tracePt t="12206" x="4556125" y="2503488"/>
          <p14:tracePt t="12222" x="4594225" y="2527300"/>
          <p14:tracePt t="12238" x="4619625" y="2527300"/>
          <p14:tracePt t="13887" x="4630738" y="2527300"/>
          <p14:tracePt t="13894" x="4643438" y="2527300"/>
          <p14:tracePt t="13905" x="4668838" y="2527300"/>
          <p14:tracePt t="13922" x="4756150" y="2527300"/>
          <p14:tracePt t="13938" x="4919663" y="2527300"/>
          <p14:tracePt t="13955" x="5157788" y="2527300"/>
          <p14:tracePt t="13972" x="5507038" y="2552700"/>
          <p14:tracePt t="13988" x="5695950" y="2578100"/>
          <p14:tracePt t="14005" x="5821363" y="2590800"/>
          <p14:tracePt t="14022" x="5908675" y="2616200"/>
          <p14:tracePt t="14039" x="5945188" y="2627313"/>
          <p14:tracePt t="14055" x="5983288" y="2627313"/>
          <p14:tracePt t="16043" x="5883275" y="2627313"/>
          <p14:tracePt t="16051" x="5732463" y="2627313"/>
          <p14:tracePt t="16058" x="5570538" y="2627313"/>
          <p14:tracePt t="16073" x="5419725" y="2627313"/>
          <p14:tracePt t="16073" x="5245100" y="2627313"/>
          <p14:tracePt t="16089" x="4981575" y="2627313"/>
          <p14:tracePt t="16105" x="4768850" y="2627313"/>
          <p14:tracePt t="16122" x="4568825" y="2640013"/>
          <p14:tracePt t="16138" x="4406900" y="2652713"/>
          <p14:tracePt t="16156" x="4318000" y="2665413"/>
          <p14:tracePt t="16172" x="4256088" y="2678113"/>
          <p14:tracePt t="16173" x="4230688" y="2690813"/>
          <p14:tracePt t="16189" x="4205288" y="2690813"/>
          <p14:tracePt t="16205" x="4192588" y="2690813"/>
          <p14:tracePt t="16511" x="4168775" y="2690813"/>
          <p14:tracePt t="16519" x="4130675" y="2690813"/>
          <p14:tracePt t="16526" x="4056063" y="2716213"/>
          <p14:tracePt t="16538" x="3992563" y="2728913"/>
          <p14:tracePt t="16555" x="3817938" y="2778125"/>
          <p14:tracePt t="16572" x="3517900" y="2852738"/>
          <p14:tracePt t="16588" x="3317875" y="2916238"/>
          <p14:tracePt t="16605" x="3154363" y="2978150"/>
          <p14:tracePt t="16622" x="3016250" y="3041650"/>
          <p14:tracePt t="16638" x="2941638" y="3078163"/>
          <p14:tracePt t="16655" x="2890838" y="3116263"/>
          <p14:tracePt t="16656" x="2879725" y="3116263"/>
          <p14:tracePt t="16672" x="2867025" y="3116263"/>
          <p14:tracePt t="16933" x="2879725" y="3116263"/>
          <p14:tracePt t="16948" x="2903538" y="3128963"/>
          <p14:tracePt t="16955" x="2928938" y="3128963"/>
          <p14:tracePt t="16963" x="2954338" y="3128963"/>
          <p14:tracePt t="16971" x="2979738" y="3141663"/>
          <p14:tracePt t="16988" x="3079750" y="3165475"/>
          <p14:tracePt t="17005" x="3205163" y="3190875"/>
          <p14:tracePt t="17022" x="3341688" y="3216275"/>
          <p14:tracePt t="17038" x="3479800" y="3241675"/>
          <p14:tracePt t="17056" x="3617913" y="3278188"/>
          <p14:tracePt t="17073" x="3667125" y="3290888"/>
          <p14:tracePt t="17089" x="3717925" y="3303588"/>
          <p14:tracePt t="17116" x="3730625" y="3303588"/>
          <p14:tracePt t="18868" x="3730625" y="3316288"/>
          <p14:tracePt t="18891" x="3743325" y="3316288"/>
          <p14:tracePt t="18898" x="3756025" y="3316288"/>
          <p14:tracePt t="18906" x="3767138" y="3316288"/>
          <p14:tracePt t="18922" x="3817938" y="3328988"/>
          <p14:tracePt t="18938" x="3892550" y="3354388"/>
          <p14:tracePt t="18955" x="4030663" y="3390900"/>
          <p14:tracePt t="18972" x="4230688" y="3454400"/>
          <p14:tracePt t="18989" x="4406900" y="3516313"/>
          <p14:tracePt t="18990" x="4481513" y="3541713"/>
          <p14:tracePt t="19006" x="4619625" y="3616325"/>
          <p14:tracePt t="19022" x="4706938" y="3654425"/>
          <p14:tracePt t="19038" x="4794250" y="3692525"/>
          <p14:tracePt t="19056" x="4843463" y="3716338"/>
          <p14:tracePt t="19074" x="4906963" y="3729038"/>
          <p14:tracePt t="19088" x="4919663" y="3729038"/>
          <p14:tracePt t="22060" x="4932363" y="3729038"/>
          <p14:tracePt t="22083" x="4945063" y="3729038"/>
          <p14:tracePt t="22090" x="4956175" y="3729038"/>
          <p14:tracePt t="22100" x="4981575" y="3729038"/>
          <p14:tracePt t="22106" x="5006975" y="3729038"/>
          <p14:tracePt t="22122" x="5045075" y="3741738"/>
          <p14:tracePt t="22122" x="5094288" y="3741738"/>
          <p14:tracePt t="22139" x="5194300" y="3754438"/>
          <p14:tracePt t="22155" x="5294313" y="3767138"/>
          <p14:tracePt t="22173" x="5357813" y="3792538"/>
          <p14:tracePt t="22188" x="5407025" y="3803650"/>
          <p14:tracePt t="22206" x="5470525" y="3829050"/>
          <p14:tracePt t="22222" x="5495925" y="3829050"/>
          <p14:tracePt t="22238" x="5519738" y="3854450"/>
          <p14:tracePt t="22255" x="5532438" y="3854450"/>
          <p14:tracePt t="26412" x="5545138" y="3854450"/>
          <p14:tracePt t="26418" x="5583238" y="3854450"/>
          <p14:tracePt t="26426" x="5619750" y="3841750"/>
          <p14:tracePt t="26438" x="5670550" y="3841750"/>
          <p14:tracePt t="26456" x="5795963" y="3792538"/>
          <p14:tracePt t="26456" x="5908675" y="3767138"/>
          <p14:tracePt t="26473" x="6096000" y="3716338"/>
          <p14:tracePt t="26488" x="6259513" y="3679825"/>
          <p14:tracePt t="26506" x="6370638" y="3641725"/>
          <p14:tracePt t="26522" x="6434138" y="3629025"/>
          <p14:tracePt t="26539" x="6459538" y="3616325"/>
          <p14:tracePt t="26555" x="6483350" y="3616325"/>
          <p14:tracePt t="26556" x="6496050" y="3603625"/>
          <p14:tracePt t="26595" x="6483350" y="3603625"/>
          <p14:tracePt t="26603" x="6434138" y="3603625"/>
          <p14:tracePt t="26610" x="6383338" y="3590925"/>
          <p14:tracePt t="26622" x="6308725" y="3590925"/>
          <p14:tracePt t="26639" x="6146800" y="3590925"/>
          <p14:tracePt t="26656" x="6008688" y="3590925"/>
          <p14:tracePt t="26656" x="5957888" y="3590925"/>
          <p14:tracePt t="26673" x="5845175" y="3590925"/>
          <p14:tracePt t="26689" x="5770563" y="3590925"/>
          <p14:tracePt t="26705" x="5732463" y="3590925"/>
          <p14:tracePt t="26722" x="5695950" y="3590925"/>
          <p14:tracePt t="26738" x="5670550" y="3590925"/>
          <p14:tracePt t="26756" x="5657850" y="3590925"/>
          <p14:tracePt t="26779" x="5645150" y="3590925"/>
          <p14:tracePt t="29742" x="5670550" y="3590925"/>
          <p14:tracePt t="29749" x="5683250" y="3590925"/>
          <p14:tracePt t="29756" x="5708650" y="3590925"/>
          <p14:tracePt t="29772" x="5757863" y="3603625"/>
          <p14:tracePt t="29789" x="5821363" y="3629025"/>
          <p14:tracePt t="29805" x="5870575" y="3667125"/>
          <p14:tracePt t="29823" x="5895975" y="3692525"/>
          <p14:tracePt t="29839" x="5921375" y="3716338"/>
          <p14:tracePt t="29855" x="5957888" y="3754438"/>
          <p14:tracePt t="29856" x="5957888" y="3779838"/>
          <p14:tracePt t="29875" x="5957888" y="3792538"/>
          <p14:tracePt t="29888" x="5970588" y="3816350"/>
          <p14:tracePt t="29905" x="5970588" y="3829050"/>
          <p14:tracePt t="29922" x="5970588" y="3841750"/>
          <p14:tracePt t="29938" x="5970588" y="3867150"/>
          <p14:tracePt t="29955" x="5970588" y="3879850"/>
          <p14:tracePt t="29956" x="5957888" y="3892550"/>
          <p14:tracePt t="29972" x="5908675" y="3916363"/>
          <p14:tracePt t="29989" x="5845175" y="3954463"/>
          <p14:tracePt t="30005" x="5770563" y="3967163"/>
          <p14:tracePt t="30022" x="5708650" y="3979863"/>
          <p14:tracePt t="30039" x="5632450" y="3979863"/>
          <p14:tracePt t="30056" x="5545138" y="3967163"/>
          <p14:tracePt t="30074" x="5507038" y="3941763"/>
          <p14:tracePt t="30088" x="5470525" y="3879850"/>
          <p14:tracePt t="30105" x="5457825" y="3816350"/>
          <p14:tracePt t="30122" x="5457825" y="3741738"/>
          <p14:tracePt t="30139" x="5507038" y="3629025"/>
          <p14:tracePt t="30156" x="5670550" y="3429000"/>
          <p14:tracePt t="30172" x="5832475" y="3278188"/>
          <p14:tracePt t="30189" x="6021388" y="3165475"/>
          <p14:tracePt t="30205" x="6208713" y="3078163"/>
          <p14:tracePt t="30222" x="6359525" y="3016250"/>
          <p14:tracePt t="30239" x="6483350" y="2990850"/>
          <p14:tracePt t="30256" x="6596063" y="2978150"/>
          <p14:tracePt t="32980" x="6621463" y="2978150"/>
          <p14:tracePt t="32987" x="6634163" y="2978150"/>
          <p14:tracePt t="32995" x="6646863" y="2978150"/>
          <p14:tracePt t="33005" x="6672263" y="2978150"/>
          <p14:tracePt t="33023" x="6696075" y="2978150"/>
          <p14:tracePt t="33039" x="6721475" y="2978150"/>
          <p14:tracePt t="33055" x="6734175" y="2978150"/>
          <p14:tracePt t="33056" x="6746875" y="2978150"/>
          <p14:tracePt t="33118" x="6746875" y="2990850"/>
          <p14:tracePt t="33125" x="6746875" y="3003550"/>
          <p14:tracePt t="33133" x="6746875" y="3016250"/>
          <p14:tracePt t="33140" x="6721475" y="3041650"/>
          <p14:tracePt t="33155" x="6696075" y="3054350"/>
          <p14:tracePt t="33156" x="6659563" y="3065463"/>
          <p14:tracePt t="33172" x="6572250" y="3116263"/>
          <p14:tracePt t="33188" x="6434138" y="3141663"/>
          <p14:tracePt t="33205" x="6308725" y="3178175"/>
          <p14:tracePt t="33222" x="6221413" y="3190875"/>
          <p14:tracePt t="33238" x="6146800" y="3190875"/>
          <p14:tracePt t="33255" x="6096000" y="3190875"/>
          <p14:tracePt t="33272" x="6045200" y="3190875"/>
          <p14:tracePt t="33289" x="6034088" y="3190875"/>
          <p14:tracePt t="33333" x="6045200" y="3190875"/>
          <p14:tracePt t="33340" x="6070600" y="3190875"/>
          <p14:tracePt t="33348" x="6108700" y="3178175"/>
          <p14:tracePt t="33356" x="6170613" y="3178175"/>
          <p14:tracePt t="33372" x="6296025" y="3178175"/>
          <p14:tracePt t="33389" x="6472238" y="3178175"/>
          <p14:tracePt t="33406" x="6596063" y="3190875"/>
          <p14:tracePt t="33422" x="6708775" y="3216275"/>
          <p14:tracePt t="33439" x="6772275" y="3254375"/>
          <p14:tracePt t="33456" x="6808788" y="3290888"/>
          <p14:tracePt t="33456" x="6821488" y="3303588"/>
          <p14:tracePt t="33472" x="6821488" y="3328988"/>
          <p14:tracePt t="33489" x="6821488" y="3390900"/>
          <p14:tracePt t="33506" x="6797675" y="3429000"/>
          <p14:tracePt t="33523" x="6708775" y="3490913"/>
          <p14:tracePt t="33539" x="6596063" y="3567113"/>
          <p14:tracePt t="33540" x="6521450" y="3590925"/>
          <p14:tracePt t="33555" x="6459538" y="3616325"/>
          <p14:tracePt t="33556" x="6408738" y="3629025"/>
          <p14:tracePt t="33572" x="6346825" y="3641725"/>
          <p14:tracePt t="33588" x="6296025" y="3641725"/>
          <p14:tracePt t="33605" x="6283325" y="3641725"/>
          <p14:tracePt t="33622" x="6270625" y="3641725"/>
          <p14:tracePt t="34208" x="6270625" y="3654425"/>
          <p14:tracePt t="34215" x="6246813" y="3654425"/>
          <p14:tracePt t="34223" x="6221413" y="3667125"/>
          <p14:tracePt t="34239" x="6146800" y="3692525"/>
          <p14:tracePt t="34256" x="6045200" y="3754438"/>
          <p14:tracePt t="34272" x="5870575" y="3816350"/>
          <p14:tracePt t="34289" x="5745163" y="3867150"/>
          <p14:tracePt t="34306" x="5632450" y="3892550"/>
          <p14:tracePt t="34307" x="5595938" y="3905250"/>
          <p14:tracePt t="34323" x="5519738" y="3929063"/>
          <p14:tracePt t="34339" x="5495925" y="3941763"/>
          <p14:tracePt t="34356" x="5470525" y="3941763"/>
          <p14:tracePt t="34415" x="5483225" y="3941763"/>
          <p14:tracePt t="34423" x="5532438" y="3929063"/>
          <p14:tracePt t="34430" x="5570538" y="3905250"/>
          <p14:tracePt t="34439" x="5645150" y="3867150"/>
          <p14:tracePt t="34455" x="5795963" y="3792538"/>
          <p14:tracePt t="34472" x="5995988" y="3703638"/>
          <p14:tracePt t="34489" x="6170613" y="3667125"/>
          <p14:tracePt t="34506" x="6321425" y="3641725"/>
          <p14:tracePt t="34507" x="6359525" y="3641725"/>
          <p14:tracePt t="34523" x="6434138" y="3641725"/>
          <p14:tracePt t="34539" x="6459538" y="3641725"/>
          <p14:tracePt t="34556" x="6483350" y="3641725"/>
          <p14:tracePt t="34592" x="6483350" y="3667125"/>
          <p14:tracePt t="34599" x="6459538" y="3692525"/>
          <p14:tracePt t="34607" x="6434138" y="3716338"/>
          <p14:tracePt t="34623" x="6370638" y="3767138"/>
          <p14:tracePt t="34639" x="6283325" y="3816350"/>
          <p14:tracePt t="34655" x="6183313" y="3854450"/>
          <p14:tracePt t="34672" x="6096000" y="3892550"/>
          <p14:tracePt t="34688" x="6021388" y="3916363"/>
          <p14:tracePt t="34706" x="5970588" y="3916363"/>
          <p14:tracePt t="34722" x="5957888" y="3916363"/>
          <p14:tracePt t="34753" x="5957888" y="3892550"/>
          <p14:tracePt t="34760" x="5970588" y="3854450"/>
          <p14:tracePt t="34772" x="6008688" y="3829050"/>
          <p14:tracePt t="34789" x="6083300" y="3741738"/>
          <p14:tracePt t="34806" x="6259513" y="3579813"/>
          <p14:tracePt t="34823" x="6396038" y="3490913"/>
          <p14:tracePt t="34838" x="6483350" y="3441700"/>
          <p14:tracePt t="34855" x="6534150" y="3429000"/>
          <p14:tracePt t="34872" x="6572250" y="3403600"/>
          <p14:tracePt t="34889" x="6596063" y="3390900"/>
          <p14:tracePt t="34890" x="6608763" y="3390900"/>
          <p14:tracePt t="34952" x="6559550" y="3429000"/>
          <p14:tracePt t="34959" x="6521450" y="3479800"/>
          <p14:tracePt t="34972" x="6459538" y="3503613"/>
          <p14:tracePt t="34989" x="6334125" y="3603625"/>
          <p14:tracePt t="35006" x="6146800" y="3729038"/>
          <p14:tracePt t="35022" x="6045200" y="3779838"/>
          <p14:tracePt t="35039" x="5983288" y="3803650"/>
          <p14:tracePt t="35056" x="5957888" y="3829050"/>
          <p14:tracePt t="35073" x="5945188" y="3829050"/>
          <p14:tracePt t="35088" x="5932488" y="3829050"/>
          <p14:tracePt t="35136" x="5970588" y="3829050"/>
          <p14:tracePt t="35144" x="5995988" y="3829050"/>
          <p14:tracePt t="35156" x="6045200" y="3829050"/>
          <p14:tracePt t="35173" x="6157913" y="3829050"/>
          <p14:tracePt t="35189" x="6296025" y="3829050"/>
          <p14:tracePt t="35189" x="6359525" y="3829050"/>
          <p14:tracePt t="35205" x="6483350" y="3841750"/>
          <p14:tracePt t="35222" x="6559550" y="3854450"/>
          <p14:tracePt t="35239" x="6584950" y="3854450"/>
          <p14:tracePt t="35256" x="6621463" y="3854450"/>
          <p14:tracePt t="35272" x="6634163" y="3854450"/>
          <p14:tracePt t="37362" x="6559550" y="3854450"/>
          <p14:tracePt t="37369" x="6459538" y="3854450"/>
          <p14:tracePt t="37376" x="6396038" y="3854450"/>
          <p14:tracePt t="37389" x="6334125" y="3854450"/>
          <p14:tracePt t="37406" x="6270625" y="3829050"/>
          <p14:tracePt t="37407" x="6259513" y="3816350"/>
          <p14:tracePt t="37423" x="6234113" y="3803650"/>
          <p14:tracePt t="37439" x="6234113" y="3779838"/>
          <p14:tracePt t="37455" x="6234113" y="3716338"/>
          <p14:tracePt t="37472" x="6321425" y="3590925"/>
          <p14:tracePt t="37489" x="6472238" y="3454400"/>
          <p14:tracePt t="37506" x="6696075" y="3303588"/>
          <p14:tracePt t="37522" x="6921500" y="3203575"/>
          <p14:tracePt t="37539" x="7310438" y="3078163"/>
          <p14:tracePt t="37556" x="7523163" y="3054350"/>
          <p14:tracePt t="37573" x="7723188" y="3041650"/>
          <p14:tracePt t="37589" x="7874000" y="3041650"/>
          <p14:tracePt t="37606" x="8023225" y="3041650"/>
          <p14:tracePt t="37607" x="8061325" y="3041650"/>
          <p14:tracePt t="37623" x="8123238" y="3041650"/>
          <p14:tracePt t="37639" x="8161338" y="3041650"/>
          <p14:tracePt t="37945" x="8174038" y="3041650"/>
          <p14:tracePt t="37952" x="8199438" y="3041650"/>
          <p14:tracePt t="37960" x="8235950" y="3028950"/>
          <p14:tracePt t="37972" x="8274050" y="3003550"/>
          <p14:tracePt t="37989" x="8486775" y="2941638"/>
          <p14:tracePt t="38006" x="9063038" y="2828925"/>
          <p14:tracePt t="38022" x="9550400" y="2740025"/>
          <p14:tracePt t="38039" x="9888538" y="2716213"/>
          <p14:tracePt t="38055" x="10177463" y="2678113"/>
          <p14:tracePt t="38073" x="10364788" y="2678113"/>
          <p14:tracePt t="38089" x="10490200" y="2678113"/>
          <p14:tracePt t="38090" x="10526713" y="2678113"/>
          <p14:tracePt t="38106" x="10564813" y="2678113"/>
          <p14:tracePt t="38122" x="10602913" y="2678113"/>
          <p14:tracePt t="38420" x="10577513" y="2678113"/>
          <p14:tracePt t="38428" x="10539413" y="2678113"/>
          <p14:tracePt t="38439" x="10490200" y="2678113"/>
          <p14:tracePt t="38455" x="10326688" y="2678113"/>
          <p14:tracePt t="38472" x="10088563" y="2678113"/>
          <p14:tracePt t="38489" x="9650413" y="2678113"/>
          <p14:tracePt t="38506" x="9350375" y="2678113"/>
          <p14:tracePt t="38522" x="9050338" y="2678113"/>
          <p14:tracePt t="38539" x="8774113" y="2703513"/>
          <p14:tracePt t="38556" x="8624888" y="2703513"/>
          <p14:tracePt t="38572" x="8512175" y="2716213"/>
          <p14:tracePt t="38589" x="8435975" y="2716213"/>
          <p14:tracePt t="38606" x="8424863" y="2716213"/>
          <p14:tracePt t="38622" x="8412163" y="2716213"/>
          <p14:tracePt t="39073" x="8386763" y="2716213"/>
          <p14:tracePt t="39081" x="8374063" y="2728913"/>
          <p14:tracePt t="39090" x="8324850" y="2740025"/>
          <p14:tracePt t="39106" x="8199438" y="2765425"/>
          <p14:tracePt t="39122" x="7935913" y="2816225"/>
          <p14:tracePt t="39139" x="7623175" y="2865438"/>
          <p14:tracePt t="39156" x="7185025" y="2903538"/>
          <p14:tracePt t="39157" x="6972300" y="2903538"/>
          <p14:tracePt t="39173" x="6483350" y="2928938"/>
          <p14:tracePt t="39189" x="6045200" y="2965450"/>
          <p14:tracePt t="39206" x="5607050" y="3016250"/>
          <p14:tracePt t="39222" x="5294313" y="3054350"/>
          <p14:tracePt t="39239" x="5057775" y="3078163"/>
          <p14:tracePt t="39256" x="4868863" y="3116263"/>
          <p14:tracePt t="39273" x="4668838" y="3141663"/>
          <p14:tracePt t="39289" x="4606925" y="3165475"/>
          <p14:tracePt t="39305" x="4568825" y="3165475"/>
          <p14:tracePt t="39640" x="4543425" y="3165475"/>
          <p14:tracePt t="39649" x="4506913" y="3178175"/>
          <p14:tracePt t="39656" x="4430713" y="3190875"/>
          <p14:tracePt t="39673" x="4256088" y="3216275"/>
          <p14:tracePt t="39688" x="3992563" y="3241675"/>
          <p14:tracePt t="39705" x="3692525" y="3254375"/>
          <p14:tracePt t="39722" x="3367088" y="3267075"/>
          <p14:tracePt t="39738" x="3054350" y="3303588"/>
          <p14:tracePt t="39755" x="2641600" y="3328988"/>
          <p14:tracePt t="39773" x="2452688" y="3354388"/>
          <p14:tracePt t="39790" x="2328863" y="3367088"/>
          <p14:tracePt t="39805" x="2239963" y="3378200"/>
          <p14:tracePt t="39823" x="2190750" y="3390900"/>
          <p14:tracePt t="39839" x="2178050" y="3403600"/>
          <p14:tracePt t="40508" x="2178050" y="3416300"/>
          <p14:tracePt t="40515" x="2190750" y="3429000"/>
          <p14:tracePt t="40523" x="2203450" y="3441700"/>
          <p14:tracePt t="40539" x="2239963" y="3479800"/>
          <p14:tracePt t="40555" x="2290763" y="3516313"/>
          <p14:tracePt t="40572" x="2378075" y="3590925"/>
          <p14:tracePt t="40589" x="2465388" y="3692525"/>
          <p14:tracePt t="40606" x="2578100" y="3792538"/>
          <p14:tracePt t="40623" x="2690813" y="3892550"/>
          <p14:tracePt t="40639" x="2741613" y="3929063"/>
          <p14:tracePt t="40656" x="2767013" y="3954463"/>
          <p14:tracePt t="40672" x="2790825" y="3967163"/>
          <p14:tracePt t="40689" x="2803525" y="3979863"/>
          <p14:tracePt t="41090" x="2816225" y="3992563"/>
          <p14:tracePt t="41098" x="2828925" y="3992563"/>
          <p14:tracePt t="41106" x="2828925" y="4005263"/>
          <p14:tracePt t="41122" x="2867025" y="4017963"/>
          <p14:tracePt t="41139" x="2928938" y="4067175"/>
          <p14:tracePt t="41155" x="3054350" y="4141788"/>
          <p14:tracePt t="41172" x="3192463" y="4241800"/>
          <p14:tracePt t="41189" x="3317875" y="4341813"/>
          <p14:tracePt t="41206" x="3417888" y="4405313"/>
          <p14:tracePt t="41222" x="3454400" y="4430713"/>
          <p14:tracePt t="41239" x="3479800" y="4443413"/>
          <p14:tracePt t="41256" x="3492500" y="4454525"/>
          <p14:tracePt t="51580" x="3479800" y="4454525"/>
          <p14:tracePt t="51588" x="3454400" y="4467225"/>
          <p14:tracePt t="51598" x="3429000" y="4467225"/>
          <p14:tracePt t="51605" x="3405188" y="4467225"/>
          <p14:tracePt t="51622" x="3328988" y="4467225"/>
          <p14:tracePt t="51639" x="3241675" y="4467225"/>
          <p14:tracePt t="51656" x="3116263" y="4467225"/>
          <p14:tracePt t="51657" x="3054350" y="4467225"/>
          <p14:tracePt t="51672" x="2979738" y="4467225"/>
          <p14:tracePt t="51689" x="2841625" y="4467225"/>
          <p14:tracePt t="51705" x="2741613" y="4454525"/>
          <p14:tracePt t="51722" x="2641600" y="4430713"/>
          <p14:tracePt t="51739" x="2554288" y="4430713"/>
          <p14:tracePt t="51756" x="2490788" y="4418013"/>
          <p14:tracePt t="51757" x="2465388" y="4418013"/>
          <p14:tracePt t="51773" x="2428875" y="4405313"/>
          <p14:tracePt t="51789" x="2403475" y="4405313"/>
          <p14:tracePt t="51819" x="2390775" y="4405313"/>
          <p14:tracePt t="51919" x="2403475" y="4392613"/>
          <p14:tracePt t="51926" x="2441575" y="4392613"/>
          <p14:tracePt t="51934" x="2478088" y="4392613"/>
          <p14:tracePt t="51941" x="2554288" y="4392613"/>
          <p14:tracePt t="51955" x="2616200" y="4392613"/>
          <p14:tracePt t="51973" x="2954338" y="4392613"/>
          <p14:tracePt t="51989" x="3116263" y="4392613"/>
          <p14:tracePt t="52006" x="3254375" y="4392613"/>
          <p14:tracePt t="52022" x="3317875" y="4392613"/>
          <p14:tracePt t="52039" x="3354388" y="4392613"/>
          <p14:tracePt t="52056" x="3367088" y="4392613"/>
          <p14:tracePt t="52057" x="3379788" y="4392613"/>
          <p14:tracePt t="52103" x="3354388" y="4392613"/>
          <p14:tracePt t="52110" x="3317875" y="4392613"/>
          <p14:tracePt t="52123" x="3292475" y="4392613"/>
          <p14:tracePt t="52139" x="3216275" y="4392613"/>
          <p14:tracePt t="52155" x="3167063" y="4392613"/>
          <p14:tracePt t="52172" x="3154363" y="4392613"/>
          <p14:tracePt t="56024" x="3154363" y="4405313"/>
          <p14:tracePt t="56032" x="3167063" y="4418013"/>
          <p14:tracePt t="56039" x="3179763" y="4418013"/>
          <p14:tracePt t="56055" x="3228975" y="4443413"/>
          <p14:tracePt t="56072" x="3267075" y="4467225"/>
          <p14:tracePt t="56089" x="3317875" y="4492625"/>
          <p14:tracePt t="56106" x="3354388" y="4530725"/>
          <p14:tracePt t="56122" x="3379788" y="4567238"/>
          <p14:tracePt t="56123" x="3379788" y="4605338"/>
          <p14:tracePt t="56140" x="3405188" y="4667250"/>
          <p14:tracePt t="56156" x="3417888" y="4756150"/>
          <p14:tracePt t="56173" x="3417888" y="4818063"/>
          <p14:tracePt t="56189" x="3417888" y="4892675"/>
          <p14:tracePt t="56207" x="3405188" y="4943475"/>
          <p14:tracePt t="56222" x="3367088" y="4981575"/>
          <p14:tracePt t="56223" x="3354388" y="4992688"/>
          <p14:tracePt t="56239" x="3317875" y="5005388"/>
          <p14:tracePt t="56256" x="3267075" y="5043488"/>
          <p14:tracePt t="56272" x="3228975" y="5043488"/>
          <p14:tracePt t="56289" x="3205163" y="5043488"/>
          <p14:tracePt t="56306" x="3179763" y="5030788"/>
          <p14:tracePt t="56323" x="3179763" y="4918075"/>
          <p14:tracePt t="56339" x="3179763" y="4818063"/>
          <p14:tracePt t="56356" x="3228975" y="4718050"/>
          <p14:tracePt t="56372" x="3328988" y="4618038"/>
          <p14:tracePt t="56389" x="3441700" y="4530725"/>
          <p14:tracePt t="56406" x="3617913" y="4454525"/>
          <p14:tracePt t="56423" x="3892550" y="4367213"/>
          <p14:tracePt t="56439" x="4030663" y="4354513"/>
          <p14:tracePt t="56456" x="4105275" y="4354513"/>
          <p14:tracePt t="56472" x="4143375" y="4367213"/>
          <p14:tracePt t="56489" x="4156075" y="4379913"/>
          <p14:tracePt t="56506" x="4168775" y="4405313"/>
          <p14:tracePt t="56507" x="4168775" y="4430713"/>
          <p14:tracePt t="56523" x="4156075" y="4492625"/>
          <p14:tracePt t="56539" x="4092575" y="4567238"/>
          <p14:tracePt t="56556" x="4005263" y="4679950"/>
          <p14:tracePt t="56573" x="3930650" y="4768850"/>
          <p14:tracePt t="56589" x="3879850" y="4818063"/>
          <p14:tracePt t="56968" x="3905250" y="4830763"/>
          <p14:tracePt t="56975" x="3943350" y="4830763"/>
          <p14:tracePt t="56983" x="3968750" y="4830763"/>
          <p14:tracePt t="56990" x="4017963" y="4843463"/>
          <p14:tracePt t="57006" x="4130675" y="4868863"/>
          <p14:tracePt t="57023" x="4305300" y="4930775"/>
          <p14:tracePt t="57039" x="4468813" y="4981575"/>
          <p14:tracePt t="57056" x="4606925" y="5043488"/>
          <p14:tracePt t="57072" x="4694238" y="5081588"/>
          <p14:tracePt t="57089" x="4756150" y="5118100"/>
          <p14:tracePt t="57090" x="4781550" y="5130800"/>
          <p14:tracePt t="57106" x="4806950" y="5143500"/>
          <p14:tracePt t="57123" x="4819650" y="5156200"/>
          <p14:tracePt t="57139" x="4832350" y="5156200"/>
          <p14:tracePt t="62938" x="4806950" y="5168900"/>
          <p14:tracePt t="62946" x="4768850" y="5168900"/>
          <p14:tracePt t="62955" x="4743450" y="5181600"/>
          <p14:tracePt t="62974" x="4643438" y="5194300"/>
          <p14:tracePt t="62976" x="4581525" y="5194300"/>
          <p14:tracePt t="62989" x="4481513" y="5194300"/>
          <p14:tracePt t="63007" x="4192588" y="5194300"/>
          <p14:tracePt t="63023" x="3992563" y="5194300"/>
          <p14:tracePt t="63039" x="3779838" y="5143500"/>
          <p14:tracePt t="63056" x="3617913" y="5081588"/>
          <p14:tracePt t="63076" x="3479800" y="5018088"/>
          <p14:tracePt t="63089" x="3454400" y="4981575"/>
          <p14:tracePt t="63090" x="3441700" y="4956175"/>
          <p14:tracePt t="63106" x="3429000" y="4930775"/>
          <p14:tracePt t="63107" x="3429000" y="4892675"/>
          <p14:tracePt t="63123" x="3441700" y="4756150"/>
          <p14:tracePt t="63139" x="3554413" y="4579938"/>
          <p14:tracePt t="63156" x="3756025" y="4367213"/>
          <p14:tracePt t="63173" x="3968750" y="4179888"/>
          <p14:tracePt t="63189" x="4230688" y="4029075"/>
          <p14:tracePt t="63206" x="4543425" y="3892550"/>
          <p14:tracePt t="63222" x="4619625" y="3867150"/>
          <p14:tracePt t="63223" x="4668838" y="3854450"/>
          <p14:tracePt t="63239" x="4743450" y="3841750"/>
          <p14:tracePt t="63256" x="4768850" y="3841750"/>
          <p14:tracePt t="63574" x="4743450" y="3841750"/>
          <p14:tracePt t="63582" x="4706938" y="3841750"/>
          <p14:tracePt t="63590" x="4643438" y="3841750"/>
          <p14:tracePt t="63606" x="4456113" y="3841750"/>
          <p14:tracePt t="63622" x="4217988" y="3854450"/>
          <p14:tracePt t="63639" x="3943350" y="3854450"/>
          <p14:tracePt t="63656" x="3654425" y="3854450"/>
          <p14:tracePt t="63673" x="3379788" y="3854450"/>
          <p14:tracePt t="63689" x="2941638" y="3854450"/>
          <p14:tracePt t="63706" x="2728913" y="3854450"/>
          <p14:tracePt t="63723" x="2528888" y="3854450"/>
          <p14:tracePt t="63739" x="2378075" y="3854450"/>
          <p14:tracePt t="63756" x="2278063" y="3854450"/>
          <p14:tracePt t="63773" x="2239963" y="3854450"/>
          <p14:tracePt t="63774" x="2228850" y="3854450"/>
          <p14:tracePt t="63789" x="2216150" y="3854450"/>
          <p14:tracePt t="64058" x="2190750" y="3854450"/>
          <p14:tracePt t="64066" x="2152650" y="3854450"/>
          <p14:tracePt t="64074" x="2116138" y="3867150"/>
          <p14:tracePt t="64090" x="1978025" y="3905250"/>
          <p14:tracePt t="64106" x="1814513" y="3941763"/>
          <p14:tracePt t="64122" x="1639888" y="3967163"/>
          <p14:tracePt t="64139" x="1514475" y="3992563"/>
          <p14:tracePt t="64156" x="1414463" y="4017963"/>
          <p14:tracePt t="64157" x="1389063" y="4017963"/>
          <p14:tracePt t="64173" x="1327150" y="4029075"/>
          <p14:tracePt t="64189" x="1301750" y="4029075"/>
          <p14:tracePt t="64206" x="1289050" y="4029075"/>
          <p14:tracePt t="64223" x="1276350" y="4029075"/>
          <p14:tracePt t="64242" x="1263650" y="4029075"/>
          <p14:tracePt t="64342" x="1263650" y="4017963"/>
          <p14:tracePt t="64350" x="1289050" y="4017963"/>
          <p14:tracePt t="64357" x="1314450" y="4005263"/>
          <p14:tracePt t="64373" x="1401763" y="3992563"/>
          <p14:tracePt t="64389" x="1539875" y="3979863"/>
          <p14:tracePt t="64406" x="1714500" y="3979863"/>
          <p14:tracePt t="64422" x="1827213" y="3979863"/>
          <p14:tracePt t="64439" x="1903413" y="3979863"/>
          <p14:tracePt t="64456" x="1965325" y="3979863"/>
          <p14:tracePt t="64795" x="1939925" y="3979863"/>
          <p14:tracePt t="64803" x="1914525" y="3979863"/>
          <p14:tracePt t="64810" x="1878013" y="3979863"/>
          <p14:tracePt t="64823" x="1852613" y="3979863"/>
          <p14:tracePt t="64839" x="1765300" y="3979863"/>
          <p14:tracePt t="64840" x="1727200" y="3979863"/>
          <p14:tracePt t="64856" x="1652588" y="3979863"/>
          <p14:tracePt t="64872" x="1589088" y="3979863"/>
          <p14:tracePt t="64889" x="1539875" y="3979863"/>
          <p14:tracePt t="64906" x="1514475" y="3979863"/>
          <p14:tracePt t="64922" x="1501775" y="3979863"/>
          <p14:tracePt t="64939" x="1489075" y="3979863"/>
          <p14:tracePt t="65033" x="1514475" y="3979863"/>
          <p14:tracePt t="65040" x="1539875" y="3992563"/>
          <p14:tracePt t="65048" x="1565275" y="4005263"/>
          <p14:tracePt t="65056" x="1589088" y="4017963"/>
          <p14:tracePt t="65074" x="1652588" y="4029075"/>
          <p14:tracePt t="65089" x="1701800" y="4054475"/>
          <p14:tracePt t="65106" x="1739900" y="4054475"/>
          <p14:tracePt t="65123" x="1778000" y="4067175"/>
          <p14:tracePt t="65139" x="1801813" y="4079875"/>
          <p14:tracePt t="65156" x="1814513" y="4079875"/>
          <p14:tracePt t="65173" x="1827213" y="4092575"/>
          <p14:tracePt t="65193" x="1827213" y="4105275"/>
          <p14:tracePt t="65206" x="1839913" y="4105275"/>
          <p14:tracePt t="65223" x="1839913" y="4117975"/>
          <p14:tracePt t="65224" x="1839913" y="4129088"/>
          <p14:tracePt t="65240" x="1839913" y="4141788"/>
          <p14:tracePt t="65256" x="1839913" y="4167188"/>
          <p14:tracePt t="65273" x="1839913" y="4179888"/>
          <p14:tracePt t="65289" x="1839913" y="4192588"/>
          <p14:tracePt t="65306" x="1814513" y="4217988"/>
          <p14:tracePt t="65322" x="1790700" y="4217988"/>
          <p14:tracePt t="65324" x="1765300" y="4230688"/>
          <p14:tracePt t="65339" x="1739900" y="4241800"/>
          <p14:tracePt t="65356" x="1714500" y="4241800"/>
          <p14:tracePt t="65373" x="1689100" y="4241800"/>
          <p14:tracePt t="65389" x="1677988" y="4241800"/>
          <p14:tracePt t="65406" x="1665288" y="4241800"/>
          <p14:tracePt t="65423" x="1652588" y="4241800"/>
          <p14:tracePt t="65424" x="1639888" y="4241800"/>
          <p14:tracePt t="65439" x="1627188" y="4217988"/>
          <p14:tracePt t="65456" x="1627188" y="4192588"/>
          <p14:tracePt t="65473" x="1601788" y="4154488"/>
          <p14:tracePt t="65489" x="1601788" y="4105275"/>
          <p14:tracePt t="65506" x="1601788" y="4054475"/>
          <p14:tracePt t="65507" x="1601788" y="4041775"/>
          <p14:tracePt t="65522" x="1601788" y="4017963"/>
          <p14:tracePt t="65539" x="1627188" y="3954463"/>
          <p14:tracePt t="65556" x="1665288" y="3905250"/>
          <p14:tracePt t="65573" x="1714500" y="3867150"/>
          <p14:tracePt t="65589" x="1778000" y="3829050"/>
          <p14:tracePt t="65606" x="1827213" y="3816350"/>
          <p14:tracePt t="65623" x="1914525" y="3803650"/>
          <p14:tracePt t="65639" x="1927225" y="3803650"/>
          <p14:tracePt t="65656" x="1939925" y="3803650"/>
          <p14:tracePt t="65923" x="1927225" y="3803650"/>
          <p14:tracePt t="65930" x="1914525" y="3803650"/>
          <p14:tracePt t="65939" x="1890713" y="3803650"/>
          <p14:tracePt t="65956" x="1839913" y="3803650"/>
          <p14:tracePt t="65973" x="1778000" y="3803650"/>
          <p14:tracePt t="65989" x="1714500" y="3803650"/>
          <p14:tracePt t="66006" x="1639888" y="3803650"/>
          <p14:tracePt t="66007" x="1601788" y="3803650"/>
          <p14:tracePt t="66023" x="1552575" y="3803650"/>
          <p14:tracePt t="66039" x="1501775" y="3803650"/>
          <p14:tracePt t="66056" x="1489075" y="3803650"/>
          <p14:tracePt t="66072" x="1476375" y="3803650"/>
          <p14:tracePt t="66138" x="1489075" y="3803650"/>
          <p14:tracePt t="66145" x="1527175" y="3803650"/>
          <p14:tracePt t="66156" x="1552575" y="3803650"/>
          <p14:tracePt t="66173" x="1665288" y="3803650"/>
          <p14:tracePt t="66190" x="1839913" y="3803650"/>
          <p14:tracePt t="66191" x="1927225" y="3816350"/>
          <p14:tracePt t="66206" x="2090738" y="3841750"/>
          <p14:tracePt t="66222" x="2216150" y="3854450"/>
          <p14:tracePt t="66239" x="2339975" y="3879850"/>
          <p14:tracePt t="66256" x="2416175" y="3879850"/>
          <p14:tracePt t="66273" x="2465388" y="3892550"/>
          <p14:tracePt t="66290" x="2478088" y="3892550"/>
          <p14:tracePt t="66291" x="2490788" y="3892550"/>
          <p14:tracePt t="66314" x="2503488" y="3892550"/>
          <p14:tracePt t="66667" x="2490788" y="3892550"/>
          <p14:tracePt t="66674" x="2465388" y="3892550"/>
          <p14:tracePt t="66682" x="2441575" y="3892550"/>
          <p14:tracePt t="66690" x="2428875" y="3892550"/>
          <p14:tracePt t="66706" x="2365375" y="3892550"/>
          <p14:tracePt t="66723" x="2303463" y="3892550"/>
          <p14:tracePt t="66739" x="2216150" y="3892550"/>
          <p14:tracePt t="66756" x="2152650" y="3892550"/>
          <p14:tracePt t="66773" x="2078038" y="3892550"/>
          <p14:tracePt t="66790" x="2003425" y="3892550"/>
          <p14:tracePt t="66806" x="1965325" y="3892550"/>
          <p14:tracePt t="66823" x="1939925" y="3892550"/>
          <p14:tracePt t="66839" x="1927225" y="3892550"/>
          <p14:tracePt t="67112" x="1927225" y="3879850"/>
          <p14:tracePt t="67144" x="1939925" y="3879850"/>
          <p14:tracePt t="67151" x="1952625" y="3879850"/>
          <p14:tracePt t="67158" x="1978025" y="3879850"/>
          <p14:tracePt t="67173" x="2014538" y="3867150"/>
          <p14:tracePt t="67189" x="2152650" y="3854450"/>
          <p14:tracePt t="67206" x="2252663" y="3854450"/>
          <p14:tracePt t="67223" x="2352675" y="3854450"/>
          <p14:tracePt t="67239" x="2441575" y="3854450"/>
          <p14:tracePt t="67256" x="2528888" y="3854450"/>
          <p14:tracePt t="67257" x="2554288" y="3854450"/>
          <p14:tracePt t="67273" x="2616200" y="3854450"/>
          <p14:tracePt t="67289" x="2654300" y="3867150"/>
          <p14:tracePt t="67306" x="2678113" y="3867150"/>
          <p14:tracePt t="67558" x="2690813" y="3867150"/>
          <p14:tracePt t="67580" x="2703513" y="3867150"/>
          <p14:tracePt t="67595" x="2728913" y="3867150"/>
          <p14:tracePt t="67603" x="2754313" y="3867150"/>
          <p14:tracePt t="67611" x="2778125" y="3867150"/>
          <p14:tracePt t="67623" x="2816225" y="3867150"/>
          <p14:tracePt t="67640" x="2890838" y="3867150"/>
          <p14:tracePt t="67657" x="3028950" y="3867150"/>
          <p14:tracePt t="67672" x="3103563" y="3867150"/>
          <p14:tracePt t="67689" x="3205163" y="3867150"/>
          <p14:tracePt t="67706" x="3292475" y="3879850"/>
          <p14:tracePt t="67723" x="3379788" y="3879850"/>
          <p14:tracePt t="67739" x="3429000" y="3892550"/>
          <p14:tracePt t="67756" x="3479800" y="3892550"/>
          <p14:tracePt t="67772" x="3492500" y="3892550"/>
          <p14:tracePt t="67789" x="3505200" y="3892550"/>
          <p14:tracePt t="67806" x="3517900" y="3892550"/>
          <p14:tracePt t="67823" x="3530600" y="3892550"/>
          <p14:tracePt t="67849" x="3541713" y="3892550"/>
          <p14:tracePt t="67879" x="3554413" y="3892550"/>
          <p14:tracePt t="68156" x="3567113" y="3892550"/>
          <p14:tracePt t="68163" x="3579813" y="3892550"/>
          <p14:tracePt t="68178" x="3592513" y="3892550"/>
          <p14:tracePt t="68189" x="3617913" y="3892550"/>
          <p14:tracePt t="68206" x="3667125" y="3916363"/>
          <p14:tracePt t="68223" x="3730625" y="3929063"/>
          <p14:tracePt t="68224" x="3792538" y="3954463"/>
          <p14:tracePt t="68239" x="3930650" y="4005263"/>
          <p14:tracePt t="68256" x="4081463" y="4079875"/>
          <p14:tracePt t="68273" x="4217988" y="4154488"/>
          <p14:tracePt t="68289" x="4294188" y="4205288"/>
          <p14:tracePt t="68306" x="4381500" y="4267200"/>
          <p14:tracePt t="68322" x="4430713" y="4305300"/>
          <p14:tracePt t="68339" x="4481513" y="4341813"/>
          <p14:tracePt t="68356" x="4494213" y="4354513"/>
          <p14:tracePt t="68373" x="4506913" y="4367213"/>
          <p14:tracePt t="68389" x="4530725" y="4379913"/>
          <p14:tracePt t="72407" x="4518025" y="4392613"/>
          <p14:tracePt t="72415" x="4518025" y="4418013"/>
          <p14:tracePt t="72423" x="4481513" y="4443413"/>
          <p14:tracePt t="72439" x="4418013" y="4554538"/>
          <p14:tracePt t="72456" x="4318000" y="4667250"/>
          <p14:tracePt t="72473" x="4181475" y="4792663"/>
          <p14:tracePt t="72489" x="4030663" y="4905375"/>
          <p14:tracePt t="72507" x="3830638" y="5056188"/>
          <p14:tracePt t="72523" x="3756025" y="5105400"/>
          <p14:tracePt t="72539" x="3667125" y="5156200"/>
          <p14:tracePt t="72556" x="3592513" y="5205413"/>
          <p14:tracePt t="72573" x="3530600" y="5243513"/>
          <p14:tracePt t="72589" x="3467100" y="5268913"/>
          <p14:tracePt t="72606" x="3405188" y="5305425"/>
          <p14:tracePt t="72623" x="3367088" y="5318125"/>
          <p14:tracePt t="72639" x="3354388" y="5330825"/>
          <p14:tracePt t="72656" x="3341688" y="5330825"/>
          <p14:tracePt t="72673" x="3341688" y="5343525"/>
          <p14:tracePt t="72689" x="3328988" y="5343525"/>
          <p14:tracePt t="72806" x="3341688" y="5343525"/>
          <p14:tracePt t="72821" x="3354388" y="5343525"/>
          <p14:tracePt t="72828" x="3367088" y="5343525"/>
          <p14:tracePt t="72839" x="3379788" y="5343525"/>
          <p14:tracePt t="81200" x="3367088" y="5343525"/>
          <p14:tracePt t="81207" x="3305175" y="5318125"/>
          <p14:tracePt t="81215" x="3241675" y="5305425"/>
          <p14:tracePt t="81224" x="3179763" y="5294313"/>
          <p14:tracePt t="81240" x="2992438" y="5256213"/>
          <p14:tracePt t="81256" x="2816225" y="5205413"/>
          <p14:tracePt t="81273" x="2703513" y="5168900"/>
          <p14:tracePt t="81290" x="2590800" y="5105400"/>
          <p14:tracePt t="81306" x="2541588" y="5005388"/>
          <p14:tracePt t="81307" x="2528888" y="4956175"/>
          <p14:tracePt t="81323" x="2516188" y="4868863"/>
          <p14:tracePt t="81339" x="2590800" y="4554538"/>
          <p14:tracePt t="81356" x="2741613" y="4305300"/>
          <p14:tracePt t="81373" x="2941638" y="4054475"/>
          <p14:tracePt t="81389" x="3216275" y="3792538"/>
          <p14:tracePt t="81407" x="3605213" y="3529013"/>
          <p14:tracePt t="81423" x="3856038" y="3441700"/>
          <p14:tracePt t="81440" x="4092575" y="3367088"/>
          <p14:tracePt t="81456" x="4243388" y="3328988"/>
          <p14:tracePt t="81473" x="4343400" y="3303588"/>
          <p14:tracePt t="81490" x="4394200" y="3303588"/>
          <p14:tracePt t="81507" x="4406900" y="3303588"/>
          <p14:tracePt t="82022" x="4418013" y="3303588"/>
          <p14:tracePt t="82029" x="4430713" y="3303588"/>
          <p14:tracePt t="82043" x="4443413" y="3290888"/>
          <p14:tracePt t="82056" x="4468813" y="3290888"/>
          <p14:tracePt t="82075" x="4530725" y="3290888"/>
          <p14:tracePt t="82090" x="4594225" y="3290888"/>
          <p14:tracePt t="82106" x="4668838" y="3316288"/>
          <p14:tracePt t="82123" x="4732338" y="3354388"/>
          <p14:tracePt t="82139" x="4819650" y="3403600"/>
          <p14:tracePt t="82156" x="4868863" y="3441700"/>
          <p14:tracePt t="82173" x="4894263" y="3467100"/>
          <p14:tracePt t="82174" x="4919663" y="3479800"/>
          <p14:tracePt t="82190" x="4919663" y="3516313"/>
          <p14:tracePt t="82206" x="4919663" y="3541713"/>
          <p14:tracePt t="82223" x="4919663" y="3579813"/>
          <p14:tracePt t="82239" x="4881563" y="3616325"/>
          <p14:tracePt t="82256" x="4832350" y="3654425"/>
          <p14:tracePt t="82273" x="4756150" y="3692525"/>
          <p14:tracePt t="82289" x="4719638" y="3692525"/>
          <p14:tracePt t="82290" x="4681538" y="3703638"/>
          <p14:tracePt t="82306" x="4630738" y="3729038"/>
          <p14:tracePt t="82323" x="4581525" y="3729038"/>
          <p14:tracePt t="82339" x="4518025" y="3741738"/>
          <p14:tracePt t="82366" x="4506913" y="3741738"/>
          <p14:tracePt t="82973" x="4530725" y="3741738"/>
          <p14:tracePt t="82980" x="4543425" y="3741738"/>
          <p14:tracePt t="82989" x="4568825" y="3741738"/>
          <p14:tracePt t="83006" x="4630738" y="3741738"/>
          <p14:tracePt t="83023" x="4768850" y="3729038"/>
          <p14:tracePt t="83040" x="4956175" y="3729038"/>
          <p14:tracePt t="83057" x="5245100" y="3716338"/>
          <p14:tracePt t="83075" x="5370513" y="3716338"/>
          <p14:tracePt t="83090" x="5445125" y="3716338"/>
          <p14:tracePt t="83106" x="5483225" y="3716338"/>
          <p14:tracePt t="83123" x="5507038" y="3716338"/>
          <p14:tracePt t="83172" x="5495925" y="3729038"/>
          <p14:tracePt t="83180" x="5457825" y="3741738"/>
          <p14:tracePt t="83189" x="5419725" y="3754438"/>
          <p14:tracePt t="83207" x="5332413" y="3792538"/>
          <p14:tracePt t="83223" x="5219700" y="3841750"/>
          <p14:tracePt t="83240" x="5106988" y="3879850"/>
          <p14:tracePt t="83241" x="5068888" y="3892550"/>
          <p14:tracePt t="83257" x="4968875" y="3916363"/>
          <p14:tracePt t="83273" x="4919663" y="3941763"/>
          <p14:tracePt t="83289" x="4868863" y="3967163"/>
          <p14:tracePt t="83306" x="4832350" y="3967163"/>
          <p14:tracePt t="83323" x="4819650" y="3979863"/>
          <p14:tracePt t="87032" x="4781550" y="3992563"/>
          <p14:tracePt t="87039" x="4743450" y="3992563"/>
          <p14:tracePt t="87046" x="4694238" y="4005263"/>
          <p14:tracePt t="87056" x="4643438" y="4017963"/>
          <p14:tracePt t="87073" x="4468813" y="4029075"/>
          <p14:tracePt t="87089" x="4281488" y="4054475"/>
          <p14:tracePt t="87107" x="4081463" y="4079875"/>
          <p14:tracePt t="87108" x="3943350" y="4079875"/>
          <p14:tracePt t="87123" x="3817938" y="4079875"/>
          <p14:tracePt t="87139" x="3379788" y="4079875"/>
          <p14:tracePt t="87156" x="3028950" y="4079875"/>
          <p14:tracePt t="87173" x="2728913" y="4067175"/>
          <p14:tracePt t="87189" x="2465388" y="4067175"/>
          <p14:tracePt t="87206" x="2239963" y="4067175"/>
          <p14:tracePt t="87224" x="1965325" y="4054475"/>
          <p14:tracePt t="87239" x="1839913" y="4054475"/>
          <p14:tracePt t="87257" x="1739900" y="4054475"/>
          <p14:tracePt t="87273" x="1677988" y="4054475"/>
          <p14:tracePt t="87290" x="1627188" y="4054475"/>
          <p14:tracePt t="87306" x="1614488" y="4041775"/>
          <p14:tracePt t="87323" x="1601788" y="4041775"/>
          <p14:tracePt t="87654" x="1589088" y="4041775"/>
          <p14:tracePt t="87660" x="1577975" y="4041775"/>
          <p14:tracePt t="87674" x="1552575" y="4041775"/>
          <p14:tracePt t="87690" x="1527175" y="4041775"/>
          <p14:tracePt t="87691" x="1501775" y="4041775"/>
          <p14:tracePt t="87707" x="1489075" y="4041775"/>
          <p14:tracePt t="87723" x="1476375" y="4041775"/>
          <p14:tracePt t="87739" x="1476375" y="4054475"/>
          <p14:tracePt t="87756" x="1476375" y="4079875"/>
          <p14:tracePt t="87773" x="1476375" y="4117975"/>
          <p14:tracePt t="87790" x="1501775" y="4154488"/>
          <p14:tracePt t="87791" x="1527175" y="4192588"/>
          <p14:tracePt t="87807" x="1614488" y="4254500"/>
          <p14:tracePt t="87823" x="1714500" y="4305300"/>
          <p14:tracePt t="87839" x="1839913" y="4367213"/>
          <p14:tracePt t="87857" x="1965325" y="4443413"/>
          <p14:tracePt t="87873" x="2027238" y="4479925"/>
          <p14:tracePt t="87890" x="2103438" y="4530725"/>
          <p14:tracePt t="87907" x="2127250" y="4530725"/>
          <p14:tracePt t="87923" x="2139950" y="4543425"/>
          <p14:tracePt t="87939" x="2152650" y="4543425"/>
          <p14:tracePt t="87956" x="2152650" y="4554538"/>
          <p14:tracePt t="89142" x="2165350" y="4554538"/>
          <p14:tracePt t="89149" x="2178050" y="4554538"/>
          <p14:tracePt t="89157" x="2203450" y="4554538"/>
          <p14:tracePt t="89173" x="2278063" y="4554538"/>
          <p14:tracePt t="89189" x="2416175" y="4554538"/>
          <p14:tracePt t="89206" x="2616200" y="4543425"/>
          <p14:tracePt t="89223" x="2828925" y="4530725"/>
          <p14:tracePt t="89240" x="3028950" y="4530725"/>
          <p14:tracePt t="89241" x="3103563" y="4530725"/>
          <p14:tracePt t="89257" x="3254375" y="4530725"/>
          <p14:tracePt t="89273" x="3341688" y="4530725"/>
          <p14:tracePt t="89290" x="3405188" y="4530725"/>
          <p14:tracePt t="89306" x="3441700" y="4543425"/>
          <p14:tracePt t="89323" x="3467100" y="4543425"/>
          <p14:tracePt t="89379" x="3454400" y="4543425"/>
          <p14:tracePt t="89395" x="3429000" y="4554538"/>
          <p14:tracePt t="89402" x="3417888" y="4567238"/>
          <p14:tracePt t="89410" x="3379788" y="4567238"/>
          <p14:tracePt t="89424" x="3379788" y="4579938"/>
          <p14:tracePt t="89439" x="3341688" y="4579938"/>
          <p14:tracePt t="89440" x="3317875" y="4592638"/>
          <p14:tracePt t="89456" x="3292475" y="4592638"/>
          <p14:tracePt t="89473" x="3279775" y="4592638"/>
          <p14:tracePt t="91758" x="3267075" y="4605338"/>
          <p14:tracePt t="91765" x="3254375" y="4605338"/>
          <p14:tracePt t="91774" x="3228975" y="4618038"/>
          <p14:tracePt t="91790" x="3167063" y="4618038"/>
          <p14:tracePt t="91806" x="3079750" y="4643438"/>
          <p14:tracePt t="91823" x="2954338" y="4656138"/>
          <p14:tracePt t="91839" x="2854325" y="4656138"/>
          <p14:tracePt t="91856" x="2741613" y="4656138"/>
          <p14:tracePt t="91874" x="2603500" y="4656138"/>
          <p14:tracePt t="91889" x="2541588" y="4656138"/>
          <p14:tracePt t="91906" x="2503488" y="4643438"/>
          <p14:tracePt t="91923" x="2465388" y="4643438"/>
          <p14:tracePt t="91939" x="2465388" y="4630738"/>
          <p14:tracePt t="91956" x="2465388" y="4618038"/>
          <p14:tracePt t="91974" x="2465388" y="4592638"/>
          <p14:tracePt t="91989" x="2478088" y="4554538"/>
          <p14:tracePt t="92006" x="2554288" y="4505325"/>
          <p14:tracePt t="92023" x="2678113" y="4418013"/>
          <p14:tracePt t="92040" x="2867025" y="4341813"/>
          <p14:tracePt t="92056" x="3079750" y="4292600"/>
          <p14:tracePt t="92057" x="3141663" y="4279900"/>
          <p14:tracePt t="92073" x="3292475" y="4254500"/>
          <p14:tracePt t="92091" x="3429000" y="4241800"/>
          <p14:tracePt t="92106" x="3505200" y="4241800"/>
          <p14:tracePt t="92123" x="3541713" y="4241800"/>
          <p14:tracePt t="92140" x="3554413" y="4241800"/>
          <p14:tracePt t="92733" x="3567113" y="4241800"/>
          <p14:tracePt t="92740" x="3592513" y="4241800"/>
          <p14:tracePt t="92748" x="3617913" y="4241800"/>
          <p14:tracePt t="92757" x="3643313" y="4241800"/>
          <p14:tracePt t="92773" x="3767138" y="4241800"/>
          <p14:tracePt t="92790" x="3930650" y="4230688"/>
          <p14:tracePt t="92806" x="4130675" y="4230688"/>
          <p14:tracePt t="92823" x="4318000" y="4230688"/>
          <p14:tracePt t="92824" x="4430713" y="4230688"/>
          <p14:tracePt t="92840" x="4630738" y="4230688"/>
          <p14:tracePt t="92856" x="4781550" y="4230688"/>
          <p14:tracePt t="92873" x="4881563" y="4230688"/>
          <p14:tracePt t="92890" x="4932363" y="4241800"/>
          <p14:tracePt t="92906" x="4981575" y="4267200"/>
          <p14:tracePt t="92923" x="4994275" y="4267200"/>
          <p14:tracePt t="92940" x="5019675" y="4267200"/>
          <p14:tracePt t="94214" x="5032375" y="4267200"/>
          <p14:tracePt t="94221" x="5045075" y="4267200"/>
          <p14:tracePt t="94228" x="5081588" y="4241800"/>
          <p14:tracePt t="94240" x="5132388" y="4217988"/>
          <p14:tracePt t="94257" x="5257800" y="4154488"/>
          <p14:tracePt t="94273" x="5532438" y="4054475"/>
          <p14:tracePt t="94274" x="5683250" y="4017963"/>
          <p14:tracePt t="94290" x="5995988" y="3954463"/>
          <p14:tracePt t="94306" x="6296025" y="3892550"/>
          <p14:tracePt t="94323" x="6559550" y="3879850"/>
          <p14:tracePt t="94340" x="6759575" y="3867150"/>
          <p14:tracePt t="94356" x="6884988" y="3867150"/>
          <p14:tracePt t="94373" x="6972300" y="3867150"/>
          <p14:tracePt t="94374" x="7010400" y="3867150"/>
          <p14:tracePt t="94390" x="7059613" y="3854450"/>
          <p14:tracePt t="94406" x="7072313" y="3854450"/>
          <p14:tracePt t="94423" x="7085013" y="3854450"/>
          <p14:tracePt t="96047" x="7072313" y="3854450"/>
          <p14:tracePt t="96055" x="7046913" y="3854450"/>
          <p14:tracePt t="96062" x="7010400" y="3854450"/>
          <p14:tracePt t="96073" x="6972300" y="3879850"/>
          <p14:tracePt t="96089" x="6859588" y="3892550"/>
          <p14:tracePt t="96106" x="6708775" y="3929063"/>
          <p14:tracePt t="96123" x="6459538" y="4005263"/>
          <p14:tracePt t="96140" x="6334125" y="4054475"/>
          <p14:tracePt t="96157" x="6196013" y="4117975"/>
          <p14:tracePt t="96173" x="6083300" y="4167188"/>
          <p14:tracePt t="96190" x="5983288" y="4230688"/>
          <p14:tracePt t="96206" x="5908675" y="4254500"/>
          <p14:tracePt t="96224" x="5832475" y="4305300"/>
          <p14:tracePt t="96891" x="5832475" y="4330700"/>
          <p14:tracePt t="96899" x="5845175" y="4330700"/>
          <p14:tracePt t="96907" x="5857875" y="4354513"/>
          <p14:tracePt t="96923" x="5870575" y="4392613"/>
          <p14:tracePt t="96939" x="5908675" y="4443413"/>
          <p14:tracePt t="96956" x="5921375" y="4505325"/>
          <p14:tracePt t="96973" x="5945188" y="4567238"/>
          <p14:tracePt t="96990" x="5945188" y="4630738"/>
          <p14:tracePt t="96991" x="5957888" y="4656138"/>
          <p14:tracePt t="97007" x="5957888" y="4705350"/>
          <p14:tracePt t="97023" x="5957888" y="4743450"/>
          <p14:tracePt t="97040" x="5970588" y="4756150"/>
          <p14:tracePt t="98457" x="5945188" y="4756150"/>
          <p14:tracePt t="98464" x="5908675" y="4756150"/>
          <p14:tracePt t="98473" x="5857875" y="4756150"/>
          <p14:tracePt t="98490" x="5695950" y="4730750"/>
          <p14:tracePt t="98506" x="5495925" y="4679950"/>
          <p14:tracePt t="98524" x="5319713" y="4643438"/>
          <p14:tracePt t="98525" x="5232400" y="4630738"/>
          <p14:tracePt t="98540" x="5157788" y="4618038"/>
          <p14:tracePt t="98541" x="5081588" y="4605338"/>
          <p14:tracePt t="98557" x="4932363" y="4579938"/>
          <p14:tracePt t="98573" x="4781550" y="4579938"/>
          <p14:tracePt t="98589" x="4681538" y="4579938"/>
          <p14:tracePt t="98606" x="4581525" y="4567238"/>
          <p14:tracePt t="98623" x="4494213" y="4567238"/>
          <p14:tracePt t="98624" x="4443413" y="4567238"/>
          <p14:tracePt t="98640" x="4368800" y="4567238"/>
          <p14:tracePt t="98656" x="4305300" y="4554538"/>
          <p14:tracePt t="98673" x="4268788" y="4554538"/>
          <p14:tracePt t="98690" x="4243388" y="4554538"/>
          <p14:tracePt t="98706" x="4217988" y="4554538"/>
          <p14:tracePt t="98740" x="4205288" y="4554538"/>
          <p14:tracePt t="101555" x="4230688" y="4554538"/>
          <p14:tracePt t="101563" x="4256088" y="4554538"/>
          <p14:tracePt t="101573" x="4294188" y="4554538"/>
          <p14:tracePt t="101589" x="4394200" y="4554538"/>
          <p14:tracePt t="101606" x="4556125" y="4554538"/>
          <p14:tracePt t="101623" x="4732338" y="4554538"/>
          <p14:tracePt t="101639" x="4981575" y="4543425"/>
          <p14:tracePt t="101656" x="5132388" y="4543425"/>
          <p14:tracePt t="101673" x="5257800" y="4543425"/>
          <p14:tracePt t="101689" x="5319713" y="4530725"/>
          <p14:tracePt t="101706" x="5357813" y="4530725"/>
          <p14:tracePt t="101723" x="5383213" y="4530725"/>
          <p14:tracePt t="101724" x="5394325" y="4530725"/>
          <p14:tracePt t="101740" x="5407025" y="4530725"/>
          <p14:tracePt t="101816" x="5394325" y="4543425"/>
          <p14:tracePt t="101824" x="5383213" y="4554538"/>
          <p14:tracePt t="101831" x="5357813" y="4579938"/>
          <p14:tracePt t="101839" x="5332413" y="4605338"/>
          <p14:tracePt t="101856" x="5281613" y="4643438"/>
          <p14:tracePt t="101872" x="5232400" y="4679950"/>
          <p14:tracePt t="101889" x="5194300" y="4718050"/>
          <p14:tracePt t="101906" x="5170488" y="4730750"/>
          <p14:tracePt t="101923" x="5145088" y="4756150"/>
          <p14:tracePt t="101940" x="5132388" y="4756150"/>
          <p14:tracePt t="101940" x="5119688" y="4768850"/>
          <p14:tracePt t="101963" x="5119688" y="4779963"/>
          <p14:tracePt t="104933" x="5132388" y="4779963"/>
          <p14:tracePt t="104940" x="5170488" y="4779963"/>
          <p14:tracePt t="104947" x="5219700" y="4779963"/>
          <p14:tracePt t="104956" x="5294313" y="4756150"/>
          <p14:tracePt t="104973" x="5557838" y="4718050"/>
          <p14:tracePt t="104990" x="5895975" y="4656138"/>
          <p14:tracePt t="105007" x="6246813" y="4605338"/>
          <p14:tracePt t="105024" x="6784975" y="4530725"/>
          <p14:tracePt t="105040" x="7110413" y="4479925"/>
          <p14:tracePt t="105057" x="7323138" y="4454525"/>
          <p14:tracePt t="105073" x="7523163" y="4443413"/>
          <p14:tracePt t="105090" x="7661275" y="4430713"/>
          <p14:tracePt t="105107" x="7773988" y="4430713"/>
          <p14:tracePt t="105108" x="7810500" y="4430713"/>
          <p14:tracePt t="105123" x="7835900" y="4430713"/>
          <p14:tracePt t="105438" x="7848600" y="4430713"/>
          <p14:tracePt t="105446" x="7874000" y="4430713"/>
          <p14:tracePt t="105456" x="7897813" y="4430713"/>
          <p14:tracePt t="105473" x="7986713" y="4405313"/>
          <p14:tracePt t="105490" x="8174038" y="4354513"/>
          <p14:tracePt t="105506" x="8399463" y="4318000"/>
          <p14:tracePt t="105507" x="8512175" y="4292600"/>
          <p14:tracePt t="105523" x="8712200" y="4254500"/>
          <p14:tracePt t="105540" x="8912225" y="4230688"/>
          <p14:tracePt t="105556" x="9088438" y="4230688"/>
          <p14:tracePt t="105573" x="9188450" y="4230688"/>
          <p14:tracePt t="105590" x="9250363" y="4230688"/>
          <p14:tracePt t="105591" x="9263063" y="4230688"/>
          <p14:tracePt t="105607" x="9301163" y="4230688"/>
          <p14:tracePt t="105623" x="9324975" y="4230688"/>
          <p14:tracePt t="105640" x="9337675" y="4230688"/>
          <p14:tracePt t="106053" x="9350375" y="4230688"/>
          <p14:tracePt t="106059" x="9363075" y="4230688"/>
          <p14:tracePt t="106067" x="9375775" y="4230688"/>
          <p14:tracePt t="106075" x="9388475" y="4230688"/>
          <p14:tracePt t="106090" x="9437688" y="4230688"/>
          <p14:tracePt t="106106" x="9488488" y="4230688"/>
          <p14:tracePt t="106125" x="9525000" y="4230688"/>
          <p14:tracePt t="106140" x="9550400" y="4230688"/>
          <p14:tracePt t="106156" x="9563100" y="4230688"/>
          <p14:tracePt t="106173" x="9575800" y="4230688"/>
          <p14:tracePt t="106174" x="9588500" y="4230688"/>
          <p14:tracePt t="106213" x="9601200" y="4230688"/>
          <p14:tracePt t="106274" x="9575800" y="4230688"/>
          <p14:tracePt t="106282" x="9563100" y="4241800"/>
          <p14:tracePt t="106290" x="9525000" y="4241800"/>
          <p14:tracePt t="106307" x="9450388" y="4241800"/>
          <p14:tracePt t="106323" x="9337675" y="4241800"/>
          <p14:tracePt t="106340" x="9199563" y="4254500"/>
          <p14:tracePt t="106356" x="9024938" y="4254500"/>
          <p14:tracePt t="106374" x="8774113" y="4254500"/>
          <p14:tracePt t="106390" x="8637588" y="4254500"/>
          <p14:tracePt t="106406" x="8512175" y="4254500"/>
          <p14:tracePt t="106423" x="8412163" y="4254500"/>
          <p14:tracePt t="106440" x="8348663" y="4254500"/>
          <p14:tracePt t="106457" x="8312150" y="4254500"/>
          <p14:tracePt t="106473" x="8261350" y="4254500"/>
          <p14:tracePt t="106490" x="8248650" y="4254500"/>
          <p14:tracePt t="106796" x="8235950" y="4267200"/>
          <p14:tracePt t="106804" x="8223250" y="4267200"/>
          <p14:tracePt t="106827" x="8212138" y="4267200"/>
          <p14:tracePt t="106889" x="8248650" y="4267200"/>
          <p14:tracePt t="106896" x="8286750" y="4279900"/>
          <p14:tracePt t="106906" x="8335963" y="4279900"/>
          <p14:tracePt t="106924" x="8474075" y="4279900"/>
          <p14:tracePt t="106939" x="8624888" y="4292600"/>
          <p14:tracePt t="106956" x="8799513" y="4305300"/>
          <p14:tracePt t="106957" x="8850313" y="4305300"/>
          <p14:tracePt t="106973" x="8950325" y="4305300"/>
          <p14:tracePt t="106995" x="8963025" y="4305300"/>
          <p14:tracePt t="107006" x="8975725" y="4305300"/>
          <p14:tracePt t="107364" x="8963025" y="4305300"/>
          <p14:tracePt t="107372" x="8937625" y="4305300"/>
          <p14:tracePt t="107379" x="8899525" y="4305300"/>
          <p14:tracePt t="107390" x="8863013" y="4305300"/>
          <p14:tracePt t="107407" x="8712200" y="4305300"/>
          <p14:tracePt t="107423" x="8486775" y="4305300"/>
          <p14:tracePt t="107440" x="8086725" y="4305300"/>
          <p14:tracePt t="107457" x="7848600" y="4305300"/>
          <p14:tracePt t="107473" x="7597775" y="4305300"/>
          <p14:tracePt t="107490" x="7448550" y="4305300"/>
          <p14:tracePt t="107507" x="7335838" y="4305300"/>
          <p14:tracePt t="107523" x="7259638" y="4305300"/>
          <p14:tracePt t="107540" x="7210425" y="4305300"/>
          <p14:tracePt t="107556" x="7197725" y="4305300"/>
          <p14:tracePt t="107908" x="7172325" y="4305300"/>
          <p14:tracePt t="107916" x="7159625" y="4318000"/>
          <p14:tracePt t="107924" x="7123113" y="4318000"/>
          <p14:tracePt t="107940" x="7046913" y="4341813"/>
          <p14:tracePt t="107956" x="6834188" y="4367213"/>
          <p14:tracePt t="107973" x="6521450" y="4392613"/>
          <p14:tracePt t="107990" x="6083300" y="4443413"/>
          <p14:tracePt t="108007" x="5519738" y="4467225"/>
          <p14:tracePt t="108024" x="4543425" y="4605338"/>
          <p14:tracePt t="108040" x="4092575" y="4667250"/>
          <p14:tracePt t="108057" x="3756025" y="4730750"/>
          <p14:tracePt t="108073" x="3517900" y="4768850"/>
          <p14:tracePt t="108090" x="3367088" y="4792663"/>
          <p14:tracePt t="108106" x="3354388" y="4792663"/>
          <p14:tracePt t="108124" x="3328988" y="4792663"/>
          <p14:tracePt t="108469" x="3305175" y="4792663"/>
          <p14:tracePt t="108477" x="3279775" y="4805363"/>
          <p14:tracePt t="108484" x="3254375" y="4805363"/>
          <p14:tracePt t="108492" x="3216275" y="4805363"/>
          <p14:tracePt t="108507" x="3154363" y="4818063"/>
          <p14:tracePt t="108523" x="3092450" y="4830763"/>
          <p14:tracePt t="108540" x="3016250" y="4843463"/>
          <p14:tracePt t="108556" x="2967038" y="4843463"/>
          <p14:tracePt t="108574" x="2916238" y="4856163"/>
          <p14:tracePt t="108590" x="2854325" y="4868863"/>
          <p14:tracePt t="108607" x="2803525" y="4868863"/>
          <p14:tracePt t="108607" x="2778125" y="4879975"/>
          <p14:tracePt t="108623" x="2716213" y="4879975"/>
          <p14:tracePt t="108640" x="2654300" y="4879975"/>
          <p14:tracePt t="108657" x="2616200" y="4879975"/>
          <p14:tracePt t="108673" x="2578100" y="4892675"/>
          <p14:tracePt t="108690" x="2528888" y="4892675"/>
          <p14:tracePt t="108707" x="2490788" y="4905375"/>
          <p14:tracePt t="108723" x="2465388" y="4905375"/>
          <p14:tracePt t="108740" x="2441575" y="4905375"/>
          <p14:tracePt t="108845" x="2452688" y="4905375"/>
          <p14:tracePt t="108853" x="2503488" y="4905375"/>
          <p14:tracePt t="108860" x="2578100" y="4905375"/>
          <p14:tracePt t="108873" x="2641600" y="4905375"/>
          <p14:tracePt t="108890" x="2916238" y="4905375"/>
          <p14:tracePt t="108907" x="3116263" y="4905375"/>
          <p14:tracePt t="108924" x="3292475" y="4905375"/>
          <p14:tracePt t="108939" x="3454400" y="4905375"/>
          <p14:tracePt t="108957" x="3541713" y="4918075"/>
          <p14:tracePt t="108974" x="3605213" y="4918075"/>
          <p14:tracePt t="108975" x="3630613" y="4918075"/>
          <p14:tracePt t="108990" x="3679825" y="4918075"/>
          <p14:tracePt t="109006" x="3692525" y="4918075"/>
          <p14:tracePt t="109335" x="3705225" y="4918075"/>
          <p14:tracePt t="109351" x="3717925" y="4918075"/>
          <p14:tracePt t="109358" x="3743325" y="4918075"/>
          <p14:tracePt t="109366" x="3767138" y="4918075"/>
          <p14:tracePt t="109374" x="3817938" y="4905375"/>
          <p14:tracePt t="109390" x="3992563" y="4879975"/>
          <p14:tracePt t="109407" x="4268788" y="4843463"/>
          <p14:tracePt t="109423" x="4594225" y="4805363"/>
          <p14:tracePt t="109440" x="4932363" y="4792663"/>
          <p14:tracePt t="109457" x="5232400" y="4779963"/>
          <p14:tracePt t="109458" x="5383213" y="4779963"/>
          <p14:tracePt t="109474" x="5607050" y="4768850"/>
          <p14:tracePt t="109490" x="5770563" y="4768850"/>
          <p14:tracePt t="109507" x="5921375" y="4768850"/>
          <p14:tracePt t="109523" x="6021388" y="4768850"/>
          <p14:tracePt t="109540" x="6083300" y="4768850"/>
          <p14:tracePt t="109557" x="6146800" y="4768850"/>
          <p14:tracePt t="109558" x="6157913" y="4768850"/>
          <p14:tracePt t="109865" x="6134100" y="4768850"/>
          <p14:tracePt t="109876" x="6096000" y="4768850"/>
          <p14:tracePt t="109880" x="6057900" y="4779963"/>
          <p14:tracePt t="109889" x="6008688" y="4792663"/>
          <p14:tracePt t="109907" x="5808663" y="4805363"/>
          <p14:tracePt t="109923" x="5583238" y="4805363"/>
          <p14:tracePt t="109940" x="5281613" y="4818063"/>
          <p14:tracePt t="109941" x="5106988" y="4818063"/>
          <p14:tracePt t="109957" x="4768850" y="4818063"/>
          <p14:tracePt t="109973" x="4443413" y="4818063"/>
          <p14:tracePt t="109990" x="4092575" y="4818063"/>
          <p14:tracePt t="110006" x="3805238" y="4818063"/>
          <p14:tracePt t="110023" x="3554413" y="4805363"/>
          <p14:tracePt t="110040" x="3354388" y="4805363"/>
          <p14:tracePt t="110041" x="3292475" y="4805363"/>
          <p14:tracePt t="110057" x="3154363" y="4805363"/>
          <p14:tracePt t="110073" x="3041650" y="4792663"/>
          <p14:tracePt t="110090" x="2967038" y="4779963"/>
          <p14:tracePt t="110106" x="2916238" y="4779963"/>
          <p14:tracePt t="110123" x="2879725" y="4779963"/>
          <p14:tracePt t="110140" x="2867025" y="4779963"/>
          <p14:tracePt t="110440" x="2854325" y="4779963"/>
          <p14:tracePt t="110448" x="2841625" y="4779963"/>
          <p14:tracePt t="110456" x="2816225" y="4779963"/>
          <p14:tracePt t="110473" x="2767013" y="4779963"/>
          <p14:tracePt t="110490" x="2690813" y="4779963"/>
          <p14:tracePt t="110506" x="2603500" y="4779963"/>
          <p14:tracePt t="110523" x="2503488" y="4779963"/>
          <p14:tracePt t="110524" x="2452688" y="4779963"/>
          <p14:tracePt t="110540" x="2339975" y="4779963"/>
          <p14:tracePt t="110556" x="2216150" y="4779963"/>
          <p14:tracePt t="110574" x="2127250" y="4768850"/>
          <p14:tracePt t="110590" x="2014538" y="4756150"/>
          <p14:tracePt t="110606" x="1927225" y="4730750"/>
          <p14:tracePt t="110623" x="1865313" y="4718050"/>
          <p14:tracePt t="110624" x="1814513" y="4705350"/>
          <p14:tracePt t="110640" x="1790700" y="4705350"/>
          <p14:tracePt t="110640" x="1765300" y="4705350"/>
          <p14:tracePt t="110657" x="1739900" y="4692650"/>
          <p14:tracePt t="110673" x="1714500" y="4692650"/>
          <p14:tracePt t="110690" x="1701800" y="4692650"/>
          <p14:tracePt t="110707" x="1689100" y="4692650"/>
          <p14:tracePt t="112581" x="1701800" y="4692650"/>
          <p14:tracePt t="112589" x="1727200" y="4692650"/>
          <p14:tracePt t="112596" x="1739900" y="4692650"/>
          <p14:tracePt t="112607" x="1752600" y="4705350"/>
          <p14:tracePt t="112623" x="1814513" y="4730750"/>
          <p14:tracePt t="112640" x="1890713" y="4779963"/>
          <p14:tracePt t="112657" x="2027238" y="4818063"/>
          <p14:tracePt t="112658" x="2103438" y="4856163"/>
          <p14:tracePt t="112674" x="2228850" y="4930775"/>
          <p14:tracePt t="112690" x="2328863" y="4981575"/>
          <p14:tracePt t="112706" x="2390775" y="5018088"/>
          <p14:tracePt t="112723" x="2441575" y="5068888"/>
          <p14:tracePt t="112740" x="2490788" y="5105400"/>
          <p14:tracePt t="112757" x="2516188" y="5118100"/>
          <p14:tracePt t="112758" x="2516188" y="5130800"/>
          <p14:tracePt t="112773" x="2528888" y="5130800"/>
          <p14:tracePt t="112790" x="2541588" y="5143500"/>
          <p14:tracePt t="113187" x="2516188" y="5143500"/>
          <p14:tracePt t="113195" x="2503488" y="5143500"/>
          <p14:tracePt t="113206" x="2478088" y="5156200"/>
          <p14:tracePt t="113224" x="2428875" y="5168900"/>
          <p14:tracePt t="113240" x="2365375" y="5194300"/>
          <p14:tracePt t="113241" x="2339975" y="5218113"/>
          <p14:tracePt t="113257" x="2265363" y="5268913"/>
          <p14:tracePt t="113273" x="2178050" y="5330825"/>
          <p14:tracePt t="113290" x="2078038" y="5418138"/>
          <p14:tracePt t="113307" x="1990725" y="5481638"/>
          <p14:tracePt t="113324" x="1914525" y="5530850"/>
          <p14:tracePt t="113340" x="1852613" y="5568950"/>
          <p14:tracePt t="113356" x="1839913" y="5568950"/>
          <p14:tracePt t="113374" x="1839913" y="5581650"/>
          <p14:tracePt t="113686" x="1852613" y="5581650"/>
          <p14:tracePt t="113693" x="1878013" y="5581650"/>
          <p14:tracePt t="113701" x="1903413" y="5581650"/>
          <p14:tracePt t="113708" x="1939925" y="5594350"/>
          <p14:tracePt t="113723" x="2003425" y="5594350"/>
          <p14:tracePt t="113724" x="2065338" y="5594350"/>
          <p14:tracePt t="113740" x="2239963" y="5619750"/>
          <p14:tracePt t="113757" x="2416175" y="5656263"/>
          <p14:tracePt t="113773" x="2578100" y="5668963"/>
          <p14:tracePt t="113790" x="2754313" y="5707063"/>
          <p14:tracePt t="113807" x="2879725" y="5743575"/>
          <p14:tracePt t="113808" x="2954338" y="5756275"/>
          <p14:tracePt t="113824" x="3016250" y="5768975"/>
          <p14:tracePt t="113840" x="3054350" y="5768975"/>
          <p14:tracePt t="113857" x="3067050" y="5768975"/>
          <p14:tracePt t="114139" x="3079750" y="5768975"/>
          <p14:tracePt t="114146" x="3103563" y="5768975"/>
          <p14:tracePt t="114156" x="3128963" y="5768975"/>
          <p14:tracePt t="114173" x="3216275" y="5768975"/>
          <p14:tracePt t="114190" x="3354388" y="5781675"/>
          <p14:tracePt t="114207" x="3654425" y="5807075"/>
          <p14:tracePt t="114224" x="3817938" y="5843588"/>
          <p14:tracePt t="114240" x="3968750" y="5868988"/>
          <p14:tracePt t="114257" x="4081463" y="5868988"/>
          <p14:tracePt t="114273" x="4143375" y="5881688"/>
          <p14:tracePt t="114290" x="4192588" y="5894388"/>
          <p14:tracePt t="114307" x="4205288" y="5894388"/>
          <p14:tracePt t="115274" x="4217988" y="5894388"/>
          <p14:tracePt t="115281" x="4230688" y="5894388"/>
          <p14:tracePt t="115290" x="4256088" y="5894388"/>
          <p14:tracePt t="115306" x="4330700" y="5894388"/>
          <p14:tracePt t="115323" x="4456113" y="5894388"/>
          <p14:tracePt t="115339" x="4643438" y="5894388"/>
          <p14:tracePt t="115356" x="4856163" y="5894388"/>
          <p14:tracePt t="115357" x="4981575" y="5894388"/>
          <p14:tracePt t="115373" x="5194300" y="5894388"/>
          <p14:tracePt t="115390" x="5394325" y="5894388"/>
          <p14:tracePt t="115407" x="5532438" y="5894388"/>
          <p14:tracePt t="115424" x="5645150" y="5894388"/>
          <p14:tracePt t="115440" x="5719763" y="5894388"/>
          <p14:tracePt t="115457" x="5783263" y="5894388"/>
          <p14:tracePt t="115473" x="5808663" y="5894388"/>
          <p14:tracePt t="115475" x="5821363" y="5894388"/>
          <p14:tracePt t="115490" x="5832475" y="5894388"/>
          <p14:tracePt t="120223" x="5821363" y="5894388"/>
          <p14:tracePt t="120230" x="5757863" y="5894388"/>
          <p14:tracePt t="120240" x="5719763" y="5894388"/>
          <p14:tracePt t="120257" x="5557838" y="5881688"/>
          <p14:tracePt t="120273" x="5394325" y="5868988"/>
          <p14:tracePt t="120290" x="5194300" y="5868988"/>
          <p14:tracePt t="120291" x="5094288" y="5868988"/>
          <p14:tracePt t="120307" x="4906963" y="5868988"/>
          <p14:tracePt t="120323" x="4706938" y="5868988"/>
          <p14:tracePt t="120340" x="4518025" y="5907088"/>
          <p14:tracePt t="120357" x="4356100" y="5945188"/>
          <p14:tracePt t="120373" x="4243388" y="5969000"/>
          <p14:tracePt t="120390" x="4156075" y="5994400"/>
          <p14:tracePt t="120391" x="4130675" y="5994400"/>
          <p14:tracePt t="120407" x="4081463" y="6007100"/>
          <p14:tracePt t="120424" x="4056063" y="6019800"/>
          <p14:tracePt t="120753" x="4068763" y="6019800"/>
          <p14:tracePt t="120759" x="4092575" y="6019800"/>
          <p14:tracePt t="120767" x="4130675" y="6019800"/>
          <p14:tracePt t="120775" x="4168775" y="6019800"/>
          <p14:tracePt t="120790" x="4356100" y="6019800"/>
          <p14:tracePt t="120806" x="4581525" y="6019800"/>
          <p14:tracePt t="120824" x="4881563" y="6032500"/>
          <p14:tracePt t="120840" x="5194300" y="6056313"/>
          <p14:tracePt t="120857" x="5519738" y="6094413"/>
          <p14:tracePt t="120873" x="5832475" y="6107113"/>
          <p14:tracePt t="120874" x="5983288" y="6107113"/>
          <p14:tracePt t="120890" x="6096000" y="6107113"/>
          <p14:tracePt t="120907" x="6157913" y="6107113"/>
          <p14:tracePt t="120923" x="6170613" y="6107113"/>
          <p14:tracePt t="124236" x="6057900" y="6107113"/>
          <p14:tracePt t="124243" x="5921375" y="6107113"/>
          <p14:tracePt t="124251" x="5821363" y="6107113"/>
          <p14:tracePt t="124258" x="5708650" y="6107113"/>
          <p14:tracePt t="124274" x="5507038" y="6107113"/>
          <p14:tracePt t="124290" x="5332413" y="6107113"/>
          <p14:tracePt t="124307" x="5194300" y="6107113"/>
          <p14:tracePt t="124324" x="5106988" y="6107113"/>
          <p14:tracePt t="124340" x="5057775" y="6107113"/>
          <p14:tracePt t="124357" x="5019675" y="6119813"/>
          <p14:tracePt t="124358" x="5006975" y="6119813"/>
          <p14:tracePt t="124788" x="4981575" y="6119813"/>
          <p14:tracePt t="124795" x="4945063" y="6119813"/>
          <p14:tracePt t="124807" x="4894263" y="6119813"/>
          <p14:tracePt t="124824" x="4706938" y="6119813"/>
          <p14:tracePt t="124840" x="4506913" y="6119813"/>
          <p14:tracePt t="124841" x="4368800" y="6119813"/>
          <p14:tracePt t="124857" x="4168775" y="6119813"/>
          <p14:tracePt t="124873" x="3956050" y="6119813"/>
          <p14:tracePt t="124890" x="3779838" y="6119813"/>
          <p14:tracePt t="124907" x="3679825" y="6119813"/>
          <p14:tracePt t="124923" x="3592513" y="6119813"/>
          <p14:tracePt t="124948" x="3579813" y="6119813"/>
          <p14:tracePt t="127036" x="3517900" y="6107113"/>
          <p14:tracePt t="127043" x="3454400" y="6069013"/>
          <p14:tracePt t="127051" x="3405188" y="6045200"/>
          <p14:tracePt t="127058" x="3354388" y="6019800"/>
          <p14:tracePt t="127074" x="3305175" y="5981700"/>
          <p14:tracePt t="127090" x="3254375" y="5956300"/>
          <p14:tracePt t="127107" x="3228975" y="5932488"/>
          <p14:tracePt t="127124" x="3216275" y="5919788"/>
          <p14:tracePt t="127140" x="3205163" y="5907088"/>
          <p14:tracePt t="127156" x="3205163" y="5894388"/>
          <p14:tracePt t="127174" x="3216275" y="5868988"/>
          <p14:tracePt t="127190" x="3241675" y="5856288"/>
          <p14:tracePt t="127207" x="3305175" y="5807075"/>
          <p14:tracePt t="127224" x="3367088" y="5768975"/>
          <p14:tracePt t="127240" x="3454400" y="5732463"/>
          <p14:tracePt t="127257" x="3492500" y="5707063"/>
          <p14:tracePt t="127258" x="3530600" y="5707063"/>
          <p14:tracePt t="127274" x="3541713" y="5694363"/>
          <p14:tracePt t="127290" x="3567113" y="5694363"/>
          <p14:tracePt t="130281" x="3579813" y="5694363"/>
          <p14:tracePt t="130289" x="3605213" y="5681663"/>
          <p14:tracePt t="130296" x="3630613" y="5668963"/>
          <p14:tracePt t="130307" x="3667125" y="5668963"/>
          <p14:tracePt t="130324" x="3767138" y="5643563"/>
          <p14:tracePt t="130341" x="3905250" y="5607050"/>
          <p14:tracePt t="130341" x="3979863" y="5594350"/>
          <p14:tracePt t="130357" x="4168775" y="5568950"/>
          <p14:tracePt t="130374" x="4305300" y="5543550"/>
          <p14:tracePt t="130390" x="4418013" y="5543550"/>
          <p14:tracePt t="130407" x="4506913" y="5530850"/>
          <p14:tracePt t="130424" x="4581525" y="5530850"/>
          <p14:tracePt t="130440" x="4630738" y="5530850"/>
          <p14:tracePt t="130441" x="4656138" y="5518150"/>
          <p14:tracePt t="130457" x="4694238" y="5518150"/>
          <p14:tracePt t="130474" x="4719638" y="5518150"/>
          <p14:tracePt t="130490" x="4732338" y="5518150"/>
          <p14:tracePt t="130542" x="4706938" y="5518150"/>
          <p14:tracePt t="130549" x="4668838" y="5518150"/>
          <p14:tracePt t="130557" x="4630738" y="5518150"/>
          <p14:tracePt t="130573" x="4518025" y="5518150"/>
          <p14:tracePt t="130590" x="4343400" y="5518150"/>
          <p14:tracePt t="130607" x="4192588" y="5518150"/>
          <p14:tracePt t="130624" x="4081463" y="5518150"/>
          <p14:tracePt t="130640" x="3968750" y="5518150"/>
          <p14:tracePt t="130641" x="3917950" y="5518150"/>
          <p14:tracePt t="130657" x="3856038" y="5507038"/>
          <p14:tracePt t="130673" x="3817938" y="5507038"/>
          <p14:tracePt t="130690" x="3779838" y="5507038"/>
          <p14:tracePt t="130707" x="3767138" y="5507038"/>
          <p14:tracePt t="130724" x="3756025" y="5494338"/>
          <p14:tracePt t="130740" x="3756025" y="5481638"/>
          <p14:tracePt t="130757" x="3756025" y="5468938"/>
          <p14:tracePt t="130773" x="3756025" y="5456238"/>
          <p14:tracePt t="130790" x="3779838" y="5418138"/>
          <p14:tracePt t="130807" x="3805238" y="5394325"/>
          <p14:tracePt t="130824" x="3843338" y="5368925"/>
          <p14:tracePt t="130825" x="3879850" y="5343525"/>
          <p14:tracePt t="130840" x="3892550" y="5343525"/>
          <p14:tracePt t="130841" x="3917950" y="5343525"/>
          <p14:tracePt t="130857" x="3968750" y="5318125"/>
          <p14:tracePt t="130873" x="3992563" y="5318125"/>
          <p14:tracePt t="131663" x="4005263" y="5318125"/>
          <p14:tracePt t="131677" x="4030663" y="5318125"/>
          <p14:tracePt t="131685" x="4043363" y="5318125"/>
          <p14:tracePt t="131692" x="4068763" y="5318125"/>
          <p14:tracePt t="131707" x="4105275" y="5318125"/>
          <p14:tracePt t="131708" x="4156075" y="5318125"/>
          <p14:tracePt t="131724" x="4343400" y="5318125"/>
          <p14:tracePt t="131740" x="4530725" y="5318125"/>
          <p14:tracePt t="131756" x="4732338" y="5343525"/>
          <p14:tracePt t="131774" x="4906963" y="5356225"/>
          <p14:tracePt t="131790" x="5057775" y="5368925"/>
          <p14:tracePt t="131791" x="5106988" y="5368925"/>
          <p14:tracePt t="131807" x="5194300" y="5381625"/>
          <p14:tracePt t="131824" x="5245100" y="5394325"/>
          <p14:tracePt t="131840" x="5281613" y="5394325"/>
          <p14:tracePt t="131857" x="5294313" y="5394325"/>
          <p14:tracePt t="134854" x="5294313" y="5407025"/>
          <p14:tracePt t="134869" x="5270500" y="5407025"/>
          <p14:tracePt t="134876" x="5257800" y="5407025"/>
          <p14:tracePt t="134884" x="5232400" y="5407025"/>
          <p14:tracePt t="134891" x="5207000" y="5407025"/>
          <p14:tracePt t="134907" x="5145088" y="5418138"/>
          <p14:tracePt t="134924" x="5068888" y="5418138"/>
          <p14:tracePt t="134940" x="4981575" y="5418138"/>
          <p14:tracePt t="134957" x="4906963" y="5418138"/>
          <p14:tracePt t="134974" x="4856163" y="5418138"/>
          <p14:tracePt t="134990" x="4819650" y="5418138"/>
          <p14:tracePt t="134991" x="4806950" y="5418138"/>
          <p14:tracePt t="135008" x="4794250" y="5418138"/>
          <p14:tracePt t="135023" x="4781550" y="5418138"/>
          <p14:tracePt t="135115" x="4794250" y="5418138"/>
          <p14:tracePt t="135123" x="4819650" y="5407025"/>
          <p14:tracePt t="135129" x="4843463" y="5407025"/>
          <p14:tracePt t="135140" x="4881563" y="5394325"/>
          <p14:tracePt t="135157" x="4956175" y="5394325"/>
          <p14:tracePt t="135174" x="5019675" y="5394325"/>
          <p14:tracePt t="135191" x="5106988" y="5394325"/>
          <p14:tracePt t="135207" x="5157788" y="5394325"/>
          <p14:tracePt t="135224" x="5181600" y="5407025"/>
          <p14:tracePt t="135240" x="5194300" y="5407025"/>
          <p14:tracePt t="135257" x="5207000" y="5407025"/>
          <p14:tracePt t="135274" x="5219700" y="5407025"/>
          <p14:tracePt t="135314" x="5232400" y="5407025"/>
          <p14:tracePt t="138513" x="5245100" y="5407025"/>
          <p14:tracePt t="138520" x="5257800" y="5418138"/>
          <p14:tracePt t="138528" x="5270500" y="5418138"/>
          <p14:tracePt t="138540" x="5307013" y="5430838"/>
          <p14:tracePt t="138557" x="5383213" y="5430838"/>
          <p14:tracePt t="138574" x="5557838" y="5456238"/>
          <p14:tracePt t="138590" x="5708650" y="5468938"/>
          <p14:tracePt t="138607" x="5870575" y="5494338"/>
          <p14:tracePt t="138623" x="6008688" y="5507038"/>
          <p14:tracePt t="138640" x="6096000" y="5518150"/>
          <p14:tracePt t="138657" x="6146800" y="5518150"/>
          <p14:tracePt t="138674" x="6183313" y="5530850"/>
          <p14:tracePt t="138690" x="6196013" y="5530850"/>
          <p14:tracePt t="138707" x="6208713" y="5543550"/>
          <p14:tracePt t="138751" x="6170613" y="5556250"/>
          <p14:tracePt t="138758" x="6134100" y="5556250"/>
          <p14:tracePt t="138766" x="6083300" y="5556250"/>
          <p14:tracePt t="138774" x="6021388" y="5568950"/>
          <p14:tracePt t="138790" x="5857875" y="5568950"/>
          <p14:tracePt t="138807" x="5670550" y="5568950"/>
          <p14:tracePt t="138823" x="5507038" y="5568950"/>
          <p14:tracePt t="138841" x="5394325" y="5568950"/>
          <p14:tracePt t="138857" x="5294313" y="5568950"/>
          <p14:tracePt t="138874" x="5245100" y="5568950"/>
          <p14:tracePt t="138890" x="5194300" y="5568950"/>
          <p14:tracePt t="138908" x="5181600" y="5568950"/>
          <p14:tracePt t="138924" x="5157788" y="5568950"/>
          <p14:tracePt t="140024" x="5170488" y="5581650"/>
          <p14:tracePt t="140032" x="5194300" y="5581650"/>
          <p14:tracePt t="140040" x="5219700" y="5594350"/>
          <p14:tracePt t="140057" x="5294313" y="5594350"/>
          <p14:tracePt t="140074" x="5419725" y="5594350"/>
          <p14:tracePt t="140090" x="5570538" y="5607050"/>
          <p14:tracePt t="140107" x="5719763" y="5630863"/>
          <p14:tracePt t="140124" x="5932488" y="5656263"/>
          <p14:tracePt t="140141" x="6021388" y="5668963"/>
          <p14:tracePt t="140157" x="6096000" y="5681663"/>
          <p14:tracePt t="140174" x="6134100" y="5694363"/>
          <p14:tracePt t="140191" x="6170613" y="5694363"/>
          <p14:tracePt t="140207" x="6183313" y="5694363"/>
          <p14:tracePt t="140208" x="6196013" y="5694363"/>
          <p14:tracePt t="141827" x="6070600" y="5694363"/>
          <p14:tracePt t="141834" x="5845175" y="5694363"/>
          <p14:tracePt t="141842" x="5657850" y="5707063"/>
          <p14:tracePt t="141857" x="5457825" y="5707063"/>
          <p14:tracePt t="141858" x="5294313" y="5707063"/>
          <p14:tracePt t="141874" x="4919663" y="5719763"/>
          <p14:tracePt t="141890" x="4594225" y="5732463"/>
          <p14:tracePt t="141907" x="4305300" y="5743575"/>
          <p14:tracePt t="141924" x="4056063" y="5781675"/>
          <p14:tracePt t="141940" x="3843338" y="5781675"/>
          <p14:tracePt t="141957" x="3630613" y="5781675"/>
          <p14:tracePt t="141974" x="3554413" y="5781675"/>
          <p14:tracePt t="141990" x="3517900" y="5768975"/>
          <p14:tracePt t="142007" x="3492500" y="5768975"/>
          <p14:tracePt t="142349" x="3467100" y="5768975"/>
          <p14:tracePt t="142356" x="3429000" y="5768975"/>
          <p14:tracePt t="142364" x="3392488" y="5768975"/>
          <p14:tracePt t="142373" x="3328988" y="5768975"/>
          <p14:tracePt t="142390" x="3154363" y="5768975"/>
          <p14:tracePt t="142407" x="2867025" y="5768975"/>
          <p14:tracePt t="142424" x="2590800" y="5768975"/>
          <p14:tracePt t="142441" x="2103438" y="5781675"/>
          <p14:tracePt t="142457" x="1865313" y="5781675"/>
          <p14:tracePt t="142474" x="1665288" y="5794375"/>
          <p14:tracePt t="142490" x="1476375" y="5794375"/>
          <p14:tracePt t="142507" x="1327150" y="5807075"/>
          <p14:tracePt t="142524" x="1227138" y="5819775"/>
          <p14:tracePt t="142525" x="1201738" y="5819775"/>
          <p14:tracePt t="142540" x="1189038" y="5819775"/>
          <p14:tracePt t="142541" x="1176338" y="5819775"/>
          <p14:tracePt t="142863" x="1201738" y="5819775"/>
          <p14:tracePt t="142870" x="1239838" y="5819775"/>
          <p14:tracePt t="142878" x="1289050" y="5819775"/>
          <p14:tracePt t="142890" x="1327150" y="5832475"/>
          <p14:tracePt t="142908" x="1465263" y="5832475"/>
          <p14:tracePt t="142909" x="1501775" y="5832475"/>
          <p14:tracePt t="142924" x="1577975" y="5832475"/>
          <p14:tracePt t="142940" x="1765300" y="5832475"/>
          <p14:tracePt t="142957" x="1852613" y="5832475"/>
          <p14:tracePt t="142973" x="1903413" y="5832475"/>
          <p14:tracePt t="142991" x="1952625" y="5832475"/>
          <p14:tracePt t="143007" x="2003425" y="5832475"/>
          <p14:tracePt t="143008" x="2014538" y="5832475"/>
          <p14:tracePt t="143024" x="2039938" y="5832475"/>
          <p14:tracePt t="143040" x="2065338" y="5832475"/>
          <p14:tracePt t="143057" x="2078038" y="5832475"/>
          <p14:tracePt t="143074" x="2103438" y="5832475"/>
          <p14:tracePt t="143092" x="2116138" y="5832475"/>
          <p14:tracePt t="144950" x="2103438" y="5832475"/>
          <p14:tracePt t="144958" x="2078038" y="5832475"/>
          <p14:tracePt t="144965" x="2027238" y="5832475"/>
          <p14:tracePt t="144974" x="1990725" y="5832475"/>
          <p14:tracePt t="144990" x="1865313" y="5832475"/>
          <p14:tracePt t="145007" x="1714500" y="5832475"/>
          <p14:tracePt t="145024" x="1614488" y="5832475"/>
          <p14:tracePt t="145041" x="1439863" y="5832475"/>
          <p14:tracePt t="145057" x="1339850" y="5832475"/>
          <p14:tracePt t="145074" x="1239838" y="5832475"/>
          <p14:tracePt t="145090" x="1139825" y="5832475"/>
          <p14:tracePt t="145107" x="1063625" y="5832475"/>
          <p14:tracePt t="145124" x="1014413" y="5832475"/>
          <p14:tracePt t="145141" x="950913" y="5832475"/>
          <p14:tracePt t="145157" x="938213" y="5832475"/>
          <p14:tracePt t="145174" x="914400" y="5832475"/>
          <p14:tracePt t="145295" x="925513" y="5832475"/>
          <p14:tracePt t="145302" x="938213" y="5832475"/>
          <p14:tracePt t="145309" x="950913" y="5832475"/>
          <p14:tracePt t="145324" x="976313" y="5832475"/>
          <p14:tracePt t="145325" x="1014413" y="5832475"/>
          <p14:tracePt t="145341" x="1089025" y="5843588"/>
          <p14:tracePt t="145357" x="1189038" y="5843588"/>
          <p14:tracePt t="145374" x="1276350" y="5856288"/>
          <p14:tracePt t="145391" x="1376363" y="5856288"/>
          <p14:tracePt t="145407" x="1465263" y="5868988"/>
          <p14:tracePt t="145423" x="1527175" y="5881688"/>
          <p14:tracePt t="145440" x="1565275" y="5881688"/>
          <p14:tracePt t="145457" x="1589088" y="5881688"/>
          <p14:tracePt t="146039" x="1601788" y="5881688"/>
          <p14:tracePt t="146047" x="1614488" y="5881688"/>
          <p14:tracePt t="146057" x="1627188" y="5881688"/>
          <p14:tracePt t="146074" x="1665288" y="5881688"/>
          <p14:tracePt t="146091" x="1701800" y="5881688"/>
          <p14:tracePt t="146108" x="1801813" y="5881688"/>
          <p14:tracePt t="146124" x="1890713" y="5881688"/>
          <p14:tracePt t="146140" x="1952625" y="5881688"/>
          <p14:tracePt t="146157" x="2014538" y="5881688"/>
          <p14:tracePt t="146174" x="2027238" y="5881688"/>
          <p14:tracePt t="146190" x="2052638" y="5881688"/>
          <p14:tracePt t="146207" x="2065338" y="5881688"/>
          <p14:tracePt t="146238" x="2078038" y="5881688"/>
          <p14:tracePt t="146261" x="2090738" y="5881688"/>
          <p14:tracePt t="147865" x="2103438" y="5881688"/>
          <p14:tracePt t="147873" x="2127250" y="5881688"/>
          <p14:tracePt t="147880" x="2139950" y="5881688"/>
          <p14:tracePt t="147890" x="2152650" y="5881688"/>
          <p14:tracePt t="147907" x="2203450" y="5881688"/>
          <p14:tracePt t="147924" x="2265363" y="5881688"/>
          <p14:tracePt t="147940" x="2316163" y="5881688"/>
          <p14:tracePt t="147957" x="2378075" y="5881688"/>
          <p14:tracePt t="147974" x="2390775" y="5881688"/>
          <p14:tracePt t="147990" x="2403475" y="5881688"/>
          <p14:tracePt t="148064" x="2378075" y="5881688"/>
          <p14:tracePt t="148072" x="2339975" y="5881688"/>
          <p14:tracePt t="148079" x="2290763" y="5881688"/>
          <p14:tracePt t="148090" x="2252663" y="5881688"/>
          <p14:tracePt t="148107" x="2152650" y="5881688"/>
          <p14:tracePt t="148124" x="2078038" y="5881688"/>
          <p14:tracePt t="148125" x="2027238" y="5881688"/>
          <p14:tracePt t="148140" x="1952625" y="5881688"/>
          <p14:tracePt t="148157" x="1878013" y="5881688"/>
          <p14:tracePt t="148174" x="1801813" y="5881688"/>
          <p14:tracePt t="148190" x="1739900" y="5868988"/>
          <p14:tracePt t="148207" x="1714500" y="5868988"/>
          <p14:tracePt t="148224" x="1677988" y="5868988"/>
          <p14:tracePt t="148241" x="1652588" y="5868988"/>
          <p14:tracePt t="150090" x="1639888" y="5868988"/>
          <p14:tracePt t="150097" x="1601788" y="5868988"/>
          <p14:tracePt t="150107" x="1577975" y="5868988"/>
          <p14:tracePt t="150124" x="1539875" y="5868988"/>
          <p14:tracePt t="150140" x="1465263" y="5868988"/>
          <p14:tracePt t="150157" x="1401763" y="5868988"/>
          <p14:tracePt t="150174" x="1289050" y="5868988"/>
          <p14:tracePt t="150190" x="1239838" y="5868988"/>
          <p14:tracePt t="150207" x="1214438" y="5868988"/>
          <p14:tracePt t="150224" x="1201738" y="5868988"/>
          <p14:tracePt t="150240" x="1189038" y="5868988"/>
          <p14:tracePt t="150257" x="1176338" y="5868988"/>
          <p14:tracePt t="150313" x="1189038" y="5868988"/>
          <p14:tracePt t="150320" x="1201738" y="5868988"/>
          <p14:tracePt t="150327" x="1214438" y="5868988"/>
          <p14:tracePt t="150340" x="1252538" y="5868988"/>
          <p14:tracePt t="150358" x="1376363" y="5868988"/>
          <p14:tracePt t="150374" x="1527175" y="5868988"/>
          <p14:tracePt t="150390" x="1677988" y="5868988"/>
          <p14:tracePt t="150407" x="1801813" y="5868988"/>
          <p14:tracePt t="150424" x="1865313" y="5868988"/>
          <p14:tracePt t="150441" x="1927225" y="5868988"/>
          <p14:tracePt t="150457" x="1978025" y="5868988"/>
          <p14:tracePt t="150474" x="2014538" y="5868988"/>
          <p14:tracePt t="150491" x="2027238" y="586898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91C6AE1-1EE7-4126-F7BC-71E99BECB8AA}"/>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79640A2F-A374-5ED4-D2CD-9CA4941E65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298A154-7DDC-8842-D0CA-03C2085397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03EA3B-5F9C-A150-71B5-333D4044166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9627BCB-A6B2-0741-7FAB-C2730DD71B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Content Placeholder 2">
            <a:extLst>
              <a:ext uri="{FF2B5EF4-FFF2-40B4-BE49-F238E27FC236}">
                <a16:creationId xmlns:a16="http://schemas.microsoft.com/office/drawing/2014/main" id="{B011E628-37B2-CFDC-17AC-58B8605C4182}"/>
              </a:ext>
            </a:extLst>
          </p:cNvPr>
          <p:cNvSpPr>
            <a:spLocks noGrp="1"/>
          </p:cNvSpPr>
          <p:nvPr>
            <p:ph idx="1"/>
          </p:nvPr>
        </p:nvSpPr>
        <p:spPr>
          <a:xfrm>
            <a:off x="627184" y="2292460"/>
            <a:ext cx="10698479" cy="3949799"/>
          </a:xfrm>
        </p:spPr>
        <p:txBody>
          <a:bodyPr vert="horz" wrap="square" lIns="91440" tIns="45720" rIns="91440" bIns="45720" rtlCol="0" anchor="ctr">
            <a:spAutoFit/>
          </a:bodyPr>
          <a:lstStyle/>
          <a:p>
            <a:pPr algn="just">
              <a:buFont typeface="Wingdings" panose="05000000000000000000" pitchFamily="2" charset="2"/>
              <a:buChar char="§"/>
            </a:pPr>
            <a:r>
              <a:rPr lang="en-US" dirty="0"/>
              <a:t>If your team members (or your boss) need to see brief information right away because of a looming deadline, and they work in the same office, use your company’s messaging system.</a:t>
            </a:r>
          </a:p>
          <a:p>
            <a:pPr algn="just">
              <a:buFont typeface="Wingdings" panose="05000000000000000000" pitchFamily="2" charset="2"/>
              <a:buChar char="§"/>
            </a:pPr>
            <a:r>
              <a:rPr lang="en-US" dirty="0"/>
              <a:t>When a team member is out in the field and away from the office/his or her desk, a text is an expedient way to ask or answer a question.</a:t>
            </a:r>
          </a:p>
          <a:p>
            <a:pPr>
              <a:buFont typeface="Wingdings" panose="05000000000000000000" pitchFamily="2" charset="2"/>
              <a:buChar char="§"/>
            </a:pPr>
            <a:r>
              <a:rPr lang="en-US" dirty="0"/>
              <a:t> When you want to quickly share news, information, or promote your products visually to your customers or the general public, a tweet or social media posting may be appropriate</a:t>
            </a:r>
            <a:r>
              <a:rPr lang="en-US" sz="3200" dirty="0"/>
              <a:t> </a:t>
            </a:r>
            <a:br>
              <a:rPr lang="en-US" sz="3200" dirty="0"/>
            </a:br>
            <a:endParaRPr lang="en-US" sz="3200" b="1" dirty="0">
              <a:solidFill>
                <a:srgbClr val="000000"/>
              </a:solidFill>
            </a:endParaRPr>
          </a:p>
        </p:txBody>
      </p:sp>
      <p:sp>
        <p:nvSpPr>
          <p:cNvPr id="14" name="Title 1">
            <a:extLst>
              <a:ext uri="{FF2B5EF4-FFF2-40B4-BE49-F238E27FC236}">
                <a16:creationId xmlns:a16="http://schemas.microsoft.com/office/drawing/2014/main" id="{E16ECF78-67CE-8CF7-AC03-E1167A395EF2}"/>
              </a:ext>
            </a:extLst>
          </p:cNvPr>
          <p:cNvSpPr>
            <a:spLocks noGrp="1"/>
          </p:cNvSpPr>
          <p:nvPr>
            <p:ph type="title"/>
          </p:nvPr>
        </p:nvSpPr>
        <p:spPr>
          <a:xfrm>
            <a:off x="718623" y="489123"/>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Differences Among E-Communications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1620420934"/>
      </p:ext>
    </p:extLst>
  </p:cSld>
  <p:clrMapOvr>
    <a:masterClrMapping/>
  </p:clrMapOvr>
  <mc:AlternateContent xmlns:mc="http://schemas.openxmlformats.org/markup-compatibility/2006" xmlns:p14="http://schemas.microsoft.com/office/powerpoint/2010/main">
    <mc:Choice Requires="p14">
      <p:transition spd="slow" p14:dur="2000" advTm="176574"/>
    </mc:Choice>
    <mc:Fallback xmlns="">
      <p:transition spd="slow" advTm="176574"/>
    </mc:Fallback>
  </mc:AlternateContent>
  <p:extLst>
    <p:ext uri="{3A86A75C-4F4B-4683-9AE1-C65F6400EC91}">
      <p14:laserTraceLst xmlns:p14="http://schemas.microsoft.com/office/powerpoint/2010/main">
        <p14:tracePtLst>
          <p14:tracePt t="774" x="2039938" y="5843588"/>
          <p14:tracePt t="781" x="2052638" y="5819775"/>
          <p14:tracePt t="793" x="2078038" y="5768975"/>
          <p14:tracePt t="810" x="2165350" y="5656263"/>
          <p14:tracePt t="811" x="2252663" y="5543550"/>
          <p14:tracePt t="827" x="2416175" y="5356225"/>
          <p14:tracePt t="843" x="2628900" y="5105400"/>
          <p14:tracePt t="860" x="2828925" y="4892675"/>
          <p14:tracePt t="876" x="3028950" y="4656138"/>
          <p14:tracePt t="893" x="3154363" y="4530725"/>
          <p14:tracePt t="910" x="3228975" y="4443413"/>
          <p14:tracePt t="911" x="3254375" y="4418013"/>
          <p14:tracePt t="927" x="3279775" y="4379913"/>
          <p14:tracePt t="943" x="3279775" y="4354513"/>
          <p14:tracePt t="960" x="3279775" y="4330700"/>
          <p14:tracePt t="980" x="3228975" y="4292600"/>
          <p14:tracePt t="992" x="3192463" y="4267200"/>
          <p14:tracePt t="1010" x="3079750" y="4230688"/>
          <p14:tracePt t="1026" x="2890838" y="4192588"/>
          <p14:tracePt t="1043" x="2767013" y="4167188"/>
          <p14:tracePt t="1060" x="2678113" y="4154488"/>
          <p14:tracePt t="1076" x="2603500" y="4141788"/>
          <p14:tracePt t="1093" x="2578100" y="4141788"/>
          <p14:tracePt t="1109" x="2554288" y="4129088"/>
          <p14:tracePt t="1126" x="2541588" y="4129088"/>
          <p14:tracePt t="1143" x="2528888" y="4129088"/>
          <p14:tracePt t="3191" x="2516188" y="4129088"/>
          <p14:tracePt t="3198" x="2503488" y="4129088"/>
          <p14:tracePt t="3213" x="2490788" y="4117975"/>
          <p14:tracePt t="3227" x="2490788" y="4092575"/>
          <p14:tracePt t="3228" x="2478088" y="4079875"/>
          <p14:tracePt t="3243" x="2478088" y="4067175"/>
          <p14:tracePt t="3244" x="2478088" y="4029075"/>
          <p14:tracePt t="3260" x="2478088" y="3941763"/>
          <p14:tracePt t="3276" x="2541588" y="3729038"/>
          <p14:tracePt t="3293" x="2667000" y="3467100"/>
          <p14:tracePt t="3310" x="2879725" y="3128963"/>
          <p14:tracePt t="3327" x="3116263" y="2778125"/>
          <p14:tracePt t="3343" x="3367088" y="2427288"/>
          <p14:tracePt t="3360" x="3505200" y="2290763"/>
          <p14:tracePt t="3376" x="3605213" y="2190750"/>
          <p14:tracePt t="3405" x="3617913" y="2178050"/>
          <p14:tracePt t="3673" x="3605213" y="2178050"/>
          <p14:tracePt t="3681" x="3579813" y="2178050"/>
          <p14:tracePt t="3693" x="3554413" y="2178050"/>
          <p14:tracePt t="3710" x="3492500" y="2152650"/>
          <p14:tracePt t="3727" x="3417888" y="2089150"/>
          <p14:tracePt t="3743" x="3405188" y="2078038"/>
          <p14:tracePt t="3743" x="3379788" y="2039938"/>
          <p14:tracePt t="3760" x="3354388" y="1965325"/>
          <p14:tracePt t="3776" x="3341688" y="1827213"/>
          <p14:tracePt t="3793" x="3354388" y="1639888"/>
          <p14:tracePt t="3810" x="3429000" y="1450975"/>
          <p14:tracePt t="3811" x="3479800" y="1339850"/>
          <p14:tracePt t="3827" x="3630613" y="1138238"/>
          <p14:tracePt t="3843" x="3767138" y="989013"/>
          <p14:tracePt t="3860" x="3956050" y="850900"/>
          <p14:tracePt t="3876" x="4143375" y="738188"/>
          <p14:tracePt t="3893" x="4268788" y="663575"/>
          <p14:tracePt t="3910" x="4368800" y="638175"/>
          <p14:tracePt t="3934" x="4381500" y="638175"/>
          <p14:tracePt t="4211" x="4394200" y="638175"/>
          <p14:tracePt t="4218" x="4406900" y="650875"/>
          <p14:tracePt t="4227" x="4418013" y="663575"/>
          <p14:tracePt t="4243" x="4506913" y="712788"/>
          <p14:tracePt t="4260" x="4681538" y="801688"/>
          <p14:tracePt t="4277" x="4856163" y="876300"/>
          <p14:tracePt t="4293" x="5019675" y="938213"/>
          <p14:tracePt t="4310" x="5207000" y="989013"/>
          <p14:tracePt t="4327" x="5270500" y="1014413"/>
          <p14:tracePt t="4343" x="5294313" y="1025525"/>
          <p14:tracePt t="4360" x="5307013" y="1025525"/>
          <p14:tracePt t="4377" x="5319713" y="1025525"/>
          <p14:tracePt t="4625" x="5307013" y="1025525"/>
          <p14:tracePt t="4633" x="5294313" y="1025525"/>
          <p14:tracePt t="4643" x="5270500" y="1025525"/>
          <p14:tracePt t="4660" x="5207000" y="1038225"/>
          <p14:tracePt t="4676" x="5081588" y="1038225"/>
          <p14:tracePt t="4693" x="4806950" y="1089025"/>
          <p14:tracePt t="4710" x="4619625" y="1114425"/>
          <p14:tracePt t="4727" x="4481513" y="1138238"/>
          <p14:tracePt t="4743" x="4406900" y="1163638"/>
          <p14:tracePt t="4760" x="4343400" y="1163638"/>
          <p14:tracePt t="4776" x="4330700" y="1176338"/>
          <p14:tracePt t="4793" x="4318000" y="1176338"/>
          <p14:tracePt t="5070" x="4330700" y="1176338"/>
          <p14:tracePt t="5077" x="4368800" y="1176338"/>
          <p14:tracePt t="5085" x="4394200" y="1176338"/>
          <p14:tracePt t="5093" x="4443413" y="1176338"/>
          <p14:tracePt t="5110" x="4594225" y="1176338"/>
          <p14:tracePt t="5126" x="4794250" y="1176338"/>
          <p14:tracePt t="5143" x="5006975" y="1176338"/>
          <p14:tracePt t="5160" x="5181600" y="1176338"/>
          <p14:tracePt t="5177" x="5383213" y="1176338"/>
          <p14:tracePt t="5193" x="5483225" y="1176338"/>
          <p14:tracePt t="5210" x="5557838" y="1176338"/>
          <p14:tracePt t="5227" x="5595938" y="1176338"/>
          <p14:tracePt t="5477" x="5570538" y="1176338"/>
          <p14:tracePt t="5484" x="5557838" y="1176338"/>
          <p14:tracePt t="5493" x="5532438" y="1189038"/>
          <p14:tracePt t="5510" x="5457825" y="1189038"/>
          <p14:tracePt t="5526" x="5370513" y="1214438"/>
          <p14:tracePt t="5543" x="5194300" y="1250950"/>
          <p14:tracePt t="5560" x="4868863" y="1314450"/>
          <p14:tracePt t="5577" x="4594225" y="1401763"/>
          <p14:tracePt t="5593" x="4343400" y="1463675"/>
          <p14:tracePt t="5610" x="4143375" y="1539875"/>
          <p14:tracePt t="5627" x="3979863" y="1601788"/>
          <p14:tracePt t="5643" x="3856038" y="1639888"/>
          <p14:tracePt t="5645" x="3805238" y="1676400"/>
          <p14:tracePt t="5660" x="3756025" y="1689100"/>
          <p14:tracePt t="5691" x="3743325" y="1689100"/>
          <p14:tracePt t="5952" x="3717925" y="1701800"/>
          <p14:tracePt t="5960" x="3705225" y="1714500"/>
          <p14:tracePt t="5967" x="3679825" y="1739900"/>
          <p14:tracePt t="5977" x="3643313" y="1752600"/>
          <p14:tracePt t="5993" x="3492500" y="1827213"/>
          <p14:tracePt t="6010" x="3292475" y="1914525"/>
          <p14:tracePt t="6027" x="3067050" y="2027238"/>
          <p14:tracePt t="6044" x="2703513" y="2190750"/>
          <p14:tracePt t="6060" x="2465388" y="2303463"/>
          <p14:tracePt t="6077" x="2203450" y="2439988"/>
          <p14:tracePt t="6093" x="2014538" y="2540000"/>
          <p14:tracePt t="6110" x="1827213" y="2616200"/>
          <p14:tracePt t="6127" x="1727200" y="2678113"/>
          <p14:tracePt t="6128" x="1701800" y="2690813"/>
          <p14:tracePt t="6143" x="1665288" y="2716213"/>
          <p14:tracePt t="6144" x="1639888" y="2716213"/>
          <p14:tracePt t="6160" x="1614488" y="2740025"/>
          <p14:tracePt t="6397" x="1601788" y="2752725"/>
          <p14:tracePt t="6404" x="1565275" y="2765425"/>
          <p14:tracePt t="6412" x="1527175" y="2778125"/>
          <p14:tracePt t="6427" x="1439863" y="2816225"/>
          <p14:tracePt t="6443" x="1327150" y="2840038"/>
          <p14:tracePt t="6460" x="1214438" y="2878138"/>
          <p14:tracePt t="6476" x="1101725" y="2916238"/>
          <p14:tracePt t="6493" x="1038225" y="2928938"/>
          <p14:tracePt t="6510" x="963613" y="2965450"/>
          <p14:tracePt t="6511" x="938213" y="2965450"/>
          <p14:tracePt t="6526" x="925513" y="2978150"/>
          <p14:tracePt t="6543" x="889000" y="2990850"/>
          <p14:tracePt t="6620" x="889000" y="3003550"/>
          <p14:tracePt t="6627" x="901700" y="3003550"/>
          <p14:tracePt t="6635" x="938213" y="3003550"/>
          <p14:tracePt t="6643" x="989013" y="3016250"/>
          <p14:tracePt t="6660" x="1201738" y="3054350"/>
          <p14:tracePt t="6676" x="1414463" y="3078163"/>
          <p14:tracePt t="6693" x="1627188" y="3103563"/>
          <p14:tracePt t="6710" x="1814513" y="3128963"/>
          <p14:tracePt t="6711" x="1878013" y="3128963"/>
          <p14:tracePt t="6727" x="2003425" y="3128963"/>
          <p14:tracePt t="6743" x="2090738" y="3141663"/>
          <p14:tracePt t="6760" x="2139950" y="3141663"/>
          <p14:tracePt t="6777" x="2152650" y="3141663"/>
          <p14:tracePt t="6793" x="2178050" y="3141663"/>
          <p14:tracePt t="7272" x="2152650" y="3154363"/>
          <p14:tracePt t="7278" x="2127250" y="3154363"/>
          <p14:tracePt t="7287" x="2103438" y="3154363"/>
          <p14:tracePt t="7294" x="2065338" y="3154363"/>
          <p14:tracePt t="7310" x="1990725" y="3165475"/>
          <p14:tracePt t="7327" x="1903413" y="3165475"/>
          <p14:tracePt t="7343" x="1778000" y="3165475"/>
          <p14:tracePt t="7360" x="1677988" y="3165475"/>
          <p14:tracePt t="7376" x="1577975" y="3165475"/>
          <p14:tracePt t="7393" x="1514475" y="3178175"/>
          <p14:tracePt t="7394" x="1476375" y="3178175"/>
          <p14:tracePt t="7411" x="1427163" y="3190875"/>
          <p14:tracePt t="7427" x="1401763" y="3190875"/>
          <p14:tracePt t="7443" x="1389063" y="3190875"/>
          <p14:tracePt t="7460" x="1376363" y="3190875"/>
          <p14:tracePt t="7762" x="1389063" y="3190875"/>
          <p14:tracePt t="7770" x="1401763" y="3190875"/>
          <p14:tracePt t="7778" x="1427163" y="3190875"/>
          <p14:tracePt t="7794" x="1476375" y="3190875"/>
          <p14:tracePt t="7810" x="1589088" y="3203575"/>
          <p14:tracePt t="7827" x="1739900" y="3216275"/>
          <p14:tracePt t="7843" x="1914525" y="3254375"/>
          <p14:tracePt t="7860" x="2090738" y="3278188"/>
          <p14:tracePt t="7877" x="2228850" y="3290888"/>
          <p14:tracePt t="7877" x="2278063" y="3303588"/>
          <p14:tracePt t="7893" x="2365375" y="3316288"/>
          <p14:tracePt t="7910" x="2428875" y="3316288"/>
          <p14:tracePt t="7926" x="2452688" y="3328988"/>
          <p14:tracePt t="7943" x="2465388" y="3328988"/>
          <p14:tracePt t="8691" x="2478088" y="3328988"/>
          <p14:tracePt t="8698" x="2490788" y="3328988"/>
          <p14:tracePt t="8713" x="2503488" y="3328988"/>
          <p14:tracePt t="8727" x="2541588" y="3328988"/>
          <p14:tracePt t="8743" x="2641600" y="3341688"/>
          <p14:tracePt t="8761" x="2867025" y="3367088"/>
          <p14:tracePt t="8776" x="3054350" y="3403600"/>
          <p14:tracePt t="8793" x="3205163" y="3429000"/>
          <p14:tracePt t="8810" x="3328988" y="3454400"/>
          <p14:tracePt t="8827" x="3454400" y="3467100"/>
          <p14:tracePt t="8843" x="3517900" y="3479800"/>
          <p14:tracePt t="8844" x="3541713" y="3479800"/>
          <p14:tracePt t="8860" x="3567113" y="3490913"/>
          <p14:tracePt t="8877" x="3592513" y="3503613"/>
          <p14:tracePt t="10631" x="3605213" y="3503613"/>
          <p14:tracePt t="10639" x="3617913" y="3503613"/>
          <p14:tracePt t="10647" x="3643313" y="3503613"/>
          <p14:tracePt t="10660" x="3679825" y="3503613"/>
          <p14:tracePt t="10677" x="3917950" y="3503613"/>
          <p14:tracePt t="10693" x="4181475" y="3503613"/>
          <p14:tracePt t="10710" x="4456113" y="3529013"/>
          <p14:tracePt t="10727" x="4732338" y="3529013"/>
          <p14:tracePt t="10743" x="4956175" y="3541713"/>
          <p14:tracePt t="10761" x="5106988" y="3554413"/>
          <p14:tracePt t="10761" x="5194300" y="3554413"/>
          <p14:tracePt t="10776" x="5245100" y="3554413"/>
          <p14:tracePt t="10777" x="5281613" y="3567113"/>
          <p14:tracePt t="10793" x="5370513" y="3567113"/>
          <p14:tracePt t="10810" x="5432425" y="3590925"/>
          <p14:tracePt t="10827" x="5457825" y="3590925"/>
          <p14:tracePt t="10843" x="5470525" y="3590925"/>
          <p14:tracePt t="13072" x="5457825" y="3590925"/>
          <p14:tracePt t="13078" x="5394325" y="3590925"/>
          <p14:tracePt t="13087" x="5332413" y="3590925"/>
          <p14:tracePt t="13094" x="5257800" y="3603625"/>
          <p14:tracePt t="13110" x="5081588" y="3616325"/>
          <p14:tracePt t="13126" x="4868863" y="3616325"/>
          <p14:tracePt t="13143" x="4668838" y="3629025"/>
          <p14:tracePt t="13160" x="4468813" y="3629025"/>
          <p14:tracePt t="13176" x="4256088" y="3667125"/>
          <p14:tracePt t="13193" x="4068763" y="3679825"/>
          <p14:tracePt t="13194" x="3968750" y="3692525"/>
          <p14:tracePt t="13210" x="3817938" y="3703638"/>
          <p14:tracePt t="13227" x="3692525" y="3729038"/>
          <p14:tracePt t="13243" x="3567113" y="3754438"/>
          <p14:tracePt t="13260" x="3492500" y="3779838"/>
          <p14:tracePt t="13277" x="3417888" y="3779838"/>
          <p14:tracePt t="13293" x="3354388" y="3792538"/>
          <p14:tracePt t="13310" x="3328988" y="3792538"/>
          <p14:tracePt t="13623" x="3317875" y="3792538"/>
          <p14:tracePt t="13631" x="3305175" y="3803650"/>
          <p14:tracePt t="13643" x="3292475" y="3803650"/>
          <p14:tracePt t="13660" x="3241675" y="3829050"/>
          <p14:tracePt t="13677" x="3167063" y="3879850"/>
          <p14:tracePt t="13693" x="3116263" y="3929063"/>
          <p14:tracePt t="13710" x="3054350" y="3992563"/>
          <p14:tracePt t="13727" x="2992438" y="4041775"/>
          <p14:tracePt t="13743" x="2967038" y="4092575"/>
          <p14:tracePt t="13760" x="2941638" y="4117975"/>
          <p14:tracePt t="13762" x="2928938" y="4129088"/>
          <p14:tracePt t="13777" x="2928938" y="4141788"/>
          <p14:tracePt t="13793" x="2916238" y="4167188"/>
          <p14:tracePt t="14644" x="2928938" y="4167188"/>
          <p14:tracePt t="14651" x="2967038" y="4167188"/>
          <p14:tracePt t="14659" x="2992438" y="4167188"/>
          <p14:tracePt t="14677" x="3054350" y="4167188"/>
          <p14:tracePt t="14693" x="3167063" y="4167188"/>
          <p14:tracePt t="14710" x="3305175" y="4167188"/>
          <p14:tracePt t="14727" x="3454400" y="4167188"/>
          <p14:tracePt t="14744" x="3617913" y="4167188"/>
          <p14:tracePt t="14760" x="3692525" y="4167188"/>
          <p14:tracePt t="14777" x="3743325" y="4167188"/>
          <p14:tracePt t="14793" x="3779838" y="4167188"/>
          <p14:tracePt t="14810" x="3805238" y="4167188"/>
          <p14:tracePt t="19753" x="3767138" y="4167188"/>
          <p14:tracePt t="19761" x="3730625" y="4167188"/>
          <p14:tracePt t="19768" x="3692525" y="4167188"/>
          <p14:tracePt t="19777" x="3630613" y="4167188"/>
          <p14:tracePt t="19794" x="3530600" y="4167188"/>
          <p14:tracePt t="19810" x="3379788" y="4167188"/>
          <p14:tracePt t="19827" x="3254375" y="4154488"/>
          <p14:tracePt t="19844" x="3154363" y="4154488"/>
          <p14:tracePt t="19845" x="3103563" y="4154488"/>
          <p14:tracePt t="19860" x="2992438" y="4141788"/>
          <p14:tracePt t="19876" x="2903538" y="4129088"/>
          <p14:tracePt t="19893" x="2803525" y="4129088"/>
          <p14:tracePt t="19910" x="2716213" y="4129088"/>
          <p14:tracePt t="19914" x="2678113" y="4129088"/>
          <p14:tracePt t="19927" x="2641600" y="4129088"/>
          <p14:tracePt t="19943" x="2590800" y="4129088"/>
          <p14:tracePt t="19945" x="2565400" y="4129088"/>
          <p14:tracePt t="19960" x="2541588" y="4129088"/>
          <p14:tracePt t="19977" x="2490788" y="4129088"/>
          <p14:tracePt t="19993" x="2465388" y="4129088"/>
          <p14:tracePt t="20014" x="2452688" y="4129088"/>
          <p14:tracePt t="20482" x="2465388" y="4129088"/>
          <p14:tracePt t="20497" x="2490788" y="4129088"/>
          <p14:tracePt t="20505" x="2516188" y="4129088"/>
          <p14:tracePt t="20512" x="2554288" y="4129088"/>
          <p14:tracePt t="20526" x="2578100" y="4129088"/>
          <p14:tracePt t="20527" x="2616200" y="4141788"/>
          <p14:tracePt t="20543" x="2728913" y="4154488"/>
          <p14:tracePt t="20560" x="2803525" y="4167188"/>
          <p14:tracePt t="20576" x="2867025" y="4179888"/>
          <p14:tracePt t="20593" x="2916238" y="4192588"/>
          <p14:tracePt t="20610" x="2954338" y="4205288"/>
          <p14:tracePt t="20627" x="3003550" y="4217988"/>
          <p14:tracePt t="25062" x="3016250" y="4217988"/>
          <p14:tracePt t="25069" x="3067050" y="4192588"/>
          <p14:tracePt t="25077" x="3103563" y="4179888"/>
          <p14:tracePt t="25093" x="3267075" y="4092575"/>
          <p14:tracePt t="25110" x="3467100" y="3979863"/>
          <p14:tracePt t="25127" x="3679825" y="3892550"/>
          <p14:tracePt t="25144" x="3830638" y="3803650"/>
          <p14:tracePt t="25160" x="3930650" y="3741738"/>
          <p14:tracePt t="25177" x="3992563" y="3703638"/>
          <p14:tracePt t="25193" x="4005263" y="3679825"/>
          <p14:tracePt t="25210" x="4005263" y="3667125"/>
          <p14:tracePt t="25227" x="3992563" y="3629025"/>
          <p14:tracePt t="25244" x="3917950" y="3590925"/>
          <p14:tracePt t="25261" x="3679825" y="3490913"/>
          <p14:tracePt t="25277" x="3517900" y="3441700"/>
          <p14:tracePt t="25294" x="3392488" y="3390900"/>
          <p14:tracePt t="25310" x="3267075" y="3341688"/>
          <p14:tracePt t="25327" x="3179763" y="3328988"/>
          <p14:tracePt t="25344" x="3128963" y="3303588"/>
          <p14:tracePt t="25361" x="3079750" y="3278188"/>
          <p14:tracePt t="25377" x="3067050" y="3267075"/>
          <p14:tracePt t="25393" x="3067050" y="3254375"/>
          <p14:tracePt t="26535" x="3079750" y="3241675"/>
          <p14:tracePt t="26542" x="3128963" y="3216275"/>
          <p14:tracePt t="26550" x="3205163" y="3178175"/>
          <p14:tracePt t="26560" x="3279775" y="3154363"/>
          <p14:tracePt t="26577" x="3530600" y="3041650"/>
          <p14:tracePt t="26593" x="3792538" y="2916238"/>
          <p14:tracePt t="26611" x="4117975" y="2752725"/>
          <p14:tracePt t="26627" x="4305300" y="2665413"/>
          <p14:tracePt t="26644" x="4394200" y="2616200"/>
          <p14:tracePt t="26660" x="4418013" y="2578100"/>
          <p14:tracePt t="26677" x="4443413" y="2565400"/>
          <p14:tracePt t="26693" x="4443413" y="2552700"/>
          <p14:tracePt t="26711" x="4418013" y="2552700"/>
          <p14:tracePt t="26727" x="4330700" y="2527300"/>
          <p14:tracePt t="26743" x="4205288" y="2516188"/>
          <p14:tracePt t="26760" x="4068763" y="2503488"/>
          <p14:tracePt t="26776" x="3930650" y="2503488"/>
          <p14:tracePt t="26794" x="3843338" y="2503488"/>
          <p14:tracePt t="26810" x="3756025" y="2503488"/>
          <p14:tracePt t="26827" x="3717925" y="2503488"/>
          <p14:tracePt t="26844" x="3692525" y="2503488"/>
          <p14:tracePt t="26864" x="3679825" y="2503488"/>
          <p14:tracePt t="27156" x="3654425" y="2503488"/>
          <p14:tracePt t="27163" x="3630613" y="2516188"/>
          <p14:tracePt t="27171" x="3605213" y="2540000"/>
          <p14:tracePt t="27178" x="3554413" y="2540000"/>
          <p14:tracePt t="27194" x="3517900" y="2565400"/>
          <p14:tracePt t="27194" x="3467100" y="2590800"/>
          <p14:tracePt t="27210" x="3367088" y="2616200"/>
          <p14:tracePt t="27227" x="3254375" y="2652713"/>
          <p14:tracePt t="27243" x="3167063" y="2678113"/>
          <p14:tracePt t="27260" x="3067050" y="2703513"/>
          <p14:tracePt t="27277" x="3003550" y="2728913"/>
          <p14:tracePt t="27294" x="2941638" y="2740025"/>
          <p14:tracePt t="27310" x="2916238" y="2752725"/>
          <p14:tracePt t="27327" x="2903538" y="2765425"/>
          <p14:tracePt t="27343" x="2890838" y="2765425"/>
          <p14:tracePt t="27677" x="2916238" y="2765425"/>
          <p14:tracePt t="27686" x="2928938" y="2765425"/>
          <p14:tracePt t="27693" x="2941638" y="2778125"/>
          <p14:tracePt t="27710" x="3003550" y="2803525"/>
          <p14:tracePt t="27727" x="3067050" y="2816225"/>
          <p14:tracePt t="27744" x="3141663" y="2840038"/>
          <p14:tracePt t="27760" x="3216275" y="2852738"/>
          <p14:tracePt t="27761" x="3254375" y="2865438"/>
          <p14:tracePt t="27777" x="3317875" y="2878138"/>
          <p14:tracePt t="27793" x="3354388" y="2903538"/>
          <p14:tracePt t="27810" x="3367088" y="2903538"/>
          <p14:tracePt t="27827" x="3392488" y="2916238"/>
          <p14:tracePt t="27846" x="3405188" y="2916238"/>
          <p14:tracePt t="28690" x="3417888" y="2916238"/>
          <p14:tracePt t="28697" x="3417888" y="2928938"/>
          <p14:tracePt t="28706" x="3429000" y="2928938"/>
          <p14:tracePt t="28712" x="3429000" y="2941638"/>
          <p14:tracePt t="28727" x="3454400" y="2941638"/>
          <p14:tracePt t="28744" x="3492500" y="2990850"/>
          <p14:tracePt t="28760" x="3530600" y="3028950"/>
          <p14:tracePt t="28777" x="3554413" y="3054350"/>
          <p14:tracePt t="28793" x="3579813" y="3090863"/>
          <p14:tracePt t="28811" x="3605213" y="3128963"/>
          <p14:tracePt t="28827" x="3605213" y="3154363"/>
          <p14:tracePt t="28844" x="3617913" y="3178175"/>
          <p14:tracePt t="28860" x="3617913" y="3190875"/>
          <p14:tracePt t="28877" x="3617913" y="3203575"/>
          <p14:tracePt t="28897" x="3630613" y="3203575"/>
          <p14:tracePt t="28910" x="3630613" y="3216275"/>
          <p14:tracePt t="30662" x="3654425" y="3216275"/>
          <p14:tracePt t="30669" x="3692525" y="3190875"/>
          <p14:tracePt t="30677" x="3767138" y="3165475"/>
          <p14:tracePt t="30693" x="4030663" y="3065463"/>
          <p14:tracePt t="30710" x="4318000" y="2978150"/>
          <p14:tracePt t="30727" x="4668838" y="2878138"/>
          <p14:tracePt t="30743" x="4956175" y="2816225"/>
          <p14:tracePt t="30760" x="5219700" y="2778125"/>
          <p14:tracePt t="30761" x="5332413" y="2752725"/>
          <p14:tracePt t="30777" x="5532438" y="2728913"/>
          <p14:tracePt t="30794" x="5695950" y="2716213"/>
          <p14:tracePt t="30810" x="5795963" y="2690813"/>
          <p14:tracePt t="30827" x="5832475" y="2678113"/>
          <p14:tracePt t="31122" x="5795963" y="2678113"/>
          <p14:tracePt t="31129" x="5770563" y="2678113"/>
          <p14:tracePt t="31137" x="5732463" y="2690813"/>
          <p14:tracePt t="31144" x="5695950" y="2690813"/>
          <p14:tracePt t="31161" x="5583238" y="2703513"/>
          <p14:tracePt t="31177" x="5383213" y="2703513"/>
          <p14:tracePt t="31193" x="5157788" y="2703513"/>
          <p14:tracePt t="31210" x="4919663" y="2703513"/>
          <p14:tracePt t="31227" x="4619625" y="2678113"/>
          <p14:tracePt t="31243" x="4305300" y="2627313"/>
          <p14:tracePt t="31244" x="4143375" y="2627313"/>
          <p14:tracePt t="31260" x="3856038" y="2603500"/>
          <p14:tracePt t="31276" x="3654425" y="2590800"/>
          <p14:tracePt t="31294" x="3492500" y="2578100"/>
          <p14:tracePt t="31310" x="3405188" y="2578100"/>
          <p14:tracePt t="31327" x="3354388" y="2578100"/>
          <p14:tracePt t="31343" x="3317875" y="2565400"/>
          <p14:tracePt t="31674" x="3328988" y="2565400"/>
          <p14:tracePt t="31682" x="3341688" y="2565400"/>
          <p14:tracePt t="31693" x="3367088" y="2565400"/>
          <p14:tracePt t="31710" x="3441700" y="2565400"/>
          <p14:tracePt t="31727" x="3605213" y="2565400"/>
          <p14:tracePt t="31728" x="3705225" y="2565400"/>
          <p14:tracePt t="31743" x="3892550" y="2578100"/>
          <p14:tracePt t="31760" x="4081463" y="2578100"/>
          <p14:tracePt t="31777" x="4256088" y="2578100"/>
          <p14:tracePt t="31794" x="4381500" y="2590800"/>
          <p14:tracePt t="31810" x="4443413" y="2590800"/>
          <p14:tracePt t="31828" x="4506913" y="2590800"/>
          <p14:tracePt t="31843" x="4530725" y="2590800"/>
          <p14:tracePt t="31861" x="4543425" y="2590800"/>
          <p14:tracePt t="32189" x="4556125" y="2590800"/>
          <p14:tracePt t="32195" x="4568825" y="2590800"/>
          <p14:tracePt t="32211" x="4594225" y="2603500"/>
          <p14:tracePt t="32219" x="4619625" y="2616200"/>
          <p14:tracePt t="32227" x="4643438" y="2616200"/>
          <p14:tracePt t="32244" x="4719638" y="2652713"/>
          <p14:tracePt t="32260" x="4806950" y="2678113"/>
          <p14:tracePt t="32277" x="4894263" y="2716213"/>
          <p14:tracePt t="32294" x="4981575" y="2740025"/>
          <p14:tracePt t="32311" x="5068888" y="2778125"/>
          <p14:tracePt t="32327" x="5106988" y="2790825"/>
          <p14:tracePt t="32344" x="5145088" y="2803525"/>
          <p14:tracePt t="32360" x="5170488" y="2816225"/>
          <p14:tracePt t="32380" x="5181600" y="2828925"/>
          <p14:tracePt t="32395" x="5181600" y="2840038"/>
          <p14:tracePt t="32410" x="5194300" y="2840038"/>
          <p14:tracePt t="32817" x="5219700" y="2840038"/>
          <p14:tracePt t="32832" x="5232400" y="2840038"/>
          <p14:tracePt t="32840" x="5257800" y="2840038"/>
          <p14:tracePt t="32847" x="5281613" y="2840038"/>
          <p14:tracePt t="32860" x="5307013" y="2840038"/>
          <p14:tracePt t="32877" x="5383213" y="2840038"/>
          <p14:tracePt t="32894" x="5470525" y="2840038"/>
          <p14:tracePt t="32894" x="5532438" y="2840038"/>
          <p14:tracePt t="32910" x="5683250" y="2865438"/>
          <p14:tracePt t="32927" x="5795963" y="2890838"/>
          <p14:tracePt t="32943" x="5883275" y="2928938"/>
          <p14:tracePt t="32960" x="5957888" y="2952750"/>
          <p14:tracePt t="32977" x="5995988" y="2978150"/>
          <p14:tracePt t="32978" x="6021388" y="2978150"/>
          <p14:tracePt t="32994" x="6057900" y="3003550"/>
          <p14:tracePt t="33010" x="6083300" y="3003550"/>
          <p14:tracePt t="36668" x="6083300" y="3016250"/>
          <p14:tracePt t="36683" x="6096000" y="3016250"/>
          <p14:tracePt t="36691" x="6096000" y="3028950"/>
          <p14:tracePt t="36699" x="6096000" y="3041650"/>
          <p14:tracePt t="36710" x="6108700" y="3041650"/>
          <p14:tracePt t="36727" x="6121400" y="3078163"/>
          <p14:tracePt t="36743" x="6134100" y="3116263"/>
          <p14:tracePt t="36744" x="6146800" y="3128963"/>
          <p14:tracePt t="36760" x="6157913" y="3165475"/>
          <p14:tracePt t="36777" x="6157913" y="3203575"/>
          <p14:tracePt t="36793" x="6170613" y="3241675"/>
          <p14:tracePt t="36810" x="6170613" y="3254375"/>
          <p14:tracePt t="36827" x="6183313" y="3278188"/>
          <p14:tracePt t="36844" x="6183313" y="3290888"/>
          <p14:tracePt t="36883" x="6183313" y="3303588"/>
          <p14:tracePt t="38295" x="6170613" y="3303588"/>
          <p14:tracePt t="38302" x="6157913" y="3316288"/>
          <p14:tracePt t="38310" x="6146800" y="3316288"/>
          <p14:tracePt t="38327" x="6096000" y="3316288"/>
          <p14:tracePt t="38343" x="6057900" y="3316288"/>
          <p14:tracePt t="38360" x="6021388" y="3316288"/>
          <p14:tracePt t="38377" x="5983288" y="3316288"/>
          <p14:tracePt t="38394" x="5895975" y="3316288"/>
          <p14:tracePt t="38410" x="5832475" y="3316288"/>
          <p14:tracePt t="38427" x="5745163" y="3290888"/>
          <p14:tracePt t="38444" x="5670550" y="3278188"/>
          <p14:tracePt t="38460" x="5607050" y="3267075"/>
          <p14:tracePt t="38477" x="5557838" y="3241675"/>
          <p14:tracePt t="38478" x="5545138" y="3241675"/>
          <p14:tracePt t="38494" x="5495925" y="3241675"/>
          <p14:tracePt t="38510" x="5483225" y="3228975"/>
          <p14:tracePt t="38527" x="5457825" y="3228975"/>
          <p14:tracePt t="39430" x="5445125" y="3228975"/>
          <p14:tracePt t="39437" x="5419725" y="3228975"/>
          <p14:tracePt t="39446" x="5407025" y="3228975"/>
          <p14:tracePt t="39460" x="5383213" y="3228975"/>
          <p14:tracePt t="39461" x="5357813" y="3228975"/>
          <p14:tracePt t="39477" x="5294313" y="3228975"/>
          <p14:tracePt t="39494" x="5232400" y="3228975"/>
          <p14:tracePt t="39510" x="5145088" y="3228975"/>
          <p14:tracePt t="39527" x="5032375" y="3228975"/>
          <p14:tracePt t="39543" x="4894263" y="3228975"/>
          <p14:tracePt t="39561" x="4768850" y="3241675"/>
          <p14:tracePt t="39577" x="4719638" y="3241675"/>
          <p14:tracePt t="39593" x="4643438" y="3254375"/>
          <p14:tracePt t="39610" x="4606925" y="3254375"/>
          <p14:tracePt t="39627" x="4568825" y="3254375"/>
          <p14:tracePt t="39644" x="4543425" y="3254375"/>
          <p14:tracePt t="39660" x="4530725" y="3254375"/>
          <p14:tracePt t="41716" x="4530725" y="3267075"/>
          <p14:tracePt t="41747" x="4530725" y="3278188"/>
          <p14:tracePt t="41760" x="4543425" y="3290888"/>
          <p14:tracePt t="41769" x="4543425" y="3303588"/>
          <p14:tracePt t="41778" x="4568825" y="3303588"/>
          <p14:tracePt t="41794" x="4619625" y="3341688"/>
          <p14:tracePt t="41810" x="4668838" y="3378200"/>
          <p14:tracePt t="41827" x="4732338" y="3429000"/>
          <p14:tracePt t="41844" x="4781550" y="3467100"/>
          <p14:tracePt t="41860" x="4819650" y="3503613"/>
          <p14:tracePt t="41861" x="4832350" y="3516313"/>
          <p14:tracePt t="41877" x="4856163" y="3554413"/>
          <p14:tracePt t="41893" x="4868863" y="3590925"/>
          <p14:tracePt t="41910" x="4881563" y="3603625"/>
          <p14:tracePt t="41927" x="4881563" y="3629025"/>
          <p14:tracePt t="41943" x="4881563" y="3679825"/>
          <p14:tracePt t="41961" x="4868863" y="3729038"/>
          <p14:tracePt t="41977" x="4832350" y="3754438"/>
          <p14:tracePt t="41994" x="4794250" y="3792538"/>
          <p14:tracePt t="42010" x="4743450" y="3829050"/>
          <p14:tracePt t="42027" x="4719638" y="3841750"/>
          <p14:tracePt t="42044" x="4681538" y="3854450"/>
          <p14:tracePt t="42045" x="4668838" y="3854450"/>
          <p14:tracePt t="42061" x="4656138" y="3854450"/>
          <p14:tracePt t="42084" x="4643438" y="3854450"/>
          <p14:tracePt t="42137" x="4643438" y="3841750"/>
          <p14:tracePt t="42153" x="4668838" y="3829050"/>
          <p14:tracePt t="42161" x="4681538" y="3803650"/>
          <p14:tracePt t="42168" x="4694238" y="3792538"/>
          <p14:tracePt t="42177" x="4706938" y="3767138"/>
          <p14:tracePt t="42194" x="4743450" y="3741738"/>
          <p14:tracePt t="42211" x="4768850" y="3729038"/>
          <p14:tracePt t="42227" x="4781550" y="3716338"/>
          <p14:tracePt t="42244" x="4794250" y="3703638"/>
          <p14:tracePt t="42261" x="4806950" y="3692525"/>
          <p14:tracePt t="42291" x="4819650" y="3692525"/>
          <p14:tracePt t="42353" x="4832350" y="3692525"/>
          <p14:tracePt t="43204" x="4832350" y="3679825"/>
          <p14:tracePt t="43211" x="4843463" y="3679825"/>
          <p14:tracePt t="43220" x="4856163" y="3667125"/>
          <p14:tracePt t="43228" x="4881563" y="3654425"/>
          <p14:tracePt t="43244" x="4932363" y="3629025"/>
          <p14:tracePt t="43260" x="4981575" y="3590925"/>
          <p14:tracePt t="43277" x="5057775" y="3554413"/>
          <p14:tracePt t="43293" x="5119688" y="3503613"/>
          <p14:tracePt t="43311" x="5207000" y="3454400"/>
          <p14:tracePt t="43327" x="5245100" y="3429000"/>
          <p14:tracePt t="43343" x="5270500" y="3416300"/>
          <p14:tracePt t="43360" x="5281613" y="3403600"/>
          <p14:tracePt t="43377" x="5294313" y="3403600"/>
          <p14:tracePt t="43395" x="5294313" y="3390900"/>
          <p14:tracePt t="43441" x="5281613" y="3378200"/>
          <p14:tracePt t="43457" x="5270500" y="3378200"/>
          <p14:tracePt t="43465" x="5245100" y="3378200"/>
          <p14:tracePt t="43477" x="5232400" y="3378200"/>
          <p14:tracePt t="43494" x="5207000" y="3378200"/>
          <p14:tracePt t="43495" x="5194300" y="3378200"/>
          <p14:tracePt t="43510" x="5181600" y="3378200"/>
          <p14:tracePt t="43527" x="5170488" y="3378200"/>
          <p14:tracePt t="43596" x="5170488" y="3367088"/>
          <p14:tracePt t="43611" x="5194300" y="3367088"/>
          <p14:tracePt t="43619" x="5245100" y="3354388"/>
          <p14:tracePt t="43627" x="5294313" y="3354388"/>
          <p14:tracePt t="43644" x="5419725" y="3341688"/>
          <p14:tracePt t="43660" x="5532438" y="3328988"/>
          <p14:tracePt t="43677" x="5670550" y="3316288"/>
          <p14:tracePt t="43693" x="5783263" y="3303588"/>
          <p14:tracePt t="43694" x="5832475" y="3303588"/>
          <p14:tracePt t="43710" x="5895975" y="3290888"/>
          <p14:tracePt t="43987" x="5908675" y="3290888"/>
          <p14:tracePt t="44002" x="5921375" y="3290888"/>
          <p14:tracePt t="44009" x="5932488" y="3290888"/>
          <p14:tracePt t="44017" x="5957888" y="3290888"/>
          <p14:tracePt t="44027" x="5970588" y="3290888"/>
          <p14:tracePt t="44044" x="6034088" y="3290888"/>
          <p14:tracePt t="44061" x="6096000" y="3290888"/>
          <p14:tracePt t="44077" x="6146800" y="3290888"/>
          <p14:tracePt t="44094" x="6208713" y="3290888"/>
          <p14:tracePt t="44110" x="6234113" y="3290888"/>
          <p14:tracePt t="44127" x="6246813" y="3290888"/>
          <p14:tracePt t="44156" x="6259513" y="3290888"/>
          <p14:tracePt t="44217" x="6234113" y="3290888"/>
          <p14:tracePt t="44224" x="6221413" y="3290888"/>
          <p14:tracePt t="44232" x="6196013" y="3290888"/>
          <p14:tracePt t="44244" x="6157913" y="3303588"/>
          <p14:tracePt t="44261" x="6083300" y="3316288"/>
          <p14:tracePt t="44277" x="5983288" y="3328988"/>
          <p14:tracePt t="44294" x="5908675" y="3328988"/>
          <p14:tracePt t="44311" x="5870575" y="3328988"/>
          <p14:tracePt t="44327" x="5832475" y="3328988"/>
          <p14:tracePt t="44343" x="5821363" y="3328988"/>
          <p14:tracePt t="44361" x="5808663" y="3328988"/>
          <p14:tracePt t="44377" x="5795963" y="3328988"/>
          <p14:tracePt t="44393" x="5783263" y="3328988"/>
          <p14:tracePt t="44410" x="5770563" y="3328988"/>
          <p14:tracePt t="44427" x="5757863" y="3341688"/>
          <p14:tracePt t="44444" x="5745163" y="3341688"/>
          <p14:tracePt t="44461" x="5719763" y="3341688"/>
          <p14:tracePt t="44477" x="5708650" y="3341688"/>
          <p14:tracePt t="44494" x="5695950" y="3341688"/>
          <p14:tracePt t="44922" x="5695950" y="3354388"/>
          <p14:tracePt t="44961" x="5695950" y="3367088"/>
          <p14:tracePt t="44977" x="5683250" y="3367088"/>
          <p14:tracePt t="44983" x="5670550" y="3367088"/>
          <p14:tracePt t="44994" x="5645150" y="3378200"/>
          <p14:tracePt t="45010" x="5595938" y="3390900"/>
          <p14:tracePt t="45028" x="5519738" y="3429000"/>
          <p14:tracePt t="45044" x="5445125" y="3441700"/>
          <p14:tracePt t="45045" x="5407025" y="3467100"/>
          <p14:tracePt t="45061" x="5319713" y="3490913"/>
          <p14:tracePt t="45077" x="5257800" y="3529013"/>
          <p14:tracePt t="45094" x="5181600" y="3541713"/>
          <p14:tracePt t="45110" x="5145088" y="3567113"/>
          <p14:tracePt t="45127" x="5106988" y="3579813"/>
          <p14:tracePt t="45144" x="5081588" y="3590925"/>
          <p14:tracePt t="45161" x="5068888" y="3590925"/>
          <p14:tracePt t="46089" x="5081588" y="3590925"/>
          <p14:tracePt t="46104" x="5106988" y="3590925"/>
          <p14:tracePt t="46111" x="5132388" y="3590925"/>
          <p14:tracePt t="46119" x="5157788" y="3579813"/>
          <p14:tracePt t="46128" x="5194300" y="3579813"/>
          <p14:tracePt t="46143" x="5294313" y="3554413"/>
          <p14:tracePt t="46160" x="5407025" y="3541713"/>
          <p14:tracePt t="46177" x="5570538" y="3516313"/>
          <p14:tracePt t="46194" x="5719763" y="3490913"/>
          <p14:tracePt t="46195" x="5808663" y="3479800"/>
          <p14:tracePt t="46210" x="5883275" y="3479800"/>
          <p14:tracePt t="46211" x="5932488" y="3479800"/>
          <p14:tracePt t="46227" x="6008688" y="3479800"/>
          <p14:tracePt t="46244" x="6045200" y="3479800"/>
          <p14:tracePt t="46260" x="6070600" y="3467100"/>
          <p14:tracePt t="46277" x="6083300" y="3467100"/>
          <p14:tracePt t="46327" x="6057900" y="3467100"/>
          <p14:tracePt t="46334" x="6021388" y="3467100"/>
          <p14:tracePt t="46344" x="5983288" y="3467100"/>
          <p14:tracePt t="46360" x="5895975" y="3479800"/>
          <p14:tracePt t="46377" x="5795963" y="3479800"/>
          <p14:tracePt t="46394" x="5683250" y="3490913"/>
          <p14:tracePt t="46395" x="5632450" y="3490913"/>
          <p14:tracePt t="46411" x="5532438" y="3516313"/>
          <p14:tracePt t="46427" x="5470525" y="3516313"/>
          <p14:tracePt t="46444" x="5445125" y="3529013"/>
          <p14:tracePt t="46460" x="5419725" y="3529013"/>
          <p14:tracePt t="46477" x="5407025" y="3529013"/>
          <p14:tracePt t="46495" x="5394325" y="3529013"/>
          <p14:tracePt t="48167" x="5419725" y="3529013"/>
          <p14:tracePt t="48175" x="5445125" y="3516313"/>
          <p14:tracePt t="48182" x="5470525" y="3503613"/>
          <p14:tracePt t="48193" x="5507038" y="3503613"/>
          <p14:tracePt t="48211" x="5607050" y="3479800"/>
          <p14:tracePt t="48227" x="5708650" y="3467100"/>
          <p14:tracePt t="48228" x="5745163" y="3467100"/>
          <p14:tracePt t="48244" x="5808663" y="3454400"/>
          <p14:tracePt t="48261" x="5857875" y="3454400"/>
          <p14:tracePt t="48277" x="5870575" y="3454400"/>
          <p14:tracePt t="48293" x="5883275" y="3454400"/>
          <p14:tracePt t="48310" x="5895975" y="3454400"/>
          <p14:tracePt t="48328" x="5883275" y="3454400"/>
          <p14:tracePt t="48343" x="5870575" y="3454400"/>
          <p14:tracePt t="48344" x="5845175" y="3454400"/>
          <p14:tracePt t="48360" x="5770563" y="3454400"/>
          <p14:tracePt t="48377" x="5645150" y="3479800"/>
          <p14:tracePt t="48394" x="5519738" y="3503613"/>
          <p14:tracePt t="48411" x="5383213" y="3529013"/>
          <p14:tracePt t="48427" x="5281613" y="3541713"/>
          <p14:tracePt t="48446" x="5157788" y="3554413"/>
          <p14:tracePt t="48461" x="5106988" y="3567113"/>
          <p14:tracePt t="48477" x="5081588" y="3567113"/>
          <p14:tracePt t="48493" x="5057775" y="3567113"/>
          <p14:tracePt t="48511" x="5045075" y="3567113"/>
          <p14:tracePt t="48981" x="5057775" y="3567113"/>
          <p14:tracePt t="48988" x="5068888" y="3567113"/>
          <p14:tracePt t="48995" x="5094288" y="3567113"/>
          <p14:tracePt t="49011" x="5145088" y="3567113"/>
          <p14:tracePt t="49027" x="5219700" y="3567113"/>
          <p14:tracePt t="49044" x="5332413" y="3567113"/>
          <p14:tracePt t="49061" x="5507038" y="3554413"/>
          <p14:tracePt t="49078" x="5645150" y="3541713"/>
          <p14:tracePt t="49094" x="5770563" y="3529013"/>
          <p14:tracePt t="49095" x="5808663" y="3516313"/>
          <p14:tracePt t="49111" x="5870575" y="3516313"/>
          <p14:tracePt t="49127" x="5921375" y="3503613"/>
          <p14:tracePt t="49144" x="5945188" y="3503613"/>
          <p14:tracePt t="49160" x="5957888" y="3503613"/>
          <p14:tracePt t="49458" x="5945188" y="3503613"/>
          <p14:tracePt t="49463" x="5921375" y="3503613"/>
          <p14:tracePt t="49477" x="5883275" y="3503613"/>
          <p14:tracePt t="49494" x="5770563" y="3516313"/>
          <p14:tracePt t="49510" x="5619750" y="3541713"/>
          <p14:tracePt t="49527" x="5432425" y="3554413"/>
          <p14:tracePt t="49543" x="5207000" y="3567113"/>
          <p14:tracePt t="49560" x="5006975" y="3579813"/>
          <p14:tracePt t="49577" x="4794250" y="3579813"/>
          <p14:tracePt t="49594" x="4556125" y="3579813"/>
          <p14:tracePt t="49610" x="4430713" y="3579813"/>
          <p14:tracePt t="49627" x="4368800" y="3579813"/>
          <p14:tracePt t="49644" x="4330700" y="3579813"/>
          <p14:tracePt t="49660" x="4305300" y="3579813"/>
          <p14:tracePt t="49677" x="4294188" y="3579813"/>
          <p14:tracePt t="54381" x="4318000" y="3579813"/>
          <p14:tracePt t="54389" x="4356100" y="3567113"/>
          <p14:tracePt t="54396" x="4406900" y="3567113"/>
          <p14:tracePt t="54410" x="4481513" y="3567113"/>
          <p14:tracePt t="54427" x="4756150" y="3554413"/>
          <p14:tracePt t="54444" x="4956175" y="3554413"/>
          <p14:tracePt t="54461" x="5157788" y="3554413"/>
          <p14:tracePt t="54477" x="5319713" y="3554413"/>
          <p14:tracePt t="54494" x="5445125" y="3554413"/>
          <p14:tracePt t="54495" x="5483225" y="3554413"/>
          <p14:tracePt t="54511" x="5545138" y="3554413"/>
          <p14:tracePt t="54527" x="5583238" y="3554413"/>
          <p14:tracePt t="54544" x="5595938" y="3554413"/>
          <p14:tracePt t="54603" x="5583238" y="3554413"/>
          <p14:tracePt t="54611" x="5519738" y="3554413"/>
          <p14:tracePt t="54619" x="5470525" y="3554413"/>
          <p14:tracePt t="54627" x="5370513" y="3567113"/>
          <p14:tracePt t="54644" x="5170488" y="3590925"/>
          <p14:tracePt t="54660" x="4894263" y="3616325"/>
          <p14:tracePt t="54677" x="4630738" y="3629025"/>
          <p14:tracePt t="54694" x="4406900" y="3654425"/>
          <p14:tracePt t="54695" x="4305300" y="3654425"/>
          <p14:tracePt t="54711" x="4117975" y="3679825"/>
          <p14:tracePt t="54727" x="3979863" y="3679825"/>
          <p14:tracePt t="54744" x="3879850" y="3692525"/>
          <p14:tracePt t="54761" x="3817938" y="3703638"/>
          <p14:tracePt t="54777" x="3779838" y="3716338"/>
          <p14:tracePt t="54794" x="3756025" y="3716338"/>
          <p14:tracePt t="55163" x="3743325" y="3716338"/>
          <p14:tracePt t="55171" x="3717925" y="3716338"/>
          <p14:tracePt t="55178" x="3692525" y="3716338"/>
          <p14:tracePt t="55194" x="3617913" y="3716338"/>
          <p14:tracePt t="55211" x="3517900" y="3716338"/>
          <p14:tracePt t="55227" x="3341688" y="3716338"/>
          <p14:tracePt t="55244" x="3167063" y="3716338"/>
          <p14:tracePt t="55261" x="3003550" y="3692525"/>
          <p14:tracePt t="55277" x="2854325" y="3679825"/>
          <p14:tracePt t="55278" x="2790825" y="3679825"/>
          <p14:tracePt t="55294" x="2654300" y="3667125"/>
          <p14:tracePt t="55310" x="2528888" y="3641725"/>
          <p14:tracePt t="55327" x="2441575" y="3641725"/>
          <p14:tracePt t="55344" x="2378075" y="3629025"/>
          <p14:tracePt t="55361" x="2339975" y="3629025"/>
          <p14:tracePt t="55362" x="2316163" y="3629025"/>
          <p14:tracePt t="55378" x="2278063" y="3616325"/>
          <p14:tracePt t="55394" x="2252663" y="3616325"/>
          <p14:tracePt t="55410" x="2239963" y="3616325"/>
          <p14:tracePt t="55731" x="2239963" y="3603625"/>
          <p14:tracePt t="55739" x="2252663" y="3590925"/>
          <p14:tracePt t="55746" x="2265363" y="3590925"/>
          <p14:tracePt t="55761" x="2290763" y="3590925"/>
          <p14:tracePt t="55761" x="2316163" y="3590925"/>
          <p14:tracePt t="55777" x="2378075" y="3567113"/>
          <p14:tracePt t="55794" x="2428875" y="3567113"/>
          <p14:tracePt t="55810" x="2490788" y="3554413"/>
          <p14:tracePt t="55827" x="2554288" y="3554413"/>
          <p14:tracePt t="55844" x="2616200" y="3554413"/>
          <p14:tracePt t="55845" x="2641600" y="3554413"/>
          <p14:tracePt t="55861" x="2690813" y="3541713"/>
          <p14:tracePt t="55877" x="2741613" y="3541713"/>
          <p14:tracePt t="55894" x="2803525" y="3541713"/>
          <p14:tracePt t="55911" x="2867025" y="3541713"/>
          <p14:tracePt t="55928" x="2928938" y="3541713"/>
          <p14:tracePt t="55944" x="2954338" y="3541713"/>
          <p14:tracePt t="55961" x="2967038" y="3541713"/>
          <p14:tracePt t="55977" x="2979738" y="3541713"/>
          <p14:tracePt t="56222" x="2992438" y="3541713"/>
          <p14:tracePt t="56229" x="3003550" y="3541713"/>
          <p14:tracePt t="56237" x="3016250" y="3541713"/>
          <p14:tracePt t="56245" x="3028950" y="3541713"/>
          <p14:tracePt t="56261" x="3103563" y="3541713"/>
          <p14:tracePt t="56277" x="3241675" y="3541713"/>
          <p14:tracePt t="56294" x="3441700" y="3541713"/>
          <p14:tracePt t="56311" x="3630613" y="3541713"/>
          <p14:tracePt t="56328" x="3843338" y="3541713"/>
          <p14:tracePt t="56328" x="3968750" y="3541713"/>
          <p14:tracePt t="56344" x="4117975" y="3554413"/>
          <p14:tracePt t="56360" x="4256088" y="3579813"/>
          <p14:tracePt t="56377" x="4368800" y="3603625"/>
          <p14:tracePt t="56394" x="4481513" y="3629025"/>
          <p14:tracePt t="56410" x="4556125" y="3654425"/>
          <p14:tracePt t="56427" x="4594225" y="3667125"/>
          <p14:tracePt t="56444" x="4619625" y="3667125"/>
          <p14:tracePt t="56683" x="4630738" y="3667125"/>
          <p14:tracePt t="56690" x="4643438" y="3667125"/>
          <p14:tracePt t="56697" x="4656138" y="3667125"/>
          <p14:tracePt t="56711" x="4668838" y="3667125"/>
          <p14:tracePt t="56712" x="4706938" y="3667125"/>
          <p14:tracePt t="56727" x="4743450" y="3667125"/>
          <p14:tracePt t="56728" x="4794250" y="3667125"/>
          <p14:tracePt t="56744" x="4945063" y="3667125"/>
          <p14:tracePt t="56761" x="5119688" y="3667125"/>
          <p14:tracePt t="56777" x="5232400" y="3667125"/>
          <p14:tracePt t="56794" x="5270500" y="3667125"/>
          <p14:tracePt t="56810" x="5294313" y="3667125"/>
          <p14:tracePt t="56812" x="5307013" y="3667125"/>
          <p14:tracePt t="57219" x="5294313" y="3667125"/>
          <p14:tracePt t="57228" x="5270500" y="3667125"/>
          <p14:tracePt t="57234" x="5232400" y="3667125"/>
          <p14:tracePt t="57243" x="5194300" y="3667125"/>
          <p14:tracePt t="57260" x="5094288" y="3667125"/>
          <p14:tracePt t="57277" x="4994275" y="3667125"/>
          <p14:tracePt t="57294" x="4856163" y="3667125"/>
          <p14:tracePt t="57311" x="4630738" y="3692525"/>
          <p14:tracePt t="57327" x="4518025" y="3703638"/>
          <p14:tracePt t="57344" x="4394200" y="3729038"/>
          <p14:tracePt t="57361" x="4305300" y="3741738"/>
          <p14:tracePt t="57377" x="4256088" y="3767138"/>
          <p14:tracePt t="57394" x="4217988" y="3779838"/>
          <p14:tracePt t="57395" x="4192588" y="3779838"/>
          <p14:tracePt t="57411" x="4168775" y="3779838"/>
          <p14:tracePt t="61239" x="4156075" y="3792538"/>
          <p14:tracePt t="61246" x="4130675" y="3803650"/>
          <p14:tracePt t="61254" x="4117975" y="3803650"/>
          <p14:tracePt t="61261" x="4105275" y="3816350"/>
          <p14:tracePt t="61278" x="4043363" y="3841750"/>
          <p14:tracePt t="61294" x="3956050" y="3879850"/>
          <p14:tracePt t="61311" x="3792538" y="3941763"/>
          <p14:tracePt t="61327" x="3605213" y="4029075"/>
          <p14:tracePt t="61344" x="3441700" y="4092575"/>
          <p14:tracePt t="61361" x="3241675" y="4179888"/>
          <p14:tracePt t="61377" x="3116263" y="4230688"/>
          <p14:tracePt t="61394" x="3028950" y="4254500"/>
          <p14:tracePt t="61411" x="2967038" y="4292600"/>
          <p14:tracePt t="61427" x="2928938" y="4305300"/>
          <p14:tracePt t="61444" x="2916238" y="4318000"/>
          <p14:tracePt t="61445" x="2903538" y="4318000"/>
          <p14:tracePt t="61492" x="2916238" y="4318000"/>
          <p14:tracePt t="61499" x="2941638" y="4318000"/>
          <p14:tracePt t="61511" x="2967038" y="4318000"/>
          <p14:tracePt t="61527" x="3041650" y="4318000"/>
          <p14:tracePt t="61544" x="3116263" y="4318000"/>
          <p14:tracePt t="61561" x="3241675" y="4354513"/>
          <p14:tracePt t="61577" x="3328988" y="4367213"/>
          <p14:tracePt t="61594" x="3379788" y="4379913"/>
          <p14:tracePt t="61611" x="3417888" y="4379913"/>
          <p14:tracePt t="61630" x="3429000" y="4392613"/>
          <p14:tracePt t="61677" x="3392488" y="4392613"/>
          <p14:tracePt t="61684" x="3354388" y="4392613"/>
          <p14:tracePt t="61694" x="3305175" y="4392613"/>
          <p14:tracePt t="61711" x="3205163" y="4392613"/>
          <p14:tracePt t="61728" x="3054350" y="4392613"/>
          <p14:tracePt t="61744" x="2928938" y="4379913"/>
          <p14:tracePt t="61745" x="2879725" y="4367213"/>
          <p14:tracePt t="61761" x="2816225" y="4354513"/>
          <p14:tracePt t="61777" x="2778125" y="4354513"/>
          <p14:tracePt t="61794" x="2767013" y="4341813"/>
          <p14:tracePt t="66922" x="2790825" y="4341813"/>
          <p14:tracePt t="66930" x="2803525" y="4341813"/>
          <p14:tracePt t="66946" x="2828925" y="4354513"/>
          <p14:tracePt t="66953" x="2828925" y="4367213"/>
          <p14:tracePt t="66961" x="2854325" y="4379913"/>
          <p14:tracePt t="66977" x="2879725" y="4405313"/>
          <p14:tracePt t="66994" x="2890838" y="4430713"/>
          <p14:tracePt t="67011" x="2903538" y="4479925"/>
          <p14:tracePt t="67028" x="2928938" y="4518025"/>
          <p14:tracePt t="67044" x="2928938" y="4592638"/>
          <p14:tracePt t="67061" x="2928938" y="4705350"/>
          <p14:tracePt t="67077" x="2903538" y="4768850"/>
          <p14:tracePt t="67094" x="2867025" y="4818063"/>
          <p14:tracePt t="67111" x="2816225" y="4856163"/>
          <p14:tracePt t="67127" x="2767013" y="4892675"/>
          <p14:tracePt t="67144" x="2716213" y="4930775"/>
          <p14:tracePt t="67145" x="2703513" y="4930775"/>
          <p14:tracePt t="67161" x="2678113" y="4930775"/>
          <p14:tracePt t="67161" x="2667000" y="4943475"/>
          <p14:tracePt t="67177" x="2641600" y="4943475"/>
          <p14:tracePt t="67194" x="2616200" y="4943475"/>
          <p14:tracePt t="67214" x="2603500" y="4930775"/>
          <p14:tracePt t="67227" x="2603500" y="4905375"/>
          <p14:tracePt t="67244" x="2603500" y="4868863"/>
          <p14:tracePt t="67245" x="2603500" y="4830763"/>
          <p14:tracePt t="67261" x="2603500" y="4768850"/>
          <p14:tracePt t="67278" x="2616200" y="4705350"/>
          <p14:tracePt t="67294" x="2654300" y="4656138"/>
          <p14:tracePt t="67311" x="2703513" y="4592638"/>
          <p14:tracePt t="67328" x="2778125" y="4543425"/>
          <p14:tracePt t="67344" x="2867025" y="4479925"/>
          <p14:tracePt t="67361" x="2903538" y="4443413"/>
          <p14:tracePt t="67377" x="2967038" y="4430713"/>
          <p14:tracePt t="67394" x="3003550" y="4418013"/>
          <p14:tracePt t="67411" x="3041650" y="4405313"/>
          <p14:tracePt t="67427" x="3067050" y="4405313"/>
          <p14:tracePt t="67446" x="3092450" y="4430713"/>
          <p14:tracePt t="67461" x="3092450" y="4492625"/>
          <p14:tracePt t="67478" x="3103563" y="4554538"/>
          <p14:tracePt t="67494" x="3103563" y="4630738"/>
          <p14:tracePt t="67511" x="3103563" y="4679950"/>
          <p14:tracePt t="67527" x="3103563" y="4730750"/>
          <p14:tracePt t="67544" x="3092450" y="4768850"/>
          <p14:tracePt t="67561" x="3079750" y="4779963"/>
          <p14:tracePt t="68035" x="3067050" y="4779963"/>
          <p14:tracePt t="68058" x="3054350" y="4768850"/>
          <p14:tracePt t="68066" x="3041650" y="4730750"/>
          <p14:tracePt t="68078" x="3041650" y="4692650"/>
          <p14:tracePt t="68094" x="3041650" y="4554538"/>
          <p14:tracePt t="68110" x="3041650" y="4341813"/>
          <p14:tracePt t="68128" x="3128963" y="3992563"/>
          <p14:tracePt t="68144" x="3192463" y="3829050"/>
          <p14:tracePt t="68160" x="3279775" y="3654425"/>
          <p14:tracePt t="68177" x="3392488" y="3490913"/>
          <p14:tracePt t="68194" x="3530600" y="3328988"/>
          <p14:tracePt t="68212" x="3743325" y="3141663"/>
          <p14:tracePt t="68227" x="3856038" y="3054350"/>
          <p14:tracePt t="68244" x="3968750" y="2978150"/>
          <p14:tracePt t="68261" x="4030663" y="2928938"/>
          <p14:tracePt t="68277" x="4081463" y="2878138"/>
          <p14:tracePt t="68294" x="4105275" y="2878138"/>
          <p14:tracePt t="68311" x="4117975" y="2852738"/>
          <p14:tracePt t="68595" x="4130675" y="2852738"/>
          <p14:tracePt t="68603" x="4143375" y="2840038"/>
          <p14:tracePt t="68611" x="4168775" y="2828925"/>
          <p14:tracePt t="68627" x="4230688" y="2765425"/>
          <p14:tracePt t="68644" x="4356100" y="2665413"/>
          <p14:tracePt t="68661" x="4543425" y="2516188"/>
          <p14:tracePt t="68677" x="4719638" y="2390775"/>
          <p14:tracePt t="68694" x="4968875" y="2252663"/>
          <p14:tracePt t="68711" x="5068888" y="2190750"/>
          <p14:tracePt t="68728" x="5119688" y="2165350"/>
          <p14:tracePt t="68744" x="5145088" y="2152650"/>
          <p14:tracePt t="68761" x="5157788" y="2139950"/>
          <p14:tracePt t="68802" x="5132388" y="2139950"/>
          <p14:tracePt t="68810" x="5106988" y="2139950"/>
          <p14:tracePt t="68817" x="5057775" y="2139950"/>
          <p14:tracePt t="68827" x="5006975" y="2152650"/>
          <p14:tracePt t="68844" x="4906963" y="2190750"/>
          <p14:tracePt t="68861" x="4756150" y="2214563"/>
          <p14:tracePt t="68877" x="4568825" y="2303463"/>
          <p14:tracePt t="68879" x="4443413" y="2327275"/>
          <p14:tracePt t="68895" x="4230688" y="2427288"/>
          <p14:tracePt t="68911" x="4017963" y="2516188"/>
          <p14:tracePt t="68928" x="3856038" y="2603500"/>
          <p14:tracePt t="68944" x="3743325" y="2665413"/>
          <p14:tracePt t="68961" x="3630613" y="2703513"/>
          <p14:tracePt t="68977" x="3567113" y="2716213"/>
          <p14:tracePt t="68978" x="3541713" y="2728913"/>
          <p14:tracePt t="69016" x="3530600" y="2728913"/>
          <p14:tracePt t="69263" x="3517900" y="2740025"/>
          <p14:tracePt t="69270" x="3492500" y="2752725"/>
          <p14:tracePt t="69278" x="3454400" y="2765425"/>
          <p14:tracePt t="69294" x="3328988" y="2828925"/>
          <p14:tracePt t="69311" x="3154363" y="2941638"/>
          <p14:tracePt t="69327" x="2916238" y="3054350"/>
          <p14:tracePt t="69344" x="2654300" y="3178175"/>
          <p14:tracePt t="69361" x="2441575" y="3290888"/>
          <p14:tracePt t="69377" x="2127250" y="3490913"/>
          <p14:tracePt t="69394" x="1927225" y="3590925"/>
          <p14:tracePt t="69411" x="1778000" y="3703638"/>
          <p14:tracePt t="69427" x="1639888" y="3779838"/>
          <p14:tracePt t="69446" x="1565275" y="3829050"/>
          <p14:tracePt t="69447" x="1539875" y="3854450"/>
          <p14:tracePt t="69462" x="1514475" y="3867150"/>
          <p14:tracePt t="69723" x="1501775" y="3879850"/>
          <p14:tracePt t="69730" x="1489075" y="3892550"/>
          <p14:tracePt t="69738" x="1452563" y="3905250"/>
          <p14:tracePt t="69745" x="1427163" y="3929063"/>
          <p14:tracePt t="69761" x="1401763" y="3954463"/>
          <p14:tracePt t="69761" x="1376363" y="3979863"/>
          <p14:tracePt t="69777" x="1314450" y="4029075"/>
          <p14:tracePt t="69794" x="1239838" y="4079875"/>
          <p14:tracePt t="69811" x="1189038" y="4129088"/>
          <p14:tracePt t="69827" x="1127125" y="4167188"/>
          <p14:tracePt t="69844" x="1089025" y="4192588"/>
          <p14:tracePt t="69845" x="1063625" y="4205288"/>
          <p14:tracePt t="69861" x="1063625" y="4217988"/>
          <p14:tracePt t="69862" x="1038225" y="4217988"/>
          <p14:tracePt t="69877" x="1038225" y="4230688"/>
          <p14:tracePt t="69894" x="1027113" y="4230688"/>
          <p14:tracePt t="69911" x="1027113" y="4241800"/>
          <p14:tracePt t="70237" x="1038225" y="4241800"/>
          <p14:tracePt t="70245" x="1050925" y="4241800"/>
          <p14:tracePt t="70252" x="1089025" y="4241800"/>
          <p14:tracePt t="70261" x="1127125" y="4254500"/>
          <p14:tracePt t="70278" x="1227138" y="4267200"/>
          <p14:tracePt t="70294" x="1363663" y="4305300"/>
          <p14:tracePt t="70311" x="1539875" y="4367213"/>
          <p14:tracePt t="70327" x="1714500" y="4405313"/>
          <p14:tracePt t="70344" x="1827213" y="4443413"/>
          <p14:tracePt t="70345" x="1890713" y="4467225"/>
          <p14:tracePt t="70360" x="1903413" y="4467225"/>
          <p14:tracePt t="70377" x="1939925" y="4467225"/>
          <p14:tracePt t="71364" x="1965325" y="4467225"/>
          <p14:tracePt t="71372" x="2003425" y="4467225"/>
          <p14:tracePt t="71379" x="2052638" y="4467225"/>
          <p14:tracePt t="71395" x="2228850" y="4443413"/>
          <p14:tracePt t="71411" x="2452688" y="4418013"/>
          <p14:tracePt t="71427" x="2754313" y="4405313"/>
          <p14:tracePt t="71444" x="3103563" y="4392613"/>
          <p14:tracePt t="71461" x="3417888" y="4392613"/>
          <p14:tracePt t="71477" x="3717925" y="4392613"/>
          <p14:tracePt t="71495" x="3992563" y="4392613"/>
          <p14:tracePt t="71511" x="4130675" y="4392613"/>
          <p14:tracePt t="71528" x="4230688" y="4392613"/>
          <p14:tracePt t="71544" x="4294188" y="4392613"/>
          <p14:tracePt t="71561" x="4330700" y="4392613"/>
          <p14:tracePt t="71577" x="4343400" y="4392613"/>
          <p14:tracePt t="71595" x="4356100" y="4392613"/>
          <p14:tracePt t="71625" x="4356100" y="4418013"/>
          <p14:tracePt t="71632" x="4356100" y="4430713"/>
          <p14:tracePt t="71644" x="4330700" y="4454525"/>
          <p14:tracePt t="71661" x="4281488" y="4518025"/>
          <p14:tracePt t="71677" x="4230688" y="4567238"/>
          <p14:tracePt t="71694" x="4143375" y="4643438"/>
          <p14:tracePt t="71711" x="4092575" y="4692650"/>
          <p14:tracePt t="71727" x="4056063" y="4718050"/>
          <p14:tracePt t="71744" x="4030663" y="4743450"/>
          <p14:tracePt t="71761" x="4017963" y="4768850"/>
          <p14:tracePt t="71778" x="4017963" y="4779963"/>
          <p14:tracePt t="72086" x="4030663" y="4779963"/>
          <p14:tracePt t="72093" x="4056063" y="4779963"/>
          <p14:tracePt t="72100" x="4081463" y="4779963"/>
          <p14:tracePt t="72111" x="4117975" y="4779963"/>
          <p14:tracePt t="72127" x="4256088" y="4779963"/>
          <p14:tracePt t="72144" x="4443413" y="4743450"/>
          <p14:tracePt t="72161" x="4643438" y="4718050"/>
          <p14:tracePt t="72162" x="4768850" y="4705350"/>
          <p14:tracePt t="72177" x="4981575" y="4692650"/>
          <p14:tracePt t="72194" x="5170488" y="4679950"/>
          <p14:tracePt t="72211" x="5307013" y="4667250"/>
          <p14:tracePt t="72227" x="5432425" y="4667250"/>
          <p14:tracePt t="72245" x="5507038" y="4656138"/>
          <p14:tracePt t="72246" x="5532438" y="4656138"/>
          <p14:tracePt t="72261" x="5557838" y="4656138"/>
          <p14:tracePt t="73949" x="5570538" y="4656138"/>
          <p14:tracePt t="73957" x="5595938" y="4656138"/>
          <p14:tracePt t="73964" x="5645150" y="4656138"/>
          <p14:tracePt t="73977" x="5683250" y="4656138"/>
          <p14:tracePt t="73995" x="5895975" y="4643438"/>
          <p14:tracePt t="74011" x="6170613" y="4618038"/>
          <p14:tracePt t="74027" x="6434138" y="4618038"/>
          <p14:tracePt t="74044" x="6696075" y="4618038"/>
          <p14:tracePt t="74061" x="6946900" y="4630738"/>
          <p14:tracePt t="74078" x="7134225" y="4656138"/>
          <p14:tracePt t="74079" x="7197725" y="4656138"/>
          <p14:tracePt t="74094" x="7246938" y="4667250"/>
          <p14:tracePt t="74095" x="7259638" y="4679950"/>
          <p14:tracePt t="74111" x="7297738" y="4679950"/>
          <p14:tracePt t="74127" x="7310438" y="4692650"/>
          <p14:tracePt t="74144" x="7285038" y="4730750"/>
          <p14:tracePt t="74161" x="7197725" y="4779963"/>
          <p14:tracePt t="74178" x="7046913" y="4856163"/>
          <p14:tracePt t="74195" x="6797675" y="4968875"/>
          <p14:tracePt t="74211" x="6621463" y="5018088"/>
          <p14:tracePt t="74228" x="6472238" y="5056188"/>
          <p14:tracePt t="74244" x="6334125" y="5092700"/>
          <p14:tracePt t="74261" x="6270625" y="5105400"/>
          <p14:tracePt t="74278" x="6208713" y="5105400"/>
          <p14:tracePt t="74279" x="6183313" y="5118100"/>
          <p14:tracePt t="74302" x="6170613" y="5118100"/>
          <p14:tracePt t="86307" x="6146800" y="5118100"/>
          <p14:tracePt t="86314" x="6134100" y="5130800"/>
          <p14:tracePt t="86330" x="6108700" y="5143500"/>
          <p14:tracePt t="86338" x="6070600" y="5156200"/>
          <p14:tracePt t="86345" x="6045200" y="5168900"/>
          <p14:tracePt t="86363" x="5970588" y="5181600"/>
          <p14:tracePt t="86378" x="5832475" y="5194300"/>
          <p14:tracePt t="86394" x="5619750" y="5194300"/>
          <p14:tracePt t="86411" x="5370513" y="5194300"/>
          <p14:tracePt t="86427" x="5094288" y="5181600"/>
          <p14:tracePt t="86446" x="4719638" y="5105400"/>
          <p14:tracePt t="86461" x="4568825" y="5068888"/>
          <p14:tracePt t="86477" x="4468813" y="5043488"/>
          <p14:tracePt t="86494" x="4418013" y="5018088"/>
          <p14:tracePt t="86511" x="4394200" y="4992688"/>
          <p14:tracePt t="86528" x="4381500" y="4981575"/>
          <p14:tracePt t="86545" x="4381500" y="4918075"/>
          <p14:tracePt t="86561" x="4430713" y="4856163"/>
          <p14:tracePt t="86578" x="4530725" y="4756150"/>
          <p14:tracePt t="86594" x="4706938" y="4643438"/>
          <p14:tracePt t="86611" x="4945063" y="4567238"/>
          <p14:tracePt t="86627" x="5194300" y="4492625"/>
          <p14:tracePt t="86629" x="5319713" y="4479925"/>
          <p14:tracePt t="86645" x="5483225" y="4467225"/>
          <p14:tracePt t="86661" x="5607050" y="4454525"/>
          <p14:tracePt t="86678" x="5670550" y="4454525"/>
          <p14:tracePt t="86694" x="5719763" y="4454525"/>
          <p14:tracePt t="86711" x="5732463" y="4454525"/>
          <p14:tracePt t="86729" x="5745163" y="4454525"/>
          <p14:tracePt t="87665" x="5719763" y="4454525"/>
          <p14:tracePt t="87673" x="5695950" y="4454525"/>
          <p14:tracePt t="87680" x="5657850" y="4454525"/>
          <p14:tracePt t="87694" x="5632450" y="4467225"/>
          <p14:tracePt t="87695" x="5607050" y="4467225"/>
          <p14:tracePt t="87711" x="5519738" y="4467225"/>
          <p14:tracePt t="87728" x="5419725" y="4467225"/>
          <p14:tracePt t="87744" x="5281613" y="4467225"/>
          <p14:tracePt t="87761" x="5132388" y="4467225"/>
          <p14:tracePt t="87777" x="5006975" y="4467225"/>
          <p14:tracePt t="87794" x="4894263" y="4443413"/>
          <p14:tracePt t="87795" x="4843463" y="4443413"/>
          <p14:tracePt t="87811" x="4781550" y="4443413"/>
          <p14:tracePt t="87827" x="4743450" y="4443413"/>
          <p14:tracePt t="87844" x="4719638" y="4443413"/>
          <p14:tracePt t="87861" x="4706938" y="4443413"/>
          <p14:tracePt t="87877" x="4694238" y="4443413"/>
          <p14:tracePt t="88026" x="4732338" y="4443413"/>
          <p14:tracePt t="88033" x="4768850" y="4443413"/>
          <p14:tracePt t="88044" x="4806950" y="4443413"/>
          <p14:tracePt t="88061" x="4932363" y="4443413"/>
          <p14:tracePt t="88078" x="5081588" y="4443413"/>
          <p14:tracePt t="88079" x="5170488" y="4443413"/>
          <p14:tracePt t="88095" x="5281613" y="4443413"/>
          <p14:tracePt t="88111" x="5394325" y="4454525"/>
          <p14:tracePt t="88128" x="5495925" y="4467225"/>
          <p14:tracePt t="88145" x="5570538" y="4492625"/>
          <p14:tracePt t="88161" x="5645150" y="4492625"/>
          <p14:tracePt t="88178" x="5683250" y="4492625"/>
          <p14:tracePt t="88179" x="5708650" y="4492625"/>
          <p14:tracePt t="88195" x="5732463" y="4492625"/>
          <p14:tracePt t="88211" x="5745163" y="4492625"/>
          <p14:tracePt t="92483" x="5732463" y="4492625"/>
          <p14:tracePt t="92489" x="5719763" y="4492625"/>
          <p14:tracePt t="92497" x="5683250" y="4505325"/>
          <p14:tracePt t="92511" x="5657850" y="4518025"/>
          <p14:tracePt t="92513" x="5619750" y="4530725"/>
          <p14:tracePt t="92528" x="5470525" y="4543425"/>
          <p14:tracePt t="92544" x="5270500" y="4554538"/>
          <p14:tracePt t="92561" x="5081588" y="4567238"/>
          <p14:tracePt t="92578" x="4881563" y="4592638"/>
          <p14:tracePt t="92595" x="4706938" y="4592638"/>
          <p14:tracePt t="92612" x="4606925" y="4592638"/>
          <p14:tracePt t="92612" x="4556125" y="4592638"/>
          <p14:tracePt t="92628" x="4506913" y="4592638"/>
          <p14:tracePt t="92644" x="4456113" y="4592638"/>
          <p14:tracePt t="93303" x="4468813" y="4592638"/>
          <p14:tracePt t="93311" x="4494213" y="4592638"/>
          <p14:tracePt t="93318" x="4530725" y="4592638"/>
          <p14:tracePt t="93327" x="4581525" y="4592638"/>
          <p14:tracePt t="93344" x="4732338" y="4579938"/>
          <p14:tracePt t="93361" x="4932363" y="4567238"/>
          <p14:tracePt t="93378" x="5094288" y="4554538"/>
          <p14:tracePt t="93379" x="5207000" y="4543425"/>
          <p14:tracePt t="93394" x="5257800" y="4543425"/>
          <p14:tracePt t="93395" x="5332413" y="4543425"/>
          <p14:tracePt t="93411" x="5419725" y="4543425"/>
          <p14:tracePt t="93427" x="5495925" y="4543425"/>
          <p14:tracePt t="93444" x="5545138" y="4543425"/>
          <p14:tracePt t="93461" x="5570538" y="4543425"/>
          <p14:tracePt t="93479" x="5607050" y="4543425"/>
          <p14:tracePt t="95804" x="5595938" y="4543425"/>
          <p14:tracePt t="95812" x="5583238" y="4543425"/>
          <p14:tracePt t="95819" x="5557838" y="4543425"/>
          <p14:tracePt t="95828" x="5532438" y="4543425"/>
          <p14:tracePt t="95844" x="5470525" y="4543425"/>
          <p14:tracePt t="95861" x="5394325" y="4543425"/>
          <p14:tracePt t="95878" x="5319713" y="4543425"/>
          <p14:tracePt t="95894" x="5245100" y="4543425"/>
          <p14:tracePt t="95895" x="5207000" y="4543425"/>
          <p14:tracePt t="95911" x="5132388" y="4543425"/>
          <p14:tracePt t="95928" x="5068888" y="4567238"/>
          <p14:tracePt t="95944" x="4994275" y="4579938"/>
          <p14:tracePt t="95961" x="4945063" y="4605338"/>
          <p14:tracePt t="95978" x="4894263" y="4618038"/>
          <p14:tracePt t="95994" x="4843463" y="4643438"/>
          <p14:tracePt t="95995" x="4832350" y="4643438"/>
          <p14:tracePt t="96011" x="4794250" y="4643438"/>
          <p14:tracePt t="96027" x="4756150" y="4656138"/>
          <p14:tracePt t="96044" x="4732338" y="4667250"/>
          <p14:tracePt t="96061" x="4694238" y="4667250"/>
          <p14:tracePt t="96078" x="4656138" y="4679950"/>
          <p14:tracePt t="96095" x="4630738" y="4692650"/>
          <p14:tracePt t="96111" x="4619625" y="4705350"/>
          <p14:tracePt t="96127" x="4594225" y="4718050"/>
          <p14:tracePt t="96144" x="4581525" y="4718050"/>
          <p14:tracePt t="96161" x="4556125" y="4730750"/>
          <p14:tracePt t="96178" x="4543425" y="4743450"/>
          <p14:tracePt t="96179" x="4530725" y="4743450"/>
          <p14:tracePt t="96195" x="4518025" y="4743450"/>
          <p14:tracePt t="96211" x="4518025" y="4756150"/>
          <p14:tracePt t="96228" x="4506913" y="4768850"/>
          <p14:tracePt t="96257" x="4494213" y="4768850"/>
          <p14:tracePt t="96940" x="4506913" y="4768850"/>
          <p14:tracePt t="96955" x="4518025" y="4768850"/>
          <p14:tracePt t="96970" x="4518025" y="4756150"/>
          <p14:tracePt t="96986" x="4530725" y="4756150"/>
          <p14:tracePt t="97000" x="4543425" y="4756150"/>
          <p14:tracePt t="97008" x="4543425" y="4743450"/>
          <p14:tracePt t="97031" x="4556125" y="4743450"/>
          <p14:tracePt t="98911" x="4581525" y="4743450"/>
          <p14:tracePt t="98926" x="4606925" y="4743450"/>
          <p14:tracePt t="98933" x="4630738" y="4743450"/>
          <p14:tracePt t="98944" x="4668838" y="4743450"/>
          <p14:tracePt t="98961" x="4756150" y="4743450"/>
          <p14:tracePt t="98978" x="4868863" y="4730750"/>
          <p14:tracePt t="98979" x="4919663" y="4718050"/>
          <p14:tracePt t="98995" x="5019675" y="4718050"/>
          <p14:tracePt t="99011" x="5145088" y="4718050"/>
          <p14:tracePt t="99028" x="5232400" y="4718050"/>
          <p14:tracePt t="99045" x="5307013" y="4718050"/>
          <p14:tracePt t="99061" x="5345113" y="4718050"/>
          <p14:tracePt t="99078" x="5370513" y="4718050"/>
          <p14:tracePt t="99079" x="5383213" y="4718050"/>
          <p14:tracePt t="99095" x="5394325" y="4718050"/>
          <p14:tracePt t="99118" x="5407025" y="4718050"/>
          <p14:tracePt t="99148" x="5419725" y="4718050"/>
          <p14:tracePt t="99225" x="5394325" y="4718050"/>
          <p14:tracePt t="99233" x="5370513" y="4718050"/>
          <p14:tracePt t="99245" x="5319713" y="4718050"/>
          <p14:tracePt t="99261" x="5194300" y="4718050"/>
          <p14:tracePt t="99262" x="5068888" y="4718050"/>
          <p14:tracePt t="99277" x="4968875" y="4718050"/>
          <p14:tracePt t="99295" x="4568825" y="4718050"/>
          <p14:tracePt t="99311" x="4318000" y="4743450"/>
          <p14:tracePt t="99328" x="4043363" y="4756150"/>
          <p14:tracePt t="99344" x="3830638" y="4779963"/>
          <p14:tracePt t="99361" x="3667125" y="4792663"/>
          <p14:tracePt t="99378" x="3541713" y="4818063"/>
          <p14:tracePt t="99394" x="3479800" y="4830763"/>
          <p14:tracePt t="99411" x="3454400" y="4830763"/>
          <p14:tracePt t="99428" x="3429000" y="4843463"/>
          <p14:tracePt t="99445" x="3417888" y="4843463"/>
          <p14:tracePt t="99769" x="3405188" y="4843463"/>
          <p14:tracePt t="99777" x="3367088" y="4856163"/>
          <p14:tracePt t="99785" x="3317875" y="4856163"/>
          <p14:tracePt t="99795" x="3241675" y="4868863"/>
          <p14:tracePt t="99811" x="2992438" y="4905375"/>
          <p14:tracePt t="99828" x="2690813" y="4918075"/>
          <p14:tracePt t="99845" x="2390775" y="4930775"/>
          <p14:tracePt t="99861" x="1927225" y="4956175"/>
          <p14:tracePt t="99878" x="1665288" y="4956175"/>
          <p14:tracePt t="99894" x="1452563" y="4981575"/>
          <p14:tracePt t="99911" x="1289050" y="4981575"/>
          <p14:tracePt t="99928" x="1163638" y="5005388"/>
          <p14:tracePt t="99945" x="1114425" y="5005388"/>
          <p14:tracePt t="99946" x="1089025" y="5005388"/>
          <p14:tracePt t="99961" x="1076325" y="5005388"/>
          <p14:tracePt t="99978" x="1063625" y="5005388"/>
          <p14:tracePt t="100291" x="1076325" y="5005388"/>
          <p14:tracePt t="100299" x="1101725" y="4992688"/>
          <p14:tracePt t="100307" x="1127125" y="4981575"/>
          <p14:tracePt t="100314" x="1163638" y="4968875"/>
          <p14:tracePt t="100328" x="1201738" y="4956175"/>
          <p14:tracePt t="100329" x="1263650" y="4943475"/>
          <p14:tracePt t="100345" x="1363663" y="4918075"/>
          <p14:tracePt t="100361" x="1427163" y="4905375"/>
          <p14:tracePt t="100378" x="1489075" y="4905375"/>
          <p14:tracePt t="100394" x="1514475" y="4905375"/>
          <p14:tracePt t="100411" x="1527175" y="4905375"/>
          <p14:tracePt t="100428" x="1539875" y="4892675"/>
          <p14:tracePt t="100445" x="1552575" y="4892675"/>
          <p14:tracePt t="100499" x="1539875" y="4892675"/>
          <p14:tracePt t="100506" x="1527175" y="4892675"/>
          <p14:tracePt t="100513" x="1501775" y="4892675"/>
          <p14:tracePt t="100528" x="1476375" y="4892675"/>
          <p14:tracePt t="100529" x="1452563" y="4892675"/>
          <p14:tracePt t="100545" x="1376363" y="4892675"/>
          <p14:tracePt t="100561" x="1327150" y="4905375"/>
          <p14:tracePt t="100578" x="1289050" y="4905375"/>
          <p14:tracePt t="100594" x="1252538" y="4918075"/>
          <p14:tracePt t="100611" x="1214438" y="4918075"/>
          <p14:tracePt t="100612" x="1214438" y="4930775"/>
          <p14:tracePt t="100628" x="1201738" y="4930775"/>
          <p14:tracePt t="100644" x="1189038" y="4930775"/>
          <p14:tracePt t="100674" x="1176338" y="4930775"/>
          <p14:tracePt t="101703" x="1189038" y="4930775"/>
          <p14:tracePt t="101718" x="1214438" y="4930775"/>
          <p14:tracePt t="101726" x="1227138" y="4930775"/>
          <p14:tracePt t="101733" x="1239838" y="4943475"/>
          <p14:tracePt t="101744" x="1263650" y="4943475"/>
          <p14:tracePt t="101761" x="1327150" y="4943475"/>
          <p14:tracePt t="101778" x="1376363" y="4956175"/>
          <p14:tracePt t="101779" x="1401763" y="4956175"/>
          <p14:tracePt t="101795" x="1452563" y="4956175"/>
          <p14:tracePt t="101811" x="1501775" y="4956175"/>
          <p14:tracePt t="101828" x="1527175" y="4968875"/>
          <p14:tracePt t="101844" x="1577975" y="4981575"/>
          <p14:tracePt t="101861" x="1614488" y="4981575"/>
          <p14:tracePt t="101878" x="1652588" y="4981575"/>
          <p14:tracePt t="101894" x="1714500" y="4992688"/>
          <p14:tracePt t="101911" x="1739900" y="4992688"/>
          <p14:tracePt t="101927" x="1765300" y="4992688"/>
          <p14:tracePt t="101945" x="1790700" y="4992688"/>
          <p14:tracePt t="101961" x="1814513" y="4992688"/>
          <p14:tracePt t="102209" x="1801813" y="5005388"/>
          <p14:tracePt t="102216" x="1790700" y="5005388"/>
          <p14:tracePt t="102228" x="1765300" y="5005388"/>
          <p14:tracePt t="102245" x="1701800" y="5018088"/>
          <p14:tracePt t="102261" x="1627188" y="5030788"/>
          <p14:tracePt t="102262" x="1601788" y="5043488"/>
          <p14:tracePt t="102278" x="1501775" y="5056188"/>
          <p14:tracePt t="102294" x="1389063" y="5092700"/>
          <p14:tracePt t="102312" x="1289050" y="5130800"/>
          <p14:tracePt t="102328" x="1239838" y="5156200"/>
          <p14:tracePt t="102345" x="1176338" y="5181600"/>
          <p14:tracePt t="102361" x="1150938" y="5194300"/>
          <p14:tracePt t="102362" x="1139825" y="5194300"/>
          <p14:tracePt t="102378" x="1127125" y="5205413"/>
          <p14:tracePt t="102394" x="1114425" y="5205413"/>
          <p14:tracePt t="102700" x="1127125" y="5205413"/>
          <p14:tracePt t="102708" x="1139825" y="5205413"/>
          <p14:tracePt t="102714" x="1176338" y="5205413"/>
          <p14:tracePt t="102728" x="1201738" y="5205413"/>
          <p14:tracePt t="102744" x="1289050" y="5205413"/>
          <p14:tracePt t="102745" x="1352550" y="5205413"/>
          <p14:tracePt t="102761" x="1501775" y="5205413"/>
          <p14:tracePt t="102778" x="1677988" y="5205413"/>
          <p14:tracePt t="102795" x="1827213" y="5205413"/>
          <p14:tracePt t="102811" x="1927225" y="5205413"/>
          <p14:tracePt t="102828" x="2014538" y="5205413"/>
          <p14:tracePt t="102845" x="2103438" y="5205413"/>
          <p14:tracePt t="102861" x="2127250" y="5205413"/>
          <p14:tracePt t="102877" x="2139950" y="5205413"/>
          <p14:tracePt t="103551" x="2152650" y="5205413"/>
          <p14:tracePt t="103559" x="2165350" y="5205413"/>
          <p14:tracePt t="103566" x="2178050" y="5205413"/>
          <p14:tracePt t="103577" x="2216150" y="5205413"/>
          <p14:tracePt t="103594" x="2303463" y="5205413"/>
          <p14:tracePt t="103611" x="2416175" y="5205413"/>
          <p14:tracePt t="103628" x="2654300" y="5205413"/>
          <p14:tracePt t="103645" x="2790825" y="5205413"/>
          <p14:tracePt t="103661" x="2890838" y="5205413"/>
          <p14:tracePt t="103678" x="2967038" y="5218113"/>
          <p14:tracePt t="103697" x="3054350" y="5230813"/>
          <p14:tracePt t="103711" x="3067050" y="5230813"/>
          <p14:tracePt t="103728" x="3079750" y="5230813"/>
          <p14:tracePt t="106412" x="3103563" y="5230813"/>
          <p14:tracePt t="106419" x="3116263" y="5230813"/>
          <p14:tracePt t="106428" x="3154363" y="5230813"/>
          <p14:tracePt t="106444" x="3254375" y="5230813"/>
          <p14:tracePt t="106461" x="3505200" y="5230813"/>
          <p14:tracePt t="106478" x="3805238" y="5205413"/>
          <p14:tracePt t="106495" x="4105275" y="5205413"/>
          <p14:tracePt t="106496" x="4256088" y="5205413"/>
          <p14:tracePt t="106512" x="4556125" y="5205413"/>
          <p14:tracePt t="106528" x="4756150" y="5205413"/>
          <p14:tracePt t="106544" x="4919663" y="5218113"/>
          <p14:tracePt t="106561" x="5032375" y="5218113"/>
          <p14:tracePt t="106578" x="5094288" y="5218113"/>
          <p14:tracePt t="106595" x="5119688" y="5230813"/>
          <p14:tracePt t="106627" x="5119688" y="5243513"/>
          <p14:tracePt t="106635" x="5119688" y="5256213"/>
          <p14:tracePt t="106645" x="5106988" y="5268913"/>
          <p14:tracePt t="106661" x="5057775" y="5305425"/>
          <p14:tracePt t="106678" x="4994275" y="5343525"/>
          <p14:tracePt t="106695" x="4906963" y="5381625"/>
          <p14:tracePt t="106696" x="4868863" y="5407025"/>
          <p14:tracePt t="106712" x="4806950" y="5430838"/>
          <p14:tracePt t="106728" x="4743450" y="5456238"/>
          <p14:tracePt t="107287" x="4719638" y="5456238"/>
          <p14:tracePt t="107302" x="4706938" y="5468938"/>
          <p14:tracePt t="107310" x="4668838" y="5468938"/>
          <p14:tracePt t="107317" x="4643438" y="5481638"/>
          <p14:tracePt t="107328" x="4619625" y="5481638"/>
          <p14:tracePt t="107345" x="4530725" y="5507038"/>
          <p14:tracePt t="107361" x="4356100" y="5507038"/>
          <p14:tracePt t="107363" x="4256088" y="5518150"/>
          <p14:tracePt t="107378" x="4156075" y="5518150"/>
          <p14:tracePt t="107379" x="4068763" y="5518150"/>
          <p14:tracePt t="107395" x="3843338" y="5518150"/>
          <p14:tracePt t="107411" x="3617913" y="5518150"/>
          <p14:tracePt t="107428" x="3417888" y="5507038"/>
          <p14:tracePt t="107445" x="3228975" y="5481638"/>
          <p14:tracePt t="107461" x="3079750" y="5481638"/>
          <p14:tracePt t="107466" x="3028950" y="5481638"/>
          <p14:tracePt t="107478" x="2916238" y="5481638"/>
          <p14:tracePt t="107494" x="2854325" y="5481638"/>
          <p14:tracePt t="107511" x="2816225" y="5481638"/>
          <p14:tracePt t="107528" x="2778125" y="5481638"/>
          <p14:tracePt t="107885" x="2767013" y="5481638"/>
          <p14:tracePt t="107893" x="2741613" y="5481638"/>
          <p14:tracePt t="107900" x="2716213" y="5481638"/>
          <p14:tracePt t="107911" x="2678113" y="5494338"/>
          <p14:tracePt t="107928" x="2590800" y="5507038"/>
          <p14:tracePt t="107945" x="2528888" y="5518150"/>
          <p14:tracePt t="107946" x="2490788" y="5530850"/>
          <p14:tracePt t="107961" x="2465388" y="5543550"/>
          <p14:tracePt t="107978" x="2365375" y="5556250"/>
          <p14:tracePt t="107995" x="2316163" y="5581650"/>
          <p14:tracePt t="108011" x="2265363" y="5594350"/>
          <p14:tracePt t="108028" x="2239963" y="5594350"/>
          <p14:tracePt t="108044" x="2216150" y="5607050"/>
          <p14:tracePt t="108045" x="2203450" y="5607050"/>
          <p14:tracePt t="108069" x="2190750" y="5607050"/>
          <p14:tracePt t="108867" x="2203450" y="5607050"/>
          <p14:tracePt t="108875" x="2216150" y="5607050"/>
          <p14:tracePt t="108882" x="2252663" y="5607050"/>
          <p14:tracePt t="108894" x="2290763" y="5607050"/>
          <p14:tracePt t="108899" x="2328863" y="5607050"/>
          <p14:tracePt t="108911" x="2390775" y="5607050"/>
          <p14:tracePt t="108928" x="2578100" y="5607050"/>
          <p14:tracePt t="108944" x="2754313" y="5607050"/>
          <p14:tracePt t="108961" x="2916238" y="5607050"/>
          <p14:tracePt t="108978" x="3054350" y="5607050"/>
          <p14:tracePt t="108994" x="3154363" y="5607050"/>
          <p14:tracePt t="109011" x="3267075" y="5619750"/>
          <p14:tracePt t="109012" x="3305175" y="5619750"/>
          <p14:tracePt t="109028" x="3392488" y="5630863"/>
          <p14:tracePt t="109045" x="3479800" y="5643563"/>
          <p14:tracePt t="109061" x="3541713" y="5656263"/>
          <p14:tracePt t="109078" x="3617913" y="5668963"/>
          <p14:tracePt t="109096" x="3654425" y="5668963"/>
          <p14:tracePt t="109111" x="3692525" y="5668963"/>
          <p14:tracePt t="109112" x="3717925" y="5668963"/>
          <p14:tracePt t="114006" x="3705225" y="5681663"/>
          <p14:tracePt t="114013" x="3692525" y="5681663"/>
          <p14:tracePt t="114021" x="3692525" y="5694363"/>
          <p14:tracePt t="114029" x="3667125" y="5707063"/>
          <p14:tracePt t="114045" x="3617913" y="5719763"/>
          <p14:tracePt t="114061" x="3530600" y="5743575"/>
          <p14:tracePt t="114078" x="3417888" y="5781675"/>
          <p14:tracePt t="114095" x="3279775" y="5807075"/>
          <p14:tracePt t="114112" x="3116263" y="5832475"/>
          <p14:tracePt t="114113" x="3041650" y="5832475"/>
          <p14:tracePt t="114128" x="2967038" y="5843588"/>
          <p14:tracePt t="114129" x="2903538" y="5843588"/>
          <p14:tracePt t="114145" x="2803525" y="5856288"/>
          <p14:tracePt t="114161" x="2716213" y="5868988"/>
          <p14:tracePt t="114178" x="2641600" y="5881688"/>
          <p14:tracePt t="114195" x="2554288" y="5894388"/>
          <p14:tracePt t="114211" x="2490788" y="5894388"/>
          <p14:tracePt t="114229" x="2390775" y="5919788"/>
          <p14:tracePt t="114245" x="2339975" y="5919788"/>
          <p14:tracePt t="114261" x="2303463" y="5932488"/>
          <p14:tracePt t="114278" x="2265363" y="5932488"/>
          <p14:tracePt t="114295" x="2252663" y="5932488"/>
          <p14:tracePt t="114311" x="2239963" y="5932488"/>
          <p14:tracePt t="114344" x="2228850" y="5932488"/>
          <p14:tracePt t="115310" x="2239963" y="5932488"/>
          <p14:tracePt t="115318" x="2252663" y="5932488"/>
          <p14:tracePt t="115328" x="2265363" y="5932488"/>
          <p14:tracePt t="115345" x="2328863" y="5932488"/>
          <p14:tracePt t="115362" x="2403475" y="5932488"/>
          <p14:tracePt t="115378" x="2503488" y="5932488"/>
          <p14:tracePt t="115396" x="2703513" y="5932488"/>
          <p14:tracePt t="115411" x="2841625" y="5932488"/>
          <p14:tracePt t="115428" x="2916238" y="5932488"/>
          <p14:tracePt t="115445" x="2992438" y="5932488"/>
          <p14:tracePt t="115461" x="3054350" y="5932488"/>
          <p14:tracePt t="115479" x="3128963" y="5932488"/>
          <p14:tracePt t="115494" x="3154363" y="5932488"/>
          <p14:tracePt t="115511" x="3167063" y="5932488"/>
          <p14:tracePt t="117259" x="3205163" y="5932488"/>
          <p14:tracePt t="117266" x="3241675" y="5919788"/>
          <p14:tracePt t="117278" x="3317875" y="5894388"/>
          <p14:tracePt t="117295" x="3554413" y="5781675"/>
          <p14:tracePt t="117296" x="3717925" y="5732463"/>
          <p14:tracePt t="117311" x="3867150" y="5694363"/>
          <p14:tracePt t="117328" x="4356100" y="5530850"/>
          <p14:tracePt t="117345" x="4656138" y="5456238"/>
          <p14:tracePt t="117361" x="4856163" y="5381625"/>
          <p14:tracePt t="117378" x="4956175" y="5343525"/>
          <p14:tracePt t="117395" x="5006975" y="5318125"/>
          <p14:tracePt t="117396" x="5019675" y="5318125"/>
          <p14:tracePt t="117435" x="5019675" y="5305425"/>
          <p14:tracePt t="117443" x="4968875" y="5305425"/>
          <p14:tracePt t="117450" x="4894263" y="5305425"/>
          <p14:tracePt t="117461" x="4806950" y="5294313"/>
          <p14:tracePt t="117478" x="4594225" y="5281613"/>
          <p14:tracePt t="117495" x="4343400" y="5281613"/>
          <p14:tracePt t="117496" x="4205288" y="5268913"/>
          <p14:tracePt t="117512" x="3992563" y="5268913"/>
          <p14:tracePt t="117528" x="3805238" y="5268913"/>
          <p14:tracePt t="117545" x="3667125" y="5268913"/>
          <p14:tracePt t="117561" x="3554413" y="5268913"/>
          <p14:tracePt t="117578" x="3479800" y="5268913"/>
          <p14:tracePt t="117595" x="3417888" y="5268913"/>
          <p14:tracePt t="117612" x="3392488" y="5268913"/>
          <p14:tracePt t="117628" x="3379788" y="5268913"/>
          <p14:tracePt t="117957" x="3405188" y="5268913"/>
          <p14:tracePt t="117964" x="3417888" y="5268913"/>
          <p14:tracePt t="117972" x="3454400" y="5243513"/>
          <p14:tracePt t="117979" x="3479800" y="5243513"/>
          <p14:tracePt t="117995" x="3630613" y="5181600"/>
          <p14:tracePt t="118011" x="3843338" y="5130800"/>
          <p14:tracePt t="118028" x="4017963" y="5081588"/>
          <p14:tracePt t="118045" x="4230688" y="5030788"/>
          <p14:tracePt t="118061" x="4368800" y="4992688"/>
          <p14:tracePt t="118078" x="4494213" y="4956175"/>
          <p14:tracePt t="118079" x="4530725" y="4956175"/>
          <p14:tracePt t="118096" x="4594225" y="4930775"/>
          <p14:tracePt t="118112" x="4619625" y="4930775"/>
          <p14:tracePt t="118133" x="4630738" y="4930775"/>
          <p14:tracePt t="118470" x="4606925" y="4930775"/>
          <p14:tracePt t="118479" x="4594225" y="4930775"/>
          <p14:tracePt t="118485" x="4568825" y="4930775"/>
          <p14:tracePt t="118495" x="4543425" y="4943475"/>
          <p14:tracePt t="118511" x="4456113" y="4956175"/>
          <p14:tracePt t="118528" x="4368800" y="4968875"/>
          <p14:tracePt t="118545" x="4205288" y="4981575"/>
          <p14:tracePt t="118561" x="4030663" y="5005388"/>
          <p14:tracePt t="118562" x="3943350" y="5005388"/>
          <p14:tracePt t="118579" x="3730625" y="5018088"/>
          <p14:tracePt t="118595" x="3517900" y="5030788"/>
          <p14:tracePt t="118611" x="3354388" y="5030788"/>
          <p14:tracePt t="118628" x="3205163" y="5043488"/>
          <p14:tracePt t="118645" x="3079750" y="5056188"/>
          <p14:tracePt t="118661" x="2954338" y="5056188"/>
          <p14:tracePt t="118662" x="2916238" y="5081588"/>
          <p14:tracePt t="118678" x="2841625" y="5092700"/>
          <p14:tracePt t="118695" x="2778125" y="5105400"/>
          <p14:tracePt t="118711" x="2741613" y="5130800"/>
          <p14:tracePt t="118728" x="2728913" y="5130800"/>
          <p14:tracePt t="119829" x="2741613" y="5130800"/>
          <p14:tracePt t="119836" x="2767013" y="5130800"/>
          <p14:tracePt t="119846" x="2803525" y="5130800"/>
          <p14:tracePt t="119861" x="2903538" y="5118100"/>
          <p14:tracePt t="119878" x="3092450" y="5068888"/>
          <p14:tracePt t="119895" x="3292475" y="5018088"/>
          <p14:tracePt t="119912" x="3579813" y="4943475"/>
          <p14:tracePt t="119928" x="3717925" y="4918075"/>
          <p14:tracePt t="119945" x="3805238" y="4905375"/>
          <p14:tracePt t="119961" x="3879850" y="4892675"/>
          <p14:tracePt t="119978" x="3930650" y="4892675"/>
          <p14:tracePt t="119995" x="3968750" y="4892675"/>
          <p14:tracePt t="119996" x="3979863" y="4892675"/>
          <p14:tracePt t="120012" x="3992563" y="4879975"/>
          <p14:tracePt t="121240" x="3979863" y="4879975"/>
          <p14:tracePt t="121248" x="3968750" y="4879975"/>
          <p14:tracePt t="121255" x="3930650" y="4879975"/>
          <p14:tracePt t="121263" x="3905250" y="4879975"/>
          <p14:tracePt t="121278" x="3830638" y="4879975"/>
          <p14:tracePt t="121295" x="3756025" y="4879975"/>
          <p14:tracePt t="121311" x="3667125" y="4879975"/>
          <p14:tracePt t="121328" x="3567113" y="4892675"/>
          <p14:tracePt t="121345" x="3454400" y="4892675"/>
          <p14:tracePt t="121362" x="3305175" y="4892675"/>
          <p14:tracePt t="121378" x="3205163" y="4905375"/>
          <p14:tracePt t="121395" x="3116263" y="4918075"/>
          <p14:tracePt t="121411" x="3028950" y="4930775"/>
          <p14:tracePt t="121428" x="2967038" y="4943475"/>
          <p14:tracePt t="121445" x="2890838" y="4956175"/>
          <p14:tracePt t="121446" x="2841625" y="4968875"/>
          <p14:tracePt t="121461" x="2803525" y="4981575"/>
          <p14:tracePt t="121462" x="2778125" y="4992688"/>
          <p14:tracePt t="121478" x="2728913" y="5005388"/>
          <p14:tracePt t="121495" x="2667000" y="5030788"/>
          <p14:tracePt t="121511" x="2641600" y="5030788"/>
          <p14:tracePt t="121528" x="2616200" y="5043488"/>
          <p14:tracePt t="121545" x="2590800" y="5056188"/>
          <p14:tracePt t="121546" x="2578100" y="5056188"/>
          <p14:tracePt t="123242" x="2590800" y="5056188"/>
          <p14:tracePt t="123249" x="2603500" y="5056188"/>
          <p14:tracePt t="123264" x="2628900" y="5056188"/>
          <p14:tracePt t="123278" x="2654300" y="5056188"/>
          <p14:tracePt t="123279" x="2690813" y="5056188"/>
          <p14:tracePt t="123295" x="2790825" y="5056188"/>
          <p14:tracePt t="123311" x="2967038" y="5056188"/>
          <p14:tracePt t="123328" x="3167063" y="5056188"/>
          <p14:tracePt t="123345" x="3405188" y="5056188"/>
          <p14:tracePt t="123361" x="3605213" y="5056188"/>
          <p14:tracePt t="123378" x="3767138" y="5056188"/>
          <p14:tracePt t="123395" x="3968750" y="5056188"/>
          <p14:tracePt t="123411" x="4081463" y="5056188"/>
          <p14:tracePt t="123428" x="4143375" y="5056188"/>
          <p14:tracePt t="123445" x="4192588" y="5056188"/>
          <p14:tracePt t="123461" x="4217988" y="5056188"/>
          <p14:tracePt t="123478" x="4230688" y="5056188"/>
          <p14:tracePt t="123479" x="4243388" y="5056188"/>
          <p14:tracePt t="123495" x="4256088" y="5056188"/>
          <p14:tracePt t="124430" x="4256088" y="5068888"/>
          <p14:tracePt t="124438" x="4243388" y="5068888"/>
          <p14:tracePt t="124445" x="4217988" y="5068888"/>
          <p14:tracePt t="124462" x="4130675" y="5092700"/>
          <p14:tracePt t="124478" x="3992563" y="5105400"/>
          <p14:tracePt t="124494" x="3805238" y="5118100"/>
          <p14:tracePt t="124511" x="3617913" y="5143500"/>
          <p14:tracePt t="124528" x="3417888" y="5143500"/>
          <p14:tracePt t="124545" x="3116263" y="5168900"/>
          <p14:tracePt t="124561" x="2928938" y="5181600"/>
          <p14:tracePt t="124578" x="2741613" y="5194300"/>
          <p14:tracePt t="124595" x="2554288" y="5205413"/>
          <p14:tracePt t="124612" x="2416175" y="5230813"/>
          <p14:tracePt t="124628" x="2303463" y="5230813"/>
          <p14:tracePt t="124630" x="2252663" y="5243513"/>
          <p14:tracePt t="124645" x="2165350" y="5243513"/>
          <p14:tracePt t="124662" x="2078038" y="5256213"/>
          <p14:tracePt t="124678" x="2003425" y="5268913"/>
          <p14:tracePt t="124695" x="1927225" y="5294313"/>
          <p14:tracePt t="124711" x="1865313" y="5294313"/>
          <p14:tracePt t="124729" x="1827213" y="5294313"/>
          <p14:tracePt t="124729" x="1801813" y="5305425"/>
          <p14:tracePt t="124745" x="1765300" y="5318125"/>
          <p14:tracePt t="124762" x="1727200" y="5318125"/>
          <p14:tracePt t="124778" x="1701800" y="5318125"/>
          <p14:tracePt t="124795" x="1677988" y="5330825"/>
          <p14:tracePt t="124811" x="1639888" y="5330825"/>
          <p14:tracePt t="124829" x="1614488" y="5343525"/>
          <p14:tracePt t="124845" x="1589088" y="5343525"/>
          <p14:tracePt t="124861" x="1577975" y="5343525"/>
          <p14:tracePt t="124878" x="1565275" y="5343525"/>
          <p14:tracePt t="124895" x="1552575" y="5343525"/>
          <p14:tracePt t="124921" x="1539875" y="5343525"/>
          <p14:tracePt t="125688" x="1552575" y="5343525"/>
          <p14:tracePt t="125695" x="1577975" y="5343525"/>
          <p14:tracePt t="125704" x="1614488" y="5343525"/>
          <p14:tracePt t="125712" x="1652588" y="5343525"/>
          <p14:tracePt t="125728" x="1801813" y="5343525"/>
          <p14:tracePt t="125745" x="2003425" y="5343525"/>
          <p14:tracePt t="125761" x="2239963" y="5343525"/>
          <p14:tracePt t="125778" x="2478088" y="5368925"/>
          <p14:tracePt t="125795" x="2767013" y="5430838"/>
          <p14:tracePt t="125812" x="2879725" y="5468938"/>
          <p14:tracePt t="125828" x="2967038" y="5494338"/>
          <p14:tracePt t="125845" x="3041650" y="5518150"/>
          <p14:tracePt t="125861" x="3103563" y="5543550"/>
          <p14:tracePt t="125878" x="3116263" y="5543550"/>
          <p14:tracePt t="125895" x="3141663" y="5543550"/>
          <p14:tracePt t="125912" x="3154363" y="5543550"/>
          <p14:tracePt t="125942" x="3167063" y="5543550"/>
          <p14:tracePt t="126111" x="3179763" y="5543550"/>
          <p14:tracePt t="126133" x="3192463" y="5543550"/>
          <p14:tracePt t="126164" x="3205163" y="5543550"/>
          <p14:tracePt t="126180" x="3216275" y="5543550"/>
          <p14:tracePt t="126187" x="3228975" y="5543550"/>
          <p14:tracePt t="126195" x="3241675" y="5543550"/>
          <p14:tracePt t="126212" x="3254375" y="5543550"/>
          <p14:tracePt t="126228" x="3279775" y="5543550"/>
          <p14:tracePt t="126245" x="3305175" y="5543550"/>
          <p14:tracePt t="126262" x="3328988" y="5543550"/>
          <p14:tracePt t="126279" x="3341688" y="5543550"/>
          <p14:tracePt t="126295" x="3354388" y="5543550"/>
          <p14:tracePt t="126317" x="3367088" y="5543550"/>
          <p14:tracePt t="126478" x="3354388" y="5543550"/>
          <p14:tracePt t="126486" x="3341688" y="5543550"/>
          <p14:tracePt t="126495" x="3305175" y="5543550"/>
          <p14:tracePt t="126511" x="3241675" y="5543550"/>
          <p14:tracePt t="126528" x="3179763" y="5543550"/>
          <p14:tracePt t="126545" x="3103563" y="5530850"/>
          <p14:tracePt t="126562" x="3016250" y="5507038"/>
          <p14:tracePt t="126578" x="2941638" y="5507038"/>
          <p14:tracePt t="126595" x="2879725" y="5507038"/>
          <p14:tracePt t="126611" x="2816225" y="5507038"/>
          <p14:tracePt t="126628" x="2767013" y="5507038"/>
          <p14:tracePt t="126645" x="2690813" y="5507038"/>
          <p14:tracePt t="126646" x="2654300" y="5507038"/>
          <p14:tracePt t="126661" x="2616200" y="5494338"/>
          <p14:tracePt t="126662" x="2590800" y="5494338"/>
          <p14:tracePt t="126678" x="2478088" y="5494338"/>
          <p14:tracePt t="126695" x="2378075" y="5494338"/>
          <p14:tracePt t="126711" x="2290763" y="5494338"/>
          <p14:tracePt t="126728" x="2178050" y="5481638"/>
          <p14:tracePt t="126745" x="2090738" y="5468938"/>
          <p14:tracePt t="126746" x="2039938" y="5456238"/>
          <p14:tracePt t="126762" x="1978025" y="5456238"/>
          <p14:tracePt t="126778" x="1914525" y="5443538"/>
          <p14:tracePt t="126795" x="1852613" y="5430838"/>
          <p14:tracePt t="126812" x="1790700" y="5430838"/>
          <p14:tracePt t="126828" x="1752600" y="5430838"/>
          <p14:tracePt t="126845" x="1701800" y="5418138"/>
          <p14:tracePt t="126862" x="1639888" y="5418138"/>
          <p14:tracePt t="126878" x="1601788" y="5418138"/>
          <p14:tracePt t="126895" x="1577975" y="5418138"/>
          <p14:tracePt t="126911" x="1552575" y="5418138"/>
          <p14:tracePt t="126928" x="1539875" y="5407025"/>
          <p14:tracePt t="126946" x="1527175" y="5407025"/>
          <p14:tracePt t="126962" x="1514475" y="5407025"/>
          <p14:tracePt t="127522" x="1539875" y="5407025"/>
          <p14:tracePt t="127537" x="1565275" y="5407025"/>
          <p14:tracePt t="127545" x="1577975" y="5407025"/>
          <p14:tracePt t="127552" x="1601788" y="5407025"/>
          <p14:tracePt t="127562" x="1639888" y="5407025"/>
          <p14:tracePt t="127578" x="1701800" y="5407025"/>
          <p14:tracePt t="127595" x="1752600" y="5407025"/>
          <p14:tracePt t="127612" x="1790700" y="5407025"/>
          <p14:tracePt t="127628" x="1839913" y="5407025"/>
          <p14:tracePt t="127629" x="1852613" y="5407025"/>
          <p14:tracePt t="127645" x="1890713" y="5407025"/>
          <p14:tracePt t="127662" x="1914525" y="5407025"/>
          <p14:tracePt t="127678" x="1952625" y="5407025"/>
          <p14:tracePt t="127695" x="1978025" y="5407025"/>
          <p14:tracePt t="127712" x="2027238" y="5407025"/>
          <p14:tracePt t="127728" x="2078038" y="5407025"/>
          <p14:tracePt t="127745" x="2116138" y="5407025"/>
          <p14:tracePt t="127762" x="2139950" y="5407025"/>
          <p14:tracePt t="127778" x="2165350" y="5407025"/>
          <p14:tracePt t="127795" x="2178050" y="5407025"/>
          <p14:tracePt t="127812" x="2203450" y="5407025"/>
          <p14:tracePt t="127812" x="2216150" y="5407025"/>
          <p14:tracePt t="127860" x="2228850" y="5407025"/>
          <p14:tracePt t="127959" x="2239963" y="5407025"/>
          <p14:tracePt t="127982" x="2252663" y="5407025"/>
          <p14:tracePt t="127996" x="2265363" y="5407025"/>
          <p14:tracePt t="128005" x="2278063" y="5407025"/>
          <p14:tracePt t="128012" x="2290763" y="5407025"/>
          <p14:tracePt t="128028" x="2316163" y="5407025"/>
          <p14:tracePt t="128045" x="2352675" y="5394325"/>
          <p14:tracePt t="128061" x="2390775" y="5394325"/>
          <p14:tracePt t="128078" x="2452688" y="5381625"/>
          <p14:tracePt t="128095" x="2503488" y="5381625"/>
          <p14:tracePt t="128111" x="2578100" y="5368925"/>
          <p14:tracePt t="128128" x="2690813" y="5368925"/>
          <p14:tracePt t="128145" x="2767013" y="5368925"/>
          <p14:tracePt t="128161" x="2816225" y="5368925"/>
          <p14:tracePt t="128178" x="2867025" y="5368925"/>
          <p14:tracePt t="128195" x="2903538" y="5368925"/>
          <p14:tracePt t="128196" x="2916238" y="5368925"/>
          <p14:tracePt t="128212" x="2941638" y="5368925"/>
          <p14:tracePt t="128228" x="2979738" y="5368925"/>
          <p14:tracePt t="128245" x="3003550" y="5368925"/>
          <p14:tracePt t="128261" x="3041650" y="5368925"/>
          <p14:tracePt t="128279" x="3067050" y="5368925"/>
          <p14:tracePt t="128295" x="3116263" y="5368925"/>
          <p14:tracePt t="128312" x="3167063" y="5368925"/>
          <p14:tracePt t="128328" x="3192463" y="5368925"/>
          <p14:tracePt t="129317" x="3205163" y="5368925"/>
          <p14:tracePt t="129386" x="3216275" y="5368925"/>
          <p14:tracePt t="129524" x="3228975" y="5368925"/>
          <p14:tracePt t="129547" x="3241675" y="5368925"/>
          <p14:tracePt t="129608" x="3254375" y="5368925"/>
          <p14:tracePt t="130260" x="3267075" y="5368925"/>
          <p14:tracePt t="130314" x="3279775" y="5368925"/>
          <p14:tracePt t="130352" x="3292475" y="5368925"/>
          <p14:tracePt t="130375" x="3305175" y="5368925"/>
          <p14:tracePt t="130406" x="3317875" y="5368925"/>
          <p14:tracePt t="130429" x="3328988" y="5368925"/>
          <p14:tracePt t="130444" x="3341688" y="5368925"/>
          <p14:tracePt t="130467" x="3354388" y="5368925"/>
          <p14:tracePt t="130490" x="3367088" y="5368925"/>
          <p14:tracePt t="130512" x="3379788" y="5368925"/>
          <p14:tracePt t="130529" x="3392488" y="5368925"/>
          <p14:tracePt t="130544" x="3405188" y="5368925"/>
          <p14:tracePt t="130560" x="3417888" y="5368925"/>
          <p14:tracePt t="130575" x="3429000" y="5368925"/>
          <p14:tracePt t="130581" x="3441700" y="5368925"/>
          <p14:tracePt t="130605" x="3454400" y="5368925"/>
          <p14:tracePt t="130629" x="3467100" y="5368925"/>
          <p14:tracePt t="130651" x="3479800" y="5368925"/>
          <p14:tracePt t="130659" x="3492500" y="5368925"/>
          <p14:tracePt t="130690" x="3505200" y="5368925"/>
          <p14:tracePt t="130728" x="3517900" y="5368925"/>
          <p14:tracePt t="130782" x="3530600" y="5368925"/>
          <p14:tracePt t="130805" x="3541713" y="5368925"/>
          <p14:tracePt t="131234" x="3554413" y="5368925"/>
          <p14:tracePt t="131249" x="3579813" y="5368925"/>
          <p14:tracePt t="131265" x="3592513" y="5368925"/>
          <p14:tracePt t="131273" x="3605213" y="5356225"/>
          <p14:tracePt t="131280" x="3617913" y="5356225"/>
          <p14:tracePt t="131296" x="3643313" y="5356225"/>
          <p14:tracePt t="131311" x="3679825" y="5343525"/>
          <p14:tracePt t="131328" x="3705225" y="5343525"/>
          <p14:tracePt t="131345" x="3717925" y="5343525"/>
          <p14:tracePt t="131361" x="3730625" y="5343525"/>
          <p14:tracePt t="131379" x="3743325" y="5343525"/>
          <p14:tracePt t="131403" x="3756025" y="5343525"/>
          <p14:tracePt t="131702" x="3743325" y="5343525"/>
          <p14:tracePt t="131717" x="3730625" y="5343525"/>
          <p14:tracePt t="131725" x="3717925" y="5343525"/>
          <p14:tracePt t="131733" x="3705225" y="5356225"/>
          <p14:tracePt t="131745" x="3679825" y="5356225"/>
          <p14:tracePt t="131761" x="3643313" y="5356225"/>
          <p14:tracePt t="131778" x="3567113" y="5356225"/>
          <p14:tracePt t="131795" x="3492500" y="5356225"/>
          <p14:tracePt t="131811" x="3417888" y="5356225"/>
          <p14:tracePt t="131828" x="3354388" y="5356225"/>
          <p14:tracePt t="131845" x="3292475" y="5356225"/>
          <p14:tracePt t="131861" x="3228975" y="5356225"/>
          <p14:tracePt t="131879" x="3154363" y="5356225"/>
          <p14:tracePt t="131895" x="3092450" y="5356225"/>
          <p14:tracePt t="131911" x="3028950" y="5356225"/>
          <p14:tracePt t="131928" x="2992438" y="5356225"/>
          <p14:tracePt t="131945" x="2954338" y="5356225"/>
          <p14:tracePt t="131961" x="2928938" y="5356225"/>
          <p14:tracePt t="131979" x="2916238" y="5356225"/>
          <p14:tracePt t="132262" x="2903538" y="5356225"/>
          <p14:tracePt t="132278" x="2879725" y="5356225"/>
          <p14:tracePt t="132285" x="2854325" y="5356225"/>
          <p14:tracePt t="132295" x="2841625" y="5356225"/>
          <p14:tracePt t="132311" x="2778125" y="5356225"/>
          <p14:tracePt t="132328" x="2703513" y="5356225"/>
          <p14:tracePt t="132345" x="2628900" y="5356225"/>
          <p14:tracePt t="132346" x="2578100" y="5356225"/>
          <p14:tracePt t="132362" x="2490788" y="5356225"/>
          <p14:tracePt t="132378" x="2428875" y="5356225"/>
          <p14:tracePt t="132395" x="2339975" y="5356225"/>
          <p14:tracePt t="132411" x="2265363" y="5356225"/>
          <p14:tracePt t="132428" x="2203450" y="5356225"/>
          <p14:tracePt t="132445" x="2152650" y="5356225"/>
          <p14:tracePt t="132462" x="2090738" y="5356225"/>
          <p14:tracePt t="132478" x="2065338" y="5356225"/>
          <p14:tracePt t="132495" x="2052638" y="5356225"/>
          <p14:tracePt t="132512" x="2039938" y="5356225"/>
          <p14:tracePt t="132783" x="2027238" y="5356225"/>
          <p14:tracePt t="132791" x="2014538" y="5356225"/>
          <p14:tracePt t="132807" x="2003425" y="5356225"/>
          <p14:tracePt t="132814" x="1978025" y="5368925"/>
          <p14:tracePt t="132828" x="1952625" y="5368925"/>
          <p14:tracePt t="132829" x="1927225" y="5368925"/>
          <p14:tracePt t="132845" x="1865313" y="5368925"/>
          <p14:tracePt t="132862" x="1790700" y="5368925"/>
          <p14:tracePt t="132878" x="1689100" y="5368925"/>
          <p14:tracePt t="132895" x="1614488" y="5368925"/>
          <p14:tracePt t="132912" x="1565275" y="5368925"/>
          <p14:tracePt t="132915" x="1539875" y="5368925"/>
          <p14:tracePt t="132928" x="1527175" y="5368925"/>
          <p14:tracePt t="132945" x="1501775" y="5368925"/>
          <p14:tracePt t="132962" x="1489075" y="5368925"/>
          <p14:tracePt t="132978" x="1476375" y="5368925"/>
          <p14:tracePt t="133075" x="1489075" y="5368925"/>
          <p14:tracePt t="133083" x="1501775" y="5368925"/>
          <p14:tracePt t="133090" x="1527175" y="5368925"/>
          <p14:tracePt t="133098" x="1552575" y="5368925"/>
          <p14:tracePt t="133111" x="1589088" y="5356225"/>
          <p14:tracePt t="133113" x="1665288" y="5356225"/>
          <p14:tracePt t="133128" x="1714500" y="5356225"/>
          <p14:tracePt t="133145" x="1965325" y="5343525"/>
          <p14:tracePt t="133162" x="2103438" y="5343525"/>
          <p14:tracePt t="133178" x="2228850" y="5343525"/>
          <p14:tracePt t="133195" x="2303463" y="5343525"/>
          <p14:tracePt t="133212" x="2339975" y="5343525"/>
          <p14:tracePt t="133213" x="2365375" y="5343525"/>
          <p14:tracePt t="133229" x="2390775" y="5343525"/>
          <p14:tracePt t="133245" x="2403475" y="5343525"/>
          <p14:tracePt t="133520" x="2428875" y="5343525"/>
          <p14:tracePt t="133528" x="2441575" y="5343525"/>
          <p14:tracePt t="133535" x="2452688" y="5343525"/>
          <p14:tracePt t="133545" x="2478088" y="5343525"/>
          <p14:tracePt t="133562" x="2554288" y="5343525"/>
          <p14:tracePt t="133578" x="2667000" y="5330825"/>
          <p14:tracePt t="133595" x="2767013" y="5318125"/>
          <p14:tracePt t="133596" x="2841625" y="5318125"/>
          <p14:tracePt t="133612" x="3003550" y="5305425"/>
          <p14:tracePt t="133628" x="3141663" y="5305425"/>
          <p14:tracePt t="133645" x="3241675" y="5305425"/>
          <p14:tracePt t="133661" x="3317875" y="5305425"/>
          <p14:tracePt t="133678" x="3367088" y="5305425"/>
          <p14:tracePt t="133695" x="3405188" y="5294313"/>
          <p14:tracePt t="133712" x="3417888" y="5294313"/>
          <p14:tracePt t="133996" x="3429000" y="5294313"/>
          <p14:tracePt t="134011" x="3454400" y="5294313"/>
          <p14:tracePt t="134027" x="3479800" y="5294313"/>
          <p14:tracePt t="134033" x="3505200" y="5294313"/>
          <p14:tracePt t="134045" x="3530600" y="5294313"/>
          <p14:tracePt t="134061" x="3605213" y="5294313"/>
          <p14:tracePt t="134078" x="3692525" y="5294313"/>
          <p14:tracePt t="134079" x="3730625" y="5294313"/>
          <p14:tracePt t="134095" x="3817938" y="5294313"/>
          <p14:tracePt t="134112" x="3930650" y="5294313"/>
          <p14:tracePt t="134128" x="3992563" y="5294313"/>
          <p14:tracePt t="134145" x="4043363" y="5294313"/>
          <p14:tracePt t="134161" x="4068763" y="5294313"/>
          <p14:tracePt t="134178" x="4081463" y="5294313"/>
          <p14:tracePt t="134456" x="4068763" y="5294313"/>
          <p14:tracePt t="134463" x="4056063" y="5294313"/>
          <p14:tracePt t="134471" x="4043363" y="5294313"/>
          <p14:tracePt t="134479" x="4005263" y="5294313"/>
          <p14:tracePt t="134495" x="3956050" y="5305425"/>
          <p14:tracePt t="134511" x="3917950" y="5305425"/>
          <p14:tracePt t="134528" x="3856038" y="5318125"/>
          <p14:tracePt t="134545" x="3805238" y="5330825"/>
          <p14:tracePt t="134562" x="3756025" y="5330825"/>
          <p14:tracePt t="134562" x="3730625" y="5330825"/>
          <p14:tracePt t="134578" x="3679825" y="5330825"/>
          <p14:tracePt t="134595" x="3654425" y="5330825"/>
          <p14:tracePt t="134611" x="3630613" y="5330825"/>
          <p14:tracePt t="134628" x="3617913" y="5330825"/>
          <p14:tracePt t="134655" x="3605213" y="5330825"/>
          <p14:tracePt t="134755" x="3617913" y="5330825"/>
          <p14:tracePt t="134762" x="3630613" y="5330825"/>
          <p14:tracePt t="134770" x="3667125" y="5330825"/>
          <p14:tracePt t="134778" x="3692525" y="5330825"/>
          <p14:tracePt t="134795" x="3817938" y="5330825"/>
          <p14:tracePt t="134812" x="3968750" y="5318125"/>
          <p14:tracePt t="134828" x="4130675" y="5305425"/>
          <p14:tracePt t="134845" x="4217988" y="5294313"/>
          <p14:tracePt t="134862" x="4281488" y="5294313"/>
          <p14:tracePt t="134862" x="4305300" y="5294313"/>
          <p14:tracePt t="134878" x="4343400" y="5281613"/>
          <p14:tracePt t="134895" x="4356100" y="5281613"/>
          <p14:tracePt t="134911" x="4381500" y="5281613"/>
          <p14:tracePt t="134915" x="4394200" y="5281613"/>
          <p14:tracePt t="136250" x="4406900" y="5281613"/>
          <p14:tracePt t="136258" x="4430713" y="5281613"/>
          <p14:tracePt t="136266" x="4443413" y="5281613"/>
          <p14:tracePt t="136278" x="4468813" y="5281613"/>
          <p14:tracePt t="136295" x="4530725" y="5281613"/>
          <p14:tracePt t="136312" x="4694238" y="5281613"/>
          <p14:tracePt t="136328" x="4843463" y="5281613"/>
          <p14:tracePt t="136345" x="5019675" y="5294313"/>
          <p14:tracePt t="136362" x="5157788" y="5294313"/>
          <p14:tracePt t="136378" x="5257800" y="5305425"/>
          <p14:tracePt t="136395" x="5383213" y="5305425"/>
          <p14:tracePt t="136412" x="5483225" y="5305425"/>
          <p14:tracePt t="136428" x="5519738" y="5305425"/>
          <p14:tracePt t="136445" x="5532438" y="5305425"/>
          <p14:tracePt t="137332" x="5557838" y="5305425"/>
          <p14:tracePt t="137340" x="5570538" y="5305425"/>
          <p14:tracePt t="137347" x="5607050" y="5305425"/>
          <p14:tracePt t="137362" x="5657850" y="5305425"/>
          <p14:tracePt t="137363" x="5708650" y="5305425"/>
          <p14:tracePt t="137378" x="5932488" y="5305425"/>
          <p14:tracePt t="137395" x="6157913" y="5305425"/>
          <p14:tracePt t="137411" x="6446838" y="5305425"/>
          <p14:tracePt t="137428" x="6696075" y="5305425"/>
          <p14:tracePt t="137445" x="6910388" y="5305425"/>
          <p14:tracePt t="137446" x="7021513" y="5305425"/>
          <p14:tracePt t="137462" x="7134225" y="5305425"/>
          <p14:tracePt t="137463" x="7210425" y="5305425"/>
          <p14:tracePt t="137478" x="7348538" y="5318125"/>
          <p14:tracePt t="137496" x="7435850" y="5318125"/>
          <p14:tracePt t="137512" x="7459663" y="5318125"/>
          <p14:tracePt t="137528" x="7485063" y="5318125"/>
          <p14:tracePt t="137808" x="7497763" y="5318125"/>
          <p14:tracePt t="137815" x="7510463" y="5318125"/>
          <p14:tracePt t="137823" x="7523163" y="5318125"/>
          <p14:tracePt t="137830" x="7535863" y="5318125"/>
          <p14:tracePt t="137845" x="7572375" y="5318125"/>
          <p14:tracePt t="137846" x="7610475" y="5318125"/>
          <p14:tracePt t="137862" x="7673975" y="5318125"/>
          <p14:tracePt t="137878" x="7761288" y="5305425"/>
          <p14:tracePt t="137895" x="7835900" y="5305425"/>
          <p14:tracePt t="137912" x="7897813" y="5305425"/>
          <p14:tracePt t="137916" x="7935913" y="5305425"/>
          <p14:tracePt t="137928" x="7961313" y="5305425"/>
          <p14:tracePt t="137946" x="8023225" y="5305425"/>
          <p14:tracePt t="137962" x="8048625" y="5305425"/>
          <p14:tracePt t="137978" x="8061325" y="5305425"/>
          <p14:tracePt t="137999" x="8074025" y="5305425"/>
          <p14:tracePt t="138307" x="8048625" y="5305425"/>
          <p14:tracePt t="138313" x="8023225" y="5305425"/>
          <p14:tracePt t="138322" x="7999413" y="5305425"/>
          <p14:tracePt t="138329" x="7974013" y="5305425"/>
          <p14:tracePt t="138345" x="7897813" y="5318125"/>
          <p14:tracePt t="138361" x="7823200" y="5318125"/>
          <p14:tracePt t="138378" x="7748588" y="5318125"/>
          <p14:tracePt t="138395" x="7697788" y="5318125"/>
          <p14:tracePt t="138412" x="7635875" y="5330825"/>
          <p14:tracePt t="138428" x="7597775" y="5330825"/>
          <p14:tracePt t="138429" x="7585075" y="5330825"/>
          <p14:tracePt t="138445" x="7561263" y="5330825"/>
          <p14:tracePt t="138461" x="7548563" y="5330825"/>
          <p14:tracePt t="138483" x="7535863" y="5330825"/>
          <p14:tracePt t="138805" x="7548563" y="5330825"/>
          <p14:tracePt t="138843" x="7561263" y="5330825"/>
          <p14:tracePt t="138866" x="7572375" y="5330825"/>
          <p14:tracePt t="138874" x="7585075" y="5330825"/>
          <p14:tracePt t="138897" x="7597775" y="5330825"/>
          <p14:tracePt t="138912" x="7623175" y="5330825"/>
          <p14:tracePt t="138928" x="7635875" y="5330825"/>
          <p14:tracePt t="138935" x="7648575" y="5330825"/>
          <p14:tracePt t="138944" x="7661275" y="5330825"/>
          <p14:tracePt t="138962" x="7685088" y="5330825"/>
          <p14:tracePt t="138979" x="7723188" y="5330825"/>
          <p14:tracePt t="138995" x="7748588" y="5330825"/>
          <p14:tracePt t="138996" x="7761288" y="5330825"/>
          <p14:tracePt t="139012" x="7785100" y="5330825"/>
          <p14:tracePt t="139028" x="7810500" y="5330825"/>
          <p14:tracePt t="139045" x="7823200" y="5330825"/>
          <p14:tracePt t="139488" x="7835900" y="5330825"/>
          <p14:tracePt t="139502" x="7848600" y="5330825"/>
          <p14:tracePt t="139510" x="7874000" y="5330825"/>
          <p14:tracePt t="139518" x="7897813" y="5330825"/>
          <p14:tracePt t="139528" x="7935913" y="5330825"/>
          <p14:tracePt t="139545" x="8010525" y="5330825"/>
          <p14:tracePt t="139562" x="8123238" y="5330825"/>
          <p14:tracePt t="139578" x="8286750" y="5330825"/>
          <p14:tracePt t="139595" x="8512175" y="5330825"/>
          <p14:tracePt t="139611" x="8650288" y="5330825"/>
          <p14:tracePt t="139628" x="8724900" y="5330825"/>
          <p14:tracePt t="139645" x="8763000" y="5330825"/>
          <p14:tracePt t="139662" x="8799513" y="5330825"/>
          <p14:tracePt t="139678" x="8824913" y="5330825"/>
          <p14:tracePt t="140063" x="8812213" y="5330825"/>
          <p14:tracePt t="140071" x="8774113" y="5330825"/>
          <p14:tracePt t="140079" x="8750300" y="5330825"/>
          <p14:tracePt t="140095" x="8650288" y="5330825"/>
          <p14:tracePt t="140112" x="8486775" y="5330825"/>
          <p14:tracePt t="140128" x="8299450" y="5330825"/>
          <p14:tracePt t="140145" x="8061325" y="5330825"/>
          <p14:tracePt t="140162" x="7810500" y="5330825"/>
          <p14:tracePt t="140162" x="7697788" y="5330825"/>
          <p14:tracePt t="140179" x="7485063" y="5330825"/>
          <p14:tracePt t="140195" x="7285038" y="5330825"/>
          <p14:tracePt t="140212" x="7097713" y="5330825"/>
          <p14:tracePt t="140228" x="6959600" y="5330825"/>
          <p14:tracePt t="140245" x="6846888" y="5356225"/>
          <p14:tracePt t="140262" x="6759575" y="5368925"/>
          <p14:tracePt t="140279" x="6721475" y="5368925"/>
          <p14:tracePt t="140295" x="6696075" y="5368925"/>
          <p14:tracePt t="140312" x="6672263" y="5368925"/>
          <p14:tracePt t="140328" x="6659563" y="5381625"/>
          <p14:tracePt t="140684" x="6646863" y="5381625"/>
          <p14:tracePt t="140692" x="6621463" y="5381625"/>
          <p14:tracePt t="140699" x="6584950" y="5381625"/>
          <p14:tracePt t="140712" x="6534150" y="5381625"/>
          <p14:tracePt t="140728" x="6370638" y="5381625"/>
          <p14:tracePt t="140746" x="5921375" y="5407025"/>
          <p14:tracePt t="140762" x="5570538" y="5418138"/>
          <p14:tracePt t="140779" x="5232400" y="5430838"/>
          <p14:tracePt t="140795" x="4881563" y="5456238"/>
          <p14:tracePt t="140812" x="4594225" y="5481638"/>
          <p14:tracePt t="140828" x="4406900" y="5494338"/>
          <p14:tracePt t="140846" x="4217988" y="5507038"/>
          <p14:tracePt t="140861" x="4168775" y="5507038"/>
          <p14:tracePt t="140878" x="4130675" y="5507038"/>
          <p14:tracePt t="140895" x="4117975" y="5507038"/>
          <p14:tracePt t="141835" x="4105275" y="5507038"/>
          <p14:tracePt t="141842" x="4092575" y="5507038"/>
          <p14:tracePt t="141850" x="4081463" y="5507038"/>
          <p14:tracePt t="141861" x="4068763" y="5507038"/>
          <p14:tracePt t="141878" x="4017963" y="5518150"/>
          <p14:tracePt t="141895" x="3956050" y="5530850"/>
          <p14:tracePt t="141895" x="3879850" y="5530850"/>
          <p14:tracePt t="141912" x="3743325" y="5543550"/>
          <p14:tracePt t="141928" x="3592513" y="5556250"/>
          <p14:tracePt t="141945" x="3441700" y="5568950"/>
          <p14:tracePt t="141962" x="3254375" y="5568950"/>
          <p14:tracePt t="141978" x="3079750" y="5568950"/>
          <p14:tracePt t="141996" x="2916238" y="5581650"/>
          <p14:tracePt t="142011" x="2828925" y="5581650"/>
          <p14:tracePt t="142028" x="2754313" y="5594350"/>
          <p14:tracePt t="142045" x="2678113" y="5594350"/>
          <p14:tracePt t="142062" x="2641600" y="5594350"/>
          <p14:tracePt t="142078" x="2590800" y="5594350"/>
          <p14:tracePt t="142096" x="2565400" y="5594350"/>
          <p14:tracePt t="142112" x="2554288" y="5594350"/>
          <p14:tracePt t="142128" x="2541588" y="5594350"/>
          <p14:tracePt t="143998" x="2528888" y="5594350"/>
          <p14:tracePt t="144005" x="2516188" y="5594350"/>
          <p14:tracePt t="144013" x="2490788" y="5594350"/>
          <p14:tracePt t="144029" x="2441575" y="5607050"/>
          <p14:tracePt t="144045" x="2378075" y="5607050"/>
          <p14:tracePt t="144062" x="2328863" y="5607050"/>
          <p14:tracePt t="144078" x="2265363" y="5619750"/>
          <p14:tracePt t="144095" x="2178050" y="5619750"/>
          <p14:tracePt t="144097" x="2139950" y="5619750"/>
          <p14:tracePt t="144112" x="2103438" y="5619750"/>
          <p14:tracePt t="144113" x="2065338" y="5630863"/>
          <p14:tracePt t="144128" x="1990725" y="5630863"/>
          <p14:tracePt t="144145" x="1927225" y="5630863"/>
          <p14:tracePt t="144162" x="1903413" y="5630863"/>
          <p14:tracePt t="144179" x="1865313" y="5630863"/>
          <p14:tracePt t="144195" x="1852613" y="5630863"/>
          <p14:tracePt t="144213" x="1827213" y="5630863"/>
          <p14:tracePt t="144251" x="1814513" y="5630863"/>
          <p14:tracePt t="144412" x="1801813" y="5630863"/>
          <p14:tracePt t="144450" x="1790700" y="5630863"/>
          <p14:tracePt t="144513" x="1778000" y="5630863"/>
          <p14:tracePt t="144573" x="1765300" y="5630863"/>
          <p14:tracePt t="144596" x="1752600" y="5630863"/>
          <p14:tracePt t="144619" x="1739900" y="5630863"/>
          <p14:tracePt t="144634" x="1727200" y="5630863"/>
          <p14:tracePt t="144658" x="1714500" y="5630863"/>
          <p14:tracePt t="144673" x="1701800" y="5630863"/>
          <p14:tracePt t="144696" x="1689100" y="5630863"/>
          <p14:tracePt t="144703" x="1677988" y="5630863"/>
          <p14:tracePt t="144712" x="1677988" y="5643563"/>
          <p14:tracePt t="144728" x="1665288" y="5643563"/>
          <p14:tracePt t="144745" x="1652588" y="5643563"/>
          <p14:tracePt t="144762" x="1639888" y="5643563"/>
          <p14:tracePt t="144779" x="1627188" y="5643563"/>
          <p14:tracePt t="144796" x="1614488" y="5643563"/>
          <p14:tracePt t="144842" x="1601788" y="5643563"/>
          <p14:tracePt t="145248" x="1577975" y="5643563"/>
          <p14:tracePt t="145256" x="1577975" y="5656263"/>
          <p14:tracePt t="145263" x="1565275" y="5656263"/>
          <p14:tracePt t="145279" x="1514475" y="5668963"/>
          <p14:tracePt t="145295" x="1465263" y="5681663"/>
          <p14:tracePt t="145312" x="1427163" y="5694363"/>
          <p14:tracePt t="145328" x="1376363" y="5707063"/>
          <p14:tracePt t="145345" x="1327150" y="5707063"/>
          <p14:tracePt t="145362" x="1301750" y="5719763"/>
          <p14:tracePt t="145379" x="1252538" y="5732463"/>
          <p14:tracePt t="145395" x="1239838" y="5732463"/>
          <p14:tracePt t="145412" x="1214438" y="5732463"/>
          <p14:tracePt t="145428" x="1201738" y="5732463"/>
          <p14:tracePt t="145445" x="1176338" y="5732463"/>
          <p14:tracePt t="145470" x="1163638" y="5732463"/>
          <p14:tracePt t="145486" x="1163638" y="5743575"/>
          <p14:tracePt t="147334" x="1189038" y="5743575"/>
          <p14:tracePt t="147350" x="1214438" y="5743575"/>
          <p14:tracePt t="147358" x="1239838" y="5743575"/>
          <p14:tracePt t="147365" x="1263650" y="5743575"/>
          <p14:tracePt t="147378" x="1289050" y="5743575"/>
          <p14:tracePt t="147379" x="1327150" y="5743575"/>
          <p14:tracePt t="147395" x="1376363" y="5743575"/>
          <p14:tracePt t="147412" x="1427163" y="5743575"/>
          <p14:tracePt t="147428" x="1476375" y="5743575"/>
          <p14:tracePt t="147445" x="1501775" y="5743575"/>
          <p14:tracePt t="147462" x="1552575" y="5743575"/>
          <p14:tracePt t="147478" x="1577975" y="5743575"/>
          <p14:tracePt t="147495" x="1614488" y="5743575"/>
          <p14:tracePt t="147512" x="1639888" y="5743575"/>
          <p14:tracePt t="147528" x="1652588" y="5743575"/>
          <p14:tracePt t="147545" x="1665288" y="5743575"/>
          <p14:tracePt t="147562" x="1677988" y="5743575"/>
          <p14:tracePt t="147579" x="1689100" y="5743575"/>
          <p14:tracePt t="147603" x="1701800" y="5743575"/>
          <p14:tracePt t="147626" x="1714500" y="5743575"/>
          <p14:tracePt t="147641" x="1727200" y="5743575"/>
          <p14:tracePt t="147679" x="1739900" y="5743575"/>
          <p14:tracePt t="148493" x="1752600" y="5743575"/>
          <p14:tracePt t="148500" x="1765300" y="5743575"/>
          <p14:tracePt t="148512" x="1778000" y="5743575"/>
          <p14:tracePt t="148528" x="1839913" y="5743575"/>
          <p14:tracePt t="148545" x="1914525" y="5743575"/>
          <p14:tracePt t="148546" x="1952625" y="5743575"/>
          <p14:tracePt t="148562" x="2065338" y="5743575"/>
          <p14:tracePt t="148578" x="2216150" y="5743575"/>
          <p14:tracePt t="148595" x="2365375" y="5756275"/>
          <p14:tracePt t="148612" x="2503488" y="5768975"/>
          <p14:tracePt t="148628" x="2616200" y="5794375"/>
          <p14:tracePt t="148646" x="2728913" y="5794375"/>
          <p14:tracePt t="148662" x="2778125" y="5807075"/>
          <p14:tracePt t="148678" x="2828925" y="5807075"/>
          <p14:tracePt t="148695" x="2867025" y="5807075"/>
          <p14:tracePt t="149268" x="2854325" y="5807075"/>
          <p14:tracePt t="149274" x="2828925" y="5819775"/>
          <p14:tracePt t="149282" x="2803525" y="5832475"/>
          <p14:tracePt t="149296" x="2790825" y="5832475"/>
          <p14:tracePt t="149312" x="2741613" y="5856288"/>
          <p14:tracePt t="149313" x="2716213" y="5856288"/>
          <p14:tracePt t="149329" x="2667000" y="5868988"/>
          <p14:tracePt t="149345" x="2590800" y="5894388"/>
          <p14:tracePt t="149362" x="2490788" y="5907088"/>
          <p14:tracePt t="149378" x="2416175" y="5932488"/>
          <p14:tracePt t="149395" x="2303463" y="5945188"/>
          <p14:tracePt t="149412" x="2203450" y="5969000"/>
          <p14:tracePt t="149429" x="2139950" y="5981700"/>
          <p14:tracePt t="149445" x="2090738" y="5981700"/>
          <p14:tracePt t="149462" x="2039938" y="5981700"/>
          <p14:tracePt t="149479" x="2027238" y="5981700"/>
          <p14:tracePt t="149495" x="2014538" y="5981700"/>
          <p14:tracePt t="149513" x="2003425" y="5981700"/>
          <p14:tracePt t="149597" x="2014538" y="5981700"/>
          <p14:tracePt t="149605" x="2039938" y="5981700"/>
          <p14:tracePt t="149612" x="2065338" y="5981700"/>
          <p14:tracePt t="149629" x="2152650" y="5981700"/>
          <p14:tracePt t="149645" x="2290763" y="5981700"/>
          <p14:tracePt t="149662" x="2428875" y="5981700"/>
          <p14:tracePt t="149678" x="2541588" y="5981700"/>
          <p14:tracePt t="149695" x="2616200" y="5981700"/>
          <p14:tracePt t="149696" x="2667000" y="5981700"/>
          <p14:tracePt t="149712" x="2728913" y="5994400"/>
          <p14:tracePt t="149734" x="2741613" y="5994400"/>
          <p14:tracePt t="149745" x="2754313" y="5994400"/>
          <p14:tracePt t="149988" x="2741613" y="5994400"/>
          <p14:tracePt t="149996" x="2728913" y="5994400"/>
          <p14:tracePt t="150003" x="2703513" y="6007100"/>
          <p14:tracePt t="150012" x="2667000" y="6007100"/>
          <p14:tracePt t="150028" x="2578100" y="6019800"/>
          <p14:tracePt t="150045" x="2416175" y="6045200"/>
          <p14:tracePt t="150061" x="2252663" y="6045200"/>
          <p14:tracePt t="150078" x="2027238" y="6045200"/>
          <p14:tracePt t="150096" x="1677988" y="6045200"/>
          <p14:tracePt t="150112" x="1476375" y="6045200"/>
          <p14:tracePt t="150128" x="1327150" y="6045200"/>
          <p14:tracePt t="150145" x="1189038" y="6032500"/>
          <p14:tracePt t="150162" x="1089025" y="6019800"/>
          <p14:tracePt t="150178" x="1027113" y="6007100"/>
          <p14:tracePt t="150196" x="976313" y="6007100"/>
          <p14:tracePt t="150212" x="963613" y="6007100"/>
          <p14:tracePt t="150233" x="950913" y="6007100"/>
          <p14:tracePt t="150963" x="963613" y="6007100"/>
          <p14:tracePt t="150970" x="976313" y="6007100"/>
          <p14:tracePt t="150978" x="1001713" y="5994400"/>
          <p14:tracePt t="150995" x="1101725" y="5981700"/>
          <p14:tracePt t="151012" x="1227138" y="5981700"/>
          <p14:tracePt t="151029" x="1376363" y="5969000"/>
          <p14:tracePt t="151045" x="1514475" y="5956300"/>
          <p14:tracePt t="151062" x="1689100" y="5956300"/>
          <p14:tracePt t="151079" x="1752600" y="5956300"/>
          <p14:tracePt t="151095" x="1790700" y="5956300"/>
          <p14:tracePt t="151112" x="1814513" y="5956300"/>
          <p14:tracePt t="151139" x="1827213" y="5956300"/>
          <p14:tracePt t="153241" x="1839913" y="5956300"/>
          <p14:tracePt t="153248" x="1852613" y="5956300"/>
          <p14:tracePt t="153256" x="1865313" y="5956300"/>
          <p14:tracePt t="153263" x="1878013" y="5945188"/>
          <p14:tracePt t="153278" x="1903413" y="5945188"/>
          <p14:tracePt t="153279" x="1939925" y="5932488"/>
          <p14:tracePt t="153295" x="2027238" y="5907088"/>
          <p14:tracePt t="153312" x="2152650" y="5881688"/>
          <p14:tracePt t="153329" x="2316163" y="5856288"/>
          <p14:tracePt t="153345" x="2490788" y="5832475"/>
          <p14:tracePt t="153362" x="2678113" y="5794375"/>
          <p14:tracePt t="153363" x="2767013" y="5768975"/>
          <p14:tracePt t="153379" x="2903538" y="5756275"/>
          <p14:tracePt t="153395" x="3016250" y="5732463"/>
          <p14:tracePt t="153412" x="3103563" y="5719763"/>
          <p14:tracePt t="153428" x="3167063" y="5719763"/>
          <p14:tracePt t="153446" x="3192463" y="5719763"/>
          <p14:tracePt t="153462" x="3205163" y="5707063"/>
          <p14:tracePt t="153524" x="3192463" y="5707063"/>
          <p14:tracePt t="153534" x="3167063" y="5707063"/>
          <p14:tracePt t="153539" x="3128963" y="5707063"/>
          <p14:tracePt t="153547" x="3092450" y="5707063"/>
          <p14:tracePt t="153562" x="3041650" y="5707063"/>
          <p14:tracePt t="153579" x="2841625" y="5707063"/>
          <p14:tracePt t="153595" x="2690813" y="5707063"/>
          <p14:tracePt t="153612" x="2565400" y="5694363"/>
          <p14:tracePt t="153628" x="2478088" y="5681663"/>
          <p14:tracePt t="153645" x="2441575" y="5681663"/>
          <p14:tracePt t="153646" x="2403475" y="5681663"/>
          <p14:tracePt t="153662" x="2390775" y="5681663"/>
          <p14:tracePt t="153679" x="2365375" y="5681663"/>
          <p14:tracePt t="156646" x="2390775" y="5668963"/>
          <p14:tracePt t="156653" x="2428875" y="5656263"/>
          <p14:tracePt t="156662" x="2490788" y="5619750"/>
          <p14:tracePt t="156678" x="2690813" y="5556250"/>
          <p14:tracePt t="156695" x="2916238" y="5494338"/>
          <p14:tracePt t="156712" x="3192463" y="5430838"/>
          <p14:tracePt t="156729" x="3429000" y="5368925"/>
          <p14:tracePt t="156745" x="3643313" y="5330825"/>
          <p14:tracePt t="156762" x="3830638" y="5305425"/>
          <p14:tracePt t="156778" x="3943350" y="5281613"/>
          <p14:tracePt t="156795" x="4005263" y="5268913"/>
          <p14:tracePt t="156812" x="4043363" y="5268913"/>
          <p14:tracePt t="156829" x="4056063" y="5268913"/>
          <p14:tracePt t="156846" x="4081463" y="5256213"/>
          <p14:tracePt t="156892" x="4068763" y="5256213"/>
          <p14:tracePt t="156900" x="4030663" y="5268913"/>
          <p14:tracePt t="156912" x="4005263" y="5268913"/>
          <p14:tracePt t="156928" x="3917950" y="5281613"/>
          <p14:tracePt t="156946" x="3743325" y="5318125"/>
          <p14:tracePt t="156946" x="3643313" y="5343525"/>
          <p14:tracePt t="156962" x="3405188" y="5394325"/>
          <p14:tracePt t="156978" x="3167063" y="5430838"/>
          <p14:tracePt t="156995" x="2954338" y="5481638"/>
          <p14:tracePt t="157012" x="2778125" y="5518150"/>
          <p14:tracePt t="157029" x="2628900" y="5543550"/>
          <p14:tracePt t="157046" x="2590800" y="5556250"/>
          <p14:tracePt t="157062" x="2554288" y="5568950"/>
          <p14:tracePt t="157079" x="2541588" y="55689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5C243-3ACD-84AF-114E-5ED2C8B6FC7C}"/>
              </a:ext>
            </a:extLst>
          </p:cNvPr>
          <p:cNvSpPr>
            <a:spLocks noGrp="1"/>
          </p:cNvSpPr>
          <p:nvPr>
            <p:ph type="title"/>
          </p:nvPr>
        </p:nvSpPr>
        <p:spPr>
          <a:xfrm>
            <a:off x="1515341" y="345416"/>
            <a:ext cx="9004495" cy="7017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E-Communications Are Legal Records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A4D2997-7206-6E88-547D-72D25FFDC5C3}"/>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7AF0828-9F0B-94CD-A557-C6CD3A91B494}"/>
              </a:ext>
            </a:extLst>
          </p:cNvPr>
          <p:cNvSpPr>
            <a:spLocks noGrp="1"/>
          </p:cNvSpPr>
          <p:nvPr>
            <p:ph idx="1"/>
          </p:nvPr>
        </p:nvSpPr>
        <p:spPr>
          <a:xfrm>
            <a:off x="775454" y="2324960"/>
            <a:ext cx="10641089" cy="3693319"/>
          </a:xfrm>
        </p:spPr>
        <p:txBody>
          <a:bodyPr vert="horz" wrap="square" lIns="91440" tIns="45720" rIns="91440" bIns="45720" rtlCol="0">
            <a:spAutoFit/>
          </a:bodyPr>
          <a:lstStyle/>
          <a:p>
            <a:pPr algn="just"/>
            <a:r>
              <a:rPr lang="en-US" sz="3200" dirty="0"/>
              <a:t>Employers own their e-communications systems as well as the computers, smartphones, and tablets that employees use.</a:t>
            </a:r>
            <a:r>
              <a:rPr lang="en-US" sz="3600" dirty="0"/>
              <a:t> </a:t>
            </a:r>
            <a:r>
              <a:rPr lang="en-US" sz="3200" dirty="0"/>
              <a:t>Any e-communication sent over a company server can be copied, archived, forwarded, and, most significantly, intercepted. For instance, emails can never really be deleted. Moreover, you can be fired for writing an angry or abusive email, blogpost, message, text, tweet, or social media posting. </a:t>
            </a:r>
            <a:endParaRPr lang="en-US"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211028DB-8DBA-72D1-DB82-BF4E8EC28C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5EA1543-F523-EA64-B38D-B74BA8510D9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32206F-3489-A9FB-FFC7-77D986AE505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AD948B1F-8CF0-B995-11B2-6E3A20A62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924139556"/>
      </p:ext>
    </p:extLst>
  </p:cSld>
  <p:clrMapOvr>
    <a:masterClrMapping/>
  </p:clrMapOvr>
  <mc:AlternateContent xmlns:mc="http://schemas.openxmlformats.org/markup-compatibility/2006" xmlns:p14="http://schemas.microsoft.com/office/powerpoint/2010/main">
    <mc:Choice Requires="p14">
      <p:transition spd="slow" p14:dur="2000" advTm="129655"/>
    </mc:Choice>
    <mc:Fallback xmlns="">
      <p:transition spd="slow" advTm="129655"/>
    </mc:Fallback>
  </mc:AlternateContent>
  <p:extLst>
    <p:ext uri="{3A86A75C-4F4B-4683-9AE1-C65F6400EC91}">
      <p14:laserTraceLst xmlns:p14="http://schemas.microsoft.com/office/powerpoint/2010/main">
        <p14:tracePtLst>
          <p14:tracePt t="1191" x="2541588" y="5556250"/>
          <p14:tracePt t="1198" x="2554288" y="5507038"/>
          <p14:tracePt t="1206" x="2578100" y="5418138"/>
          <p14:tracePt t="1222" x="2678113" y="5068888"/>
          <p14:tracePt t="1239" x="2879725" y="4518025"/>
          <p14:tracePt t="1256" x="3205163" y="3767138"/>
          <p14:tracePt t="1272" x="3567113" y="3165475"/>
          <p14:tracePt t="1289" x="3992563" y="2552700"/>
          <p14:tracePt t="1306" x="4556125" y="1865313"/>
          <p14:tracePt t="1322" x="4806950" y="1552575"/>
          <p14:tracePt t="1339" x="4981575" y="1363663"/>
          <p14:tracePt t="1356" x="5081588" y="1263650"/>
          <p14:tracePt t="1374" x="5081588" y="1250950"/>
          <p14:tracePt t="1390" x="5094288" y="1250950"/>
          <p14:tracePt t="1658" x="5094288" y="1238250"/>
          <p14:tracePt t="1666" x="5081588" y="1227138"/>
          <p14:tracePt t="1674" x="5068888" y="1214438"/>
          <p14:tracePt t="1689" x="4994275" y="1150938"/>
          <p14:tracePt t="1706" x="4819650" y="1050925"/>
          <p14:tracePt t="1722" x="4530725" y="912813"/>
          <p14:tracePt t="1739" x="4205288" y="788988"/>
          <p14:tracePt t="1756" x="3917950" y="700088"/>
          <p14:tracePt t="1757" x="3756025" y="676275"/>
          <p14:tracePt t="1773" x="3517900" y="625475"/>
          <p14:tracePt t="1789" x="3292475" y="612775"/>
          <p14:tracePt t="1806" x="3141663" y="612775"/>
          <p14:tracePt t="1823" x="3054350" y="612775"/>
          <p14:tracePt t="1841" x="3041650" y="612775"/>
          <p14:tracePt t="2073" x="3028950" y="612775"/>
          <p14:tracePt t="2080" x="3003550" y="625475"/>
          <p14:tracePt t="2089" x="2979738" y="638175"/>
          <p14:tracePt t="2106" x="2916238" y="650875"/>
          <p14:tracePt t="2123" x="2828925" y="688975"/>
          <p14:tracePt t="2139" x="2741613" y="712788"/>
          <p14:tracePt t="2141" x="2678113" y="750888"/>
          <p14:tracePt t="2156" x="2565400" y="812800"/>
          <p14:tracePt t="2173" x="2465388" y="850900"/>
          <p14:tracePt t="2189" x="2403475" y="889000"/>
          <p14:tracePt t="2206" x="2352675" y="912813"/>
          <p14:tracePt t="2223" x="2328863" y="925513"/>
          <p14:tracePt t="2240" x="2316163" y="925513"/>
          <p14:tracePt t="2241" x="2303463" y="925513"/>
          <p14:tracePt t="2272" x="2290763" y="925513"/>
          <p14:tracePt t="2487" x="2303463" y="925513"/>
          <p14:tracePt t="2495" x="2328863" y="925513"/>
          <p14:tracePt t="2506" x="2352675" y="925513"/>
          <p14:tracePt t="2523" x="2478088" y="925513"/>
          <p14:tracePt t="2540" x="2678113" y="925513"/>
          <p14:tracePt t="2556" x="2816225" y="912813"/>
          <p14:tracePt t="2572" x="2928938" y="901700"/>
          <p14:tracePt t="2590" x="2979738" y="889000"/>
          <p14:tracePt t="2606" x="3028950" y="889000"/>
          <p14:tracePt t="2622" x="3041650" y="876300"/>
          <p14:tracePt t="2931" x="3054350" y="876300"/>
          <p14:tracePt t="2939" x="3067050" y="876300"/>
          <p14:tracePt t="2946" x="3092450" y="876300"/>
          <p14:tracePt t="2956" x="3116263" y="876300"/>
          <p14:tracePt t="2972" x="3216275" y="876300"/>
          <p14:tracePt t="2989" x="3405188" y="876300"/>
          <p14:tracePt t="3006" x="3654425" y="876300"/>
          <p14:tracePt t="3023" x="3943350" y="912813"/>
          <p14:tracePt t="3024" x="4092575" y="938213"/>
          <p14:tracePt t="3040" x="4406900" y="989013"/>
          <p14:tracePt t="3056" x="4681538" y="1025525"/>
          <p14:tracePt t="3072" x="4881563" y="1038225"/>
          <p14:tracePt t="3089" x="5032375" y="1038225"/>
          <p14:tracePt t="3106" x="5132388" y="1038225"/>
          <p14:tracePt t="3123" x="5145088" y="1038225"/>
          <p14:tracePt t="3139" x="5157788" y="1038225"/>
          <p14:tracePt t="3354" x="5170488" y="1038225"/>
          <p14:tracePt t="3361" x="5194300" y="1025525"/>
          <p14:tracePt t="3373" x="5207000" y="1025525"/>
          <p14:tracePt t="3389" x="5294313" y="1014413"/>
          <p14:tracePt t="3406" x="5419725" y="976313"/>
          <p14:tracePt t="3406" x="5532438" y="963613"/>
          <p14:tracePt t="3423" x="5732463" y="938213"/>
          <p14:tracePt t="3439" x="5970588" y="925513"/>
          <p14:tracePt t="3456" x="6183313" y="925513"/>
          <p14:tracePt t="3473" x="6383338" y="925513"/>
          <p14:tracePt t="3491" x="6621463" y="925513"/>
          <p14:tracePt t="3506" x="6659563" y="925513"/>
          <p14:tracePt t="3507" x="6684963" y="925513"/>
          <p14:tracePt t="3522" x="6746875" y="925513"/>
          <p14:tracePt t="3539" x="6759575" y="925513"/>
          <p14:tracePt t="3844" x="6746875" y="925513"/>
          <p14:tracePt t="3852" x="6696075" y="925513"/>
          <p14:tracePt t="3859" x="6659563" y="938213"/>
          <p14:tracePt t="3873" x="6584950" y="963613"/>
          <p14:tracePt t="3889" x="6408738" y="989013"/>
          <p14:tracePt t="3890" x="6308725" y="1001713"/>
          <p14:tracePt t="3906" x="6070600" y="1014413"/>
          <p14:tracePt t="3923" x="5808663" y="1038225"/>
          <p14:tracePt t="3939" x="5583238" y="1063625"/>
          <p14:tracePt t="3955" x="5383213" y="1101725"/>
          <p14:tracePt t="3972" x="5232400" y="1125538"/>
          <p14:tracePt t="3990" x="5045075" y="1189038"/>
          <p14:tracePt t="4006" x="4968875" y="1201738"/>
          <p14:tracePt t="4022" x="4956175" y="1201738"/>
          <p14:tracePt t="4258" x="4956175" y="1214438"/>
          <p14:tracePt t="4266" x="4956175" y="1227138"/>
          <p14:tracePt t="4273" x="4968875" y="1227138"/>
          <p14:tracePt t="4289" x="4994275" y="1238250"/>
          <p14:tracePt t="4306" x="5032375" y="1289050"/>
          <p14:tracePt t="4322" x="5094288" y="1389063"/>
          <p14:tracePt t="4339" x="5181600" y="1589088"/>
          <p14:tracePt t="4356" x="5270500" y="1801813"/>
          <p14:tracePt t="4373" x="5383213" y="2114550"/>
          <p14:tracePt t="4389" x="5419725" y="2265363"/>
          <p14:tracePt t="4406" x="5457825" y="2390775"/>
          <p14:tracePt t="4423" x="5483225" y="2503488"/>
          <p14:tracePt t="4439" x="5495925" y="2565400"/>
          <p14:tracePt t="4457" x="5507038" y="2590800"/>
          <p14:tracePt t="4457" x="5519738" y="2603500"/>
          <p14:tracePt t="4473" x="5532438" y="2616200"/>
          <p14:tracePt t="6475" x="5557838" y="2616200"/>
          <p14:tracePt t="6483" x="5570538" y="2590800"/>
          <p14:tracePt t="6490" x="5619750" y="2552700"/>
          <p14:tracePt t="6506" x="5757863" y="2465388"/>
          <p14:tracePt t="6523" x="5957888" y="2352675"/>
          <p14:tracePt t="6539" x="6157913" y="2265363"/>
          <p14:tracePt t="6556" x="6383338" y="2190750"/>
          <p14:tracePt t="6573" x="6572250" y="2101850"/>
          <p14:tracePt t="6590" x="6808788" y="2027238"/>
          <p14:tracePt t="6606" x="6910388" y="1989138"/>
          <p14:tracePt t="6623" x="6959600" y="1965325"/>
          <p14:tracePt t="6639" x="6997700" y="1939925"/>
          <p14:tracePt t="6656" x="7021513" y="1939925"/>
          <p14:tracePt t="6673" x="7034213" y="1927225"/>
          <p14:tracePt t="6751" x="7021513" y="1927225"/>
          <p14:tracePt t="6758" x="6985000" y="1927225"/>
          <p14:tracePt t="6767" x="6946900" y="1927225"/>
          <p14:tracePt t="6774" x="6910388" y="1927225"/>
          <p14:tracePt t="6790" x="6808788" y="1927225"/>
          <p14:tracePt t="6806" x="6708775" y="1927225"/>
          <p14:tracePt t="6823" x="6646863" y="1927225"/>
          <p14:tracePt t="6839" x="6584950" y="1927225"/>
          <p14:tracePt t="6856" x="6572250" y="1927225"/>
          <p14:tracePt t="8661" x="6546850" y="1927225"/>
          <p14:tracePt t="8669" x="6521450" y="1939925"/>
          <p14:tracePt t="8676" x="6496050" y="1965325"/>
          <p14:tracePt t="8689" x="6459538" y="1978025"/>
          <p14:tracePt t="8707" x="6283325" y="2065338"/>
          <p14:tracePt t="8723" x="6108700" y="2114550"/>
          <p14:tracePt t="8740" x="5921375" y="2165350"/>
          <p14:tracePt t="8756" x="5695950" y="2214563"/>
          <p14:tracePt t="8773" x="5432425" y="2265363"/>
          <p14:tracePt t="8790" x="5119688" y="2327275"/>
          <p14:tracePt t="8807" x="4594225" y="2427288"/>
          <p14:tracePt t="8823" x="4268788" y="2490788"/>
          <p14:tracePt t="8840" x="3968750" y="2578100"/>
          <p14:tracePt t="8856" x="3692525" y="2665413"/>
          <p14:tracePt t="8873" x="3467100" y="2752725"/>
          <p14:tracePt t="8889" x="3317875" y="2816225"/>
          <p14:tracePt t="8893" x="3241675" y="2840038"/>
          <p14:tracePt t="8906" x="3179763" y="2878138"/>
          <p14:tracePt t="8923" x="3141663" y="2890838"/>
          <p14:tracePt t="9221" x="3128963" y="2890838"/>
          <p14:tracePt t="9229" x="3103563" y="2903538"/>
          <p14:tracePt t="9239" x="3092450" y="2903538"/>
          <p14:tracePt t="9256" x="2967038" y="2941638"/>
          <p14:tracePt t="9273" x="2778125" y="2990850"/>
          <p14:tracePt t="9274" x="2654300" y="3016250"/>
          <p14:tracePt t="9289" x="2541588" y="3041650"/>
          <p14:tracePt t="9290" x="2416175" y="3054350"/>
          <p14:tracePt t="9306" x="2203450" y="3078163"/>
          <p14:tracePt t="9323" x="1978025" y="3090863"/>
          <p14:tracePt t="9339" x="1790700" y="3103563"/>
          <p14:tracePt t="9356" x="1627188" y="3103563"/>
          <p14:tracePt t="9372" x="1501775" y="3103563"/>
          <p14:tracePt t="9390" x="1376363" y="3116263"/>
          <p14:tracePt t="9406" x="1352550" y="3116263"/>
          <p14:tracePt t="9727" x="1376363" y="3116263"/>
          <p14:tracePt t="9735" x="1401763" y="3116263"/>
          <p14:tracePt t="9742" x="1439863" y="3116263"/>
          <p14:tracePt t="9756" x="1489075" y="3116263"/>
          <p14:tracePt t="9757" x="1577975" y="3116263"/>
          <p14:tracePt t="9773" x="1639888" y="3103563"/>
          <p14:tracePt t="9773" x="1739900" y="3103563"/>
          <p14:tracePt t="9789" x="1939925" y="3103563"/>
          <p14:tracePt t="9806" x="2152650" y="3090863"/>
          <p14:tracePt t="9823" x="2352675" y="3090863"/>
          <p14:tracePt t="9839" x="2528888" y="3078163"/>
          <p14:tracePt t="9856" x="2654300" y="3078163"/>
          <p14:tracePt t="9857" x="2690813" y="3078163"/>
          <p14:tracePt t="9873" x="2716213" y="3078163"/>
          <p14:tracePt t="9889" x="2741613" y="3078163"/>
          <p14:tracePt t="10241" x="2754313" y="3078163"/>
          <p14:tracePt t="10249" x="2767013" y="3078163"/>
          <p14:tracePt t="10257" x="2778125" y="3078163"/>
          <p14:tracePt t="10272" x="2841625" y="3054350"/>
          <p14:tracePt t="10290" x="2916238" y="3054350"/>
          <p14:tracePt t="10306" x="3054350" y="3041650"/>
          <p14:tracePt t="10323" x="3228975" y="3041650"/>
          <p14:tracePt t="10339" x="3405188" y="3041650"/>
          <p14:tracePt t="10340" x="3517900" y="3054350"/>
          <p14:tracePt t="10356" x="3679825" y="3078163"/>
          <p14:tracePt t="10373" x="3817938" y="3116263"/>
          <p14:tracePt t="10389" x="3930650" y="3154363"/>
          <p14:tracePt t="10406" x="3992563" y="3165475"/>
          <p14:tracePt t="10423" x="4030663" y="3178175"/>
          <p14:tracePt t="10448" x="4043363" y="3178175"/>
          <p14:tracePt t="11023" x="4056063" y="3178175"/>
          <p14:tracePt t="11031" x="4068763" y="3178175"/>
          <p14:tracePt t="11039" x="4092575" y="3178175"/>
          <p14:tracePt t="11056" x="4168775" y="3190875"/>
          <p14:tracePt t="11072" x="4268788" y="3216275"/>
          <p14:tracePt t="11089" x="4443413" y="3241675"/>
          <p14:tracePt t="11106" x="4656138" y="3303588"/>
          <p14:tracePt t="11123" x="4932363" y="3378200"/>
          <p14:tracePt t="11139" x="5094288" y="3416300"/>
          <p14:tracePt t="11156" x="5194300" y="3454400"/>
          <p14:tracePt t="11173" x="5281613" y="3490913"/>
          <p14:tracePt t="11189" x="5345113" y="3529013"/>
          <p14:tracePt t="11206" x="5370513" y="3529013"/>
          <p14:tracePt t="11224" x="5383213" y="3529013"/>
          <p14:tracePt t="11591" x="5383213" y="3541713"/>
          <p14:tracePt t="11599" x="5370513" y="3541713"/>
          <p14:tracePt t="11606" x="5332413" y="3541713"/>
          <p14:tracePt t="11623" x="5245100" y="3554413"/>
          <p14:tracePt t="11639" x="5057775" y="3567113"/>
          <p14:tracePt t="11656" x="4856163" y="3579813"/>
          <p14:tracePt t="11672" x="4619625" y="3590925"/>
          <p14:tracePt t="11689" x="4430713" y="3616325"/>
          <p14:tracePt t="11690" x="4330700" y="3616325"/>
          <p14:tracePt t="11706" x="4230688" y="3629025"/>
          <p14:tracePt t="11707" x="4156075" y="3641725"/>
          <p14:tracePt t="11723" x="4043363" y="3654425"/>
          <p14:tracePt t="11740" x="3992563" y="3667125"/>
          <p14:tracePt t="11756" x="3943350" y="3679825"/>
          <p14:tracePt t="11774" x="3917950" y="3679825"/>
          <p14:tracePt t="11790" x="3905250" y="3679825"/>
          <p14:tracePt t="12074" x="3930650" y="3679825"/>
          <p14:tracePt t="12082" x="3943350" y="3679825"/>
          <p14:tracePt t="12090" x="3956050" y="3679825"/>
          <p14:tracePt t="12106" x="4017963" y="3679825"/>
          <p14:tracePt t="12122" x="4143375" y="3679825"/>
          <p14:tracePt t="12139" x="4343400" y="3692525"/>
          <p14:tracePt t="12156" x="4594225" y="3754438"/>
          <p14:tracePt t="12173" x="4868863" y="3792538"/>
          <p14:tracePt t="12174" x="5019675" y="3816350"/>
          <p14:tracePt t="12190" x="5294313" y="3867150"/>
          <p14:tracePt t="12206" x="5507038" y="3905250"/>
          <p14:tracePt t="12223" x="5670550" y="3941763"/>
          <p14:tracePt t="12239" x="5757863" y="3967163"/>
          <p14:tracePt t="12256" x="5783263" y="3967163"/>
          <p14:tracePt t="12273" x="5795963" y="3967163"/>
          <p14:tracePt t="12665" x="5808663" y="3967163"/>
          <p14:tracePt t="12680" x="5832475" y="3967163"/>
          <p14:tracePt t="12688" x="5857875" y="3967163"/>
          <p14:tracePt t="12695" x="5895975" y="3967163"/>
          <p14:tracePt t="12706" x="5932488" y="3967163"/>
          <p14:tracePt t="12723" x="6083300" y="3979863"/>
          <p14:tracePt t="12740" x="6321425" y="3992563"/>
          <p14:tracePt t="12741" x="6421438" y="4005263"/>
          <p14:tracePt t="12756" x="6546850" y="4017963"/>
          <p14:tracePt t="12757" x="6621463" y="4017963"/>
          <p14:tracePt t="12773" x="6808788" y="4029075"/>
          <p14:tracePt t="12789" x="6985000" y="4054475"/>
          <p14:tracePt t="12806" x="7110413" y="4067175"/>
          <p14:tracePt t="12823" x="7146925" y="4067175"/>
          <p14:tracePt t="12840" x="7159625" y="4067175"/>
          <p14:tracePt t="13141" x="7146925" y="4067175"/>
          <p14:tracePt t="13148" x="7110413" y="4067175"/>
          <p14:tracePt t="13156" x="7059613" y="4067175"/>
          <p14:tracePt t="13173" x="6897688" y="4067175"/>
          <p14:tracePt t="13189" x="6672263" y="4067175"/>
          <p14:tracePt t="13206" x="6370638" y="4067175"/>
          <p14:tracePt t="13223" x="6045200" y="4054475"/>
          <p14:tracePt t="13224" x="5832475" y="4017963"/>
          <p14:tracePt t="13240" x="5319713" y="3967163"/>
          <p14:tracePt t="13256" x="4894263" y="3941763"/>
          <p14:tracePt t="13272" x="4530725" y="3916363"/>
          <p14:tracePt t="13289" x="4217988" y="3916363"/>
          <p14:tracePt t="13306" x="3979863" y="3916363"/>
          <p14:tracePt t="13323" x="3830638" y="3916363"/>
          <p14:tracePt t="13324" x="3756025" y="3916363"/>
          <p14:tracePt t="13340" x="3705225" y="3916363"/>
          <p14:tracePt t="13356" x="3679825" y="3916363"/>
          <p14:tracePt t="13373" x="3667125" y="3916363"/>
          <p14:tracePt t="13639" x="3654425" y="3916363"/>
          <p14:tracePt t="13647" x="3630613" y="3916363"/>
          <p14:tracePt t="13656" x="3579813" y="3929063"/>
          <p14:tracePt t="13673" x="3454400" y="3967163"/>
          <p14:tracePt t="13689" x="3279775" y="4017963"/>
          <p14:tracePt t="13707" x="3067050" y="4054475"/>
          <p14:tracePt t="13708" x="2941638" y="4079875"/>
          <p14:tracePt t="13722" x="2841625" y="4105275"/>
          <p14:tracePt t="13739" x="2565400" y="4141788"/>
          <p14:tracePt t="13756" x="2403475" y="4154488"/>
          <p14:tracePt t="13773" x="2316163" y="4179888"/>
          <p14:tracePt t="13789" x="2252663" y="4192588"/>
          <p14:tracePt t="13806" x="2216150" y="4192588"/>
          <p14:tracePt t="13823" x="2203450" y="4192588"/>
          <p14:tracePt t="19155" x="2190750" y="4192588"/>
          <p14:tracePt t="19177" x="2165350" y="4192588"/>
          <p14:tracePt t="19192" x="2139950" y="4192588"/>
          <p14:tracePt t="19200" x="2116138" y="4205288"/>
          <p14:tracePt t="19207" x="2090738" y="4205288"/>
          <p14:tracePt t="19223" x="2027238" y="4205288"/>
          <p14:tracePt t="19240" x="1952625" y="4205288"/>
          <p14:tracePt t="19256" x="1878013" y="4205288"/>
          <p14:tracePt t="19273" x="1778000" y="4205288"/>
          <p14:tracePt t="19290" x="1639888" y="4205288"/>
          <p14:tracePt t="19306" x="1489075" y="4205288"/>
          <p14:tracePt t="19323" x="1263650" y="4192588"/>
          <p14:tracePt t="19339" x="1089025" y="4192588"/>
          <p14:tracePt t="19356" x="976313" y="4192588"/>
          <p14:tracePt t="19373" x="850900" y="4192588"/>
          <p14:tracePt t="19389" x="763588" y="4192588"/>
          <p14:tracePt t="19407" x="688975" y="4192588"/>
          <p14:tracePt t="19423" x="638175" y="4192588"/>
          <p14:tracePt t="19440" x="612775" y="4192588"/>
          <p14:tracePt t="19760" x="638175" y="4192588"/>
          <p14:tracePt t="19768" x="650875" y="4192588"/>
          <p14:tracePt t="19775" x="688975" y="4192588"/>
          <p14:tracePt t="19790" x="725488" y="4192588"/>
          <p14:tracePt t="19791" x="776288" y="4192588"/>
          <p14:tracePt t="19806" x="914400" y="4192588"/>
          <p14:tracePt t="19823" x="1114425" y="4192588"/>
          <p14:tracePt t="19840" x="1339850" y="4217988"/>
          <p14:tracePt t="19856" x="1527175" y="4241800"/>
          <p14:tracePt t="19873" x="1701800" y="4267200"/>
          <p14:tracePt t="19889" x="1852613" y="4279900"/>
          <p14:tracePt t="19890" x="1903413" y="4292600"/>
          <p14:tracePt t="19906" x="1978025" y="4292600"/>
          <p14:tracePt t="19923" x="2014538" y="4292600"/>
          <p14:tracePt t="19943" x="2027238" y="4292600"/>
          <p14:tracePt t="20688" x="2039938" y="4292600"/>
          <p14:tracePt t="20704" x="2052638" y="4292600"/>
          <p14:tracePt t="20711" x="2065338" y="4292600"/>
          <p14:tracePt t="20723" x="2090738" y="4292600"/>
          <p14:tracePt t="20740" x="2165350" y="4267200"/>
          <p14:tracePt t="20741" x="2228850" y="4254500"/>
          <p14:tracePt t="20756" x="2278063" y="4241800"/>
          <p14:tracePt t="20757" x="2339975" y="4230688"/>
          <p14:tracePt t="20773" x="2478088" y="4192588"/>
          <p14:tracePt t="20789" x="2616200" y="4167188"/>
          <p14:tracePt t="20806" x="2778125" y="4141788"/>
          <p14:tracePt t="20823" x="2879725" y="4117975"/>
          <p14:tracePt t="20840" x="2967038" y="4117975"/>
          <p14:tracePt t="20841" x="2992438" y="4105275"/>
          <p14:tracePt t="20857" x="3028950" y="4092575"/>
          <p14:tracePt t="20873" x="3054350" y="4092575"/>
          <p14:tracePt t="22314" x="3041650" y="4092575"/>
          <p14:tracePt t="22322" x="3003550" y="4092575"/>
          <p14:tracePt t="22329" x="2979738" y="4092575"/>
          <p14:tracePt t="22340" x="2941638" y="4092575"/>
          <p14:tracePt t="22356" x="2879725" y="4067175"/>
          <p14:tracePt t="22373" x="2767013" y="4041775"/>
          <p14:tracePt t="22389" x="2628900" y="4005263"/>
          <p14:tracePt t="22390" x="2541588" y="3979863"/>
          <p14:tracePt t="22407" x="2403475" y="3954463"/>
          <p14:tracePt t="22423" x="2278063" y="3929063"/>
          <p14:tracePt t="22440" x="2178050" y="3905250"/>
          <p14:tracePt t="22456" x="2103438" y="3892550"/>
          <p14:tracePt t="22473" x="2039938" y="3892550"/>
          <p14:tracePt t="22490" x="1990725" y="3867150"/>
          <p14:tracePt t="22506" x="1978025" y="3867150"/>
          <p14:tracePt t="22523" x="1965325" y="3867150"/>
          <p14:tracePt t="22544" x="1952625" y="3867150"/>
          <p14:tracePt t="22582" x="1939925" y="3867150"/>
          <p14:tracePt t="26110" x="1952625" y="3867150"/>
          <p14:tracePt t="26118" x="2003425" y="3841750"/>
          <p14:tracePt t="26126" x="2039938" y="3829050"/>
          <p14:tracePt t="26140" x="2090738" y="3803650"/>
          <p14:tracePt t="26157" x="2328863" y="3741738"/>
          <p14:tracePt t="26173" x="2503488" y="3679825"/>
          <p14:tracePt t="26190" x="2678113" y="3616325"/>
          <p14:tracePt t="26206" x="2854325" y="3579813"/>
          <p14:tracePt t="26223" x="3028950" y="3541713"/>
          <p14:tracePt t="26240" x="3141663" y="3516313"/>
          <p14:tracePt t="26241" x="3179763" y="3503613"/>
          <p14:tracePt t="26256" x="3216275" y="3490913"/>
          <p14:tracePt t="26273" x="3267075" y="3479800"/>
          <p14:tracePt t="26290" x="3292475" y="3479800"/>
          <p14:tracePt t="26348" x="3267075" y="3479800"/>
          <p14:tracePt t="26356" x="3228975" y="3479800"/>
          <p14:tracePt t="26363" x="3179763" y="3479800"/>
          <p14:tracePt t="26373" x="3116263" y="3479800"/>
          <p14:tracePt t="26390" x="3016250" y="3516313"/>
          <p14:tracePt t="26406" x="2879725" y="3554413"/>
          <p14:tracePt t="26423" x="2754313" y="3603625"/>
          <p14:tracePt t="26440" x="2667000" y="3629025"/>
          <p14:tracePt t="26456" x="2616200" y="3641725"/>
          <p14:tracePt t="26473" x="2603500" y="3641725"/>
          <p14:tracePt t="26489" x="2590800" y="3641725"/>
          <p14:tracePt t="28511" x="2616200" y="3641725"/>
          <p14:tracePt t="28519" x="2628900" y="3641725"/>
          <p14:tracePt t="28527" x="2641600" y="3641725"/>
          <p14:tracePt t="28539" x="2667000" y="3641725"/>
          <p14:tracePt t="28556" x="2754313" y="3641725"/>
          <p14:tracePt t="28573" x="2903538" y="3641725"/>
          <p14:tracePt t="28590" x="2992438" y="3641725"/>
          <p14:tracePt t="28606" x="3116263" y="3641725"/>
          <p14:tracePt t="28623" x="3216275" y="3641725"/>
          <p14:tracePt t="28639" x="3305175" y="3641725"/>
          <p14:tracePt t="28657" x="3392488" y="3654425"/>
          <p14:tracePt t="28673" x="3417888" y="3654425"/>
          <p14:tracePt t="28690" x="3441700" y="3654425"/>
          <p14:tracePt t="28706" x="3454400" y="3654425"/>
          <p14:tracePt t="28741" x="3467100" y="3654425"/>
          <p14:tracePt t="29309" x="3441700" y="3654425"/>
          <p14:tracePt t="29317" x="3429000" y="3667125"/>
          <p14:tracePt t="29324" x="3417888" y="3667125"/>
          <p14:tracePt t="29340" x="3367088" y="3679825"/>
          <p14:tracePt t="29356" x="3317875" y="3679825"/>
          <p14:tracePt t="29373" x="3241675" y="3703638"/>
          <p14:tracePt t="29389" x="3154363" y="3716338"/>
          <p14:tracePt t="29406" x="3067050" y="3729038"/>
          <p14:tracePt t="29424" x="2928938" y="3729038"/>
          <p14:tracePt t="29440" x="2867025" y="3754438"/>
          <p14:tracePt t="29456" x="2803525" y="3754438"/>
          <p14:tracePt t="29473" x="2754313" y="3754438"/>
          <p14:tracePt t="29490" x="2728913" y="3754438"/>
          <p14:tracePt t="29506" x="2716213" y="3754438"/>
          <p14:tracePt t="29524" x="2703513" y="3754438"/>
          <p14:tracePt t="29578" x="2728913" y="3754438"/>
          <p14:tracePt t="29586" x="2754313" y="3754438"/>
          <p14:tracePt t="29593" x="2790825" y="3741738"/>
          <p14:tracePt t="29606" x="2841625" y="3729038"/>
          <p14:tracePt t="29608" x="2928938" y="3703638"/>
          <p14:tracePt t="29623" x="3003550" y="3692525"/>
          <p14:tracePt t="29624" x="3092450" y="3667125"/>
          <p14:tracePt t="29639" x="3279775" y="3629025"/>
          <p14:tracePt t="29656" x="3454400" y="3603625"/>
          <p14:tracePt t="29673" x="3654425" y="3579813"/>
          <p14:tracePt t="29690" x="3779838" y="3579813"/>
          <p14:tracePt t="29707" x="3867150" y="3579813"/>
          <p14:tracePt t="29708" x="3905250" y="3579813"/>
          <p14:tracePt t="29724" x="3943350" y="3579813"/>
          <p14:tracePt t="29740" x="3968750" y="3579813"/>
          <p14:tracePt t="29756" x="3979863" y="3579813"/>
          <p14:tracePt t="30790" x="3992563" y="3579813"/>
          <p14:tracePt t="30805" x="4005263" y="3579813"/>
          <p14:tracePt t="30820" x="4030663" y="3579813"/>
          <p14:tracePt t="30828" x="4056063" y="3579813"/>
          <p14:tracePt t="30840" x="4081463" y="3579813"/>
          <p14:tracePt t="30856" x="4168775" y="3590925"/>
          <p14:tracePt t="30874" x="4318000" y="3616325"/>
          <p14:tracePt t="30890" x="4430713" y="3641725"/>
          <p14:tracePt t="30906" x="4506913" y="3667125"/>
          <p14:tracePt t="30923" x="4556125" y="3692525"/>
          <p14:tracePt t="30939" x="4594225" y="3716338"/>
          <p14:tracePt t="30957" x="4630738" y="3729038"/>
          <p14:tracePt t="30973" x="4643438" y="3741738"/>
          <p14:tracePt t="31005" x="4656138" y="3754438"/>
          <p14:tracePt t="31019" x="4656138" y="3767138"/>
          <p14:tracePt t="31043" x="4656138" y="3779838"/>
          <p14:tracePt t="31050" x="4656138" y="3792538"/>
          <p14:tracePt t="31057" x="4656138" y="3803650"/>
          <p14:tracePt t="31074" x="4643438" y="3841750"/>
          <p14:tracePt t="31089" x="4594225" y="3892550"/>
          <p14:tracePt t="31106" x="4543425" y="3941763"/>
          <p14:tracePt t="31123" x="4468813" y="4005263"/>
          <p14:tracePt t="31140" x="4394200" y="4054475"/>
          <p14:tracePt t="31156" x="4305300" y="4105275"/>
          <p14:tracePt t="31157" x="4281488" y="4117975"/>
          <p14:tracePt t="31174" x="4243388" y="4141788"/>
          <p14:tracePt t="31190" x="4205288" y="4167188"/>
          <p14:tracePt t="31206" x="4192588" y="4179888"/>
          <p14:tracePt t="31223" x="4181475" y="4192588"/>
          <p14:tracePt t="31496" x="4192588" y="4179888"/>
          <p14:tracePt t="31503" x="4217988" y="4154488"/>
          <p14:tracePt t="31510" x="4243388" y="4141788"/>
          <p14:tracePt t="31523" x="4281488" y="4117975"/>
          <p14:tracePt t="31540" x="4394200" y="4079875"/>
          <p14:tracePt t="31541" x="4494213" y="4041775"/>
          <p14:tracePt t="31557" x="4694238" y="3967163"/>
          <p14:tracePt t="31573" x="4932363" y="3916363"/>
          <p14:tracePt t="31590" x="5157788" y="3879850"/>
          <p14:tracePt t="31606" x="5370513" y="3841750"/>
          <p14:tracePt t="31623" x="5570538" y="3803650"/>
          <p14:tracePt t="31640" x="5683250" y="3792538"/>
          <p14:tracePt t="31641" x="5757863" y="3779838"/>
          <p14:tracePt t="31657" x="5821363" y="3767138"/>
          <p14:tracePt t="31673" x="5870575" y="3767138"/>
          <p14:tracePt t="31690" x="5908675" y="3741738"/>
          <p14:tracePt t="31706" x="5921375" y="3741738"/>
          <p14:tracePt t="32018" x="5932488" y="3741738"/>
          <p14:tracePt t="32024" x="5945188" y="3741738"/>
          <p14:tracePt t="32033" x="5970588" y="3716338"/>
          <p14:tracePt t="32040" x="6021388" y="3703638"/>
          <p14:tracePt t="32058" x="6096000" y="3679825"/>
          <p14:tracePt t="32073" x="6234113" y="3654425"/>
          <p14:tracePt t="32090" x="6396038" y="3616325"/>
          <p14:tracePt t="32106" x="6559550" y="3603625"/>
          <p14:tracePt t="32123" x="6684963" y="3579813"/>
          <p14:tracePt t="32124" x="6759575" y="3579813"/>
          <p14:tracePt t="32140" x="6821488" y="3579813"/>
          <p14:tracePt t="32156" x="6872288" y="3579813"/>
          <p14:tracePt t="32173" x="6910388" y="3579813"/>
          <p14:tracePt t="32189" x="6934200" y="3579813"/>
          <p14:tracePt t="32206" x="6946900" y="3579813"/>
          <p14:tracePt t="32223" x="6959600" y="3579813"/>
          <p14:tracePt t="32684" x="6946900" y="3579813"/>
          <p14:tracePt t="32691" x="6910388" y="3579813"/>
          <p14:tracePt t="32700" x="6872288" y="3579813"/>
          <p14:tracePt t="32707" x="6821488" y="3579813"/>
          <p14:tracePt t="32723" x="6684963" y="3579813"/>
          <p14:tracePt t="32740" x="6472238" y="3579813"/>
          <p14:tracePt t="32756" x="6270625" y="3579813"/>
          <p14:tracePt t="32773" x="6034088" y="3579813"/>
          <p14:tracePt t="32790" x="5770563" y="3579813"/>
          <p14:tracePt t="32791" x="5670550" y="3579813"/>
          <p14:tracePt t="32807" x="5407025" y="3579813"/>
          <p14:tracePt t="32823" x="5194300" y="3579813"/>
          <p14:tracePt t="32840" x="4956175" y="3603625"/>
          <p14:tracePt t="32856" x="4756150" y="3641725"/>
          <p14:tracePt t="32873" x="4594225" y="3667125"/>
          <p14:tracePt t="32890" x="4456113" y="3679825"/>
          <p14:tracePt t="32907" x="4343400" y="3692525"/>
          <p14:tracePt t="32923" x="4294188" y="3703638"/>
          <p14:tracePt t="32940" x="4281488" y="3716338"/>
          <p14:tracePt t="32957" x="4268788" y="3716338"/>
          <p14:tracePt t="33336" x="4256088" y="3729038"/>
          <p14:tracePt t="33344" x="4243388" y="3729038"/>
          <p14:tracePt t="33351" x="4230688" y="3729038"/>
          <p14:tracePt t="33359" x="4217988" y="3741738"/>
          <p14:tracePt t="33373" x="4192588" y="3754438"/>
          <p14:tracePt t="33390" x="4056063" y="3779838"/>
          <p14:tracePt t="33406" x="3905250" y="3792538"/>
          <p14:tracePt t="33423" x="3692525" y="3816350"/>
          <p14:tracePt t="33440" x="3441700" y="3841750"/>
          <p14:tracePt t="33457" x="3192463" y="3867150"/>
          <p14:tracePt t="33473" x="2967038" y="3905250"/>
          <p14:tracePt t="33474" x="2854325" y="3941763"/>
          <p14:tracePt t="33490" x="2678113" y="3979863"/>
          <p14:tracePt t="33506" x="2528888" y="3992563"/>
          <p14:tracePt t="33523" x="2441575" y="4017963"/>
          <p14:tracePt t="33540" x="2378075" y="4041775"/>
          <p14:tracePt t="33556" x="2339975" y="4054475"/>
          <p14:tracePt t="33573" x="2328863" y="4054475"/>
          <p14:tracePt t="33590" x="2316163" y="4054475"/>
          <p14:tracePt t="33896" x="2303463" y="4067175"/>
          <p14:tracePt t="33911" x="2290763" y="4067175"/>
          <p14:tracePt t="33919" x="2265363" y="4067175"/>
          <p14:tracePt t="33926" x="2239963" y="4067175"/>
          <p14:tracePt t="33939" x="2203450" y="4079875"/>
          <p14:tracePt t="33957" x="2065338" y="4105275"/>
          <p14:tracePt t="33973" x="1927225" y="4117975"/>
          <p14:tracePt t="33990" x="1790700" y="4129088"/>
          <p14:tracePt t="34006" x="1639888" y="4154488"/>
          <p14:tracePt t="34023" x="1501775" y="4154488"/>
          <p14:tracePt t="34040" x="1389063" y="4154488"/>
          <p14:tracePt t="34041" x="1352550" y="4167188"/>
          <p14:tracePt t="34058" x="1252538" y="4179888"/>
          <p14:tracePt t="34073" x="1201738" y="4179888"/>
          <p14:tracePt t="34090" x="1163638" y="4192588"/>
          <p14:tracePt t="34106" x="1150938" y="4192588"/>
          <p14:tracePt t="35376" x="1163638" y="4192588"/>
          <p14:tracePt t="35384" x="1189038" y="4192588"/>
          <p14:tracePt t="35392" x="1214438" y="4167188"/>
          <p14:tracePt t="35406" x="1239838" y="4154488"/>
          <p14:tracePt t="35423" x="1401763" y="4105275"/>
          <p14:tracePt t="35440" x="1627188" y="4054475"/>
          <p14:tracePt t="35457" x="1890713" y="4005263"/>
          <p14:tracePt t="35473" x="2152650" y="3954463"/>
          <p14:tracePt t="35490" x="2403475" y="3929063"/>
          <p14:tracePt t="35491" x="2503488" y="3929063"/>
          <p14:tracePt t="35506" x="2728913" y="3929063"/>
          <p14:tracePt t="35523" x="2867025" y="3916363"/>
          <p14:tracePt t="35540" x="2967038" y="3916363"/>
          <p14:tracePt t="35556" x="3028950" y="3916363"/>
          <p14:tracePt t="35573" x="3092450" y="3905250"/>
          <p14:tracePt t="35590" x="3116263" y="3905250"/>
          <p14:tracePt t="35868" x="3103563" y="3905250"/>
          <p14:tracePt t="35875" x="3067050" y="3929063"/>
          <p14:tracePt t="35883" x="3041650" y="3941763"/>
          <p14:tracePt t="35892" x="3003550" y="3941763"/>
          <p14:tracePt t="35906" x="2928938" y="3967163"/>
          <p14:tracePt t="35924" x="2854325" y="3992563"/>
          <p14:tracePt t="35939" x="2778125" y="3992563"/>
          <p14:tracePt t="35957" x="2703513" y="4005263"/>
          <p14:tracePt t="35973" x="2603500" y="4017963"/>
          <p14:tracePt t="35974" x="2541588" y="4029075"/>
          <p14:tracePt t="35990" x="2465388" y="4041775"/>
          <p14:tracePt t="36006" x="2416175" y="4041775"/>
          <p14:tracePt t="36023" x="2378075" y="4041775"/>
          <p14:tracePt t="36040" x="2352675" y="4041775"/>
          <p14:tracePt t="36351" x="2365375" y="4041775"/>
          <p14:tracePt t="36358" x="2403475" y="4041775"/>
          <p14:tracePt t="36366" x="2428875" y="4041775"/>
          <p14:tracePt t="36374" x="2478088" y="4041775"/>
          <p14:tracePt t="36390" x="2654300" y="4041775"/>
          <p14:tracePt t="36406" x="2903538" y="4041775"/>
          <p14:tracePt t="36423" x="3128963" y="4041775"/>
          <p14:tracePt t="36440" x="3379788" y="4041775"/>
          <p14:tracePt t="36457" x="3617913" y="4041775"/>
          <p14:tracePt t="36458" x="3717925" y="4041775"/>
          <p14:tracePt t="36474" x="3879850" y="4041775"/>
          <p14:tracePt t="36490" x="4043363" y="4041775"/>
          <p14:tracePt t="36506" x="4168775" y="4041775"/>
          <p14:tracePt t="36523" x="4256088" y="4041775"/>
          <p14:tracePt t="36539" x="4294188" y="4041775"/>
          <p14:tracePt t="36557" x="4305300" y="4041775"/>
          <p14:tracePt t="37593" x="4330700" y="4041775"/>
          <p14:tracePt t="37601" x="4343400" y="4041775"/>
          <p14:tracePt t="37608" x="4368800" y="4041775"/>
          <p14:tracePt t="37623" x="4430713" y="4054475"/>
          <p14:tracePt t="37640" x="4530725" y="4079875"/>
          <p14:tracePt t="37657" x="4630738" y="4105275"/>
          <p14:tracePt t="37673" x="4781550" y="4141788"/>
          <p14:tracePt t="37690" x="4906963" y="4167188"/>
          <p14:tracePt t="37707" x="4994275" y="4179888"/>
          <p14:tracePt t="37707" x="5057775" y="4192588"/>
          <p14:tracePt t="37723" x="5106988" y="4205288"/>
          <p14:tracePt t="37740" x="5145088" y="4205288"/>
          <p14:tracePt t="37756" x="5194300" y="4217988"/>
          <p14:tracePt t="42617" x="5181600" y="4230688"/>
          <p14:tracePt t="42632" x="5170488" y="4230688"/>
          <p14:tracePt t="42641" x="5145088" y="4230688"/>
          <p14:tracePt t="42647" x="5132388" y="4241800"/>
          <p14:tracePt t="42656" x="5106988" y="4241800"/>
          <p14:tracePt t="42674" x="5045075" y="4267200"/>
          <p14:tracePt t="42690" x="4945063" y="4267200"/>
          <p14:tracePt t="42707" x="4856163" y="4279900"/>
          <p14:tracePt t="42723" x="4756150" y="4292600"/>
          <p14:tracePt t="42724" x="4681538" y="4292600"/>
          <p14:tracePt t="42740" x="4568825" y="4292600"/>
          <p14:tracePt t="42756" x="4443413" y="4292600"/>
          <p14:tracePt t="42773" x="4330700" y="4292600"/>
          <p14:tracePt t="42790" x="4243388" y="4305300"/>
          <p14:tracePt t="42806" x="4156075" y="4305300"/>
          <p14:tracePt t="42824" x="4017963" y="4318000"/>
          <p14:tracePt t="42840" x="3956050" y="4318000"/>
          <p14:tracePt t="42856" x="3905250" y="4330700"/>
          <p14:tracePt t="42873" x="3856038" y="4354513"/>
          <p14:tracePt t="42890" x="3830638" y="4354513"/>
          <p14:tracePt t="42907" x="3805238" y="4354513"/>
          <p14:tracePt t="43384" x="3792538" y="4354513"/>
          <p14:tracePt t="43391" x="3756025" y="4367213"/>
          <p14:tracePt t="43399" x="3717925" y="4367213"/>
          <p14:tracePt t="43407" x="3692525" y="4367213"/>
          <p14:tracePt t="43423" x="3605213" y="4379913"/>
          <p14:tracePt t="43440" x="3454400" y="4405313"/>
          <p14:tracePt t="43456" x="3305175" y="4418013"/>
          <p14:tracePt t="43474" x="3154363" y="4430713"/>
          <p14:tracePt t="43490" x="3003550" y="4454525"/>
          <p14:tracePt t="43491" x="2954338" y="4454525"/>
          <p14:tracePt t="43507" x="2854325" y="4467225"/>
          <p14:tracePt t="43523" x="2778125" y="4492625"/>
          <p14:tracePt t="43540" x="2703513" y="4505325"/>
          <p14:tracePt t="43557" x="2667000" y="4530725"/>
          <p14:tracePt t="43573" x="2628900" y="4543425"/>
          <p14:tracePt t="43590" x="2616200" y="4554538"/>
          <p14:tracePt t="43591" x="2603500" y="4554538"/>
          <p14:tracePt t="48286" x="2578100" y="4554538"/>
          <p14:tracePt t="48292" x="2565400" y="4554538"/>
          <p14:tracePt t="48301" x="2528888" y="4554538"/>
          <p14:tracePt t="48307" x="2503488" y="4554538"/>
          <p14:tracePt t="48324" x="2428875" y="4567238"/>
          <p14:tracePt t="48340" x="2316163" y="4579938"/>
          <p14:tracePt t="48356" x="2178050" y="4592638"/>
          <p14:tracePt t="48373" x="2003425" y="4605338"/>
          <p14:tracePt t="48390" x="1814513" y="4630738"/>
          <p14:tracePt t="48406" x="1614488" y="4656138"/>
          <p14:tracePt t="48424" x="1401763" y="4679950"/>
          <p14:tracePt t="48440" x="1289050" y="4692650"/>
          <p14:tracePt t="48456" x="1201738" y="4705350"/>
          <p14:tracePt t="48473" x="1139825" y="4718050"/>
          <p14:tracePt t="48490" x="1101725" y="4730750"/>
          <p14:tracePt t="48506" x="1050925" y="4743450"/>
          <p14:tracePt t="48507" x="1038225" y="4743450"/>
          <p14:tracePt t="48523" x="1014413" y="4743450"/>
          <p14:tracePt t="48540" x="1001713" y="4743450"/>
          <p14:tracePt t="48576" x="989013" y="4743450"/>
          <p14:tracePt t="49589" x="1001713" y="4743450"/>
          <p14:tracePt t="49597" x="1014413" y="4743450"/>
          <p14:tracePt t="49607" x="1027113" y="4743450"/>
          <p14:tracePt t="49623" x="1076325" y="4743450"/>
          <p14:tracePt t="49640" x="1139825" y="4743450"/>
          <p14:tracePt t="49656" x="1189038" y="4743450"/>
          <p14:tracePt t="49658" x="1227138" y="4743450"/>
          <p14:tracePt t="49674" x="1276350" y="4743450"/>
          <p14:tracePt t="49690" x="1327150" y="4743450"/>
          <p14:tracePt t="49707" x="1352550" y="4743450"/>
          <p14:tracePt t="49724" x="1376363" y="4743450"/>
          <p14:tracePt t="49740" x="1389063" y="4743450"/>
          <p14:tracePt t="49766" x="1401763" y="4743450"/>
          <p14:tracePt t="57137" x="1414463" y="4743450"/>
          <p14:tracePt t="57152" x="1427163" y="4743450"/>
          <p14:tracePt t="57159" x="1439863" y="4743450"/>
          <p14:tracePt t="57168" x="1465263" y="4743450"/>
          <p14:tracePt t="57175" x="1514475" y="4743450"/>
          <p14:tracePt t="57190" x="1589088" y="4743450"/>
          <p14:tracePt t="57206" x="1727200" y="4730750"/>
          <p14:tracePt t="57223" x="1878013" y="4705350"/>
          <p14:tracePt t="57240" x="2039938" y="4667250"/>
          <p14:tracePt t="57257" x="2190750" y="4656138"/>
          <p14:tracePt t="57273" x="2303463" y="4630738"/>
          <p14:tracePt t="57290" x="2365375" y="4630738"/>
          <p14:tracePt t="57291" x="2390775" y="4618038"/>
          <p14:tracePt t="57307" x="2416175" y="4618038"/>
          <p14:tracePt t="57323" x="2441575" y="4618038"/>
          <p14:tracePt t="57340" x="2452688" y="4618038"/>
          <p14:tracePt t="57382" x="2441575" y="4618038"/>
          <p14:tracePt t="57390" x="2403475" y="4618038"/>
          <p14:tracePt t="57398" x="2365375" y="4630738"/>
          <p14:tracePt t="57407" x="2328863" y="4656138"/>
          <p14:tracePt t="57423" x="2252663" y="4667250"/>
          <p14:tracePt t="57440" x="2152650" y="4718050"/>
          <p14:tracePt t="57457" x="2052638" y="4756150"/>
          <p14:tracePt t="57458" x="2014538" y="4779963"/>
          <p14:tracePt t="57474" x="1939925" y="4805363"/>
          <p14:tracePt t="57490" x="1890713" y="4818063"/>
          <p14:tracePt t="57507" x="1865313" y="4830763"/>
          <p14:tracePt t="57523" x="1839913" y="4830763"/>
          <p14:tracePt t="57540" x="1827213" y="4830763"/>
          <p14:tracePt t="57935" x="1839913" y="4830763"/>
          <p14:tracePt t="57941" x="1865313" y="4843463"/>
          <p14:tracePt t="57950" x="1890713" y="4856163"/>
          <p14:tracePt t="57957" x="1914525" y="4856163"/>
          <p14:tracePt t="57973" x="2014538" y="4879975"/>
          <p14:tracePt t="57990" x="2127250" y="4905375"/>
          <p14:tracePt t="58007" x="2216150" y="4943475"/>
          <p14:tracePt t="58023" x="2316163" y="4956175"/>
          <p14:tracePt t="58040" x="2390775" y="4981575"/>
          <p14:tracePt t="58057" x="2490788" y="5018088"/>
          <p14:tracePt t="58073" x="2516188" y="5030788"/>
          <p14:tracePt t="58090" x="2541588" y="5030788"/>
          <p14:tracePt t="58107" x="2554288" y="5043488"/>
          <p14:tracePt t="58786" x="2565400" y="5043488"/>
          <p14:tracePt t="58793" x="2578100" y="5043488"/>
          <p14:tracePt t="58801" x="2603500" y="5043488"/>
          <p14:tracePt t="58808" x="2628900" y="5043488"/>
          <p14:tracePt t="58824" x="2690813" y="5056188"/>
          <p14:tracePt t="58840" x="2778125" y="5056188"/>
          <p14:tracePt t="58856" x="2928938" y="5056188"/>
          <p14:tracePt t="58873" x="3116263" y="5068888"/>
          <p14:tracePt t="58890" x="3254375" y="5068888"/>
          <p14:tracePt t="58894" x="3317875" y="5068888"/>
          <p14:tracePt t="58907" x="3354388" y="5068888"/>
          <p14:tracePt t="58908" x="3405188" y="5081588"/>
          <p14:tracePt t="58924" x="3479800" y="5081588"/>
          <p14:tracePt t="58940" x="3530600" y="5092700"/>
          <p14:tracePt t="58957" x="3554413" y="5092700"/>
          <p14:tracePt t="58974" x="3567113" y="5092700"/>
          <p14:tracePt t="58990" x="3592513" y="5092700"/>
          <p14:tracePt t="61532" x="3567113" y="5092700"/>
          <p14:tracePt t="61539" x="3517900" y="5092700"/>
          <p14:tracePt t="61547" x="3479800" y="5092700"/>
          <p14:tracePt t="61556" x="3417888" y="5092700"/>
          <p14:tracePt t="61573" x="3279775" y="5092700"/>
          <p14:tracePt t="61590" x="3154363" y="5056188"/>
          <p14:tracePt t="61607" x="3067050" y="5043488"/>
          <p14:tracePt t="61624" x="3003550" y="5005388"/>
          <p14:tracePt t="61640" x="2992438" y="4992688"/>
          <p14:tracePt t="61657" x="2979738" y="4968875"/>
          <p14:tracePt t="61673" x="2979738" y="4943475"/>
          <p14:tracePt t="61691" x="2979738" y="4918075"/>
          <p14:tracePt t="61707" x="3016250" y="4868863"/>
          <p14:tracePt t="61708" x="3041650" y="4856163"/>
          <p14:tracePt t="61724" x="3116263" y="4805363"/>
          <p14:tracePt t="61740" x="3179763" y="4768850"/>
          <p14:tracePt t="61757" x="3254375" y="4743450"/>
          <p14:tracePt t="61773" x="3305175" y="4718050"/>
          <p14:tracePt t="61790" x="3367088" y="4705350"/>
          <p14:tracePt t="61806" x="3405188" y="4692650"/>
          <p14:tracePt t="61824" x="3441700" y="4679950"/>
          <p14:tracePt t="61840" x="3467100" y="4667250"/>
          <p14:tracePt t="61857" x="3479800" y="4667250"/>
          <p14:tracePt t="63089" x="3492500" y="4667250"/>
          <p14:tracePt t="63099" x="3505200" y="4667250"/>
          <p14:tracePt t="63107" x="3517900" y="4656138"/>
          <p14:tracePt t="63123" x="3541713" y="4656138"/>
          <p14:tracePt t="63140" x="3605213" y="4630738"/>
          <p14:tracePt t="63158" x="3705225" y="4618038"/>
          <p14:tracePt t="63173" x="3779838" y="4605338"/>
          <p14:tracePt t="63190" x="3892550" y="4592638"/>
          <p14:tracePt t="63207" x="4030663" y="4567238"/>
          <p14:tracePt t="63224" x="4156075" y="4567238"/>
          <p14:tracePt t="63240" x="4256088" y="4554538"/>
          <p14:tracePt t="63241" x="4305300" y="4543425"/>
          <p14:tracePt t="63257" x="4356100" y="4530725"/>
          <p14:tracePt t="63273" x="4394200" y="4530725"/>
          <p14:tracePt t="63291" x="4430713" y="4530725"/>
          <p14:tracePt t="63307" x="4456113" y="4530725"/>
          <p14:tracePt t="63324" x="4468813" y="4518025"/>
          <p14:tracePt t="64064" x="4481513" y="4518025"/>
          <p14:tracePt t="64070" x="4494213" y="4518025"/>
          <p14:tracePt t="64081" x="4518025" y="4518025"/>
          <p14:tracePt t="64090" x="4556125" y="4518025"/>
          <p14:tracePt t="64107" x="4656138" y="4518025"/>
          <p14:tracePt t="64108" x="4732338" y="4518025"/>
          <p14:tracePt t="64124" x="4945063" y="4518025"/>
          <p14:tracePt t="64140" x="5157788" y="4518025"/>
          <p14:tracePt t="64157" x="5370513" y="4518025"/>
          <p14:tracePt t="64173" x="5570538" y="4518025"/>
          <p14:tracePt t="64190" x="5745163" y="4518025"/>
          <p14:tracePt t="64207" x="5857875" y="4518025"/>
          <p14:tracePt t="64224" x="5932488" y="4518025"/>
          <p14:tracePt t="64224" x="5945188" y="4518025"/>
          <p14:tracePt t="64240" x="5957888" y="4518025"/>
          <p14:tracePt t="64646" x="5932488" y="4518025"/>
          <p14:tracePt t="64653" x="5908675" y="4518025"/>
          <p14:tracePt t="64661" x="5870575" y="4530725"/>
          <p14:tracePt t="64673" x="5832475" y="4530725"/>
          <p14:tracePt t="64690" x="5683250" y="4554538"/>
          <p14:tracePt t="64691" x="5619750" y="4567238"/>
          <p14:tracePt t="64707" x="5519738" y="4567238"/>
          <p14:tracePt t="64724" x="5245100" y="4592638"/>
          <p14:tracePt t="64740" x="5057775" y="4618038"/>
          <p14:tracePt t="64757" x="4894263" y="4630738"/>
          <p14:tracePt t="64774" x="4743450" y="4643438"/>
          <p14:tracePt t="64790" x="4619625" y="4656138"/>
          <p14:tracePt t="64791" x="4556125" y="4667250"/>
          <p14:tracePt t="64807" x="4456113" y="4679950"/>
          <p14:tracePt t="64823" x="4406900" y="4679950"/>
          <p14:tracePt t="64840" x="4368800" y="4692650"/>
          <p14:tracePt t="64857" x="4330700" y="4692650"/>
          <p14:tracePt t="65260" x="4318000" y="4692650"/>
          <p14:tracePt t="65267" x="4305300" y="4692650"/>
          <p14:tracePt t="65274" x="4268788" y="4692650"/>
          <p14:tracePt t="65290" x="4192588" y="4692650"/>
          <p14:tracePt t="65307" x="4092575" y="4692650"/>
          <p14:tracePt t="65323" x="3930650" y="4718050"/>
          <p14:tracePt t="65340" x="3756025" y="4756150"/>
          <p14:tracePt t="65357" x="3630613" y="4792663"/>
          <p14:tracePt t="65373" x="3517900" y="4818063"/>
          <p14:tracePt t="65374" x="3454400" y="4818063"/>
          <p14:tracePt t="65390" x="3367088" y="4843463"/>
          <p14:tracePt t="65407" x="3305175" y="4856163"/>
          <p14:tracePt t="65423" x="3241675" y="4868863"/>
          <p14:tracePt t="65441" x="3205163" y="4868863"/>
          <p14:tracePt t="65457" x="3192463" y="4868863"/>
          <p14:tracePt t="65988" x="3205163" y="4868863"/>
          <p14:tracePt t="65996" x="3228975" y="4868863"/>
          <p14:tracePt t="66007" x="3267075" y="4868863"/>
          <p14:tracePt t="66024" x="3392488" y="4856163"/>
          <p14:tracePt t="66040" x="3617913" y="4830763"/>
          <p14:tracePt t="66041" x="3756025" y="4818063"/>
          <p14:tracePt t="66057" x="4005263" y="4792663"/>
          <p14:tracePt t="66074" x="4281488" y="4779963"/>
          <p14:tracePt t="66090" x="4543425" y="4756150"/>
          <p14:tracePt t="66107" x="4743450" y="4743450"/>
          <p14:tracePt t="66123" x="4881563" y="4730750"/>
          <p14:tracePt t="66140" x="4981575" y="4718050"/>
          <p14:tracePt t="66464" x="4956175" y="4718050"/>
          <p14:tracePt t="66471" x="4932363" y="4718050"/>
          <p14:tracePt t="66479" x="4894263" y="4718050"/>
          <p14:tracePt t="66490" x="4856163" y="4718050"/>
          <p14:tracePt t="66507" x="4732338" y="4718050"/>
          <p14:tracePt t="66523" x="4556125" y="4718050"/>
          <p14:tracePt t="66540" x="4294188" y="4718050"/>
          <p14:tracePt t="66557" x="4068763" y="4718050"/>
          <p14:tracePt t="66574" x="3892550" y="4718050"/>
          <p14:tracePt t="66590" x="3730625" y="4730750"/>
          <p14:tracePt t="66607" x="3592513" y="4730750"/>
          <p14:tracePt t="66624" x="3505200" y="4730750"/>
          <p14:tracePt t="66624" x="3467100" y="4730750"/>
          <p14:tracePt t="66640" x="3429000" y="4743450"/>
          <p14:tracePt t="66657" x="3392488" y="4743450"/>
          <p14:tracePt t="66673" x="3379788" y="4743450"/>
          <p14:tracePt t="68857" x="3392488" y="4743450"/>
          <p14:tracePt t="68865" x="3417888" y="4743450"/>
          <p14:tracePt t="68873" x="3429000" y="4743450"/>
          <p14:tracePt t="68890" x="3492500" y="4743450"/>
          <p14:tracePt t="68907" x="3605213" y="4743450"/>
          <p14:tracePt t="68924" x="3692525" y="4743450"/>
          <p14:tracePt t="68941" x="3879850" y="4730750"/>
          <p14:tracePt t="68957" x="3956050" y="4730750"/>
          <p14:tracePt t="68974" x="4005263" y="4730750"/>
          <p14:tracePt t="68990" x="4056063" y="4730750"/>
          <p14:tracePt t="69007" x="4081463" y="4730750"/>
          <p14:tracePt t="69024" x="4105275" y="4730750"/>
          <p14:tracePt t="69378" x="4117975" y="4730750"/>
          <p14:tracePt t="69401" x="4143375" y="4730750"/>
          <p14:tracePt t="69408" x="4168775" y="4730750"/>
          <p14:tracePt t="69416" x="4192588" y="4730750"/>
          <p14:tracePt t="69424" x="4230688" y="4730750"/>
          <p14:tracePt t="69440" x="4318000" y="4730750"/>
          <p14:tracePt t="69456" x="4406900" y="4730750"/>
          <p14:tracePt t="69474" x="4481513" y="4730750"/>
          <p14:tracePt t="69490" x="4556125" y="4730750"/>
          <p14:tracePt t="69507" x="4594225" y="4730750"/>
          <p14:tracePt t="69524" x="4630738" y="4730750"/>
          <p14:tracePt t="69578" x="4619625" y="4743450"/>
          <p14:tracePt t="69586" x="4594225" y="4743450"/>
          <p14:tracePt t="69593" x="4568825" y="4743450"/>
          <p14:tracePt t="69607" x="4518025" y="4756150"/>
          <p14:tracePt t="69624" x="4356100" y="4768850"/>
          <p14:tracePt t="69640" x="4230688" y="4768850"/>
          <p14:tracePt t="69657" x="4105275" y="4768850"/>
          <p14:tracePt t="69674" x="3992563" y="4768850"/>
          <p14:tracePt t="69691" x="3856038" y="4768850"/>
          <p14:tracePt t="69707" x="3743325" y="4768850"/>
          <p14:tracePt t="69708" x="3679825" y="4768850"/>
          <p14:tracePt t="69724" x="3617913" y="4768850"/>
          <p14:tracePt t="69740" x="3541713" y="4768850"/>
          <p14:tracePt t="69757" x="3517900" y="4768850"/>
          <p14:tracePt t="69774" x="3479800" y="4768850"/>
          <p14:tracePt t="69790" x="3467100" y="4768850"/>
          <p14:tracePt t="69807" x="3454400" y="4768850"/>
          <p14:tracePt t="70138" x="3429000" y="4779963"/>
          <p14:tracePt t="70145" x="3405188" y="4779963"/>
          <p14:tracePt t="70157" x="3367088" y="4779963"/>
          <p14:tracePt t="70173" x="3292475" y="4779963"/>
          <p14:tracePt t="70190" x="3205163" y="4792663"/>
          <p14:tracePt t="70191" x="3154363" y="4805363"/>
          <p14:tracePt t="70207" x="3079750" y="4805363"/>
          <p14:tracePt t="70223" x="2979738" y="4830763"/>
          <p14:tracePt t="70240" x="2903538" y="4843463"/>
          <p14:tracePt t="70257" x="2828925" y="4843463"/>
          <p14:tracePt t="70274" x="2767013" y="4843463"/>
          <p14:tracePt t="70291" x="2716213" y="4868863"/>
          <p14:tracePt t="70307" x="2690813" y="4868863"/>
          <p14:tracePt t="70337" x="2678113" y="4868863"/>
          <p14:tracePt t="70996" x="2703513" y="4868863"/>
          <p14:tracePt t="71004" x="2728913" y="4868863"/>
          <p14:tracePt t="71011" x="2754313" y="4868863"/>
          <p14:tracePt t="71023" x="2778125" y="4868863"/>
          <p14:tracePt t="71040" x="2916238" y="4843463"/>
          <p14:tracePt t="71057" x="3067050" y="4818063"/>
          <p14:tracePt t="71057" x="3141663" y="4805363"/>
          <p14:tracePt t="71073" x="3328988" y="4779963"/>
          <p14:tracePt t="71090" x="3517900" y="4779963"/>
          <p14:tracePt t="71106" x="3667125" y="4779963"/>
          <p14:tracePt t="71123" x="3792538" y="4768850"/>
          <p14:tracePt t="71141" x="3867150" y="4768850"/>
          <p14:tracePt t="71142" x="3905250" y="4768850"/>
          <p14:tracePt t="71157" x="3956050" y="4768850"/>
          <p14:tracePt t="71173" x="3968750" y="4768850"/>
          <p14:tracePt t="71411" x="3979863" y="4768850"/>
          <p14:tracePt t="71434" x="3992563" y="4768850"/>
          <p14:tracePt t="71441" x="4005263" y="4768850"/>
          <p14:tracePt t="71449" x="4017963" y="4768850"/>
          <p14:tracePt t="71457" x="4043363" y="4768850"/>
          <p14:tracePt t="71473" x="4130675" y="4768850"/>
          <p14:tracePt t="71490" x="4268788" y="4768850"/>
          <p14:tracePt t="71507" x="4418013" y="4768850"/>
          <p14:tracePt t="71524" x="4581525" y="4768850"/>
          <p14:tracePt t="71540" x="4719638" y="4768850"/>
          <p14:tracePt t="71541" x="4781550" y="4768850"/>
          <p14:tracePt t="71557" x="4881563" y="4768850"/>
          <p14:tracePt t="71573" x="4945063" y="4768850"/>
          <p14:tracePt t="71595" x="4956175" y="4768850"/>
          <p14:tracePt t="71856" x="4968875" y="4768850"/>
          <p14:tracePt t="71864" x="4981575" y="4768850"/>
          <p14:tracePt t="71879" x="5006975" y="4768850"/>
          <p14:tracePt t="71890" x="5032375" y="4768850"/>
          <p14:tracePt t="71907" x="5094288" y="4768850"/>
          <p14:tracePt t="71924" x="5181600" y="4768850"/>
          <p14:tracePt t="71925" x="5232400" y="4768850"/>
          <p14:tracePt t="71941" x="5294313" y="4768850"/>
          <p14:tracePt t="71941" x="5332413" y="4768850"/>
          <p14:tracePt t="71957" x="5394325" y="4768850"/>
          <p14:tracePt t="71974" x="5457825" y="4779963"/>
          <p14:tracePt t="71990" x="5483225" y="4792663"/>
          <p14:tracePt t="72007" x="5519738" y="4792663"/>
          <p14:tracePt t="72024" x="5545138" y="4792663"/>
          <p14:tracePt t="72040" x="5557838" y="4792663"/>
          <p14:tracePt t="72853" x="5557838" y="4805363"/>
          <p14:tracePt t="72860" x="5545138" y="4805363"/>
          <p14:tracePt t="72868" x="5519738" y="4805363"/>
          <p14:tracePt t="72876" x="5495925" y="4805363"/>
          <p14:tracePt t="72891" x="5445125" y="4818063"/>
          <p14:tracePt t="72907" x="5383213" y="4818063"/>
          <p14:tracePt t="72925" x="5281613" y="4830763"/>
          <p14:tracePt t="72940" x="5207000" y="4830763"/>
          <p14:tracePt t="72957" x="5094288" y="4830763"/>
          <p14:tracePt t="72974" x="4994275" y="4830763"/>
          <p14:tracePt t="72975" x="4945063" y="4830763"/>
          <p14:tracePt t="72991" x="4856163" y="4830763"/>
          <p14:tracePt t="73007" x="4768850" y="4830763"/>
          <p14:tracePt t="73024" x="4694238" y="4830763"/>
          <p14:tracePt t="73040" x="4643438" y="4830763"/>
          <p14:tracePt t="73057" x="4568825" y="4830763"/>
          <p14:tracePt t="73074" x="4543425" y="4830763"/>
          <p14:tracePt t="73075" x="4530725" y="4830763"/>
          <p14:tracePt t="73091" x="4506913" y="4830763"/>
          <p14:tracePt t="73108" x="4494213" y="4830763"/>
          <p14:tracePt t="73137" x="4481513" y="4830763"/>
          <p14:tracePt t="81774" x="4494213" y="4830763"/>
          <p14:tracePt t="81781" x="4506913" y="4830763"/>
          <p14:tracePt t="81790" x="4530725" y="4830763"/>
          <p14:tracePt t="81807" x="4606925" y="4818063"/>
          <p14:tracePt t="81824" x="4743450" y="4792663"/>
          <p14:tracePt t="81841" x="4945063" y="4756150"/>
          <p14:tracePt t="81842" x="5068888" y="4730750"/>
          <p14:tracePt t="81857" x="5332413" y="4705350"/>
          <p14:tracePt t="81873" x="5570538" y="4679950"/>
          <p14:tracePt t="81891" x="5808663" y="4643438"/>
          <p14:tracePt t="81907" x="5945188" y="4618038"/>
          <p14:tracePt t="81924" x="6034088" y="4605338"/>
          <p14:tracePt t="81940" x="6096000" y="4592638"/>
          <p14:tracePt t="81958" x="6121400" y="4592638"/>
          <p14:tracePt t="81995" x="6108700" y="4592638"/>
          <p14:tracePt t="82003" x="6083300" y="4592638"/>
          <p14:tracePt t="82010" x="6045200" y="4605338"/>
          <p14:tracePt t="82024" x="5995988" y="4618038"/>
          <p14:tracePt t="82040" x="5883275" y="4630738"/>
          <p14:tracePt t="82058" x="5683250" y="4667250"/>
          <p14:tracePt t="82074" x="5557838" y="4705350"/>
          <p14:tracePt t="82090" x="5457825" y="4718050"/>
          <p14:tracePt t="82107" x="5370513" y="4730750"/>
          <p14:tracePt t="82124" x="5319713" y="4743450"/>
          <p14:tracePt t="82141" x="5281613" y="4756150"/>
          <p14:tracePt t="82586" x="5294313" y="4756150"/>
          <p14:tracePt t="82594" x="5319713" y="4756150"/>
          <p14:tracePt t="82601" x="5345113" y="4756150"/>
          <p14:tracePt t="82608" x="5383213" y="4756150"/>
          <p14:tracePt t="82624" x="5470525" y="4756150"/>
          <p14:tracePt t="82641" x="5583238" y="4756150"/>
          <p14:tracePt t="82657" x="5757863" y="4756150"/>
          <p14:tracePt t="82674" x="5895975" y="4756150"/>
          <p14:tracePt t="82691" x="6008688" y="4756150"/>
          <p14:tracePt t="82707" x="6057900" y="4756150"/>
          <p14:tracePt t="82724" x="6108700" y="4756150"/>
          <p14:tracePt t="82770" x="6083300" y="4779963"/>
          <p14:tracePt t="82778" x="6034088" y="4792663"/>
          <p14:tracePt t="82790" x="5995988" y="4792663"/>
          <p14:tracePt t="82807" x="5870575" y="4805363"/>
          <p14:tracePt t="82824" x="5632450" y="4818063"/>
          <p14:tracePt t="82841" x="5483225" y="4818063"/>
          <p14:tracePt t="82857" x="5345113" y="4818063"/>
          <p14:tracePt t="82874" x="5245100" y="4818063"/>
          <p14:tracePt t="82891" x="5157788" y="4818063"/>
          <p14:tracePt t="82907" x="5081588" y="4818063"/>
          <p14:tracePt t="82924" x="5006975" y="4818063"/>
          <p14:tracePt t="82940" x="4981575" y="4818063"/>
          <p14:tracePt t="82957" x="4968875" y="4818063"/>
          <p14:tracePt t="83323" x="4956175" y="4818063"/>
          <p14:tracePt t="83330" x="4932363" y="4818063"/>
          <p14:tracePt t="83340" x="4894263" y="4818063"/>
          <p14:tracePt t="83357" x="4768850" y="4830763"/>
          <p14:tracePt t="83374" x="4543425" y="4868863"/>
          <p14:tracePt t="83390" x="4305300" y="4892675"/>
          <p14:tracePt t="83391" x="4156075" y="4930775"/>
          <p14:tracePt t="83407" x="3956050" y="4968875"/>
          <p14:tracePt t="83424" x="3779838" y="4992688"/>
          <p14:tracePt t="83440" x="3654425" y="5005388"/>
          <p14:tracePt t="83457" x="3592513" y="5005388"/>
          <p14:tracePt t="83474" x="3567113" y="5005388"/>
          <p14:tracePt t="83475" x="3554413" y="5005388"/>
          <p14:tracePt t="83538" x="3579813" y="5005388"/>
          <p14:tracePt t="83545" x="3630613" y="5005388"/>
          <p14:tracePt t="83557" x="3692525" y="5005388"/>
          <p14:tracePt t="83574" x="3867150" y="4956175"/>
          <p14:tracePt t="83590" x="4143375" y="4892675"/>
          <p14:tracePt t="83607" x="4318000" y="4879975"/>
          <p14:tracePt t="83624" x="4481513" y="4843463"/>
          <p14:tracePt t="83640" x="4556125" y="4843463"/>
          <p14:tracePt t="83657" x="4619625" y="4843463"/>
          <p14:tracePt t="83674" x="4630738" y="4843463"/>
          <p14:tracePt t="83690" x="4643438" y="4843463"/>
          <p14:tracePt t="86897" x="4656138" y="4843463"/>
          <p14:tracePt t="86920" x="4668838" y="4843463"/>
          <p14:tracePt t="86927" x="4694238" y="4843463"/>
          <p14:tracePt t="86935" x="4732338" y="4843463"/>
          <p14:tracePt t="86942" x="4781550" y="4843463"/>
          <p14:tracePt t="86958" x="4945063" y="4830763"/>
          <p14:tracePt t="86974" x="5194300" y="4830763"/>
          <p14:tracePt t="86991" x="5495925" y="4805363"/>
          <p14:tracePt t="87007" x="5745163" y="4805363"/>
          <p14:tracePt t="87024" x="5883275" y="4805363"/>
          <p14:tracePt t="87040" x="5957888" y="4805363"/>
          <p14:tracePt t="87057" x="5995988" y="4805363"/>
          <p14:tracePt t="87074" x="6021388" y="4805363"/>
          <p14:tracePt t="87096" x="6008688" y="4805363"/>
          <p14:tracePt t="87110" x="5970588" y="4805363"/>
          <p14:tracePt t="87111" x="5921375" y="4805363"/>
          <p14:tracePt t="87124" x="5832475" y="4818063"/>
          <p14:tracePt t="87140" x="5670550" y="4830763"/>
          <p14:tracePt t="87141" x="5545138" y="4856163"/>
          <p14:tracePt t="87157" x="5357813" y="4856163"/>
          <p14:tracePt t="87174" x="5194300" y="4856163"/>
          <p14:tracePt t="87191" x="5019675" y="4856163"/>
          <p14:tracePt t="87207" x="4932363" y="4856163"/>
          <p14:tracePt t="87224" x="4881563" y="4856163"/>
          <p14:tracePt t="87240" x="4843463" y="4856163"/>
          <p14:tracePt t="87733" x="4819650" y="4856163"/>
          <p14:tracePt t="87740" x="4794250" y="4856163"/>
          <p14:tracePt t="87748" x="4756150" y="4856163"/>
          <p14:tracePt t="87757" x="4706938" y="4856163"/>
          <p14:tracePt t="87774" x="4568825" y="4856163"/>
          <p14:tracePt t="87791" x="4356100" y="4856163"/>
          <p14:tracePt t="87807" x="4168775" y="4879975"/>
          <p14:tracePt t="87824" x="3856038" y="4892675"/>
          <p14:tracePt t="87841" x="3654425" y="4905375"/>
          <p14:tracePt t="87857" x="3517900" y="4905375"/>
          <p14:tracePt t="87874" x="3367088" y="4918075"/>
          <p14:tracePt t="87891" x="3205163" y="4943475"/>
          <p14:tracePt t="87907" x="3103563" y="4968875"/>
          <p14:tracePt t="87908" x="3041650" y="4992688"/>
          <p14:tracePt t="87924" x="2979738" y="5005388"/>
          <p14:tracePt t="87940" x="2941638" y="5018088"/>
          <p14:tracePt t="87957" x="2916238" y="5030788"/>
          <p14:tracePt t="88246" x="2890838" y="5030788"/>
          <p14:tracePt t="88254" x="2854325" y="5030788"/>
          <p14:tracePt t="88262" x="2816225" y="5030788"/>
          <p14:tracePt t="88274" x="2778125" y="5043488"/>
          <p14:tracePt t="88290" x="2628900" y="5056188"/>
          <p14:tracePt t="88307" x="2390775" y="5068888"/>
          <p14:tracePt t="88324" x="2252663" y="5068888"/>
          <p14:tracePt t="88340" x="2127250" y="5081588"/>
          <p14:tracePt t="88357" x="1990725" y="5092700"/>
          <p14:tracePt t="88374" x="1903413" y="5118100"/>
          <p14:tracePt t="88391" x="1839913" y="5118100"/>
          <p14:tracePt t="88392" x="1814513" y="5118100"/>
          <p14:tracePt t="88407" x="1790700" y="5130800"/>
          <p14:tracePt t="88424" x="1765300" y="5143500"/>
          <p14:tracePt t="88441" x="1752600" y="5143500"/>
          <p14:tracePt t="88876" x="1765300" y="5143500"/>
          <p14:tracePt t="88883" x="1778000" y="5143500"/>
          <p14:tracePt t="88898" x="1801813" y="5143500"/>
          <p14:tracePt t="88908" x="1814513" y="5143500"/>
          <p14:tracePt t="88924" x="1839913" y="5143500"/>
          <p14:tracePt t="88940" x="1865313" y="5143500"/>
          <p14:tracePt t="88957" x="1903413" y="5143500"/>
          <p14:tracePt t="88974" x="1927225" y="5143500"/>
          <p14:tracePt t="88991" x="1952625" y="5143500"/>
          <p14:tracePt t="89007" x="1965325" y="5143500"/>
          <p14:tracePt t="89024" x="1978025" y="5143500"/>
          <p14:tracePt t="89044" x="1990725" y="5143500"/>
          <p14:tracePt t="89098" x="2003425" y="5143500"/>
          <p14:tracePt t="89589" x="2014538" y="5143500"/>
          <p14:tracePt t="89604" x="2027238" y="5143500"/>
          <p14:tracePt t="89619" x="2039938" y="5143500"/>
          <p14:tracePt t="89634" x="2052638" y="5143500"/>
          <p14:tracePt t="89650" x="2078038" y="5143500"/>
          <p14:tracePt t="89658" x="2090738" y="5143500"/>
          <p14:tracePt t="89674" x="2127250" y="5143500"/>
          <p14:tracePt t="89691" x="2203450" y="5143500"/>
          <p14:tracePt t="89707" x="2265363" y="5143500"/>
          <p14:tracePt t="89724" x="2339975" y="5143500"/>
          <p14:tracePt t="89740" x="2378075" y="5143500"/>
          <p14:tracePt t="89742" x="2403475" y="5143500"/>
          <p14:tracePt t="89758" x="2428875" y="5143500"/>
          <p14:tracePt t="90026" x="2441575" y="5143500"/>
          <p14:tracePt t="90042" x="2452688" y="5143500"/>
          <p14:tracePt t="90048" x="2478088" y="5143500"/>
          <p14:tracePt t="90057" x="2503488" y="5143500"/>
          <p14:tracePt t="90074" x="2578100" y="5143500"/>
          <p14:tracePt t="90090" x="2703513" y="5156200"/>
          <p14:tracePt t="90107" x="2903538" y="5194300"/>
          <p14:tracePt t="90123" x="3079750" y="5205413"/>
          <p14:tracePt t="90141" x="3254375" y="5230813"/>
          <p14:tracePt t="90157" x="3317875" y="5243513"/>
          <p14:tracePt t="90174" x="3367088" y="5243513"/>
          <p14:tracePt t="90593" x="3379788" y="5243513"/>
          <p14:tracePt t="90609" x="3392488" y="5243513"/>
          <p14:tracePt t="90616" x="3405188" y="5243513"/>
          <p14:tracePt t="90625" x="3429000" y="5243513"/>
          <p14:tracePt t="90640" x="3467100" y="5243513"/>
          <p14:tracePt t="90657" x="3530600" y="5243513"/>
          <p14:tracePt t="90674" x="3617913" y="5243513"/>
          <p14:tracePt t="90691" x="3705225" y="5243513"/>
          <p14:tracePt t="90707" x="3792538" y="5243513"/>
          <p14:tracePt t="90708" x="3843338" y="5243513"/>
          <p14:tracePt t="90725" x="3917950" y="5256213"/>
          <p14:tracePt t="90741" x="3968750" y="5256213"/>
          <p14:tracePt t="90757" x="4005263" y="5268913"/>
          <p14:tracePt t="91054" x="4017963" y="5268913"/>
          <p14:tracePt t="91061" x="4043363" y="5268913"/>
          <p14:tracePt t="91074" x="4056063" y="5268913"/>
          <p14:tracePt t="91090" x="4105275" y="5268913"/>
          <p14:tracePt t="91091" x="4143375" y="5268913"/>
          <p14:tracePt t="91107" x="4243388" y="5268913"/>
          <p14:tracePt t="91124" x="4381500" y="5281613"/>
          <p14:tracePt t="91140" x="4556125" y="5294313"/>
          <p14:tracePt t="91158" x="4656138" y="5294313"/>
          <p14:tracePt t="91174" x="4756150" y="5318125"/>
          <p14:tracePt t="91192" x="4832350" y="5318125"/>
          <p14:tracePt t="91460" x="4819650" y="5318125"/>
          <p14:tracePt t="91468" x="4794250" y="5330825"/>
          <p14:tracePt t="91475" x="4756150" y="5330825"/>
          <p14:tracePt t="91491" x="4668838" y="5356225"/>
          <p14:tracePt t="91507" x="4568825" y="5356225"/>
          <p14:tracePt t="91524" x="4430713" y="5368925"/>
          <p14:tracePt t="91540" x="4268788" y="5368925"/>
          <p14:tracePt t="91557" x="4156075" y="5381625"/>
          <p14:tracePt t="91574" x="4056063" y="5394325"/>
          <p14:tracePt t="91575" x="4030663" y="5394325"/>
          <p14:tracePt t="91591" x="3968750" y="5407025"/>
          <p14:tracePt t="91607" x="3930650" y="5418138"/>
          <p14:tracePt t="92956" x="3943350" y="5418138"/>
          <p14:tracePt t="92964" x="3968750" y="5418138"/>
          <p14:tracePt t="92974" x="3992563" y="5418138"/>
          <p14:tracePt t="92991" x="4105275" y="5407025"/>
          <p14:tracePt t="93007" x="4294188" y="5394325"/>
          <p14:tracePt t="93024" x="4594225" y="5381625"/>
          <p14:tracePt t="93040" x="4781550" y="5368925"/>
          <p14:tracePt t="93057" x="4881563" y="5368925"/>
          <p14:tracePt t="93074" x="4945063" y="5368925"/>
          <p14:tracePt t="93091" x="4981575" y="5368925"/>
          <p14:tracePt t="93107" x="5006975" y="5368925"/>
          <p14:tracePt t="98324" x="4919663" y="5368925"/>
          <p14:tracePt t="98332" x="4819650" y="5368925"/>
          <p14:tracePt t="98340" x="4694238" y="5368925"/>
          <p14:tracePt t="98357" x="4468813" y="5368925"/>
          <p14:tracePt t="98374" x="4243388" y="5368925"/>
          <p14:tracePt t="98390" x="4043363" y="5368925"/>
          <p14:tracePt t="98408" x="3892550" y="5368925"/>
          <p14:tracePt t="98408" x="3830638" y="5368925"/>
          <p14:tracePt t="98424" x="3679825" y="5381625"/>
          <p14:tracePt t="98441" x="3554413" y="5418138"/>
          <p14:tracePt t="98457" x="3429000" y="5456238"/>
          <p14:tracePt t="98474" x="3317875" y="5468938"/>
          <p14:tracePt t="98490" x="3192463" y="5507038"/>
          <p14:tracePt t="98507" x="3092450" y="5530850"/>
          <p14:tracePt t="98508" x="3041650" y="5543550"/>
          <p14:tracePt t="98524" x="2954338" y="5568950"/>
          <p14:tracePt t="98541" x="2867025" y="5607050"/>
          <p14:tracePt t="98557" x="2803525" y="5607050"/>
          <p14:tracePt t="98574" x="2754313" y="5619750"/>
          <p14:tracePt t="98590" x="2716213" y="5630863"/>
          <p14:tracePt t="98607" x="2690813" y="5643563"/>
          <p14:tracePt t="98893" x="2678113" y="5643563"/>
          <p14:tracePt t="98900" x="2667000" y="5643563"/>
          <p14:tracePt t="98908" x="2654300" y="5656263"/>
          <p14:tracePt t="98924" x="2603500" y="5656263"/>
          <p14:tracePt t="98941" x="2528888" y="5656263"/>
          <p14:tracePt t="98957" x="2465388" y="5656263"/>
          <p14:tracePt t="98974" x="2378075" y="5656263"/>
          <p14:tracePt t="98990" x="2303463" y="5656263"/>
          <p14:tracePt t="99008" x="2228850" y="5656263"/>
          <p14:tracePt t="99024" x="2190750" y="5656263"/>
          <p14:tracePt t="99041" x="2165350" y="5656263"/>
          <p14:tracePt t="99068" x="2152650" y="5656263"/>
          <p14:tracePt t="100273" x="2165350" y="5656263"/>
          <p14:tracePt t="100280" x="2178050" y="5656263"/>
          <p14:tracePt t="100291" x="2203450" y="5656263"/>
          <p14:tracePt t="100307" x="2252663" y="5656263"/>
          <p14:tracePt t="100325" x="2328863" y="5656263"/>
          <p14:tracePt t="100326" x="2378075" y="5668963"/>
          <p14:tracePt t="100341" x="2478088" y="5681663"/>
          <p14:tracePt t="100357" x="2578100" y="5681663"/>
          <p14:tracePt t="100374" x="2690813" y="5707063"/>
          <p14:tracePt t="100390" x="2767013" y="5707063"/>
          <p14:tracePt t="100407" x="2828925" y="5719763"/>
          <p14:tracePt t="100424" x="2867025" y="5719763"/>
          <p14:tracePt t="100426" x="2890838" y="5719763"/>
          <p14:tracePt t="100794" x="2916238" y="5719763"/>
          <p14:tracePt t="100801" x="2928938" y="5719763"/>
          <p14:tracePt t="100809" x="2954338" y="5719763"/>
          <p14:tracePt t="100824" x="3016250" y="5719763"/>
          <p14:tracePt t="100841" x="3154363" y="5719763"/>
          <p14:tracePt t="100857" x="3341688" y="5732463"/>
          <p14:tracePt t="100874" x="3579813" y="5756275"/>
          <p14:tracePt t="100891" x="3830638" y="5794375"/>
          <p14:tracePt t="100908" x="4081463" y="5832475"/>
          <p14:tracePt t="100909" x="4181475" y="5843588"/>
          <p14:tracePt t="100925" x="4343400" y="5881688"/>
          <p14:tracePt t="100941" x="4456113" y="5894388"/>
          <p14:tracePt t="100957" x="4481513" y="5907088"/>
          <p14:tracePt t="103616" x="4394200" y="5907088"/>
          <p14:tracePt t="103625" x="4268788" y="5907088"/>
          <p14:tracePt t="103631" x="4130675" y="5907088"/>
          <p14:tracePt t="103640" x="4017963" y="5881688"/>
          <p14:tracePt t="103657" x="3779838" y="5881688"/>
          <p14:tracePt t="103674" x="3579813" y="5881688"/>
          <p14:tracePt t="103691" x="3429000" y="5881688"/>
          <p14:tracePt t="103707" x="3317875" y="5881688"/>
          <p14:tracePt t="103724" x="3154363" y="5894388"/>
          <p14:tracePt t="103741" x="3079750" y="5907088"/>
          <p14:tracePt t="103757" x="3003550" y="5919788"/>
          <p14:tracePt t="103774" x="2941638" y="5919788"/>
          <p14:tracePt t="103791" x="2903538" y="5945188"/>
          <p14:tracePt t="103792" x="2879725" y="5945188"/>
          <p14:tracePt t="103807" x="2867025" y="5945188"/>
          <p14:tracePt t="103808" x="2854325" y="5945188"/>
          <p14:tracePt t="103824" x="2828925" y="5945188"/>
          <p14:tracePt t="103841" x="2816225" y="5945188"/>
          <p14:tracePt t="106255" x="2828925" y="5945188"/>
          <p14:tracePt t="106262" x="2854325" y="5919788"/>
          <p14:tracePt t="106274" x="2867025" y="5907088"/>
          <p14:tracePt t="106291" x="2941638" y="5856288"/>
          <p14:tracePt t="106307" x="3128963" y="5743575"/>
          <p14:tracePt t="106324" x="3267075" y="5668963"/>
          <p14:tracePt t="106341" x="3429000" y="5619750"/>
          <p14:tracePt t="106357" x="3605213" y="5568950"/>
          <p14:tracePt t="106374" x="3767138" y="5530850"/>
          <p14:tracePt t="106391" x="3867150" y="5507038"/>
          <p14:tracePt t="106408" x="3956050" y="5494338"/>
          <p14:tracePt t="106424" x="3979863" y="5494338"/>
          <p14:tracePt t="106441" x="4005263" y="5481638"/>
          <p14:tracePt t="106531" x="3992563" y="5481638"/>
          <p14:tracePt t="106538" x="3979863" y="5481638"/>
          <p14:tracePt t="106546" x="3956050" y="5481638"/>
          <p14:tracePt t="106561" x="3930650" y="5481638"/>
          <p14:tracePt t="106574" x="3930650" y="5494338"/>
          <p14:tracePt t="106591" x="3905250" y="5507038"/>
          <p14:tracePt t="106945" x="3892550" y="5507038"/>
          <p14:tracePt t="106952" x="3856038" y="5518150"/>
          <p14:tracePt t="106960" x="3817938" y="5518150"/>
          <p14:tracePt t="106975" x="3756025" y="5530850"/>
          <p14:tracePt t="106991" x="3630613" y="5556250"/>
          <p14:tracePt t="107008" x="3479800" y="5581650"/>
          <p14:tracePt t="107024" x="3341688" y="5594350"/>
          <p14:tracePt t="107041" x="3216275" y="5619750"/>
          <p14:tracePt t="107057" x="3141663" y="5619750"/>
          <p14:tracePt t="107074" x="3079750" y="5630863"/>
          <p14:tracePt t="107075" x="3067050" y="5630863"/>
          <p14:tracePt t="107091" x="3028950" y="5630863"/>
          <p14:tracePt t="107107" x="3003550" y="5630863"/>
          <p14:tracePt t="107136" x="2992438" y="5630863"/>
          <p14:tracePt t="107658" x="2992438" y="5619750"/>
          <p14:tracePt t="107666" x="2992438" y="5607050"/>
          <p14:tracePt t="107674" x="3003550" y="5581650"/>
          <p14:tracePt t="107691" x="3041650" y="5556250"/>
          <p14:tracePt t="107707" x="3079750" y="5507038"/>
          <p14:tracePt t="107724" x="3128963" y="5468938"/>
          <p14:tracePt t="107741" x="3167063" y="5418138"/>
          <p14:tracePt t="107742" x="3179763" y="5407025"/>
          <p14:tracePt t="107758" x="3216275" y="5368925"/>
          <p14:tracePt t="107774" x="3228975" y="5343525"/>
          <p14:tracePt t="107791" x="3241675" y="5330825"/>
          <p14:tracePt t="107807" x="3254375" y="5318125"/>
          <p14:tracePt t="107835" x="3267075" y="5318125"/>
          <p14:tracePt t="107904" x="3267075" y="5305425"/>
          <p14:tracePt t="107911" x="3254375" y="5305425"/>
          <p14:tracePt t="107918" x="3241675" y="5305425"/>
          <p14:tracePt t="107926" x="3228975" y="5305425"/>
          <p14:tracePt t="107940" x="3216275" y="5305425"/>
          <p14:tracePt t="107957" x="3179763" y="5305425"/>
          <p14:tracePt t="107974" x="3154363" y="5305425"/>
          <p14:tracePt t="107991" x="3141663" y="5305425"/>
          <p14:tracePt t="108007" x="3128963" y="5305425"/>
          <p14:tracePt t="108024" x="3116263" y="5305425"/>
          <p14:tracePt t="108279" x="3128963" y="5305425"/>
          <p14:tracePt t="108287" x="3141663" y="5281613"/>
          <p14:tracePt t="108294" x="3154363" y="5281613"/>
          <p14:tracePt t="108307" x="3179763" y="5268913"/>
          <p14:tracePt t="108325" x="3305175" y="5218113"/>
          <p14:tracePt t="108341" x="3379788" y="5194300"/>
          <p14:tracePt t="108358" x="3467100" y="5181600"/>
          <p14:tracePt t="108374" x="3541713" y="5168900"/>
          <p14:tracePt t="108391" x="3617913" y="5156200"/>
          <p14:tracePt t="108407" x="3679825" y="5156200"/>
          <p14:tracePt t="108424" x="3756025" y="5143500"/>
          <p14:tracePt t="108441" x="3779838" y="5143500"/>
          <p14:tracePt t="108457" x="3817938" y="5143500"/>
          <p14:tracePt t="108709" x="3805238" y="5143500"/>
          <p14:tracePt t="108716" x="3767138" y="5143500"/>
          <p14:tracePt t="108724" x="3730625" y="5143500"/>
          <p14:tracePt t="108741" x="3643313" y="5143500"/>
          <p14:tracePt t="108758" x="3579813" y="5143500"/>
          <p14:tracePt t="108774" x="3554413" y="5143500"/>
          <p14:tracePt t="108791" x="3530600" y="5143500"/>
          <p14:tracePt t="108839" x="3567113" y="5143500"/>
          <p14:tracePt t="108847" x="3617913" y="5143500"/>
          <p14:tracePt t="108857" x="3717925" y="5143500"/>
          <p14:tracePt t="108874" x="4017963" y="5105400"/>
          <p14:tracePt t="108891" x="4356100" y="5081588"/>
          <p14:tracePt t="108908" x="4881563" y="5056188"/>
          <p14:tracePt t="108924" x="5145088" y="5056188"/>
          <p14:tracePt t="108941" x="5332413" y="5056188"/>
          <p14:tracePt t="108957" x="5432425" y="5043488"/>
          <p14:tracePt t="109169" x="5407025" y="5043488"/>
          <p14:tracePt t="109176" x="5370513" y="5043488"/>
          <p14:tracePt t="109184" x="5345113" y="5043488"/>
          <p14:tracePt t="109192" x="5294313" y="5043488"/>
          <p14:tracePt t="109207" x="5170488" y="5056188"/>
          <p14:tracePt t="109225" x="4994275" y="5068888"/>
          <p14:tracePt t="109241" x="4806950" y="5068888"/>
          <p14:tracePt t="109257" x="4543425" y="5081588"/>
          <p14:tracePt t="109274" x="4330700" y="5081588"/>
          <p14:tracePt t="109276" x="4192588" y="5092700"/>
          <p14:tracePt t="109291" x="4017963" y="5105400"/>
          <p14:tracePt t="109307" x="3856038" y="5118100"/>
          <p14:tracePt t="109324" x="3756025" y="5130800"/>
          <p14:tracePt t="109341" x="3717925" y="5156200"/>
          <p14:tracePt t="109358" x="3705225" y="5156200"/>
          <p14:tracePt t="109374" x="3679825" y="5156200"/>
          <p14:tracePt t="109445" x="3705225" y="5156200"/>
          <p14:tracePt t="109453" x="3730625" y="5156200"/>
          <p14:tracePt t="109460" x="3767138" y="5156200"/>
          <p14:tracePt t="109474" x="3817938" y="5143500"/>
          <p14:tracePt t="109491" x="4030663" y="5105400"/>
          <p14:tracePt t="109507" x="4192588" y="5068888"/>
          <p14:tracePt t="109524" x="4318000" y="5056188"/>
          <p14:tracePt t="109541" x="4394200" y="5056188"/>
          <p14:tracePt t="109557" x="4418013" y="5056188"/>
          <p14:tracePt t="109574" x="4443413" y="5056188"/>
          <p14:tracePt t="109575" x="4456113" y="5043488"/>
          <p14:tracePt t="109644" x="4430713" y="5043488"/>
          <p14:tracePt t="109652" x="4394200" y="5043488"/>
          <p14:tracePt t="109659" x="4356100" y="5043488"/>
          <p14:tracePt t="109674" x="4318000" y="5043488"/>
          <p14:tracePt t="109675" x="4268788" y="5043488"/>
          <p14:tracePt t="109691" x="4181475" y="5043488"/>
          <p14:tracePt t="109707" x="4081463" y="5043488"/>
          <p14:tracePt t="109724" x="4005263" y="5043488"/>
          <p14:tracePt t="109741" x="3956050" y="5043488"/>
          <p14:tracePt t="109758" x="3943350" y="5043488"/>
          <p14:tracePt t="109759" x="3930650" y="5043488"/>
          <p14:tracePt t="109836" x="3943350" y="5043488"/>
          <p14:tracePt t="109844" x="3968750" y="5043488"/>
          <p14:tracePt t="109851" x="4005263" y="5030788"/>
          <p14:tracePt t="109858" x="4056063" y="5030788"/>
          <p14:tracePt t="109874" x="4143375" y="5005388"/>
          <p14:tracePt t="109891" x="4294188" y="4981575"/>
          <p14:tracePt t="109908" x="4430713" y="4968875"/>
          <p14:tracePt t="109924" x="4543425" y="4956175"/>
          <p14:tracePt t="109941" x="4643438" y="4956175"/>
          <p14:tracePt t="109957" x="4743450" y="4956175"/>
          <p14:tracePt t="109958" x="4768850" y="4956175"/>
          <p14:tracePt t="109975" x="4832350" y="4956175"/>
          <p14:tracePt t="109991" x="4856163" y="4956175"/>
          <p14:tracePt t="110007" x="4868863" y="4956175"/>
          <p14:tracePt t="110066" x="4856163" y="4956175"/>
          <p14:tracePt t="110075" x="4843463" y="4956175"/>
          <p14:tracePt t="110096" x="4832350" y="4956175"/>
          <p14:tracePt t="110103" x="4819650" y="4956175"/>
          <p14:tracePt t="110419" x="4794250" y="4956175"/>
          <p14:tracePt t="110426" x="4768850" y="4956175"/>
          <p14:tracePt t="110434" x="4732338" y="4956175"/>
          <p14:tracePt t="110442" x="4681538" y="4956175"/>
          <p14:tracePt t="110458" x="4556125" y="4956175"/>
          <p14:tracePt t="110475" x="4406900" y="4956175"/>
          <p14:tracePt t="110491" x="4281488" y="4968875"/>
          <p14:tracePt t="110508" x="4156075" y="4968875"/>
          <p14:tracePt t="110524" x="4043363" y="4968875"/>
          <p14:tracePt t="110541" x="3879850" y="4981575"/>
          <p14:tracePt t="110557" x="3805238" y="4992688"/>
          <p14:tracePt t="110574" x="3767138" y="4992688"/>
          <p14:tracePt t="110591" x="3743325" y="4992688"/>
          <p14:tracePt t="110607" x="3730625" y="4992688"/>
          <p14:tracePt t="111048" x="3756025" y="4992688"/>
          <p14:tracePt t="111056" x="3767138" y="4992688"/>
          <p14:tracePt t="111063" x="3805238" y="4992688"/>
          <p14:tracePt t="111074" x="3830638" y="4992688"/>
          <p14:tracePt t="111091" x="3917950" y="4992688"/>
          <p14:tracePt t="111108" x="4005263" y="4992688"/>
          <p14:tracePt t="111109" x="4056063" y="4992688"/>
          <p14:tracePt t="111126" x="4192588" y="4992688"/>
          <p14:tracePt t="111141" x="4294188" y="4992688"/>
          <p14:tracePt t="111158" x="4381500" y="4992688"/>
          <p14:tracePt t="111174" x="4468813" y="4992688"/>
          <p14:tracePt t="111191" x="4506913" y="4992688"/>
          <p14:tracePt t="111207" x="4543425" y="4992688"/>
          <p14:tracePt t="111208" x="4568825" y="4992688"/>
          <p14:tracePt t="111225" x="4594225" y="4992688"/>
          <p14:tracePt t="111241" x="4606925" y="4992688"/>
          <p14:tracePt t="111258" x="4630738" y="4981575"/>
          <p14:tracePt t="111274" x="4643438" y="4981575"/>
          <p14:tracePt t="111291" x="4668838" y="4981575"/>
          <p14:tracePt t="111292" x="4681538" y="4981575"/>
          <p14:tracePt t="111308" x="4694238" y="4981575"/>
          <p14:tracePt t="111324" x="4719638" y="4981575"/>
          <p14:tracePt t="111340" x="4756150" y="4981575"/>
          <p14:tracePt t="111357" x="4768850" y="4981575"/>
          <p14:tracePt t="111374" x="4806950" y="4981575"/>
          <p14:tracePt t="111391" x="4832350" y="4981575"/>
          <p14:tracePt t="111408" x="4856163" y="4981575"/>
          <p14:tracePt t="112344" x="4868863" y="4981575"/>
          <p14:tracePt t="112374" x="4881563" y="4981575"/>
          <p14:tracePt t="112390" x="4894263" y="4981575"/>
          <p14:tracePt t="112397" x="4906963" y="4981575"/>
          <p14:tracePt t="112408" x="4906963" y="4968875"/>
          <p14:tracePt t="112424" x="4945063" y="4968875"/>
          <p14:tracePt t="112441" x="4968875" y="4968875"/>
          <p14:tracePt t="112457" x="4994275" y="4968875"/>
          <p14:tracePt t="112458" x="5006975" y="4968875"/>
          <p14:tracePt t="112474" x="5019675" y="4968875"/>
          <p14:tracePt t="112491" x="5045075" y="4968875"/>
          <p14:tracePt t="112528" x="5057775" y="4968875"/>
          <p14:tracePt t="112542" x="5068888" y="4968875"/>
          <p14:tracePt t="112582" x="5081588" y="4968875"/>
          <p14:tracePt t="112589" x="5094288" y="4968875"/>
          <p14:tracePt t="112605" x="5106988" y="4968875"/>
          <p14:tracePt t="112620" x="5119688" y="4968875"/>
          <p14:tracePt t="112627" x="5132388" y="4968875"/>
          <p14:tracePt t="112641" x="5145088" y="4968875"/>
          <p14:tracePt t="112658" x="5194300" y="4943475"/>
          <p14:tracePt t="112681" x="5219700" y="4943475"/>
          <p14:tracePt t="113080" x="5232400" y="4943475"/>
          <p14:tracePt t="113095" x="5257800" y="4943475"/>
          <p14:tracePt t="113102" x="5270500" y="4943475"/>
          <p14:tracePt t="113113" x="5281613" y="4943475"/>
          <p14:tracePt t="113124" x="5294313" y="4943475"/>
          <p14:tracePt t="113125" x="5319713" y="4943475"/>
          <p14:tracePt t="113141" x="5370513" y="4943475"/>
          <p14:tracePt t="113158" x="5432425" y="4956175"/>
          <p14:tracePt t="113174" x="5507038" y="4956175"/>
          <p14:tracePt t="113191" x="5583238" y="4968875"/>
          <p14:tracePt t="113208" x="5645150" y="4981575"/>
          <p14:tracePt t="113224" x="5708650" y="4981575"/>
          <p14:tracePt t="113226" x="5732463" y="4992688"/>
          <p14:tracePt t="113241" x="5770563" y="4992688"/>
          <p14:tracePt t="113257" x="5783263" y="4992688"/>
          <p14:tracePt t="113274" x="5808663" y="4992688"/>
          <p14:tracePt t="113291" x="5821363" y="4992688"/>
          <p14:tracePt t="113770" x="5808663" y="4992688"/>
          <p14:tracePt t="113778" x="5795963" y="4992688"/>
          <p14:tracePt t="113786" x="5757863" y="5005388"/>
          <p14:tracePt t="113792" x="5732463" y="5005388"/>
          <p14:tracePt t="113807" x="5708650" y="5018088"/>
          <p14:tracePt t="113824" x="5583238" y="5030788"/>
          <p14:tracePt t="113841" x="5445125" y="5056188"/>
          <p14:tracePt t="113857" x="5281613" y="5068888"/>
          <p14:tracePt t="113874" x="5145088" y="5105400"/>
          <p14:tracePt t="113891" x="5045075" y="5130800"/>
          <p14:tracePt t="113908" x="4956175" y="5156200"/>
          <p14:tracePt t="113924" x="4919663" y="5168900"/>
          <p14:tracePt t="113941" x="4906963" y="5168900"/>
          <p14:tracePt t="116823" x="4919663" y="5168900"/>
          <p14:tracePt t="116830" x="4945063" y="5168900"/>
          <p14:tracePt t="116840" x="4981575" y="5168900"/>
          <p14:tracePt t="116857" x="5057775" y="5168900"/>
          <p14:tracePt t="116875" x="5157788" y="5168900"/>
          <p14:tracePt t="116891" x="5394325" y="5168900"/>
          <p14:tracePt t="116908" x="5495925" y="5168900"/>
          <p14:tracePt t="116925" x="5570538" y="5168900"/>
          <p14:tracePt t="116941" x="5632450" y="5168900"/>
          <p14:tracePt t="116957" x="5670550" y="5168900"/>
          <p14:tracePt t="116976" x="5708650" y="5168900"/>
          <p14:tracePt t="117091" x="5683250" y="5181600"/>
          <p14:tracePt t="117098" x="5657850" y="5181600"/>
          <p14:tracePt t="117109" x="5632450" y="5194300"/>
          <p14:tracePt t="117124" x="5583238" y="5194300"/>
          <p14:tracePt t="117141" x="5519738" y="5205413"/>
          <p14:tracePt t="117158" x="5470525" y="5205413"/>
          <p14:tracePt t="117174" x="5432425" y="5218113"/>
          <p14:tracePt t="117191" x="5383213" y="5218113"/>
          <p14:tracePt t="117207" x="5357813" y="5230813"/>
          <p14:tracePt t="117224" x="5345113" y="5230813"/>
          <p14:tracePt t="118924" x="5357813" y="5230813"/>
          <p14:tracePt t="118932" x="5370513" y="5230813"/>
          <p14:tracePt t="118941" x="5394325" y="5218113"/>
          <p14:tracePt t="118958" x="5445125" y="5218113"/>
          <p14:tracePt t="118975" x="5507038" y="5194300"/>
          <p14:tracePt t="118991" x="5570538" y="5181600"/>
          <p14:tracePt t="119008" x="5683250" y="5181600"/>
          <p14:tracePt t="119024" x="5719763" y="5181600"/>
          <p14:tracePt t="119041" x="5745163" y="5168900"/>
          <p14:tracePt t="119057" x="5770563" y="5168900"/>
          <p14:tracePt t="119074" x="5783263" y="5168900"/>
          <p14:tracePt t="119262" x="5757863" y="5168900"/>
          <p14:tracePt t="119269" x="5732463" y="5168900"/>
          <p14:tracePt t="119276" x="5719763" y="5168900"/>
          <p14:tracePt t="119291" x="5708650" y="5168900"/>
          <p14:tracePt t="119292" x="5683250" y="5168900"/>
          <p14:tracePt t="119308" x="5645150" y="5168900"/>
          <p14:tracePt t="119324" x="5595938" y="5168900"/>
          <p14:tracePt t="119341" x="5557838" y="5168900"/>
          <p14:tracePt t="119358" x="5519738" y="5168900"/>
          <p14:tracePt t="119375" x="5495925" y="5168900"/>
          <p14:tracePt t="119391" x="5457825" y="5168900"/>
          <p14:tracePt t="119408" x="5445125" y="5168900"/>
          <p14:tracePt t="119424" x="5432425" y="5168900"/>
          <p14:tracePt t="119441" x="5419725" y="5168900"/>
          <p14:tracePt t="119814" x="5432425" y="5168900"/>
          <p14:tracePt t="119821" x="5445125" y="5168900"/>
          <p14:tracePt t="119828" x="5457825" y="5168900"/>
          <p14:tracePt t="119841" x="5483225" y="5168900"/>
          <p14:tracePt t="119858" x="5532438" y="5168900"/>
          <p14:tracePt t="119859" x="5545138" y="5168900"/>
          <p14:tracePt t="119874" x="5583238" y="5168900"/>
          <p14:tracePt t="119891" x="5670550" y="5168900"/>
          <p14:tracePt t="119908" x="5719763" y="5168900"/>
          <p14:tracePt t="119924" x="5745163" y="5168900"/>
          <p14:tracePt t="119941" x="5783263" y="5168900"/>
          <p14:tracePt t="119957" x="5808663" y="5168900"/>
          <p14:tracePt t="119975" x="5821363" y="5168900"/>
          <p14:tracePt t="119991" x="5832475" y="5168900"/>
          <p14:tracePt t="120122" x="5821363" y="5168900"/>
          <p14:tracePt t="120135" x="5808663" y="5168900"/>
          <p14:tracePt t="120143" x="5783263" y="5168900"/>
          <p14:tracePt t="120158" x="5732463" y="5168900"/>
          <p14:tracePt t="120175" x="5695950" y="5168900"/>
          <p14:tracePt t="120191" x="5632450" y="5181600"/>
          <p14:tracePt t="120207" x="5595938" y="5181600"/>
          <p14:tracePt t="120225" x="5557838" y="5181600"/>
          <p14:tracePt t="120241" x="5532438" y="5194300"/>
          <p14:tracePt t="120258" x="5507038" y="5194300"/>
          <p14:tracePt t="120274" x="5495925" y="5194300"/>
          <p14:tracePt t="120291" x="5483225" y="5194300"/>
          <p14:tracePt t="120312" x="5470525" y="5194300"/>
          <p14:tracePt t="121247" x="5457825" y="5194300"/>
          <p14:tracePt t="121255" x="5445125" y="5194300"/>
          <p14:tracePt t="121263" x="5407025" y="5194300"/>
          <p14:tracePt t="121274" x="5394325" y="5194300"/>
          <p14:tracePt t="121291" x="5345113" y="5194300"/>
          <p14:tracePt t="121308" x="5270500" y="5194300"/>
          <p14:tracePt t="121325" x="5170488" y="5194300"/>
          <p14:tracePt t="121341" x="5081588" y="5194300"/>
          <p14:tracePt t="121358" x="5019675" y="5194300"/>
          <p14:tracePt t="121374" x="4956175" y="5194300"/>
          <p14:tracePt t="121391" x="4906963" y="5194300"/>
          <p14:tracePt t="121408" x="4868863" y="5194300"/>
          <p14:tracePt t="121424" x="4843463" y="5194300"/>
          <p14:tracePt t="121446" x="4832350" y="5194300"/>
          <p14:tracePt t="121493" x="4819650" y="5194300"/>
          <p14:tracePt t="122336" x="4806950" y="5194300"/>
          <p14:tracePt t="122344" x="4781550" y="5194300"/>
          <p14:tracePt t="122352" x="4756150" y="5194300"/>
          <p14:tracePt t="122359" x="4743450" y="5194300"/>
          <p14:tracePt t="122375" x="4681538" y="5194300"/>
          <p14:tracePt t="122391" x="4630738" y="5194300"/>
          <p14:tracePt t="122408" x="4581525" y="5194300"/>
          <p14:tracePt t="122424" x="4530725" y="5194300"/>
          <p14:tracePt t="122441" x="4494213" y="5194300"/>
          <p14:tracePt t="122458" x="4456113" y="5194300"/>
          <p14:tracePt t="122475" x="4394200" y="5194300"/>
          <p14:tracePt t="122491" x="4381500" y="5194300"/>
          <p14:tracePt t="122508" x="4356100" y="5194300"/>
          <p14:tracePt t="122524" x="4330700" y="5194300"/>
          <p14:tracePt t="122541" x="4318000" y="5194300"/>
          <p14:tracePt t="122559" x="4305300" y="5194300"/>
          <p14:tracePt t="125328" x="4318000" y="5194300"/>
          <p14:tracePt t="125335" x="4330700" y="5194300"/>
          <p14:tracePt t="125342" x="4343400" y="5194300"/>
          <p14:tracePt t="125357" x="4381500" y="5194300"/>
          <p14:tracePt t="125374" x="4468813" y="5194300"/>
          <p14:tracePt t="125391" x="4556125" y="5194300"/>
          <p14:tracePt t="125408" x="4630738" y="5194300"/>
          <p14:tracePt t="125425" x="4719638" y="5194300"/>
          <p14:tracePt t="125441" x="4794250" y="5194300"/>
          <p14:tracePt t="125442" x="4806950" y="5205413"/>
          <p14:tracePt t="125458" x="4856163" y="5205413"/>
          <p14:tracePt t="125474" x="4881563" y="5205413"/>
          <p14:tracePt t="125491" x="4906963" y="5205413"/>
          <p14:tracePt t="125508" x="4919663" y="5205413"/>
          <p14:tracePt t="125524" x="4932363" y="5205413"/>
          <p14:tracePt t="125542" x="4956175" y="5218113"/>
          <p14:tracePt t="125558" x="4968875" y="5218113"/>
          <p14:tracePt t="125574" x="4981575" y="5218113"/>
          <p14:tracePt t="125591" x="5006975" y="5230813"/>
          <p14:tracePt t="125608" x="5019675" y="5230813"/>
          <p14:tracePt t="125625" x="5032375" y="5230813"/>
          <p14:tracePt t="126417" x="5019675" y="5230813"/>
          <p14:tracePt t="126425" x="4981575" y="5230813"/>
          <p14:tracePt t="126432" x="4894263" y="5230813"/>
          <p14:tracePt t="126441" x="4756150" y="5230813"/>
          <p14:tracePt t="126458" x="4443413" y="5230813"/>
          <p14:tracePt t="126474" x="3943350" y="5230813"/>
          <p14:tracePt t="126492" x="3254375" y="5230813"/>
          <p14:tracePt t="126492" x="2903538" y="5205413"/>
          <p14:tracePt t="126508" x="2416175" y="5194300"/>
          <p14:tracePt t="126525" x="2014538" y="5181600"/>
          <p14:tracePt t="126541" x="1778000" y="5156200"/>
          <p14:tracePt t="126558" x="1614488" y="5156200"/>
          <p14:tracePt t="126575" x="1539875" y="5130800"/>
          <p14:tracePt t="126591" x="1514475" y="5130800"/>
          <p14:tracePt t="126954" x="1476375" y="5130800"/>
          <p14:tracePt t="126960" x="1427163" y="5130800"/>
          <p14:tracePt t="126969" x="1376363" y="5143500"/>
          <p14:tracePt t="126976" x="1252538" y="5143500"/>
          <p14:tracePt t="126991" x="1050925" y="5156200"/>
          <p14:tracePt t="127008" x="825500" y="5181600"/>
          <p14:tracePt t="127024" x="600075" y="5181600"/>
          <p14:tracePt t="127041" x="425450" y="5181600"/>
          <p14:tracePt t="127058" x="325438" y="5181600"/>
          <p14:tracePt t="127074" x="263525" y="5181600"/>
          <p14:tracePt t="127076" x="238125" y="5181600"/>
          <p14:tracePt t="127091" x="225425" y="5168900"/>
          <p14:tracePt t="127108" x="212725" y="5143500"/>
          <p14:tracePt t="127124" x="212725" y="5081588"/>
          <p14:tracePt t="127141" x="225425" y="4943475"/>
          <p14:tracePt t="127158" x="300038" y="4768850"/>
          <p14:tracePt t="127174" x="438150" y="4518025"/>
          <p14:tracePt t="127176" x="525463" y="4392613"/>
          <p14:tracePt t="127191" x="712788" y="4067175"/>
          <p14:tracePt t="127208" x="901700" y="3767138"/>
          <p14:tracePt t="127224" x="1101725" y="3441700"/>
          <p14:tracePt t="127241" x="1276350" y="3154363"/>
          <p14:tracePt t="127258" x="1352550" y="3003550"/>
          <p14:tracePt t="127259" x="1376363" y="2965450"/>
          <p14:tracePt t="127275" x="1414463" y="2916238"/>
          <p14:tracePt t="127536" x="1401763" y="2916238"/>
          <p14:tracePt t="127543" x="1376363" y="2890838"/>
          <p14:tracePt t="127552" x="1352550" y="2878138"/>
          <p14:tracePt t="127558" x="1314450" y="2840038"/>
          <p14:tracePt t="127575" x="1201738" y="2716213"/>
          <p14:tracePt t="127591" x="1038225" y="2427288"/>
          <p14:tracePt t="127607" x="838200" y="2078038"/>
          <p14:tracePt t="127624" x="600075" y="1563688"/>
          <p14:tracePt t="127641" x="376238" y="1114425"/>
          <p14:tracePt t="127658" x="187325" y="750888"/>
          <p14:tracePt t="127658" x="100013" y="588963"/>
          <p14:tracePt t="127674" x="0" y="3746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2F9A2-B777-4A84-B6C2-338B93ED93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38F7D1-504D-4188-814D-8C4847351469}"/>
              </a:ext>
            </a:extLst>
          </p:cNvPr>
          <p:cNvSpPr>
            <a:spLocks noGrp="1"/>
          </p:cNvSpPr>
          <p:nvPr>
            <p:ph type="title"/>
          </p:nvPr>
        </p:nvSpPr>
        <p:spPr>
          <a:xfrm>
            <a:off x="1515341" y="345416"/>
            <a:ext cx="9004495" cy="7017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E-Communications Are Legal Records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05AD7283-0195-505D-1516-F0EEA1F027D4}"/>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A3948DE-CE7A-C318-2859-39F69092C0DD}"/>
              </a:ext>
            </a:extLst>
          </p:cNvPr>
          <p:cNvSpPr>
            <a:spLocks noGrp="1"/>
          </p:cNvSpPr>
          <p:nvPr>
            <p:ph idx="1"/>
          </p:nvPr>
        </p:nvSpPr>
        <p:spPr>
          <a:xfrm>
            <a:off x="492553" y="2253252"/>
            <a:ext cx="11206892" cy="3637919"/>
          </a:xfrm>
        </p:spPr>
        <p:txBody>
          <a:bodyPr vert="horz" wrap="square" lIns="91440" tIns="45720" rIns="91440" bIns="45720" rtlCol="0">
            <a:spAutoFit/>
          </a:bodyPr>
          <a:lstStyle/>
          <a:p>
            <a:pPr algn="just"/>
            <a:r>
              <a:rPr lang="en-US" sz="3200" dirty="0"/>
              <a:t>our communications can easily be converted into an electronic paper trail. You never know who will receive and then forward them—to your boss, a customer, an attorney, a licensing board. Many companies issue disclaimers to protect themselves from legal action because of an employee’s offensive workplace communication. In court, an email, message, text, message, tweet, social media post, or blog can carry the same weight as a printed letter or memo </a:t>
            </a:r>
            <a:endParaRPr lang="en-US"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4FBA2461-62FE-71BD-9CFB-E91C091D4DB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79E47FC-8E60-5CBE-F64C-9DFB73F25CF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89547F-9B36-7BA3-7157-7506D841A76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E9A0652-87CA-66C2-361A-EEAE92B3A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517445705"/>
      </p:ext>
    </p:extLst>
  </p:cSld>
  <p:clrMapOvr>
    <a:masterClrMapping/>
  </p:clrMapOvr>
  <mc:AlternateContent xmlns:mc="http://schemas.openxmlformats.org/markup-compatibility/2006" xmlns:p14="http://schemas.microsoft.com/office/powerpoint/2010/main">
    <mc:Choice Requires="p14">
      <p:transition spd="slow" p14:dur="2000" advTm="138696"/>
    </mc:Choice>
    <mc:Fallback xmlns="">
      <p:transition spd="slow" advTm="138696"/>
    </mc:Fallback>
  </mc:AlternateContent>
  <p:extLst>
    <p:ext uri="{3A86A75C-4F4B-4683-9AE1-C65F6400EC91}">
      <p14:laserTraceLst xmlns:p14="http://schemas.microsoft.com/office/powerpoint/2010/main">
        <p14:tracePtLst>
          <p14:tracePt t="1184" x="287338" y="1614488"/>
          <p14:tracePt t="1192" x="512763" y="1827213"/>
          <p14:tracePt t="1200" x="738188" y="2001838"/>
          <p14:tracePt t="1216" x="1139825" y="2378075"/>
          <p14:tracePt t="1233" x="1465263" y="2627313"/>
          <p14:tracePt t="1249" x="1701800" y="2828925"/>
          <p14:tracePt t="1266" x="1865313" y="2952750"/>
          <p14:tracePt t="1283" x="1939925" y="3003550"/>
          <p14:tracePt t="1300" x="1952625" y="3003550"/>
          <p14:tracePt t="1491" x="1952625" y="3016250"/>
          <p14:tracePt t="1545" x="1965325" y="3016250"/>
          <p14:tracePt t="1552" x="1990725" y="3028950"/>
          <p14:tracePt t="1560" x="2014538" y="3041650"/>
          <p14:tracePt t="1567" x="2052638" y="3041650"/>
          <p14:tracePt t="1583" x="2139950" y="3054350"/>
          <p14:tracePt t="1599" x="2228850" y="3078163"/>
          <p14:tracePt t="1616" x="2278063" y="3090863"/>
          <p14:tracePt t="1633" x="2290763" y="3103563"/>
          <p14:tracePt t="1650" x="2303463" y="3103563"/>
          <p14:tracePt t="1699" x="2278063" y="3103563"/>
          <p14:tracePt t="1706" x="2252663" y="3103563"/>
          <p14:tracePt t="1716" x="2216150" y="3103563"/>
          <p14:tracePt t="1733" x="2127250" y="3103563"/>
          <p14:tracePt t="1749" x="2003425" y="3103563"/>
          <p14:tracePt t="1766" x="1852613" y="3090863"/>
          <p14:tracePt t="1767" x="1801813" y="3090863"/>
          <p14:tracePt t="1782" x="1714500" y="3090863"/>
          <p14:tracePt t="1800" x="1665288" y="3090863"/>
          <p14:tracePt t="1816" x="1639888" y="3090863"/>
          <p14:tracePt t="1833" x="1627188" y="3078163"/>
          <p14:tracePt t="1850" x="1614488" y="3078163"/>
          <p14:tracePt t="2174" x="1639888" y="3078163"/>
          <p14:tracePt t="2182" x="1677988" y="3065463"/>
          <p14:tracePt t="2189" x="1752600" y="3054350"/>
          <p14:tracePt t="2199" x="1852613" y="3041650"/>
          <p14:tracePt t="2216" x="2090738" y="3041650"/>
          <p14:tracePt t="2233" x="2390775" y="3028950"/>
          <p14:tracePt t="2249" x="2654300" y="3028950"/>
          <p14:tracePt t="2250" x="2767013" y="3028950"/>
          <p14:tracePt t="2267" x="2941638" y="3028950"/>
          <p14:tracePt t="2283" x="3103563" y="3028950"/>
          <p14:tracePt t="2299" x="3192463" y="3028950"/>
          <p14:tracePt t="2316" x="3254375" y="3028950"/>
          <p14:tracePt t="2333" x="3305175" y="3041650"/>
          <p14:tracePt t="2350" x="3317875" y="3041650"/>
          <p14:tracePt t="2649" x="3328988" y="3041650"/>
          <p14:tracePt t="2657" x="3341688" y="3041650"/>
          <p14:tracePt t="2666" x="3354388" y="3041650"/>
          <p14:tracePt t="2683" x="3417888" y="3041650"/>
          <p14:tracePt t="2699" x="3505200" y="3041650"/>
          <p14:tracePt t="2716" x="3643313" y="3065463"/>
          <p14:tracePt t="2718" x="3730625" y="3078163"/>
          <p14:tracePt t="2733" x="3817938" y="3090863"/>
          <p14:tracePt t="2733" x="3905250" y="3103563"/>
          <p14:tracePt t="2749" x="4056063" y="3128963"/>
          <p14:tracePt t="2766" x="4181475" y="3154363"/>
          <p14:tracePt t="2783" x="4294188" y="3178175"/>
          <p14:tracePt t="2800" x="4356100" y="3190875"/>
          <p14:tracePt t="2816" x="4418013" y="3216275"/>
          <p14:tracePt t="2818" x="4443413" y="3216275"/>
          <p14:tracePt t="2833" x="4468813" y="3228975"/>
          <p14:tracePt t="2849" x="4481513" y="3241675"/>
          <p14:tracePt t="3485" x="4506913" y="3241675"/>
          <p14:tracePt t="3493" x="4518025" y="3241675"/>
          <p14:tracePt t="3500" x="4530725" y="3241675"/>
          <p14:tracePt t="3517" x="4594225" y="3241675"/>
          <p14:tracePt t="3533" x="4706938" y="3228975"/>
          <p14:tracePt t="3549" x="4881563" y="3216275"/>
          <p14:tracePt t="3567" x="5081588" y="3190875"/>
          <p14:tracePt t="3583" x="5281613" y="3190875"/>
          <p14:tracePt t="3600" x="5532438" y="3190875"/>
          <p14:tracePt t="3616" x="5645150" y="3190875"/>
          <p14:tracePt t="3633" x="5719763" y="3190875"/>
          <p14:tracePt t="3649" x="5732463" y="3190875"/>
          <p14:tracePt t="3667" x="5757863" y="3190875"/>
          <p14:tracePt t="4459" x="5770563" y="3190875"/>
          <p14:tracePt t="4467" x="5783263" y="3190875"/>
          <p14:tracePt t="4474" x="5808663" y="3190875"/>
          <p14:tracePt t="4483" x="5832475" y="3190875"/>
          <p14:tracePt t="4499" x="5921375" y="3165475"/>
          <p14:tracePt t="4516" x="6096000" y="3154363"/>
          <p14:tracePt t="4533" x="6296025" y="3128963"/>
          <p14:tracePt t="4550" x="6483350" y="3116263"/>
          <p14:tracePt t="4567" x="6696075" y="3103563"/>
          <p14:tracePt t="4583" x="6759575" y="3103563"/>
          <p14:tracePt t="4599" x="6797675" y="3103563"/>
          <p14:tracePt t="4616" x="6821488" y="3103563"/>
          <p14:tracePt t="4633" x="6834188" y="3103563"/>
          <p14:tracePt t="4651" x="6846888" y="3103563"/>
          <p14:tracePt t="4751" x="6834188" y="3116263"/>
          <p14:tracePt t="4759" x="6808788" y="3128963"/>
          <p14:tracePt t="4767" x="6784975" y="3141663"/>
          <p14:tracePt t="4783" x="6708775" y="3178175"/>
          <p14:tracePt t="4799" x="6608763" y="3254375"/>
          <p14:tracePt t="4816" x="6546850" y="3290888"/>
          <p14:tracePt t="4833" x="6472238" y="3341688"/>
          <p14:tracePt t="4850" x="6396038" y="3390900"/>
          <p14:tracePt t="4881" x="6383338" y="3390900"/>
          <p14:tracePt t="12215" x="6383338" y="3378200"/>
          <p14:tracePt t="12222" x="6396038" y="3378200"/>
          <p14:tracePt t="12233" x="6421438" y="3341688"/>
          <p14:tracePt t="12249" x="6596063" y="3178175"/>
          <p14:tracePt t="12267" x="7046913" y="2752725"/>
          <p14:tracePt t="12268" x="7335838" y="2490788"/>
          <p14:tracePt t="12283" x="8048625" y="1814513"/>
          <p14:tracePt t="12299" x="8774113" y="1089025"/>
          <p14:tracePt t="12317" x="9375775" y="476250"/>
          <p14:tracePt t="12996" x="6134100" y="38100"/>
          <p14:tracePt t="13004" x="5770563" y="87313"/>
          <p14:tracePt t="13016" x="5445125" y="125413"/>
          <p14:tracePt t="13033" x="4756150" y="250825"/>
          <p14:tracePt t="13034" x="4394200" y="312738"/>
          <p14:tracePt t="13049" x="4105275" y="363538"/>
          <p14:tracePt t="13050" x="3867150" y="412750"/>
          <p14:tracePt t="13066" x="3505200" y="525463"/>
          <p14:tracePt t="13083" x="3279775" y="588963"/>
          <p14:tracePt t="13100" x="3103563" y="650875"/>
          <p14:tracePt t="13116" x="2979738" y="688975"/>
          <p14:tracePt t="13133" x="2967038" y="688975"/>
          <p14:tracePt t="13134" x="2954338" y="688975"/>
          <p14:tracePt t="13472" x="2954338" y="700088"/>
          <p14:tracePt t="13487" x="2941638" y="700088"/>
          <p14:tracePt t="13495" x="2941638" y="712788"/>
          <p14:tracePt t="13502" x="2928938" y="725488"/>
          <p14:tracePt t="13517" x="2916238" y="738188"/>
          <p14:tracePt t="13534" x="2879725" y="763588"/>
          <p14:tracePt t="13549" x="2854325" y="776288"/>
          <p14:tracePt t="13567" x="2828925" y="801688"/>
          <p14:tracePt t="13583" x="2790825" y="801688"/>
          <p14:tracePt t="13600" x="2767013" y="825500"/>
          <p14:tracePt t="13617" x="2728913" y="825500"/>
          <p14:tracePt t="13633" x="2728913" y="838200"/>
          <p14:tracePt t="13933" x="2767013" y="838200"/>
          <p14:tracePt t="13940" x="2803525" y="838200"/>
          <p14:tracePt t="13950" x="2841625" y="838200"/>
          <p14:tracePt t="13966" x="2967038" y="863600"/>
          <p14:tracePt t="13983" x="3179763" y="889000"/>
          <p14:tracePt t="14000" x="3379788" y="925513"/>
          <p14:tracePt t="14017" x="3692525" y="976313"/>
          <p14:tracePt t="14033" x="3879850" y="1001713"/>
          <p14:tracePt t="14050" x="4005263" y="1025525"/>
          <p14:tracePt t="14066" x="4081463" y="1025525"/>
          <p14:tracePt t="14083" x="4105275" y="1025525"/>
          <p14:tracePt t="14100" x="4117975" y="1025525"/>
          <p14:tracePt t="14408" x="4105275" y="1038225"/>
          <p14:tracePt t="14416" x="4092575" y="1038225"/>
          <p14:tracePt t="14423" x="4056063" y="1050925"/>
          <p14:tracePt t="14433" x="4030663" y="1050925"/>
          <p14:tracePt t="14449" x="3905250" y="1050925"/>
          <p14:tracePt t="14467" x="3743325" y="1050925"/>
          <p14:tracePt t="14483" x="3541713" y="1050925"/>
          <p14:tracePt t="14484" x="3454400" y="1050925"/>
          <p14:tracePt t="14500" x="3279775" y="1050925"/>
          <p14:tracePt t="14516" x="3179763" y="1050925"/>
          <p14:tracePt t="14533" x="3103563" y="1063625"/>
          <p14:tracePt t="14550" x="3067050" y="1063625"/>
          <p14:tracePt t="14566" x="3041650" y="1063625"/>
          <p14:tracePt t="14583" x="3028950" y="1063625"/>
          <p14:tracePt t="14868" x="3054350" y="1063625"/>
          <p14:tracePt t="14875" x="3079750" y="1063625"/>
          <p14:tracePt t="14883" x="3103563" y="1063625"/>
          <p14:tracePt t="14900" x="3228975" y="1063625"/>
          <p14:tracePt t="14917" x="3417888" y="1063625"/>
          <p14:tracePt t="14933" x="3654425" y="1063625"/>
          <p14:tracePt t="14949" x="3917950" y="1063625"/>
          <p14:tracePt t="14967" x="4268788" y="1063625"/>
          <p14:tracePt t="14983" x="4456113" y="1063625"/>
          <p14:tracePt t="15000" x="4594225" y="1063625"/>
          <p14:tracePt t="15016" x="4694238" y="1063625"/>
          <p14:tracePt t="15033" x="4719638" y="1076325"/>
          <p14:tracePt t="15050" x="4732338" y="1076325"/>
          <p14:tracePt t="15275" x="4706938" y="1076325"/>
          <p14:tracePt t="15282" x="4681538" y="1076325"/>
          <p14:tracePt t="15289" x="4643438" y="1076325"/>
          <p14:tracePt t="15300" x="4606925" y="1076325"/>
          <p14:tracePt t="15316" x="4468813" y="1076325"/>
          <p14:tracePt t="15333" x="4305300" y="1076325"/>
          <p14:tracePt t="15350" x="4117975" y="1076325"/>
          <p14:tracePt t="15351" x="4056063" y="1076325"/>
          <p14:tracePt t="15367" x="3830638" y="1050925"/>
          <p14:tracePt t="15383" x="3643313" y="1038225"/>
          <p14:tracePt t="15400" x="3441700" y="1025525"/>
          <p14:tracePt t="15416" x="3292475" y="1014413"/>
          <p14:tracePt t="15433" x="3103563" y="1001713"/>
          <p14:tracePt t="15449" x="2941638" y="1001713"/>
          <p14:tracePt t="15467" x="2767013" y="976313"/>
          <p14:tracePt t="15483" x="2703513" y="976313"/>
          <p14:tracePt t="15499" x="2667000" y="976313"/>
          <p14:tracePt t="15516" x="2654300" y="976313"/>
          <p14:tracePt t="15533" x="2641600" y="976313"/>
          <p14:tracePt t="15835" x="2667000" y="963613"/>
          <p14:tracePt t="15842" x="2678113" y="963613"/>
          <p14:tracePt t="15850" x="2703513" y="963613"/>
          <p14:tracePt t="15867" x="2767013" y="950913"/>
          <p14:tracePt t="15883" x="2841625" y="950913"/>
          <p14:tracePt t="15900" x="2967038" y="950913"/>
          <p14:tracePt t="15916" x="3116263" y="950913"/>
          <p14:tracePt t="15933" x="3354388" y="963613"/>
          <p14:tracePt t="15949" x="3405188" y="976313"/>
          <p14:tracePt t="15950" x="3479800" y="989013"/>
          <p14:tracePt t="15967" x="3605213" y="1014413"/>
          <p14:tracePt t="15983" x="3730625" y="1025525"/>
          <p14:tracePt t="15999" x="3843338" y="1063625"/>
          <p14:tracePt t="16017" x="3930650" y="1089025"/>
          <p14:tracePt t="16018" x="3968750" y="1089025"/>
          <p14:tracePt t="16033" x="4068763" y="1101725"/>
          <p14:tracePt t="16050" x="4143375" y="1125538"/>
          <p14:tracePt t="16066" x="4156075" y="1125538"/>
          <p14:tracePt t="16083" x="4192588" y="1125538"/>
          <p14:tracePt t="16333" x="4205288" y="1125538"/>
          <p14:tracePt t="16341" x="4230688" y="1125538"/>
          <p14:tracePt t="16349" x="4268788" y="1125538"/>
          <p14:tracePt t="16366" x="4381500" y="1125538"/>
          <p14:tracePt t="16383" x="4630738" y="1125538"/>
          <p14:tracePt t="16400" x="4932363" y="1125538"/>
          <p14:tracePt t="16416" x="5281613" y="1138238"/>
          <p14:tracePt t="16433" x="5757863" y="1176338"/>
          <p14:tracePt t="16449" x="6034088" y="1189038"/>
          <p14:tracePt t="16466" x="6270625" y="1227138"/>
          <p14:tracePt t="16483" x="6459538" y="1238250"/>
          <p14:tracePt t="16500" x="6559550" y="1238250"/>
          <p14:tracePt t="16517" x="6596063" y="1238250"/>
          <p14:tracePt t="16533" x="6608763" y="1238250"/>
          <p14:tracePt t="16809" x="6584950" y="1238250"/>
          <p14:tracePt t="16816" x="6546850" y="1250950"/>
          <p14:tracePt t="16823" x="6472238" y="1250950"/>
          <p14:tracePt t="16833" x="6421438" y="1250950"/>
          <p14:tracePt t="16849" x="6208713" y="1250950"/>
          <p14:tracePt t="16867" x="5932488" y="1250950"/>
          <p14:tracePt t="16883" x="5632450" y="1263650"/>
          <p14:tracePt t="16900" x="5345113" y="1263650"/>
          <p14:tracePt t="16900" x="5207000" y="1263650"/>
          <p14:tracePt t="16916" x="4956175" y="1263650"/>
          <p14:tracePt t="16933" x="4819650" y="1263650"/>
          <p14:tracePt t="16949" x="4719638" y="1263650"/>
          <p14:tracePt t="16966" x="4668838" y="1263650"/>
          <p14:tracePt t="16983" x="4656138" y="1263650"/>
          <p14:tracePt t="16984" x="4643438" y="1263650"/>
          <p14:tracePt t="17261" x="4619625" y="1289050"/>
          <p14:tracePt t="17268" x="4568825" y="1289050"/>
          <p14:tracePt t="17276" x="4494213" y="1314450"/>
          <p14:tracePt t="17283" x="4394200" y="1363663"/>
          <p14:tracePt t="17299" x="4181475" y="1427163"/>
          <p14:tracePt t="17316" x="3943350" y="1489075"/>
          <p14:tracePt t="17333" x="3705225" y="1552575"/>
          <p14:tracePt t="17350" x="3505200" y="1627188"/>
          <p14:tracePt t="17367" x="3317875" y="1676400"/>
          <p14:tracePt t="17368" x="3241675" y="1701800"/>
          <p14:tracePt t="17384" x="3092450" y="1739900"/>
          <p14:tracePt t="17400" x="3003550" y="1765300"/>
          <p14:tracePt t="17417" x="2928938" y="1789113"/>
          <p14:tracePt t="17433" x="2879725" y="1789113"/>
          <p14:tracePt t="17449" x="2841625" y="1814513"/>
          <p14:tracePt t="17466" x="2816225" y="1814513"/>
          <p14:tracePt t="17467" x="2803525" y="1827213"/>
          <p14:tracePt t="17498" x="2790825" y="1827213"/>
          <p14:tracePt t="17798" x="2767013" y="1839913"/>
          <p14:tracePt t="17805" x="2754313" y="1839913"/>
          <p14:tracePt t="17816" x="2728913" y="1852613"/>
          <p14:tracePt t="17833" x="2690813" y="1876425"/>
          <p14:tracePt t="17850" x="2628900" y="1901825"/>
          <p14:tracePt t="17867" x="2528888" y="1952625"/>
          <p14:tracePt t="17883" x="2452688" y="1978025"/>
          <p14:tracePt t="17900" x="2352675" y="2039938"/>
          <p14:tracePt t="17916" x="2265363" y="2078038"/>
          <p14:tracePt t="17933" x="2190750" y="2114550"/>
          <p14:tracePt t="17949" x="2139950" y="2152650"/>
          <p14:tracePt t="17967" x="2078038" y="2214563"/>
          <p14:tracePt t="17983" x="2039938" y="2227263"/>
          <p14:tracePt t="17999" x="2014538" y="2239963"/>
          <p14:tracePt t="18016" x="1990725" y="2265363"/>
          <p14:tracePt t="18033" x="1978025" y="2278063"/>
          <p14:tracePt t="18496" x="1978025" y="2290763"/>
          <p14:tracePt t="18511" x="1990725" y="2303463"/>
          <p14:tracePt t="18518" x="1990725" y="2314575"/>
          <p14:tracePt t="18526" x="2003425" y="2339975"/>
          <p14:tracePt t="18534" x="2027238" y="2352675"/>
          <p14:tracePt t="18550" x="2052638" y="2403475"/>
          <p14:tracePt t="18566" x="2103438" y="2465388"/>
          <p14:tracePt t="18583" x="2152650" y="2565400"/>
          <p14:tracePt t="18600" x="2203450" y="2652713"/>
          <p14:tracePt t="18617" x="2265363" y="2740025"/>
          <p14:tracePt t="18618" x="2278063" y="2778125"/>
          <p14:tracePt t="18633" x="2316163" y="2840038"/>
          <p14:tracePt t="18649" x="2352675" y="2903538"/>
          <p14:tracePt t="18667" x="2378075" y="2952750"/>
          <p14:tracePt t="18683" x="2403475" y="3003550"/>
          <p14:tracePt t="18699" x="2416175" y="3028950"/>
          <p14:tracePt t="18717" x="2416175" y="3041650"/>
          <p14:tracePt t="19109" x="2428875" y="3041650"/>
          <p14:tracePt t="19117" x="2441575" y="3041650"/>
          <p14:tracePt t="19124" x="2452688" y="3041650"/>
          <p14:tracePt t="19133" x="2478088" y="3041650"/>
          <p14:tracePt t="19150" x="2541588" y="3041650"/>
          <p14:tracePt t="19166" x="2667000" y="3054350"/>
          <p14:tracePt t="19183" x="2854325" y="3065463"/>
          <p14:tracePt t="19200" x="3054350" y="3065463"/>
          <p14:tracePt t="19201" x="3154363" y="3078163"/>
          <p14:tracePt t="19217" x="3379788" y="3090863"/>
          <p14:tracePt t="19233" x="3579813" y="3103563"/>
          <p14:tracePt t="19250" x="3743325" y="3116263"/>
          <p14:tracePt t="19266" x="3867150" y="3128963"/>
          <p14:tracePt t="19283" x="3905250" y="3128963"/>
          <p14:tracePt t="19300" x="3917950" y="3128963"/>
          <p14:tracePt t="19815" x="3879850" y="3128963"/>
          <p14:tracePt t="19823" x="3843338" y="3128963"/>
          <p14:tracePt t="19833" x="3792538" y="3128963"/>
          <p14:tracePt t="19850" x="3667125" y="3128963"/>
          <p14:tracePt t="19867" x="3479800" y="3128963"/>
          <p14:tracePt t="19868" x="3354388" y="3103563"/>
          <p14:tracePt t="19883" x="3141663" y="3090863"/>
          <p14:tracePt t="19900" x="2903538" y="3054350"/>
          <p14:tracePt t="19916" x="2628900" y="3016250"/>
          <p14:tracePt t="19933" x="2365375" y="2990850"/>
          <p14:tracePt t="19949" x="2178050" y="2978150"/>
          <p14:tracePt t="19966" x="1990725" y="2965450"/>
          <p14:tracePt t="19983" x="1778000" y="2965450"/>
          <p14:tracePt t="19999" x="1689100" y="2952750"/>
          <p14:tracePt t="20017" x="1665288" y="2952750"/>
          <p14:tracePt t="20033" x="1627188" y="2952750"/>
          <p14:tracePt t="20050" x="1614488" y="2952750"/>
          <p14:tracePt t="20067" x="1601788" y="2952750"/>
          <p14:tracePt t="21387" x="1614488" y="2952750"/>
          <p14:tracePt t="21394" x="1627188" y="2952750"/>
          <p14:tracePt t="21401" x="1665288" y="2952750"/>
          <p14:tracePt t="21417" x="1778000" y="2952750"/>
          <p14:tracePt t="21433" x="1927225" y="2941638"/>
          <p14:tracePt t="21449" x="2103438" y="2916238"/>
          <p14:tracePt t="21466" x="2290763" y="2890838"/>
          <p14:tracePt t="21483" x="2478088" y="2878138"/>
          <p14:tracePt t="21500" x="2578100" y="2878138"/>
          <p14:tracePt t="21516" x="2654300" y="2878138"/>
          <p14:tracePt t="21517" x="2678113" y="2878138"/>
          <p14:tracePt t="21533" x="2703513" y="2865438"/>
          <p14:tracePt t="21550" x="2716213" y="2865438"/>
          <p14:tracePt t="21566" x="2728913" y="2865438"/>
          <p14:tracePt t="21594" x="2716213" y="2865438"/>
          <p14:tracePt t="21601" x="2690813" y="2865438"/>
          <p14:tracePt t="21617" x="2628900" y="2878138"/>
          <p14:tracePt t="21633" x="2503488" y="2916238"/>
          <p14:tracePt t="21650" x="2328863" y="2965450"/>
          <p14:tracePt t="21666" x="2165350" y="3016250"/>
          <p14:tracePt t="21683" x="2027238" y="3041650"/>
          <p14:tracePt t="21700" x="1927225" y="3078163"/>
          <p14:tracePt t="21701" x="1903413" y="3078163"/>
          <p14:tracePt t="21717" x="1865313" y="3090863"/>
          <p14:tracePt t="21733" x="1839913" y="3103563"/>
          <p14:tracePt t="21750" x="1827213" y="3103563"/>
          <p14:tracePt t="21766" x="1814513" y="3103563"/>
          <p14:tracePt t="22062" x="1801813" y="3103563"/>
          <p14:tracePt t="22069" x="1778000" y="3116263"/>
          <p14:tracePt t="22077" x="1765300" y="3116263"/>
          <p14:tracePt t="22084" x="1727200" y="3128963"/>
          <p14:tracePt t="22100" x="1665288" y="3141663"/>
          <p14:tracePt t="22117" x="1577975" y="3141663"/>
          <p14:tracePt t="22133" x="1489075" y="3154363"/>
          <p14:tracePt t="22150" x="1414463" y="3154363"/>
          <p14:tracePt t="22166" x="1352550" y="3165475"/>
          <p14:tracePt t="22183" x="1289050" y="3165475"/>
          <p14:tracePt t="22184" x="1263650" y="3165475"/>
          <p14:tracePt t="22200" x="1227138" y="3178175"/>
          <p14:tracePt t="22216" x="1201738" y="3178175"/>
          <p14:tracePt t="22246" x="1189038" y="3178175"/>
          <p14:tracePt t="22376" x="1201738" y="3178175"/>
          <p14:tracePt t="22384" x="1214438" y="3190875"/>
          <p14:tracePt t="22391" x="1252538" y="3190875"/>
          <p14:tracePt t="22400" x="1276350" y="3190875"/>
          <p14:tracePt t="22417" x="1339850" y="3228975"/>
          <p14:tracePt t="22433" x="1439863" y="3254375"/>
          <p14:tracePt t="22450" x="1514475" y="3290888"/>
          <p14:tracePt t="22466" x="1589088" y="3316288"/>
          <p14:tracePt t="22483" x="1652588" y="3354388"/>
          <p14:tracePt t="22499" x="1677988" y="3367088"/>
          <p14:tracePt t="22516" x="1689100" y="3390900"/>
          <p14:tracePt t="22545" x="1701800" y="3390900"/>
          <p14:tracePt t="22552" x="1701800" y="3403600"/>
          <p14:tracePt t="23051" x="1714500" y="3403600"/>
          <p14:tracePt t="23058" x="1727200" y="3403600"/>
          <p14:tracePt t="23066" x="1752600" y="3403600"/>
          <p14:tracePt t="23083" x="1839913" y="3390900"/>
          <p14:tracePt t="23100" x="1965325" y="3341688"/>
          <p14:tracePt t="23116" x="2152650" y="3278188"/>
          <p14:tracePt t="23133" x="2352675" y="3241675"/>
          <p14:tracePt t="23150" x="2628900" y="3165475"/>
          <p14:tracePt t="23166" x="2778125" y="3141663"/>
          <p14:tracePt t="23183" x="2903538" y="3128963"/>
          <p14:tracePt t="23200" x="2967038" y="3103563"/>
          <p14:tracePt t="23216" x="3003550" y="3103563"/>
          <p14:tracePt t="23233" x="3016250" y="3103563"/>
          <p14:tracePt t="23249" x="3028950" y="3103563"/>
          <p14:tracePt t="23288" x="3003550" y="3103563"/>
          <p14:tracePt t="23297" x="2979738" y="3103563"/>
          <p14:tracePt t="23303" x="2928938" y="3103563"/>
          <p14:tracePt t="23317" x="2890838" y="3103563"/>
          <p14:tracePt t="23333" x="2741613" y="3103563"/>
          <p14:tracePt t="23334" x="2628900" y="3103563"/>
          <p14:tracePt t="23350" x="2441575" y="3103563"/>
          <p14:tracePt t="23366" x="2303463" y="3103563"/>
          <p14:tracePt t="23383" x="2190750" y="3103563"/>
          <p14:tracePt t="23400" x="2065338" y="3103563"/>
          <p14:tracePt t="23416" x="1990725" y="3103563"/>
          <p14:tracePt t="23433" x="1927225" y="3103563"/>
          <p14:tracePt t="23434" x="1903413" y="3103563"/>
          <p14:tracePt t="23450" x="1865313" y="3103563"/>
          <p14:tracePt t="23480" x="1852613" y="3103563"/>
          <p14:tracePt t="25228" x="1890713" y="3103563"/>
          <p14:tracePt t="25236" x="1927225" y="3078163"/>
          <p14:tracePt t="25244" x="1965325" y="3065463"/>
          <p14:tracePt t="25251" x="2027238" y="3041650"/>
          <p14:tracePt t="25267" x="2090738" y="3028950"/>
          <p14:tracePt t="25268" x="2178050" y="2990850"/>
          <p14:tracePt t="25283" x="2378075" y="2941638"/>
          <p14:tracePt t="25300" x="2554288" y="2890838"/>
          <p14:tracePt t="25316" x="2703513" y="2852738"/>
          <p14:tracePt t="25333" x="2828925" y="2840038"/>
          <p14:tracePt t="25350" x="2890838" y="2828925"/>
          <p14:tracePt t="25367" x="2979738" y="2816225"/>
          <p14:tracePt t="25383" x="3003550" y="2816225"/>
          <p14:tracePt t="25400" x="3003550" y="2803525"/>
          <p14:tracePt t="25417" x="3016250" y="2803525"/>
          <p14:tracePt t="26386" x="3028950" y="2803525"/>
          <p14:tracePt t="26402" x="3041650" y="2803525"/>
          <p14:tracePt t="26410" x="3054350" y="2816225"/>
          <p14:tracePt t="26417" x="3067050" y="2828925"/>
          <p14:tracePt t="26433" x="3103563" y="2852738"/>
          <p14:tracePt t="26450" x="3141663" y="2890838"/>
          <p14:tracePt t="26466" x="3167063" y="2916238"/>
          <p14:tracePt t="26483" x="3205163" y="2952750"/>
          <p14:tracePt t="26500" x="3241675" y="3003550"/>
          <p14:tracePt t="26516" x="3267075" y="3041650"/>
          <p14:tracePt t="26517" x="3279775" y="3065463"/>
          <p14:tracePt t="26533" x="3292475" y="3116263"/>
          <p14:tracePt t="26550" x="3305175" y="3165475"/>
          <p14:tracePt t="26566" x="3317875" y="3228975"/>
          <p14:tracePt t="26583" x="3317875" y="3278188"/>
          <p14:tracePt t="26600" x="3317875" y="3328988"/>
          <p14:tracePt t="26601" x="3317875" y="3354388"/>
          <p14:tracePt t="26617" x="3317875" y="3403600"/>
          <p14:tracePt t="26633" x="3317875" y="3429000"/>
          <p14:tracePt t="26650" x="3317875" y="3454400"/>
          <p14:tracePt t="26666" x="3317875" y="3479800"/>
          <p14:tracePt t="26683" x="3317875" y="3503613"/>
          <p14:tracePt t="26700" x="3317875" y="3516313"/>
          <p14:tracePt t="28174" x="3328988" y="3516313"/>
          <p14:tracePt t="28181" x="3379788" y="3503613"/>
          <p14:tracePt t="28189" x="3405188" y="3490913"/>
          <p14:tracePt t="28199" x="3467100" y="3467100"/>
          <p14:tracePt t="28217" x="3605213" y="3441700"/>
          <p14:tracePt t="28233" x="3779838" y="3390900"/>
          <p14:tracePt t="28234" x="3867150" y="3378200"/>
          <p14:tracePt t="28250" x="3979863" y="3341688"/>
          <p14:tracePt t="28267" x="4068763" y="3316288"/>
          <p14:tracePt t="28283" x="4130675" y="3316288"/>
          <p14:tracePt t="28300" x="4156075" y="3316288"/>
          <p14:tracePt t="28319" x="4168775" y="3316288"/>
          <p14:tracePt t="28358" x="4156075" y="3316288"/>
          <p14:tracePt t="28366" x="4130675" y="3316288"/>
          <p14:tracePt t="28373" x="4117975" y="3328988"/>
          <p14:tracePt t="28383" x="4081463" y="3341688"/>
          <p14:tracePt t="28400" x="3992563" y="3378200"/>
          <p14:tracePt t="28416" x="3917950" y="3403600"/>
          <p14:tracePt t="28433" x="3817938" y="3441700"/>
          <p14:tracePt t="28434" x="3792538" y="3454400"/>
          <p14:tracePt t="28450" x="3730625" y="3479800"/>
          <p14:tracePt t="28467" x="3705225" y="3479800"/>
          <p14:tracePt t="28483" x="3679825" y="3490913"/>
          <p14:tracePt t="28500" x="3667125" y="3503613"/>
          <p14:tracePt t="29286" x="3654425" y="3503613"/>
          <p14:tracePt t="29293" x="3617913" y="3503613"/>
          <p14:tracePt t="29301" x="3579813" y="3503613"/>
          <p14:tracePt t="29317" x="3541713" y="3503613"/>
          <p14:tracePt t="29317" x="3505200" y="3503613"/>
          <p14:tracePt t="29333" x="3405188" y="3503613"/>
          <p14:tracePt t="29349" x="3292475" y="3503613"/>
          <p14:tracePt t="29366" x="3128963" y="3490913"/>
          <p14:tracePt t="29383" x="2992438" y="3467100"/>
          <p14:tracePt t="29400" x="2841625" y="3429000"/>
          <p14:tracePt t="29416" x="2767013" y="3429000"/>
          <p14:tracePt t="29433" x="2690813" y="3416300"/>
          <p14:tracePt t="29450" x="2641600" y="3403600"/>
          <p14:tracePt t="29467" x="2590800" y="3403600"/>
          <p14:tracePt t="29483" x="2578100" y="3403600"/>
          <p14:tracePt t="29500" x="2565400" y="3390900"/>
          <p14:tracePt t="29516" x="2554288" y="3390900"/>
          <p14:tracePt t="29800" x="2565400" y="3390900"/>
          <p14:tracePt t="29807" x="2578100" y="3390900"/>
          <p14:tracePt t="29816" x="2603500" y="3390900"/>
          <p14:tracePt t="29833" x="2667000" y="3390900"/>
          <p14:tracePt t="29850" x="2778125" y="3390900"/>
          <p14:tracePt t="29867" x="2928938" y="3390900"/>
          <p14:tracePt t="29868" x="3028950" y="3390900"/>
          <p14:tracePt t="29883" x="3192463" y="3390900"/>
          <p14:tracePt t="29900" x="3367088" y="3390900"/>
          <p14:tracePt t="29917" x="3530600" y="3390900"/>
          <p14:tracePt t="29933" x="3679825" y="3390900"/>
          <p14:tracePt t="29950" x="3792538" y="3390900"/>
          <p14:tracePt t="29967" x="3856038" y="3390900"/>
          <p14:tracePt t="30260" x="3879850" y="3390900"/>
          <p14:tracePt t="30267" x="3892550" y="3390900"/>
          <p14:tracePt t="30275" x="3917950" y="3390900"/>
          <p14:tracePt t="30283" x="3943350" y="3390900"/>
          <p14:tracePt t="30300" x="4017963" y="3390900"/>
          <p14:tracePt t="30317" x="4081463" y="3390900"/>
          <p14:tracePt t="30333" x="4156075" y="3390900"/>
          <p14:tracePt t="30350" x="4217988" y="3390900"/>
          <p14:tracePt t="30367" x="4243388" y="3390900"/>
          <p14:tracePt t="30383" x="4256088" y="3390900"/>
          <p14:tracePt t="30400" x="4268788" y="3390900"/>
          <p14:tracePt t="30459" x="4243388" y="3403600"/>
          <p14:tracePt t="30467" x="4205288" y="3416300"/>
          <p14:tracePt t="30474" x="4168775" y="3429000"/>
          <p14:tracePt t="30483" x="4117975" y="3441700"/>
          <p14:tracePt t="30500" x="3968750" y="3467100"/>
          <p14:tracePt t="30516" x="3779838" y="3490913"/>
          <p14:tracePt t="30533" x="3643313" y="3503613"/>
          <p14:tracePt t="30550" x="3505200" y="3516313"/>
          <p14:tracePt t="30551" x="3454400" y="3516313"/>
          <p14:tracePt t="30567" x="3392488" y="3516313"/>
          <p14:tracePt t="30583" x="3354388" y="3516313"/>
          <p14:tracePt t="30600" x="3341688" y="3516313"/>
          <p14:tracePt t="30904" x="3367088" y="3516313"/>
          <p14:tracePt t="30912" x="3379788" y="3516313"/>
          <p14:tracePt t="30918" x="3405188" y="3516313"/>
          <p14:tracePt t="30934" x="3492500" y="3516313"/>
          <p14:tracePt t="30950" x="3617913" y="3516313"/>
          <p14:tracePt t="30967" x="3817938" y="3554413"/>
          <p14:tracePt t="30983" x="4030663" y="3590925"/>
          <p14:tracePt t="31000" x="4205288" y="3629025"/>
          <p14:tracePt t="31017" x="4305300" y="3654425"/>
          <p14:tracePt t="31018" x="4381500" y="3679825"/>
          <p14:tracePt t="31033" x="4418013" y="3679825"/>
          <p14:tracePt t="31034" x="4443413" y="3692525"/>
          <p14:tracePt t="31050" x="4468813" y="3692525"/>
          <p14:tracePt t="34777" x="4430713" y="3692525"/>
          <p14:tracePt t="34784" x="4368800" y="3692525"/>
          <p14:tracePt t="34792" x="4268788" y="3692525"/>
          <p14:tracePt t="34800" x="4168775" y="3692525"/>
          <p14:tracePt t="34816" x="3943350" y="3667125"/>
          <p14:tracePt t="34833" x="3679825" y="3654425"/>
          <p14:tracePt t="34851" x="3405188" y="3641725"/>
          <p14:tracePt t="34866" x="3092450" y="3641725"/>
          <p14:tracePt t="34884" x="2678113" y="3641725"/>
          <p14:tracePt t="34900" x="2428875" y="3654425"/>
          <p14:tracePt t="34917" x="2239963" y="3679825"/>
          <p14:tracePt t="34933" x="2078038" y="3692525"/>
          <p14:tracePt t="34950" x="1978025" y="3703638"/>
          <p14:tracePt t="34967" x="1914525" y="3729038"/>
          <p14:tracePt t="34968" x="1890713" y="3729038"/>
          <p14:tracePt t="34984" x="1865313" y="3741738"/>
          <p14:tracePt t="35000" x="1852613" y="3741738"/>
          <p14:tracePt t="35406" x="1852613" y="3754438"/>
          <p14:tracePt t="35413" x="1865313" y="3754438"/>
          <p14:tracePt t="35428" x="1878013" y="3767138"/>
          <p14:tracePt t="35435" x="1890713" y="3767138"/>
          <p14:tracePt t="35450" x="1914525" y="3792538"/>
          <p14:tracePt t="35467" x="1952625" y="3816350"/>
          <p14:tracePt t="35483" x="1978025" y="3841750"/>
          <p14:tracePt t="35500" x="2003425" y="3867150"/>
          <p14:tracePt t="35517" x="2014538" y="3879850"/>
          <p14:tracePt t="35534" x="2027238" y="3879850"/>
          <p14:tracePt t="35550" x="2039938" y="3879850"/>
          <p14:tracePt t="38067" x="2052638" y="3892550"/>
          <p14:tracePt t="38073" x="2090738" y="3892550"/>
          <p14:tracePt t="38083" x="2127250" y="3905250"/>
          <p14:tracePt t="38100" x="2228850" y="3916363"/>
          <p14:tracePt t="38117" x="2339975" y="3929063"/>
          <p14:tracePt t="38134" x="2478088" y="3954463"/>
          <p14:tracePt t="38135" x="2528888" y="3967163"/>
          <p14:tracePt t="38150" x="2654300" y="3992563"/>
          <p14:tracePt t="38167" x="2754313" y="4005263"/>
          <p14:tracePt t="38183" x="2828925" y="4017963"/>
          <p14:tracePt t="38200" x="2867025" y="4029075"/>
          <p14:tracePt t="38217" x="2903538" y="4041775"/>
          <p14:tracePt t="38233" x="2928938" y="4041775"/>
          <p14:tracePt t="38250" x="2941638" y="4041775"/>
          <p14:tracePt t="43648" x="2954338" y="4041775"/>
          <p14:tracePt t="43657" x="2967038" y="4041775"/>
          <p14:tracePt t="43667" x="3003550" y="4041775"/>
          <p14:tracePt t="43683" x="3128963" y="4041775"/>
          <p14:tracePt t="43700" x="3379788" y="4041775"/>
          <p14:tracePt t="43717" x="3743325" y="4029075"/>
          <p14:tracePt t="43717" x="3979863" y="4017963"/>
          <p14:tracePt t="43733" x="4368800" y="3979863"/>
          <p14:tracePt t="43750" x="4706938" y="3967163"/>
          <p14:tracePt t="43767" x="5045075" y="3941763"/>
          <p14:tracePt t="43783" x="5307013" y="3929063"/>
          <p14:tracePt t="43800" x="5545138" y="3916363"/>
          <p14:tracePt t="43802" x="5619750" y="3916363"/>
          <p14:tracePt t="43817" x="5757863" y="3916363"/>
          <p14:tracePt t="43834" x="5821363" y="3916363"/>
          <p14:tracePt t="43850" x="5857875" y="3905250"/>
          <p14:tracePt t="43867" x="5870575" y="3905250"/>
          <p14:tracePt t="43884" x="5857875" y="3905250"/>
          <p14:tracePt t="43900" x="5808663" y="3905250"/>
          <p14:tracePt t="43917" x="5570538" y="3954463"/>
          <p14:tracePt t="43933" x="5370513" y="3992563"/>
          <p14:tracePt t="43950" x="5170488" y="4017963"/>
          <p14:tracePt t="43967" x="4994275" y="4041775"/>
          <p14:tracePt t="43983" x="4881563" y="4054475"/>
          <p14:tracePt t="44000" x="4806950" y="4067175"/>
          <p14:tracePt t="44017" x="4768850" y="4067175"/>
          <p14:tracePt t="48956" x="4743450" y="4067175"/>
          <p14:tracePt t="48963" x="4706938" y="4067175"/>
          <p14:tracePt t="48970" x="4681538" y="4067175"/>
          <p14:tracePt t="48983" x="4630738" y="4067175"/>
          <p14:tracePt t="49000" x="4468813" y="4067175"/>
          <p14:tracePt t="49001" x="4394200" y="4067175"/>
          <p14:tracePt t="49017" x="4268788" y="4041775"/>
          <p14:tracePt t="49018" x="4168775" y="4017963"/>
          <p14:tracePt t="49034" x="3956050" y="3954463"/>
          <p14:tracePt t="49050" x="3705225" y="3892550"/>
          <p14:tracePt t="49067" x="3467100" y="3841750"/>
          <p14:tracePt t="49083" x="3292475" y="3803650"/>
          <p14:tracePt t="49100" x="3103563" y="3767138"/>
          <p14:tracePt t="49117" x="3016250" y="3754438"/>
          <p14:tracePt t="49134" x="2954338" y="3741738"/>
          <p14:tracePt t="49150" x="2903538" y="3741738"/>
          <p14:tracePt t="49167" x="2890838" y="3741738"/>
          <p14:tracePt t="50735" x="2903538" y="3741738"/>
          <p14:tracePt t="50742" x="2916238" y="3741738"/>
          <p14:tracePt t="50750" x="2941638" y="3741738"/>
          <p14:tracePt t="50767" x="3003550" y="3703638"/>
          <p14:tracePt t="50783" x="3154363" y="3667125"/>
          <p14:tracePt t="50801" x="3341688" y="3629025"/>
          <p14:tracePt t="50817" x="3517900" y="3603625"/>
          <p14:tracePt t="50818" x="3579813" y="3603625"/>
          <p14:tracePt t="50834" x="3717925" y="3579813"/>
          <p14:tracePt t="50850" x="3830638" y="3567113"/>
          <p14:tracePt t="50867" x="3905250" y="3554413"/>
          <p14:tracePt t="50883" x="3943350" y="3554413"/>
          <p14:tracePt t="50900" x="3968750" y="3554413"/>
          <p14:tracePt t="50917" x="3979863" y="3554413"/>
          <p14:tracePt t="50964" x="3956050" y="3554413"/>
          <p14:tracePt t="50972" x="3930650" y="3567113"/>
          <p14:tracePt t="50983" x="3905250" y="3590925"/>
          <p14:tracePt t="51000" x="3817938" y="3616325"/>
          <p14:tracePt t="51017" x="3692525" y="3654425"/>
          <p14:tracePt t="51033" x="3617913" y="3679825"/>
          <p14:tracePt t="51050" x="3567113" y="3692525"/>
          <p14:tracePt t="51067" x="3530600" y="3703638"/>
          <p14:tracePt t="51084" x="3517900" y="3703638"/>
          <p14:tracePt t="51100" x="3505200" y="3703638"/>
          <p14:tracePt t="51485" x="3517900" y="3703638"/>
          <p14:tracePt t="51493" x="3541713" y="3692525"/>
          <p14:tracePt t="51500" x="3567113" y="3679825"/>
          <p14:tracePt t="51518" x="3643313" y="3654425"/>
          <p14:tracePt t="51533" x="3792538" y="3616325"/>
          <p14:tracePt t="51550" x="3979863" y="3603625"/>
          <p14:tracePt t="51567" x="4130675" y="3590925"/>
          <p14:tracePt t="51584" x="4281488" y="3567113"/>
          <p14:tracePt t="51585" x="4356100" y="3567113"/>
          <p14:tracePt t="51600" x="4443413" y="3567113"/>
          <p14:tracePt t="51601" x="4494213" y="3567113"/>
          <p14:tracePt t="51618" x="4581525" y="3554413"/>
          <p14:tracePt t="51633" x="4630738" y="3554413"/>
          <p14:tracePt t="51650" x="4681538" y="3554413"/>
          <p14:tracePt t="51667" x="4694238" y="3554413"/>
          <p14:tracePt t="51683" x="4719638" y="3554413"/>
          <p14:tracePt t="54415" x="4732338" y="3567113"/>
          <p14:tracePt t="54422" x="4743450" y="3579813"/>
          <p14:tracePt t="54433" x="4768850" y="3603625"/>
          <p14:tracePt t="54450" x="4832350" y="3667125"/>
          <p14:tracePt t="54467" x="4919663" y="3741738"/>
          <p14:tracePt t="54484" x="5119688" y="3879850"/>
          <p14:tracePt t="54500" x="5207000" y="3929063"/>
          <p14:tracePt t="54517" x="5270500" y="3967163"/>
          <p14:tracePt t="54534" x="5307013" y="4005263"/>
          <p14:tracePt t="54550" x="5332413" y="4017963"/>
          <p14:tracePt t="54567" x="5345113" y="4017963"/>
          <p14:tracePt t="54568" x="5345113" y="4029075"/>
          <p14:tracePt t="54584" x="5357813" y="4029075"/>
          <p14:tracePt t="54982" x="5370513" y="4029075"/>
          <p14:tracePt t="54989" x="5394325" y="4041775"/>
          <p14:tracePt t="55000" x="5407025" y="4054475"/>
          <p14:tracePt t="55017" x="5495925" y="4079875"/>
          <p14:tracePt t="55034" x="5632450" y="4117975"/>
          <p14:tracePt t="55050" x="5821363" y="4179888"/>
          <p14:tracePt t="55051" x="5908675" y="4205288"/>
          <p14:tracePt t="55068" x="6083300" y="4267200"/>
          <p14:tracePt t="55083" x="6234113" y="4330700"/>
          <p14:tracePt t="55100" x="6370638" y="4379913"/>
          <p14:tracePt t="55117" x="6459538" y="4418013"/>
          <p14:tracePt t="55134" x="6496050" y="4430713"/>
          <p14:tracePt t="55135" x="6521450" y="4430713"/>
          <p14:tracePt t="55150" x="6534150" y="4443413"/>
          <p14:tracePt t="55150" x="6546850" y="4443413"/>
          <p14:tracePt t="55688" x="6559550" y="4443413"/>
          <p14:tracePt t="55695" x="6572250" y="4443413"/>
          <p14:tracePt t="55703" x="6608763" y="4443413"/>
          <p14:tracePt t="55716" x="6646863" y="4443413"/>
          <p14:tracePt t="55733" x="6834188" y="4443413"/>
          <p14:tracePt t="55751" x="7034213" y="4443413"/>
          <p14:tracePt t="55767" x="7197725" y="4443413"/>
          <p14:tracePt t="55784" x="7372350" y="4430713"/>
          <p14:tracePt t="55800" x="7472363" y="4430713"/>
          <p14:tracePt t="55818" x="7548563" y="4430713"/>
          <p14:tracePt t="55818" x="7561263" y="4430713"/>
          <p14:tracePt t="55834" x="7585075" y="4430713"/>
          <p14:tracePt t="55850" x="7597775" y="4430713"/>
          <p14:tracePt t="55902" x="7572375" y="4430713"/>
          <p14:tracePt t="55910" x="7523163" y="4430713"/>
          <p14:tracePt t="55918" x="7485063" y="4430713"/>
          <p14:tracePt t="55933" x="7348538" y="4430713"/>
          <p14:tracePt t="55950" x="7172325" y="4405313"/>
          <p14:tracePt t="55967" x="6985000" y="4392613"/>
          <p14:tracePt t="55984" x="6797675" y="4367213"/>
          <p14:tracePt t="56000" x="6621463" y="4330700"/>
          <p14:tracePt t="56002" x="6534150" y="4318000"/>
          <p14:tracePt t="56016" x="6446838" y="4305300"/>
          <p14:tracePt t="56034" x="6183313" y="4292600"/>
          <p14:tracePt t="56050" x="6008688" y="4279900"/>
          <p14:tracePt t="56067" x="5870575" y="4279900"/>
          <p14:tracePt t="56084" x="5783263" y="4279900"/>
          <p14:tracePt t="56101" x="5719763" y="4279900"/>
          <p14:tracePt t="56102" x="5683250" y="4279900"/>
          <p14:tracePt t="56117" x="5632450" y="4279900"/>
          <p14:tracePt t="56134" x="5595938" y="4279900"/>
          <p14:tracePt t="56150" x="5570538" y="4279900"/>
          <p14:tracePt t="56554" x="5545138" y="4279900"/>
          <p14:tracePt t="56562" x="5507038" y="4279900"/>
          <p14:tracePt t="56569" x="5470525" y="4279900"/>
          <p14:tracePt t="56583" x="5419725" y="4279900"/>
          <p14:tracePt t="56601" x="5132388" y="4279900"/>
          <p14:tracePt t="56617" x="4881563" y="4279900"/>
          <p14:tracePt t="56633" x="4594225" y="4279900"/>
          <p14:tracePt t="56650" x="4281488" y="4279900"/>
          <p14:tracePt t="56667" x="3930650" y="4267200"/>
          <p14:tracePt t="56683" x="3617913" y="4241800"/>
          <p14:tracePt t="56684" x="3479800" y="4241800"/>
          <p14:tracePt t="56700" x="3228975" y="4241800"/>
          <p14:tracePt t="56716" x="3054350" y="4241800"/>
          <p14:tracePt t="56733" x="2941638" y="4241800"/>
          <p14:tracePt t="56750" x="2867025" y="4241800"/>
          <p14:tracePt t="56767" x="2828925" y="4241800"/>
          <p14:tracePt t="56784" x="2816225" y="4241800"/>
          <p14:tracePt t="57068" x="2790825" y="4241800"/>
          <p14:tracePt t="57076" x="2778125" y="4241800"/>
          <p14:tracePt t="57084" x="2741613" y="4241800"/>
          <p14:tracePt t="57100" x="2628900" y="4254500"/>
          <p14:tracePt t="57117" x="2452688" y="4267200"/>
          <p14:tracePt t="57134" x="2290763" y="4267200"/>
          <p14:tracePt t="57150" x="2103438" y="4267200"/>
          <p14:tracePt t="57152" x="1990725" y="4267200"/>
          <p14:tracePt t="57167" x="1790700" y="4254500"/>
          <p14:tracePt t="57183" x="1614488" y="4241800"/>
          <p14:tracePt t="57200" x="1476375" y="4230688"/>
          <p14:tracePt t="57217" x="1389063" y="4205288"/>
          <p14:tracePt t="57233" x="1314450" y="4205288"/>
          <p14:tracePt t="57250" x="1301750" y="4205288"/>
          <p14:tracePt t="57251" x="1289050" y="4205288"/>
          <p14:tracePt t="57559" x="1301750" y="4205288"/>
          <p14:tracePt t="57567" x="1314450" y="4205288"/>
          <p14:tracePt t="57574" x="1352550" y="4205288"/>
          <p14:tracePt t="57583" x="1389063" y="4205288"/>
          <p14:tracePt t="57600" x="1489075" y="4205288"/>
          <p14:tracePt t="57617" x="1639888" y="4205288"/>
          <p14:tracePt t="57634" x="1827213" y="4205288"/>
          <p14:tracePt t="57650" x="2090738" y="4205288"/>
          <p14:tracePt t="57667" x="2252663" y="4205288"/>
          <p14:tracePt t="57684" x="2365375" y="4205288"/>
          <p14:tracePt t="57700" x="2478088" y="4217988"/>
          <p14:tracePt t="57717" x="2541588" y="4217988"/>
          <p14:tracePt t="57742" x="2554288" y="4217988"/>
          <p14:tracePt t="57988" x="2565400" y="4217988"/>
          <p14:tracePt t="58003" x="2578100" y="4217988"/>
          <p14:tracePt t="58011" x="2590800" y="4217988"/>
          <p14:tracePt t="58018" x="2616200" y="4217988"/>
          <p14:tracePt t="58034" x="2690813" y="4217988"/>
          <p14:tracePt t="58050" x="2828925" y="4217988"/>
          <p14:tracePt t="58067" x="3028950" y="4217988"/>
          <p14:tracePt t="58083" x="3216275" y="4217988"/>
          <p14:tracePt t="58100" x="3417888" y="4254500"/>
          <p14:tracePt t="58117" x="3592513" y="4292600"/>
          <p14:tracePt t="58134" x="3730625" y="4318000"/>
          <p14:tracePt t="58151" x="3743325" y="4330700"/>
          <p14:tracePt t="58167" x="3756025" y="4330700"/>
          <p14:tracePt t="58632" x="3767138" y="4330700"/>
          <p14:tracePt t="58640" x="3779838" y="4330700"/>
          <p14:tracePt t="58650" x="3805238" y="4330700"/>
          <p14:tracePt t="58667" x="3867150" y="4330700"/>
          <p14:tracePt t="58683" x="3905250" y="4354513"/>
          <p14:tracePt t="58700" x="3956050" y="4354513"/>
          <p14:tracePt t="58717" x="3979863" y="4379913"/>
          <p14:tracePt t="58733" x="3992563" y="4379913"/>
          <p14:tracePt t="58750" x="4005263" y="4379913"/>
          <p14:tracePt t="63432" x="3992563" y="4379913"/>
          <p14:tracePt t="63439" x="3956050" y="4392613"/>
          <p14:tracePt t="63450" x="3917950" y="4405313"/>
          <p14:tracePt t="63467" x="3779838" y="4405313"/>
          <p14:tracePt t="63483" x="3605213" y="4405313"/>
          <p14:tracePt t="63500" x="3429000" y="4405313"/>
          <p14:tracePt t="63501" x="3341688" y="4405313"/>
          <p14:tracePt t="63518" x="3167063" y="4405313"/>
          <p14:tracePt t="63533" x="3003550" y="4379913"/>
          <p14:tracePt t="63550" x="2803525" y="4379913"/>
          <p14:tracePt t="63567" x="2616200" y="4379913"/>
          <p14:tracePt t="63584" x="2428875" y="4379913"/>
          <p14:tracePt t="63585" x="2328863" y="4379913"/>
          <p14:tracePt t="63600" x="2152650" y="4405313"/>
          <p14:tracePt t="63617" x="2003425" y="4443413"/>
          <p14:tracePt t="63633" x="1890713" y="4467225"/>
          <p14:tracePt t="63650" x="1814513" y="4479925"/>
          <p14:tracePt t="63667" x="1739900" y="4505325"/>
          <p14:tracePt t="63684" x="1652588" y="4530725"/>
          <p14:tracePt t="63685" x="1627188" y="4543425"/>
          <p14:tracePt t="63701" x="1577975" y="4567238"/>
          <p14:tracePt t="63717" x="1514475" y="4592638"/>
          <p14:tracePt t="63734" x="1489075" y="4605338"/>
          <p14:tracePt t="63750" x="1465263" y="4618038"/>
          <p14:tracePt t="63767" x="1452563" y="4630738"/>
          <p14:tracePt t="63783" x="1439863" y="4630738"/>
          <p14:tracePt t="63800" x="1427163" y="4630738"/>
          <p14:tracePt t="63817" x="1427163" y="4643438"/>
          <p14:tracePt t="63834" x="1414463" y="4643438"/>
          <p14:tracePt t="63850" x="1414463" y="4656138"/>
          <p14:tracePt t="63867" x="1401763" y="4679950"/>
          <p14:tracePt t="63884" x="1389063" y="4692650"/>
          <p14:tracePt t="63900" x="1389063" y="4705350"/>
          <p14:tracePt t="63917" x="1389063" y="4718050"/>
          <p14:tracePt t="64199" x="1401763" y="4718050"/>
          <p14:tracePt t="64207" x="1439863" y="4730750"/>
          <p14:tracePt t="64217" x="1489075" y="4743450"/>
          <p14:tracePt t="64234" x="1589088" y="4743450"/>
          <p14:tracePt t="64250" x="1765300" y="4779963"/>
          <p14:tracePt t="64268" x="2090738" y="4856163"/>
          <p14:tracePt t="64283" x="2328863" y="4892675"/>
          <p14:tracePt t="64300" x="2528888" y="4930775"/>
          <p14:tracePt t="64317" x="2703513" y="4956175"/>
          <p14:tracePt t="64334" x="2867025" y="4992688"/>
          <p14:tracePt t="64351" x="2967038" y="4992688"/>
          <p14:tracePt t="64367" x="3028950" y="4992688"/>
          <p14:tracePt t="64706" x="3041650" y="4992688"/>
          <p14:tracePt t="64713" x="3054350" y="4992688"/>
          <p14:tracePt t="64720" x="3079750" y="4992688"/>
          <p14:tracePt t="64734" x="3116263" y="4992688"/>
          <p14:tracePt t="64751" x="3292475" y="5005388"/>
          <p14:tracePt t="64768" x="3492500" y="5018088"/>
          <p14:tracePt t="64784" x="3730625" y="5043488"/>
          <p14:tracePt t="64800" x="3930650" y="5043488"/>
          <p14:tracePt t="64817" x="4105275" y="5056188"/>
          <p14:tracePt t="64834" x="4256088" y="5068888"/>
          <p14:tracePt t="64851" x="4381500" y="5068888"/>
          <p14:tracePt t="64867" x="4418013" y="5068888"/>
          <p14:tracePt t="65158" x="4430713" y="5068888"/>
          <p14:tracePt t="65173" x="4456113" y="5068888"/>
          <p14:tracePt t="65180" x="4468813" y="5068888"/>
          <p14:tracePt t="65187" x="4494213" y="5068888"/>
          <p14:tracePt t="65200" x="4506913" y="5068888"/>
          <p14:tracePt t="65217" x="4568825" y="5068888"/>
          <p14:tracePt t="65218" x="4619625" y="5068888"/>
          <p14:tracePt t="65234" x="4706938" y="5068888"/>
          <p14:tracePt t="65250" x="4794250" y="5068888"/>
          <p14:tracePt t="65267" x="4843463" y="5068888"/>
          <p14:tracePt t="65284" x="4881563" y="5068888"/>
          <p14:tracePt t="65300" x="4906963" y="5068888"/>
          <p14:tracePt t="71353" x="4894263" y="5068888"/>
          <p14:tracePt t="71361" x="4881563" y="5068888"/>
          <p14:tracePt t="71368" x="4856163" y="5068888"/>
          <p14:tracePt t="71384" x="4768850" y="5068888"/>
          <p14:tracePt t="71400" x="4594225" y="5068888"/>
          <p14:tracePt t="71417" x="4430713" y="5068888"/>
          <p14:tracePt t="71434" x="4205288" y="5030788"/>
          <p14:tracePt t="71451" x="3968750" y="4992688"/>
          <p14:tracePt t="71467" x="3743325" y="4943475"/>
          <p14:tracePt t="71468" x="3643313" y="4930775"/>
          <p14:tracePt t="71483" x="3454400" y="4905375"/>
          <p14:tracePt t="71500" x="3292475" y="4879975"/>
          <p14:tracePt t="71517" x="3167063" y="4879975"/>
          <p14:tracePt t="71534" x="3092450" y="4879975"/>
          <p14:tracePt t="71551" x="3028950" y="4879975"/>
          <p14:tracePt t="71552" x="3016250" y="4879975"/>
          <p14:tracePt t="71567" x="3003550" y="4879975"/>
          <p14:tracePt t="71568" x="2992438" y="4879975"/>
          <p14:tracePt t="71584" x="2979738" y="4879975"/>
          <p14:tracePt t="71606" x="2967038" y="4879975"/>
          <p14:tracePt t="76061" x="2954338" y="4879975"/>
          <p14:tracePt t="76068" x="2928938" y="4879975"/>
          <p14:tracePt t="76076" x="2903538" y="4879975"/>
          <p14:tracePt t="76084" x="2867025" y="4892675"/>
          <p14:tracePt t="76100" x="2790825" y="4905375"/>
          <p14:tracePt t="76117" x="2667000" y="4943475"/>
          <p14:tracePt t="76134" x="2516188" y="4981575"/>
          <p14:tracePt t="76151" x="2339975" y="5030788"/>
          <p14:tracePt t="76167" x="2178050" y="5068888"/>
          <p14:tracePt t="76184" x="1978025" y="5105400"/>
          <p14:tracePt t="76200" x="1914525" y="5118100"/>
          <p14:tracePt t="76217" x="1878013" y="5143500"/>
          <p14:tracePt t="76234" x="1865313" y="5143500"/>
          <p14:tracePt t="76250" x="1852613" y="5143500"/>
          <p14:tracePt t="76291" x="1865313" y="5156200"/>
          <p14:tracePt t="76298" x="1903413" y="5156200"/>
          <p14:tracePt t="76306" x="1939925" y="5168900"/>
          <p14:tracePt t="76317" x="1978025" y="5168900"/>
          <p14:tracePt t="76334" x="2078038" y="5205413"/>
          <p14:tracePt t="76351" x="2139950" y="5218113"/>
          <p14:tracePt t="76368" x="2190750" y="5281613"/>
          <p14:tracePt t="76384" x="2203450" y="5318125"/>
          <p14:tracePt t="76401" x="2203450" y="5394325"/>
          <p14:tracePt t="76417" x="2203450" y="5468938"/>
          <p14:tracePt t="76434" x="2152650" y="5607050"/>
          <p14:tracePt t="76450" x="2052638" y="5732463"/>
          <p14:tracePt t="76452" x="2003425" y="5794375"/>
          <p14:tracePt t="76467" x="1878013" y="5945188"/>
          <p14:tracePt t="76484" x="1778000" y="6081713"/>
          <p14:tracePt t="76500" x="1689100" y="6207125"/>
          <p14:tracePt t="76517" x="1652588" y="6257925"/>
          <p14:tracePt t="76534" x="1627188" y="6319838"/>
          <p14:tracePt t="76551" x="1614488" y="6370638"/>
          <p14:tracePt t="76882" x="1627188" y="6370638"/>
          <p14:tracePt t="76889" x="1665288" y="6370638"/>
          <p14:tracePt t="76900" x="1714500" y="6370638"/>
          <p14:tracePt t="76917" x="1878013" y="6332538"/>
          <p14:tracePt t="76934" x="2116138" y="6307138"/>
          <p14:tracePt t="76935" x="2216150" y="6281738"/>
          <p14:tracePt t="76950" x="2365375" y="6269038"/>
          <p14:tracePt t="76967" x="2703513" y="6219825"/>
          <p14:tracePt t="76984" x="2890838" y="6207125"/>
          <p14:tracePt t="77000" x="3041650" y="6194425"/>
          <p14:tracePt t="77017" x="3167063" y="6181725"/>
          <p14:tracePt t="77034" x="3292475" y="6157913"/>
          <p14:tracePt t="77034" x="3328988" y="6145213"/>
          <p14:tracePt t="77051" x="3392488" y="6132513"/>
          <p14:tracePt t="77067" x="3441700" y="6132513"/>
          <p14:tracePt t="77084" x="3467100" y="6132513"/>
          <p14:tracePt t="77100" x="3492500" y="6119813"/>
          <p14:tracePt t="77117" x="3505200" y="6119813"/>
          <p14:tracePt t="77134" x="3517900" y="6119813"/>
          <p14:tracePt t="77150" x="3517900" y="6107113"/>
          <p14:tracePt t="77167" x="3530600" y="6107113"/>
          <p14:tracePt t="77196" x="3517900" y="6107113"/>
          <p14:tracePt t="77203" x="3479800" y="6107113"/>
          <p14:tracePt t="77217" x="3441700" y="6107113"/>
          <p14:tracePt t="77234" x="3254375" y="6107113"/>
          <p14:tracePt t="77251" x="3041650" y="6107113"/>
          <p14:tracePt t="77267" x="2790825" y="6132513"/>
          <p14:tracePt t="77284" x="2590800" y="6145213"/>
          <p14:tracePt t="77300" x="2452688" y="6157913"/>
          <p14:tracePt t="77318" x="2339975" y="6157913"/>
          <p14:tracePt t="77334" x="2316163" y="6157913"/>
          <p14:tracePt t="77388" x="2339975" y="6145213"/>
          <p14:tracePt t="77394" x="2390775" y="6094413"/>
          <p14:tracePt t="77402" x="2441575" y="6056313"/>
          <p14:tracePt t="77417" x="2541588" y="5994400"/>
          <p14:tracePt t="77418" x="2628900" y="5945188"/>
          <p14:tracePt t="77434" x="2854325" y="5807075"/>
          <p14:tracePt t="77450" x="3079750" y="5681663"/>
          <p14:tracePt t="77467" x="3241675" y="5581650"/>
          <p14:tracePt t="77484" x="3417888" y="5507038"/>
          <p14:tracePt t="77501" x="3567113" y="5430838"/>
          <p14:tracePt t="77517" x="3667125" y="5368925"/>
          <p14:tracePt t="77534" x="3767138" y="5318125"/>
          <p14:tracePt t="77848" x="3779838" y="5318125"/>
          <p14:tracePt t="77855" x="3792538" y="5318125"/>
          <p14:tracePt t="77867" x="3817938" y="5305425"/>
          <p14:tracePt t="77884" x="3879850" y="5256213"/>
          <p14:tracePt t="77901" x="4056063" y="5168900"/>
          <p14:tracePt t="77917" x="4217988" y="5081588"/>
          <p14:tracePt t="77934" x="4368800" y="5030788"/>
          <p14:tracePt t="77950" x="4494213" y="4981575"/>
          <p14:tracePt t="77967" x="4568825" y="4956175"/>
          <p14:tracePt t="77984" x="4643438" y="4930775"/>
          <p14:tracePt t="78001" x="4706938" y="4930775"/>
          <p14:tracePt t="78018" x="4719638" y="4905375"/>
          <p14:tracePt t="78034" x="4732338" y="4905375"/>
          <p14:tracePt t="78108" x="4719638" y="4905375"/>
          <p14:tracePt t="78116" x="4694238" y="4905375"/>
          <p14:tracePt t="78124" x="4656138" y="4905375"/>
          <p14:tracePt t="78133" x="4619625" y="4918075"/>
          <p14:tracePt t="78151" x="4543425" y="4930775"/>
          <p14:tracePt t="78167" x="4468813" y="4956175"/>
          <p14:tracePt t="78184" x="4356100" y="4981575"/>
          <p14:tracePt t="78201" x="4281488" y="4992688"/>
          <p14:tracePt t="78217" x="4230688" y="5018088"/>
          <p14:tracePt t="78234" x="4192588" y="5030788"/>
          <p14:tracePt t="78251" x="4181475" y="5043488"/>
          <p14:tracePt t="78267" x="4168775" y="5043488"/>
          <p14:tracePt t="79588" x="4192588" y="5043488"/>
          <p14:tracePt t="79596" x="4217988" y="5018088"/>
          <p14:tracePt t="79603" x="4243388" y="5005388"/>
          <p14:tracePt t="79617" x="4281488" y="4981575"/>
          <p14:tracePt t="79618" x="4305300" y="4981575"/>
          <p14:tracePt t="79634" x="4418013" y="4930775"/>
          <p14:tracePt t="79651" x="4518025" y="4905375"/>
          <p14:tracePt t="79667" x="4619625" y="4856163"/>
          <p14:tracePt t="79684" x="4681538" y="4830763"/>
          <p14:tracePt t="79700" x="4756150" y="4792663"/>
          <p14:tracePt t="79718" x="4806950" y="4768850"/>
          <p14:tracePt t="79734" x="4832350" y="4768850"/>
          <p14:tracePt t="79811" x="4819650" y="4768850"/>
          <p14:tracePt t="79818" x="4781550" y="4768850"/>
          <p14:tracePt t="79826" x="4732338" y="4792663"/>
          <p14:tracePt t="79834" x="4668838" y="4805363"/>
          <p14:tracePt t="79850" x="4556125" y="4843463"/>
          <p14:tracePt t="79867" x="4430713" y="4879975"/>
          <p14:tracePt t="79884" x="4305300" y="4918075"/>
          <p14:tracePt t="79901" x="4205288" y="4943475"/>
          <p14:tracePt t="79918" x="4130675" y="4956175"/>
          <p14:tracePt t="79934" x="4105275" y="4956175"/>
          <p14:tracePt t="79964" x="4092575" y="4956175"/>
          <p14:tracePt t="81076" x="4105275" y="4956175"/>
          <p14:tracePt t="81084" x="4130675" y="4956175"/>
          <p14:tracePt t="81091" x="4156075" y="4956175"/>
          <p14:tracePt t="81100" x="4181475" y="4956175"/>
          <p14:tracePt t="81117" x="4256088" y="4943475"/>
          <p14:tracePt t="81134" x="4368800" y="4930775"/>
          <p14:tracePt t="81151" x="4506913" y="4918075"/>
          <p14:tracePt t="81167" x="4656138" y="4892675"/>
          <p14:tracePt t="81168" x="4732338" y="4892675"/>
          <p14:tracePt t="81184" x="4843463" y="4892675"/>
          <p14:tracePt t="81200" x="4956175" y="4892675"/>
          <p14:tracePt t="81217" x="5045075" y="4892675"/>
          <p14:tracePt t="81234" x="5119688" y="4892675"/>
          <p14:tracePt t="81250" x="5157788" y="4892675"/>
          <p14:tracePt t="81268" x="5232400" y="4892675"/>
          <p14:tracePt t="81284" x="5270500" y="4892675"/>
          <p14:tracePt t="81300" x="5294313" y="4892675"/>
          <p14:tracePt t="81317" x="5319713" y="4892675"/>
          <p14:tracePt t="81334" x="5332413" y="4892675"/>
          <p14:tracePt t="81350" x="5345113" y="4892675"/>
          <p14:tracePt t="81367" x="5357813" y="4892675"/>
          <p14:tracePt t="81390" x="5370513" y="4892675"/>
          <p14:tracePt t="81428" x="5383213" y="4892675"/>
          <p14:tracePt t="84573" x="5394325" y="4892675"/>
          <p14:tracePt t="84579" x="5407025" y="4892675"/>
          <p14:tracePt t="84587" x="5419725" y="4892675"/>
          <p14:tracePt t="84601" x="5445125" y="4892675"/>
          <p14:tracePt t="84602" x="5470525" y="4892675"/>
          <p14:tracePt t="84617" x="5507038" y="4892675"/>
          <p14:tracePt t="84635" x="5670550" y="4879975"/>
          <p14:tracePt t="84652" x="5795963" y="4856163"/>
          <p14:tracePt t="84667" x="5921375" y="4830763"/>
          <p14:tracePt t="84684" x="6021388" y="4818063"/>
          <p14:tracePt t="84701" x="6108700" y="4805363"/>
          <p14:tracePt t="84717" x="6196013" y="4792663"/>
          <p14:tracePt t="84734" x="6221413" y="4792663"/>
          <p14:tracePt t="84751" x="6234113" y="4792663"/>
          <p14:tracePt t="84797" x="6221413" y="4792663"/>
          <p14:tracePt t="84801" x="6196013" y="4792663"/>
          <p14:tracePt t="84809" x="6157913" y="4792663"/>
          <p14:tracePt t="84817" x="6121400" y="4792663"/>
          <p14:tracePt t="84834" x="5983288" y="4818063"/>
          <p14:tracePt t="84850" x="5845175" y="4843463"/>
          <p14:tracePt t="84867" x="5719763" y="4868863"/>
          <p14:tracePt t="84884" x="5645150" y="4868863"/>
          <p14:tracePt t="84901" x="5583238" y="4868863"/>
          <p14:tracePt t="84917" x="5545138" y="4868863"/>
          <p14:tracePt t="84917" x="5532438" y="4879975"/>
          <p14:tracePt t="84934" x="5507038" y="4879975"/>
          <p14:tracePt t="85860" x="5519738" y="4879975"/>
          <p14:tracePt t="85868" x="5532438" y="4879975"/>
          <p14:tracePt t="85876" x="5545138" y="4879975"/>
          <p14:tracePt t="85884" x="5557838" y="4879975"/>
          <p14:tracePt t="85900" x="5632450" y="4843463"/>
          <p14:tracePt t="85917" x="5783263" y="4779963"/>
          <p14:tracePt t="85934" x="5957888" y="4705350"/>
          <p14:tracePt t="85950" x="6157913" y="4618038"/>
          <p14:tracePt t="85951" x="6246813" y="4592638"/>
          <p14:tracePt t="85968" x="6346825" y="4567238"/>
          <p14:tracePt t="85984" x="6408738" y="4543425"/>
          <p14:tracePt t="86001" x="6459538" y="4530725"/>
          <p14:tracePt t="86017" x="6472238" y="4530725"/>
          <p14:tracePt t="86060" x="6446838" y="4530725"/>
          <p14:tracePt t="86068" x="6421438" y="4530725"/>
          <p14:tracePt t="86075" x="6359525" y="4530725"/>
          <p14:tracePt t="86084" x="6308725" y="4554538"/>
          <p14:tracePt t="86101" x="6146800" y="4592638"/>
          <p14:tracePt t="86117" x="6021388" y="4630738"/>
          <p14:tracePt t="86134" x="5908675" y="4656138"/>
          <p14:tracePt t="86151" x="5821363" y="4679950"/>
          <p14:tracePt t="86151" x="5783263" y="4692650"/>
          <p14:tracePt t="86167" x="5719763" y="4692650"/>
          <p14:tracePt t="86183" x="5683250" y="4718050"/>
          <p14:tracePt t="86200" x="5670550" y="4718050"/>
          <p14:tracePt t="88558" x="5695950" y="4718050"/>
          <p14:tracePt t="88568" x="5732463" y="4718050"/>
          <p14:tracePt t="88574" x="5770563" y="4705350"/>
          <p14:tracePt t="88584" x="5845175" y="4692650"/>
          <p14:tracePt t="88601" x="5957888" y="4656138"/>
          <p14:tracePt t="88617" x="6096000" y="4643438"/>
          <p14:tracePt t="88634" x="6221413" y="4630738"/>
          <p14:tracePt t="88635" x="6270625" y="4630738"/>
          <p14:tracePt t="88651" x="6359525" y="4630738"/>
          <p14:tracePt t="88668" x="6408738" y="4630738"/>
          <p14:tracePt t="88684" x="6434138" y="4630738"/>
          <p14:tracePt t="88700" x="6446838" y="4630738"/>
          <p14:tracePt t="88735" x="6434138" y="4630738"/>
          <p14:tracePt t="88743" x="6396038" y="4630738"/>
          <p14:tracePt t="88751" x="6334125" y="4643438"/>
          <p14:tracePt t="88767" x="6208713" y="4679950"/>
          <p14:tracePt t="88784" x="6045200" y="4692650"/>
          <p14:tracePt t="88800" x="5883275" y="4718050"/>
          <p14:tracePt t="88818" x="5783263" y="4718050"/>
          <p14:tracePt t="88819" x="5719763" y="4718050"/>
          <p14:tracePt t="88834" x="5683250" y="4730750"/>
          <p14:tracePt t="88835" x="5645150" y="4730750"/>
          <p14:tracePt t="88851" x="5583238" y="4730750"/>
          <p14:tracePt t="88867" x="5545138" y="4730750"/>
          <p14:tracePt t="88884" x="5532438" y="4730750"/>
          <p14:tracePt t="88900" x="5519738" y="4730750"/>
          <p14:tracePt t="90346" x="5470525" y="4730750"/>
          <p14:tracePt t="90353" x="5394325" y="4743450"/>
          <p14:tracePt t="90361" x="5332413" y="4743450"/>
          <p14:tracePt t="90368" x="5245100" y="4743450"/>
          <p14:tracePt t="90384" x="5081588" y="4743450"/>
          <p14:tracePt t="90400" x="4881563" y="4743450"/>
          <p14:tracePt t="90417" x="4706938" y="4743450"/>
          <p14:tracePt t="90434" x="4568825" y="4718050"/>
          <p14:tracePt t="90451" x="4456113" y="4705350"/>
          <p14:tracePt t="90468" x="4330700" y="4692650"/>
          <p14:tracePt t="90484" x="4268788" y="4692650"/>
          <p14:tracePt t="90500" x="4243388" y="4692650"/>
          <p14:tracePt t="90517" x="4205288" y="4692650"/>
          <p14:tracePt t="90534" x="4192588" y="4692650"/>
          <p14:tracePt t="90552" x="4181475" y="4692650"/>
          <p14:tracePt t="93421" x="4130675" y="4679950"/>
          <p14:tracePt t="93428" x="4056063" y="4667250"/>
          <p14:tracePt t="93435" x="3968750" y="4656138"/>
          <p14:tracePt t="93451" x="3779838" y="4618038"/>
          <p14:tracePt t="93467" x="3567113" y="4579938"/>
          <p14:tracePt t="93484" x="3317875" y="4554538"/>
          <p14:tracePt t="93501" x="3128963" y="4543425"/>
          <p14:tracePt t="93517" x="2928938" y="4530725"/>
          <p14:tracePt t="93534" x="2754313" y="4530725"/>
          <p14:tracePt t="93535" x="2703513" y="4530725"/>
          <p14:tracePt t="93551" x="2603500" y="4530725"/>
          <p14:tracePt t="93568" x="2541588" y="4530725"/>
          <p14:tracePt t="93584" x="2478088" y="4530725"/>
          <p14:tracePt t="93601" x="2452688" y="4530725"/>
          <p14:tracePt t="93618" x="2441575" y="4530725"/>
          <p14:tracePt t="93889" x="2416175" y="4530725"/>
          <p14:tracePt t="93895" x="2390775" y="4530725"/>
          <p14:tracePt t="93903" x="2365375" y="4530725"/>
          <p14:tracePt t="93918" x="2339975" y="4530725"/>
          <p14:tracePt t="93919" x="2316163" y="4543425"/>
          <p14:tracePt t="93934" x="2290763" y="4543425"/>
          <p14:tracePt t="93951" x="2228850" y="4554538"/>
          <p14:tracePt t="93967" x="2190750" y="4567238"/>
          <p14:tracePt t="93984" x="2178050" y="4579938"/>
          <p14:tracePt t="94001" x="2165350" y="4579938"/>
          <p14:tracePt t="94042" x="2165350" y="4592638"/>
          <p14:tracePt t="94049" x="2190750" y="4605338"/>
          <p14:tracePt t="94056" x="2228850" y="4605338"/>
          <p14:tracePt t="94068" x="2278063" y="4618038"/>
          <p14:tracePt t="94084" x="2490788" y="4667250"/>
          <p14:tracePt t="94101" x="2754313" y="4718050"/>
          <p14:tracePt t="94102" x="2928938" y="4743450"/>
          <p14:tracePt t="94117" x="3079750" y="4756150"/>
          <p14:tracePt t="94134" x="3479800" y="4805363"/>
          <p14:tracePt t="94150" x="3730625" y="4843463"/>
          <p14:tracePt t="94167" x="3943350" y="4879975"/>
          <p14:tracePt t="94184" x="4081463" y="4879975"/>
          <p14:tracePt t="94201" x="4156075" y="4892675"/>
          <p14:tracePt t="94202" x="4181475" y="4892675"/>
          <p14:tracePt t="94471" x="4192588" y="4892675"/>
          <p14:tracePt t="94478" x="4205288" y="4892675"/>
          <p14:tracePt t="94485" x="4230688" y="4892675"/>
          <p14:tracePt t="94501" x="4294188" y="4918075"/>
          <p14:tracePt t="94517" x="4406900" y="4943475"/>
          <p14:tracePt t="94534" x="4530725" y="4992688"/>
          <p14:tracePt t="94551" x="4668838" y="5043488"/>
          <p14:tracePt t="94568" x="4819650" y="5092700"/>
          <p14:tracePt t="94584" x="4919663" y="5130800"/>
          <p14:tracePt t="94601" x="4994275" y="5168900"/>
          <p14:tracePt t="94870" x="4981575" y="5168900"/>
          <p14:tracePt t="94877" x="4945063" y="5168900"/>
          <p14:tracePt t="94885" x="4919663" y="5168900"/>
          <p14:tracePt t="94901" x="4832350" y="5168900"/>
          <p14:tracePt t="94917" x="4719638" y="5168900"/>
          <p14:tracePt t="94934" x="4556125" y="5168900"/>
          <p14:tracePt t="94951" x="4406900" y="5168900"/>
          <p14:tracePt t="94967" x="4305300" y="5168900"/>
          <p14:tracePt t="94968" x="4256088" y="5168900"/>
          <p14:tracePt t="94984" x="4217988" y="5168900"/>
          <p14:tracePt t="95000" x="4181475" y="5168900"/>
          <p14:tracePt t="95017" x="4168775" y="5168900"/>
          <p14:tracePt t="95115" x="4181475" y="5168900"/>
          <p14:tracePt t="95122" x="4205288" y="5168900"/>
          <p14:tracePt t="95134" x="4243388" y="5168900"/>
          <p14:tracePt t="95151" x="4330700" y="5168900"/>
          <p14:tracePt t="95152" x="4394200" y="5168900"/>
          <p14:tracePt t="95167" x="4468813" y="5168900"/>
          <p14:tracePt t="95184" x="4719638" y="5181600"/>
          <p14:tracePt t="95201" x="4856163" y="5194300"/>
          <p14:tracePt t="95218" x="4945063" y="5194300"/>
          <p14:tracePt t="95234" x="4981575" y="5194300"/>
          <p14:tracePt t="95867" x="4956175" y="5194300"/>
          <p14:tracePt t="95874" x="4919663" y="5194300"/>
          <p14:tracePt t="95884" x="4868863" y="5194300"/>
          <p14:tracePt t="95900" x="4832350" y="5194300"/>
          <p14:tracePt t="95917" x="4794250" y="5194300"/>
          <p14:tracePt t="96088" x="4819650" y="5194300"/>
          <p14:tracePt t="96097" x="4856163" y="5194300"/>
          <p14:tracePt t="96104" x="4894263" y="5194300"/>
          <p14:tracePt t="96117" x="4956175" y="5194300"/>
          <p14:tracePt t="96134" x="5294313" y="5194300"/>
          <p14:tracePt t="96151" x="5495925" y="5194300"/>
          <p14:tracePt t="96168" x="5657850" y="5194300"/>
          <p14:tracePt t="96184" x="5795963" y="5194300"/>
          <p14:tracePt t="96201" x="5857875" y="5194300"/>
          <p14:tracePt t="96518" x="5870575" y="5194300"/>
          <p14:tracePt t="96525" x="5883275" y="5194300"/>
          <p14:tracePt t="96534" x="5895975" y="5194300"/>
          <p14:tracePt t="96551" x="5932488" y="5194300"/>
          <p14:tracePt t="96568" x="6008688" y="5194300"/>
          <p14:tracePt t="96584" x="6096000" y="5194300"/>
          <p14:tracePt t="96601" x="6270625" y="5218113"/>
          <p14:tracePt t="96602" x="6346825" y="5230813"/>
          <p14:tracePt t="96618" x="6483350" y="5256213"/>
          <p14:tracePt t="96634" x="6572250" y="5281613"/>
          <p14:tracePt t="96651" x="6646863" y="5294313"/>
          <p14:tracePt t="96668" x="6684963" y="5294313"/>
          <p14:tracePt t="96684" x="6721475" y="5305425"/>
          <p14:tracePt t="96701" x="6734175" y="5305425"/>
          <p14:tracePt t="96702" x="6746875" y="5305425"/>
          <p14:tracePt t="97017" x="6759575" y="5305425"/>
          <p14:tracePt t="97024" x="6784975" y="5305425"/>
          <p14:tracePt t="97034" x="6808788" y="5305425"/>
          <p14:tracePt t="97051" x="6884988" y="5318125"/>
          <p14:tracePt t="97068" x="6972300" y="5318125"/>
          <p14:tracePt t="97084" x="7123113" y="5343525"/>
          <p14:tracePt t="97085" x="7210425" y="5356225"/>
          <p14:tracePt t="97101" x="7385050" y="5381625"/>
          <p14:tracePt t="97117" x="7497763" y="5394325"/>
          <p14:tracePt t="97134" x="7572375" y="5394325"/>
          <p14:tracePt t="97151" x="7610475" y="5407025"/>
          <p14:tracePt t="97168" x="7635875" y="5407025"/>
          <p14:tracePt t="97169" x="7648575" y="5407025"/>
          <p14:tracePt t="97184" x="7661275" y="5407025"/>
          <p14:tracePt t="97768" x="7635875" y="5407025"/>
          <p14:tracePt t="97775" x="7610475" y="5407025"/>
          <p14:tracePt t="97784" x="7572375" y="5407025"/>
          <p14:tracePt t="97801" x="7497763" y="5407025"/>
          <p14:tracePt t="97817" x="7385050" y="5407025"/>
          <p14:tracePt t="97834" x="7185025" y="5381625"/>
          <p14:tracePt t="97851" x="7034213" y="5330825"/>
          <p14:tracePt t="97852" x="6959600" y="5305425"/>
          <p14:tracePt t="97868" x="6808788" y="5243513"/>
          <p14:tracePt t="97884" x="6684963" y="5194300"/>
          <p14:tracePt t="97901" x="6584950" y="5156200"/>
          <p14:tracePt t="97918" x="6521450" y="5143500"/>
          <p14:tracePt t="97934" x="6472238" y="5118100"/>
          <p14:tracePt t="97951" x="6459538" y="5092700"/>
          <p14:tracePt t="97967" x="6446838" y="5092700"/>
          <p14:tracePt t="97990" x="6434138" y="5092700"/>
          <p14:tracePt t="98013" x="6434138" y="5081588"/>
          <p14:tracePt t="98304" x="6446838" y="5081588"/>
          <p14:tracePt t="98312" x="6459538" y="5081588"/>
          <p14:tracePt t="98319" x="6483350" y="5081588"/>
          <p14:tracePt t="98335" x="6508750" y="5081588"/>
          <p14:tracePt t="98335" x="6546850" y="5081588"/>
          <p14:tracePt t="98351" x="6634163" y="5068888"/>
          <p14:tracePt t="98367" x="6772275" y="5068888"/>
          <p14:tracePt t="98384" x="6897688" y="5068888"/>
          <p14:tracePt t="98401" x="7034213" y="5068888"/>
          <p14:tracePt t="98418" x="7146925" y="5068888"/>
          <p14:tracePt t="98435" x="7272338" y="5068888"/>
          <p14:tracePt t="98451" x="7323138" y="5068888"/>
          <p14:tracePt t="98467" x="7348538" y="5068888"/>
          <p14:tracePt t="98780" x="7359650" y="5068888"/>
          <p14:tracePt t="98787" x="7372350" y="5068888"/>
          <p14:tracePt t="98802" x="7385050" y="5068888"/>
          <p14:tracePt t="98810" x="7410450" y="5068888"/>
          <p14:tracePt t="98818" x="7448550" y="5068888"/>
          <p14:tracePt t="98834" x="7548563" y="5068888"/>
          <p14:tracePt t="98851" x="7685088" y="5068888"/>
          <p14:tracePt t="98867" x="7861300" y="5068888"/>
          <p14:tracePt t="98884" x="8048625" y="5068888"/>
          <p14:tracePt t="98901" x="8235950" y="5068888"/>
          <p14:tracePt t="98918" x="8424863" y="5081588"/>
          <p14:tracePt t="98934" x="8486775" y="5092700"/>
          <p14:tracePt t="98950" x="8524875" y="5105400"/>
          <p14:tracePt t="99247" x="8499475" y="5105400"/>
          <p14:tracePt t="99254" x="8474075" y="5105400"/>
          <p14:tracePt t="99267" x="8448675" y="5105400"/>
          <p14:tracePt t="99285" x="8348663" y="5105400"/>
          <p14:tracePt t="99286" x="8299450" y="5105400"/>
          <p14:tracePt t="99301" x="8123238" y="5105400"/>
          <p14:tracePt t="99317" x="7948613" y="5105400"/>
          <p14:tracePt t="99334" x="7761288" y="5105400"/>
          <p14:tracePt t="99351" x="7623175" y="5105400"/>
          <p14:tracePt t="99367" x="7510463" y="5105400"/>
          <p14:tracePt t="99384" x="7410450" y="5105400"/>
          <p14:tracePt t="99385" x="7372350" y="5105400"/>
          <p14:tracePt t="99401" x="7323138" y="5105400"/>
          <p14:tracePt t="99417" x="7285038" y="5105400"/>
          <p14:tracePt t="99434" x="7272338" y="5105400"/>
          <p14:tracePt t="99861" x="7259638" y="5105400"/>
          <p14:tracePt t="99868" x="7235825" y="5105400"/>
          <p14:tracePt t="99876" x="7210425" y="5118100"/>
          <p14:tracePt t="99884" x="7159625" y="5118100"/>
          <p14:tracePt t="99901" x="6997700" y="5130800"/>
          <p14:tracePt t="99918" x="6784975" y="5130800"/>
          <p14:tracePt t="99934" x="6496050" y="5130800"/>
          <p14:tracePt t="99951" x="6208713" y="5130800"/>
          <p14:tracePt t="99968" x="5732463" y="5105400"/>
          <p14:tracePt t="99984" x="5432425" y="5092700"/>
          <p14:tracePt t="100001" x="5170488" y="5081588"/>
          <p14:tracePt t="100017" x="4968875" y="5081588"/>
          <p14:tracePt t="100035" x="4843463" y="5081588"/>
          <p14:tracePt t="100051" x="4756150" y="5081588"/>
          <p14:tracePt t="100068" x="4732338" y="5081588"/>
          <p14:tracePt t="100084" x="4719638" y="5081588"/>
          <p14:tracePt t="100359" x="4694238" y="5081588"/>
          <p14:tracePt t="100367" x="4668838" y="5081588"/>
          <p14:tracePt t="100374" x="4630738" y="5081588"/>
          <p14:tracePt t="100384" x="4594225" y="5081588"/>
          <p14:tracePt t="100401" x="4456113" y="5081588"/>
          <p14:tracePt t="100417" x="4230688" y="5081588"/>
          <p14:tracePt t="100434" x="3930650" y="5081588"/>
          <p14:tracePt t="100451" x="3467100" y="5092700"/>
          <p14:tracePt t="100467" x="3116263" y="5105400"/>
          <p14:tracePt t="100484" x="2816225" y="5118100"/>
          <p14:tracePt t="100501" x="2516188" y="5143500"/>
          <p14:tracePt t="100517" x="2265363" y="5181600"/>
          <p14:tracePt t="100534" x="2065338" y="5194300"/>
          <p14:tracePt t="100535" x="1990725" y="5205413"/>
          <p14:tracePt t="100551" x="1865313" y="5205413"/>
          <p14:tracePt t="100568" x="1852613" y="5205413"/>
          <p14:tracePt t="100584" x="1839913" y="5205413"/>
          <p14:tracePt t="100903" x="1839913" y="5218113"/>
          <p14:tracePt t="100911" x="1852613" y="5230813"/>
          <p14:tracePt t="100919" x="1852613" y="5243513"/>
          <p14:tracePt t="100934" x="1865313" y="5243513"/>
          <p14:tracePt t="100951" x="1939925" y="5294313"/>
          <p14:tracePt t="100967" x="2052638" y="5343525"/>
          <p14:tracePt t="100984" x="2203450" y="5407025"/>
          <p14:tracePt t="101001" x="2365375" y="5468938"/>
          <p14:tracePt t="101002" x="2465388" y="5507038"/>
          <p14:tracePt t="101018" x="2554288" y="5530850"/>
          <p14:tracePt t="101018" x="2616200" y="5568950"/>
          <p14:tracePt t="101034" x="2816225" y="5630863"/>
          <p14:tracePt t="101051" x="2941638" y="5681663"/>
          <p14:tracePt t="101068" x="2954338" y="5681663"/>
          <p14:tracePt t="101084" x="2979738" y="5681663"/>
          <p14:tracePt t="101333" x="2992438" y="5681663"/>
          <p14:tracePt t="101356" x="3003550" y="5681663"/>
          <p14:tracePt t="101363" x="3016250" y="5681663"/>
          <p14:tracePt t="101371" x="3041650" y="5681663"/>
          <p14:tracePt t="101384" x="3067050" y="5681663"/>
          <p14:tracePt t="101401" x="3205163" y="5668963"/>
          <p14:tracePt t="101418" x="3367088" y="5656263"/>
          <p14:tracePt t="101434" x="3567113" y="5656263"/>
          <p14:tracePt t="101451" x="3767138" y="5656263"/>
          <p14:tracePt t="101467" x="3956050" y="5656263"/>
          <p14:tracePt t="101484" x="4117975" y="5668963"/>
          <p14:tracePt t="101501" x="4330700" y="5681663"/>
          <p14:tracePt t="101517" x="4368800" y="5681663"/>
          <p14:tracePt t="101854" x="4381500" y="5681663"/>
          <p14:tracePt t="101862" x="4394200" y="5681663"/>
          <p14:tracePt t="101869" x="4418013" y="5681663"/>
          <p14:tracePt t="101884" x="4430713" y="5681663"/>
          <p14:tracePt t="101885" x="4468813" y="5681663"/>
          <p14:tracePt t="101901" x="4543425" y="5668963"/>
          <p14:tracePt t="101918" x="4681538" y="5656263"/>
          <p14:tracePt t="101934" x="4868863" y="5656263"/>
          <p14:tracePt t="101951" x="5019675" y="5656263"/>
          <p14:tracePt t="101967" x="5194300" y="5656263"/>
          <p14:tracePt t="101969" x="5270500" y="5656263"/>
          <p14:tracePt t="101985" x="5394325" y="5656263"/>
          <p14:tracePt t="102001" x="5470525" y="5656263"/>
          <p14:tracePt t="102017" x="5519738" y="5656263"/>
          <p14:tracePt t="102345" x="5532438" y="5656263"/>
          <p14:tracePt t="102352" x="5545138" y="5656263"/>
          <p14:tracePt t="102360" x="5557838" y="5656263"/>
          <p14:tracePt t="102368" x="5583238" y="5656263"/>
          <p14:tracePt t="102384" x="5645150" y="5656263"/>
          <p14:tracePt t="102401" x="5770563" y="5643563"/>
          <p14:tracePt t="102417" x="5921375" y="5643563"/>
          <p14:tracePt t="102434" x="6070600" y="5643563"/>
          <p14:tracePt t="102451" x="6183313" y="5643563"/>
          <p14:tracePt t="102452" x="6259513" y="5643563"/>
          <p14:tracePt t="102468" x="6321425" y="5643563"/>
          <p14:tracePt t="102484" x="6359525" y="5643563"/>
          <p14:tracePt t="102974" x="6370638" y="5643563"/>
          <p14:tracePt t="102981" x="6383338" y="5643563"/>
          <p14:tracePt t="102989" x="6408738" y="5643563"/>
          <p14:tracePt t="103001" x="6446838" y="5643563"/>
          <p14:tracePt t="103018" x="6534150" y="5643563"/>
          <p14:tracePt t="103019" x="6596063" y="5643563"/>
          <p14:tracePt t="103035" x="6721475" y="5643563"/>
          <p14:tracePt t="103051" x="6834188" y="5656263"/>
          <p14:tracePt t="103068" x="6946900" y="5668963"/>
          <p14:tracePt t="103084" x="7010400" y="5681663"/>
          <p14:tracePt t="103101" x="7072313" y="5694363"/>
          <p14:tracePt t="103118" x="7097713" y="5694363"/>
          <p14:tracePt t="103118" x="7110413" y="5694363"/>
          <p14:tracePt t="107942" x="6997700" y="5694363"/>
          <p14:tracePt t="107950" x="6846888" y="5681663"/>
          <p14:tracePt t="107957" x="6684963" y="5668963"/>
          <p14:tracePt t="107967" x="6546850" y="5668963"/>
          <p14:tracePt t="107984" x="6234113" y="5643563"/>
          <p14:tracePt t="108001" x="5921375" y="5643563"/>
          <p14:tracePt t="108017" x="5619750" y="5668963"/>
          <p14:tracePt t="108019" x="5495925" y="5681663"/>
          <p14:tracePt t="108034" x="5219700" y="5719763"/>
          <p14:tracePt t="108051" x="5006975" y="5756275"/>
          <p14:tracePt t="108068" x="4843463" y="5794375"/>
          <p14:tracePt t="108084" x="4719638" y="5807075"/>
          <p14:tracePt t="108101" x="4656138" y="5807075"/>
          <p14:tracePt t="108102" x="4619625" y="5807075"/>
          <p14:tracePt t="108425" x="4594225" y="5807075"/>
          <p14:tracePt t="108433" x="4556125" y="5807075"/>
          <p14:tracePt t="108440" x="4518025" y="5807075"/>
          <p14:tracePt t="108451" x="4443413" y="5807075"/>
          <p14:tracePt t="108467" x="4268788" y="5807075"/>
          <p14:tracePt t="108484" x="4030663" y="5807075"/>
          <p14:tracePt t="108501" x="3779838" y="5807075"/>
          <p14:tracePt t="108502" x="3630613" y="5807075"/>
          <p14:tracePt t="108517" x="3392488" y="5807075"/>
          <p14:tracePt t="108535" x="3141663" y="5807075"/>
          <p14:tracePt t="108551" x="2916238" y="5807075"/>
          <p14:tracePt t="108568" x="2728913" y="5807075"/>
          <p14:tracePt t="108584" x="2616200" y="5832475"/>
          <p14:tracePt t="108601" x="2554288" y="5832475"/>
          <p14:tracePt t="108617" x="2528888" y="5832475"/>
          <p14:tracePt t="108870" x="2554288" y="5832475"/>
          <p14:tracePt t="108877" x="2590800" y="5832475"/>
          <p14:tracePt t="108885" x="2641600" y="5832475"/>
          <p14:tracePt t="108901" x="2754313" y="5832475"/>
          <p14:tracePt t="108917" x="2992438" y="5832475"/>
          <p14:tracePt t="108935" x="3241675" y="5832475"/>
          <p14:tracePt t="108951" x="3492500" y="5832475"/>
          <p14:tracePt t="108968" x="3756025" y="5843588"/>
          <p14:tracePt t="108968" x="3892550" y="5856288"/>
          <p14:tracePt t="108985" x="4105275" y="5856288"/>
          <p14:tracePt t="109001" x="4281488" y="5881688"/>
          <p14:tracePt t="109017" x="4368800" y="5881688"/>
          <p14:tracePt t="109038" x="4381500" y="5881688"/>
          <p14:tracePt t="109383" x="4394200" y="5881688"/>
          <p14:tracePt t="109399" x="4406900" y="5881688"/>
          <p14:tracePt t="109406" x="4418013" y="5881688"/>
          <p14:tracePt t="109418" x="4430713" y="5881688"/>
          <p14:tracePt t="109434" x="4494213" y="5881688"/>
          <p14:tracePt t="109451" x="4581525" y="5881688"/>
          <p14:tracePt t="109452" x="4619625" y="5881688"/>
          <p14:tracePt t="109468" x="4768850" y="5881688"/>
          <p14:tracePt t="109484" x="4919663" y="5907088"/>
          <p14:tracePt t="109501" x="5032375" y="5919788"/>
          <p14:tracePt t="109518" x="5132388" y="5932488"/>
          <p14:tracePt t="109534" x="5194300" y="5945188"/>
          <p14:tracePt t="109551" x="5232400" y="5945188"/>
          <p14:tracePt t="109552" x="5270500" y="5956300"/>
          <p14:tracePt t="109567" x="5294313" y="5956300"/>
          <p14:tracePt t="112964" x="5307013" y="5956300"/>
          <p14:tracePt t="112971" x="5332413" y="5956300"/>
          <p14:tracePt t="112979" x="5357813" y="5932488"/>
          <p14:tracePt t="112987" x="5419725" y="5894388"/>
          <p14:tracePt t="113001" x="5470525" y="5868988"/>
          <p14:tracePt t="113002" x="5545138" y="5819775"/>
          <p14:tracePt t="113018" x="5732463" y="5694363"/>
          <p14:tracePt t="113034" x="5883275" y="5594350"/>
          <p14:tracePt t="113051" x="6021388" y="5507038"/>
          <p14:tracePt t="113067" x="6070600" y="5468938"/>
          <p14:tracePt t="113085" x="6083300" y="5443538"/>
          <p14:tracePt t="113101" x="6083300" y="5418138"/>
          <p14:tracePt t="113102" x="6070600" y="5407025"/>
          <p14:tracePt t="113118" x="5957888" y="5330825"/>
          <p14:tracePt t="113134" x="5745163" y="5268913"/>
          <p14:tracePt t="113151" x="5445125" y="5194300"/>
          <p14:tracePt t="113168" x="5094288" y="5143500"/>
          <p14:tracePt t="113184" x="4781550" y="5105400"/>
          <p14:tracePt t="113201" x="4443413" y="5056188"/>
          <p14:tracePt t="113217" x="4305300" y="5043488"/>
          <p14:tracePt t="113234" x="4243388" y="5043488"/>
          <p14:tracePt t="113251" x="4181475" y="5030788"/>
          <p14:tracePt t="113268" x="4156075" y="5018088"/>
          <p14:tracePt t="113638" x="4181475" y="5018088"/>
          <p14:tracePt t="113646" x="4217988" y="4992688"/>
          <p14:tracePt t="113654" x="4268788" y="4968875"/>
          <p14:tracePt t="113668" x="4343400" y="4930775"/>
          <p14:tracePt t="113669" x="4443413" y="4892675"/>
          <p14:tracePt t="113685" x="4656138" y="4792663"/>
          <p14:tracePt t="113701" x="4868863" y="4679950"/>
          <p14:tracePt t="113718" x="5081588" y="4567238"/>
          <p14:tracePt t="113734" x="5245100" y="4479925"/>
          <p14:tracePt t="113751" x="5332413" y="4418013"/>
          <p14:tracePt t="113768" x="5383213" y="4379913"/>
          <p14:tracePt t="113769" x="5394325" y="4379913"/>
          <p14:tracePt t="113784" x="5407025" y="4367213"/>
          <p14:tracePt t="113830" x="5383213" y="4367213"/>
          <p14:tracePt t="113838" x="5357813" y="4367213"/>
          <p14:tracePt t="113846" x="5307013" y="4367213"/>
          <p14:tracePt t="113853" x="5270500" y="4367213"/>
          <p14:tracePt t="113868" x="5194300" y="4367213"/>
          <p14:tracePt t="113884" x="5132388" y="4367213"/>
          <p14:tracePt t="113901" x="5068888" y="4367213"/>
          <p14:tracePt t="113917" x="5045075" y="4367213"/>
          <p14:tracePt t="113935" x="5019675" y="4379913"/>
          <p14:tracePt t="114575" x="5019675" y="4367213"/>
          <p14:tracePt t="114583" x="5019675" y="4354513"/>
          <p14:tracePt t="114590" x="5045075" y="4330700"/>
          <p14:tracePt t="114601" x="5068888" y="4292600"/>
          <p14:tracePt t="114618" x="5119688" y="4254500"/>
          <p14:tracePt t="114635" x="5257800" y="4129088"/>
          <p14:tracePt t="114799" x="5245100" y="4129088"/>
          <p14:tracePt t="114805" x="5219700" y="4129088"/>
          <p14:tracePt t="114817" x="5207000" y="4129088"/>
          <p14:tracePt t="114834" x="5157788" y="4129088"/>
          <p14:tracePt t="114835" x="5132388" y="4129088"/>
          <p14:tracePt t="114851" x="5094288" y="4129088"/>
          <p14:tracePt t="114868" x="5081588" y="4129088"/>
          <p14:tracePt t="115310" x="5081588" y="4117975"/>
          <p14:tracePt t="115318" x="5081588" y="4092575"/>
          <p14:tracePt t="115326" x="5081588" y="4067175"/>
          <p14:tracePt t="115335" x="5094288" y="4017963"/>
          <p14:tracePt t="115351" x="5207000" y="3792538"/>
          <p14:tracePt t="115368" x="5470525" y="3367088"/>
          <p14:tracePt t="115384" x="5832475" y="2965450"/>
          <p14:tracePt t="115401" x="6296025" y="2452688"/>
          <p14:tracePt t="115402" x="6546850" y="2165350"/>
          <p14:tracePt t="115418" x="6946900" y="1663700"/>
          <p14:tracePt t="115434" x="7285038" y="1238250"/>
          <p14:tracePt t="115451" x="7497763" y="950913"/>
          <p14:tracePt t="115468" x="7610475" y="750888"/>
          <p14:tracePt t="115485" x="7661275" y="676275"/>
          <p14:tracePt t="115501" x="7673975" y="663575"/>
          <p14:tracePt t="115817" x="7661275" y="663575"/>
          <p14:tracePt t="115824" x="7610475" y="663575"/>
          <p14:tracePt t="115834" x="7561263" y="663575"/>
          <p14:tracePt t="115851" x="7372350" y="676275"/>
          <p14:tracePt t="115868" x="7110413" y="688975"/>
          <p14:tracePt t="115884" x="6797675" y="725488"/>
          <p14:tracePt t="115885" x="6621463" y="763588"/>
          <p14:tracePt t="115901" x="6270625" y="825500"/>
          <p14:tracePt t="115918" x="5932488" y="912813"/>
          <p14:tracePt t="115934" x="5607050" y="1025525"/>
          <p14:tracePt t="115951" x="5294313" y="1189038"/>
          <p14:tracePt t="115968" x="5068888" y="1314450"/>
          <p14:tracePt t="115969" x="4956175" y="1376363"/>
          <p14:tracePt t="115985" x="4832350" y="1463675"/>
          <p14:tracePt t="116001" x="4781550" y="1501775"/>
          <p14:tracePt t="116246" x="4756150" y="1514475"/>
          <p14:tracePt t="116253" x="4719638" y="1563688"/>
          <p14:tracePt t="116261" x="4668838" y="1627188"/>
          <p14:tracePt t="116269" x="4556125" y="1714500"/>
          <p14:tracePt t="116284" x="4318000" y="1978025"/>
          <p14:tracePt t="116301" x="4056063" y="2239963"/>
          <p14:tracePt t="116318" x="3756025" y="2552700"/>
          <p14:tracePt t="116334" x="3492500" y="2816225"/>
          <p14:tracePt t="116351" x="3267075" y="3065463"/>
          <p14:tracePt t="116369" x="2992438" y="3367088"/>
          <p14:tracePt t="116384" x="2867025" y="3541713"/>
          <p14:tracePt t="116401" x="2790825" y="3667125"/>
          <p14:tracePt t="116418" x="2754313" y="3729038"/>
          <p14:tracePt t="116434" x="2728913" y="3767138"/>
          <p14:tracePt t="116675" x="2728913" y="3779838"/>
          <p14:tracePt t="116690" x="2728913" y="3792538"/>
          <p14:tracePt t="116697" x="2728913" y="3816350"/>
          <p14:tracePt t="116705" x="2728913" y="3829050"/>
          <p14:tracePt t="116718" x="2728913" y="3854450"/>
          <p14:tracePt t="116735" x="2741613" y="3929063"/>
          <p14:tracePt t="116751" x="2790825" y="4105275"/>
          <p14:tracePt t="116768" x="2841625" y="4241800"/>
          <p14:tracePt t="116784" x="2867025" y="4418013"/>
          <p14:tracePt t="116801" x="2903538" y="4592638"/>
          <p14:tracePt t="116818" x="2916238" y="4743450"/>
          <p14:tracePt t="116834" x="2916238" y="4830763"/>
          <p14:tracePt t="116835" x="2928938" y="4892675"/>
          <p14:tracePt t="116851" x="2941638" y="4968875"/>
          <p14:tracePt t="116868" x="2954338" y="5018088"/>
          <p14:tracePt t="116898" x="2954338" y="5030788"/>
          <p14:tracePt t="117166" x="2979738" y="5030788"/>
          <p14:tracePt t="117174" x="2979738" y="5043488"/>
          <p14:tracePt t="117184" x="2992438" y="5056188"/>
          <p14:tracePt t="117201" x="3041650" y="5056188"/>
          <p14:tracePt t="117218" x="3103563" y="5092700"/>
          <p14:tracePt t="117235" x="3254375" y="5143500"/>
          <p14:tracePt t="117251" x="3405188" y="5194300"/>
          <p14:tracePt t="117268" x="3541713" y="5243513"/>
          <p14:tracePt t="117284" x="3654425" y="5256213"/>
          <p14:tracePt t="117301" x="3730625" y="5294313"/>
          <p14:tracePt t="117318" x="3867150" y="5330825"/>
          <p14:tracePt t="117334" x="3905250" y="5330825"/>
          <p14:tracePt t="117335" x="3930650" y="5343525"/>
          <p14:tracePt t="117351" x="4017963" y="5356225"/>
          <p14:tracePt t="117611" x="4005263" y="5368925"/>
          <p14:tracePt t="117618" x="3968750" y="5381625"/>
          <p14:tracePt t="117626" x="3930650" y="5394325"/>
          <p14:tracePt t="117634" x="3892550" y="5394325"/>
          <p14:tracePt t="117651" x="3767138" y="5418138"/>
          <p14:tracePt t="117668" x="3567113" y="5443538"/>
          <p14:tracePt t="117684" x="3367088" y="5468938"/>
          <p14:tracePt t="117702" x="3103563" y="5507038"/>
          <p14:tracePt t="117718" x="2916238" y="5543550"/>
          <p14:tracePt t="117734" x="2790825" y="5556250"/>
          <p14:tracePt t="117751" x="2678113" y="5581650"/>
          <p14:tracePt t="117768" x="2641600" y="5581650"/>
          <p14:tracePt t="117785" x="2603500" y="5581650"/>
          <p14:tracePt t="117802" x="2590800" y="5581650"/>
          <p14:tracePt t="117925" x="2616200" y="5581650"/>
          <p14:tracePt t="117932" x="2641600" y="5581650"/>
          <p14:tracePt t="117940" x="2690813" y="5594350"/>
          <p14:tracePt t="117951" x="2767013" y="5594350"/>
          <p14:tracePt t="117968" x="2941638" y="5594350"/>
          <p14:tracePt t="117984" x="3179763" y="5594350"/>
          <p14:tracePt t="118001" x="3517900" y="5594350"/>
          <p14:tracePt t="118018" x="3692525" y="5594350"/>
          <p14:tracePt t="118035" x="3830638" y="5594350"/>
          <p14:tracePt t="118051" x="3930650" y="5594350"/>
          <p14:tracePt t="118068" x="3968750" y="5594350"/>
          <p14:tracePt t="118085" x="3992563" y="5594350"/>
          <p14:tracePt t="118362" x="3979863" y="5594350"/>
          <p14:tracePt t="118377" x="3956050" y="5594350"/>
          <p14:tracePt t="118385" x="3943350" y="5594350"/>
          <p14:tracePt t="118393" x="3905250" y="5594350"/>
          <p14:tracePt t="118401" x="3879850" y="5594350"/>
          <p14:tracePt t="118418" x="3805238" y="5581650"/>
          <p14:tracePt t="118434" x="3717925" y="5556250"/>
          <p14:tracePt t="118451" x="3605213" y="5543550"/>
          <p14:tracePt t="118468" x="3505200" y="5543550"/>
          <p14:tracePt t="118485" x="3392488" y="5543550"/>
          <p14:tracePt t="118501" x="3354388" y="5543550"/>
          <p14:tracePt t="118517" x="3328988" y="5543550"/>
          <p14:tracePt t="118534" x="3317875" y="5543550"/>
          <p14:tracePt t="118551" x="3305175" y="5543550"/>
          <p14:tracePt t="118615" x="3341688" y="5530850"/>
          <p14:tracePt t="118622" x="3379788" y="5507038"/>
          <p14:tracePt t="118634" x="3441700" y="5494338"/>
          <p14:tracePt t="118651" x="3679825" y="5443538"/>
          <p14:tracePt t="118668" x="4092575" y="5356225"/>
          <p14:tracePt t="118684" x="4330700" y="5318125"/>
          <p14:tracePt t="118701" x="4556125" y="5294313"/>
          <p14:tracePt t="118718" x="4668838" y="5294313"/>
          <p14:tracePt t="118734" x="4781550" y="5294313"/>
          <p14:tracePt t="118751" x="4843463" y="5294313"/>
          <p14:tracePt t="118752" x="4868863" y="5294313"/>
          <p14:tracePt t="118768" x="4894263" y="5294313"/>
          <p14:tracePt t="119267" x="4881563" y="5294313"/>
          <p14:tracePt t="119274" x="4868863" y="5294313"/>
          <p14:tracePt t="119285" x="4843463" y="5294313"/>
          <p14:tracePt t="119301" x="4781550" y="5294313"/>
          <p14:tracePt t="119318" x="4719638" y="5294313"/>
          <p14:tracePt t="119334" x="4630738" y="5294313"/>
          <p14:tracePt t="119335" x="4581525" y="5294313"/>
          <p14:tracePt t="119351" x="4418013" y="5281613"/>
          <p14:tracePt t="119368" x="4281488" y="5281613"/>
          <p14:tracePt t="119384" x="4192588" y="5281613"/>
          <p14:tracePt t="119401" x="4117975" y="5281613"/>
          <p14:tracePt t="119418" x="4030663" y="5281613"/>
          <p14:tracePt t="119435" x="3943350" y="5305425"/>
          <p14:tracePt t="119451" x="3892550" y="5343525"/>
          <p14:tracePt t="119468" x="3856038" y="5356225"/>
          <p14:tracePt t="119484" x="3830638" y="5368925"/>
          <p14:tracePt t="119501" x="3805238" y="5394325"/>
          <p14:tracePt t="119518" x="3792538" y="5407025"/>
          <p14:tracePt t="119519" x="3779838" y="5418138"/>
          <p14:tracePt t="119535" x="3767138" y="5430838"/>
          <p14:tracePt t="119551" x="3756025" y="5443538"/>
          <p14:tracePt t="119568" x="3730625" y="5456238"/>
          <p14:tracePt t="119584" x="3705225" y="5481638"/>
          <p14:tracePt t="119601" x="3705225" y="5507038"/>
          <p14:tracePt t="119617" x="3679825" y="5530850"/>
          <p14:tracePt t="119635" x="3679825" y="5543550"/>
          <p14:tracePt t="119651" x="3667125" y="5556250"/>
          <p14:tracePt t="119673" x="3667125" y="5568950"/>
          <p14:tracePt t="119703" x="3667125" y="5581650"/>
          <p14:tracePt t="119711" x="3667125" y="5594350"/>
          <p14:tracePt t="119735" x="3667125" y="5607050"/>
          <p14:tracePt t="120033" x="3679825" y="5607050"/>
          <p14:tracePt t="120041" x="3692525" y="5594350"/>
          <p14:tracePt t="120051" x="3730625" y="5581650"/>
          <p14:tracePt t="120068" x="3817938" y="5530850"/>
          <p14:tracePt t="120084" x="4005263" y="5456238"/>
          <p14:tracePt t="120102" x="4305300" y="5356225"/>
          <p14:tracePt t="120118" x="4518025" y="5305425"/>
          <p14:tracePt t="120134" x="4732338" y="5268913"/>
          <p14:tracePt t="120151" x="4894263" y="5256213"/>
          <p14:tracePt t="120167" x="5019675" y="5243513"/>
          <p14:tracePt t="120185" x="5081588" y="5243513"/>
          <p14:tracePt t="120186" x="5106988" y="5243513"/>
          <p14:tracePt t="120201" x="5119688" y="5243513"/>
          <p14:tracePt t="120218" x="5145088" y="5243513"/>
          <p14:tracePt t="120271" x="5106988" y="5243513"/>
          <p14:tracePt t="120278" x="5081588" y="5243513"/>
          <p14:tracePt t="120286" x="5045075" y="5256213"/>
          <p14:tracePt t="120301" x="4981575" y="5268913"/>
          <p14:tracePt t="120318" x="4919663" y="5281613"/>
          <p14:tracePt t="120334" x="4868863" y="5294313"/>
          <p14:tracePt t="120351" x="4832350" y="5305425"/>
          <p14:tracePt t="120370" x="4806950" y="5305425"/>
          <p14:tracePt t="120384" x="4781550" y="5305425"/>
          <p14:tracePt t="120401" x="4768850" y="5305425"/>
          <p14:tracePt t="120418" x="4756150" y="5305425"/>
          <p14:tracePt t="121060" x="4756150" y="5294313"/>
          <p14:tracePt t="121069" x="4756150" y="5281613"/>
          <p14:tracePt t="121075" x="4756150" y="5256213"/>
          <p14:tracePt t="121084" x="4781550" y="5230813"/>
          <p14:tracePt t="121101" x="4881563" y="5143500"/>
          <p14:tracePt t="121118" x="5045075" y="5005388"/>
          <p14:tracePt t="121135" x="5257800" y="4879975"/>
          <p14:tracePt t="121151" x="5495925" y="4779963"/>
          <p14:tracePt t="121152" x="5607050" y="4743450"/>
          <p14:tracePt t="121169" x="5783263" y="4692650"/>
          <p14:tracePt t="121184" x="5908675" y="4656138"/>
          <p14:tracePt t="121201" x="5983288" y="4643438"/>
          <p14:tracePt t="121217" x="5995988" y="4643438"/>
          <p14:tracePt t="121234" x="6021388" y="4643438"/>
          <p14:tracePt t="121268" x="6021388" y="4656138"/>
          <p14:tracePt t="121275" x="6008688" y="4656138"/>
          <p14:tracePt t="121285" x="5970588" y="4679950"/>
          <p14:tracePt t="121301" x="5895975" y="4730750"/>
          <p14:tracePt t="121318" x="5795963" y="4779963"/>
          <p14:tracePt t="121334" x="5670550" y="4843463"/>
          <p14:tracePt t="121352" x="5519738" y="4930775"/>
          <p14:tracePt t="121368" x="5470525" y="4968875"/>
          <p14:tracePt t="121368" x="5432425" y="4981575"/>
          <p14:tracePt t="121384" x="5357813" y="5018088"/>
          <p14:tracePt t="121401" x="5307013" y="5056188"/>
          <p14:tracePt t="121418" x="5257800" y="5068888"/>
          <p14:tracePt t="121434" x="5245100" y="5081588"/>
          <p14:tracePt t="121451" x="5232400" y="5081588"/>
          <p14:tracePt t="121758" x="5257800" y="5081588"/>
          <p14:tracePt t="121766" x="5270500" y="5081588"/>
          <p14:tracePt t="121774" x="5307013" y="5081588"/>
          <p14:tracePt t="121785" x="5332413" y="5081588"/>
          <p14:tracePt t="121801" x="5419725" y="5081588"/>
          <p14:tracePt t="121819" x="5607050" y="5068888"/>
          <p14:tracePt t="121835" x="5770563" y="5068888"/>
          <p14:tracePt t="121851" x="5932488" y="5056188"/>
          <p14:tracePt t="121868" x="6034088" y="5056188"/>
          <p14:tracePt t="121885" x="6108700" y="5056188"/>
          <p14:tracePt t="121901" x="6170613" y="5056188"/>
          <p14:tracePt t="121918" x="6183313" y="5056188"/>
          <p14:tracePt t="121919" x="6196013" y="5056188"/>
          <p14:tracePt t="121935" x="6208713" y="5056188"/>
          <p14:tracePt t="121951" x="6208713" y="5068888"/>
          <p14:tracePt t="121968" x="6208713" y="5081588"/>
          <p14:tracePt t="121984" x="6183313" y="5118100"/>
          <p14:tracePt t="122002" x="6121400" y="5181600"/>
          <p14:tracePt t="122018" x="6034088" y="5256213"/>
          <p14:tracePt t="122019" x="5995988" y="5294313"/>
          <p14:tracePt t="122035" x="5908675" y="5343525"/>
          <p14:tracePt t="122051" x="5857875" y="5381625"/>
          <p14:tracePt t="122068" x="5808663" y="5407025"/>
          <p14:tracePt t="122084" x="5783263" y="5418138"/>
          <p14:tracePt t="122111" x="5770563" y="5418138"/>
          <p14:tracePt t="122525" x="5795963" y="5418138"/>
          <p14:tracePt t="122533" x="5821363" y="5418138"/>
          <p14:tracePt t="122540" x="5845175" y="5418138"/>
          <p14:tracePt t="122551" x="5870575" y="5418138"/>
          <p14:tracePt t="122568" x="5970588" y="5418138"/>
          <p14:tracePt t="122585" x="6096000" y="5418138"/>
          <p14:tracePt t="122602" x="6283325" y="5430838"/>
          <p14:tracePt t="122618" x="6383338" y="5443538"/>
          <p14:tracePt t="122635" x="6508750" y="5468938"/>
          <p14:tracePt t="122651" x="6608763" y="5481638"/>
          <p14:tracePt t="122668" x="6684963" y="5507038"/>
          <p14:tracePt t="122684" x="6721475" y="5507038"/>
          <p14:tracePt t="122685" x="6746875" y="5518150"/>
          <p14:tracePt t="122701" x="6772275" y="5518150"/>
          <p14:tracePt t="122717" x="6808788" y="5530850"/>
          <p14:tracePt t="122734" x="6821488" y="5530850"/>
          <p14:tracePt t="122751" x="6834188" y="5530850"/>
          <p14:tracePt t="122768" x="6846888" y="5530850"/>
          <p14:tracePt t="122784" x="6859588" y="5530850"/>
          <p14:tracePt t="122809" x="6872288" y="5530850"/>
          <p14:tracePt t="122870" x="6859588" y="5530850"/>
          <p14:tracePt t="122877" x="6821488" y="5530850"/>
          <p14:tracePt t="122885" x="6784975" y="5530850"/>
          <p14:tracePt t="122901" x="6659563" y="5530850"/>
          <p14:tracePt t="122918" x="6521450" y="5530850"/>
          <p14:tracePt t="122934" x="6346825" y="5530850"/>
          <p14:tracePt t="122951" x="6221413" y="5530850"/>
          <p14:tracePt t="122967" x="6121400" y="5530850"/>
          <p14:tracePt t="122985" x="6057900" y="5530850"/>
          <p14:tracePt t="122985" x="6045200" y="5530850"/>
          <p14:tracePt t="123001" x="6008688" y="5518150"/>
          <p14:tracePt t="123018" x="5995988" y="5518150"/>
          <p14:tracePt t="123047" x="5983288" y="5518150"/>
          <p14:tracePt t="123882" x="5983288" y="5507038"/>
          <p14:tracePt t="125362" x="5983288" y="5494338"/>
          <p14:tracePt t="125369" x="5995988" y="5494338"/>
          <p14:tracePt t="125378" x="6008688" y="5494338"/>
          <p14:tracePt t="125385" x="6021388" y="5494338"/>
          <p14:tracePt t="125401" x="6083300" y="5481638"/>
          <p14:tracePt t="125418" x="6157913" y="5468938"/>
          <p14:tracePt t="125434" x="6246813" y="5443538"/>
          <p14:tracePt t="125451" x="6346825" y="5418138"/>
          <p14:tracePt t="125468" x="6472238" y="5394325"/>
          <p14:tracePt t="125485" x="6608763" y="5368925"/>
          <p14:tracePt t="125501" x="6684963" y="5356225"/>
          <p14:tracePt t="125518" x="6759575" y="5343525"/>
          <p14:tracePt t="125535" x="6821488" y="5330825"/>
          <p14:tracePt t="125551" x="6884988" y="5305425"/>
          <p14:tracePt t="125569" x="6946900" y="5294313"/>
          <p14:tracePt t="125584" x="6985000" y="5281613"/>
          <p14:tracePt t="125601" x="6997700" y="5281613"/>
          <p14:tracePt t="125952" x="7010400" y="5281613"/>
          <p14:tracePt t="125968" x="7021513" y="5281613"/>
          <p14:tracePt t="125983" x="7034213" y="5268913"/>
          <p14:tracePt t="125991" x="7059613" y="5256213"/>
          <p14:tracePt t="126001" x="7072313" y="5256213"/>
          <p14:tracePt t="126018" x="7123113" y="5243513"/>
          <p14:tracePt t="126035" x="7185025" y="5230813"/>
          <p14:tracePt t="126036" x="7235825" y="5230813"/>
          <p14:tracePt t="126052" x="7310438" y="5218113"/>
          <p14:tracePt t="126068" x="7348538" y="5218113"/>
          <p14:tracePt t="126069" x="7372350" y="5205413"/>
          <p14:tracePt t="126084" x="7435850" y="5194300"/>
          <p14:tracePt t="126101" x="7472363" y="5194300"/>
          <p14:tracePt t="126118" x="7510463" y="5194300"/>
          <p14:tracePt t="126135" x="7535863" y="5194300"/>
          <p14:tracePt t="126152" x="7561263" y="5194300"/>
          <p14:tracePt t="126182" x="7572375" y="5194300"/>
          <p14:tracePt t="126198" x="7585075" y="5194300"/>
          <p14:tracePt t="126650" x="7585075" y="5205413"/>
          <p14:tracePt t="126665" x="7585075" y="5218113"/>
          <p14:tracePt t="126712" x="7585075" y="5230813"/>
          <p14:tracePt t="126742" x="7585075" y="5243513"/>
          <p14:tracePt t="126773" x="7585075" y="5256213"/>
          <p14:tracePt t="126780" x="7585075" y="5268913"/>
          <p14:tracePt t="126819" x="7585075" y="5281613"/>
          <p14:tracePt t="126842" x="7585075" y="5294313"/>
          <p14:tracePt t="126865" x="7572375" y="5305425"/>
          <p14:tracePt t="126880" x="7572375" y="5318125"/>
          <p14:tracePt t="126888" x="7572375" y="5330825"/>
          <p14:tracePt t="126901" x="7561263" y="5330825"/>
          <p14:tracePt t="126919" x="7548563" y="5343525"/>
          <p14:tracePt t="126934" x="7523163" y="5368925"/>
          <p14:tracePt t="126951" x="7510463" y="5394325"/>
          <p14:tracePt t="126968" x="7497763" y="5407025"/>
          <p14:tracePt t="126985" x="7472363" y="5418138"/>
          <p14:tracePt t="127001" x="7459663" y="5443538"/>
          <p14:tracePt t="127002" x="7448550" y="5443538"/>
          <p14:tracePt t="127018" x="7435850" y="5456238"/>
          <p14:tracePt t="127035" x="7410450" y="5481638"/>
          <p14:tracePt t="127051" x="7397750" y="5494338"/>
          <p14:tracePt t="127068" x="7397750" y="5507038"/>
          <p14:tracePt t="127084" x="7385050" y="5507038"/>
          <p14:tracePt t="127110" x="7372350" y="5518150"/>
          <p14:tracePt t="127141" x="7372350" y="5530850"/>
          <p14:tracePt t="131013" x="7348538" y="5530850"/>
          <p14:tracePt t="131020" x="7323138" y="5530850"/>
          <p14:tracePt t="131028" x="7310438" y="5530850"/>
          <p14:tracePt t="131035" x="7285038" y="5530850"/>
          <p14:tracePt t="131051" x="7259638" y="5530850"/>
          <p14:tracePt t="131052" x="7246938" y="5530850"/>
          <p14:tracePt t="131068" x="7210425" y="5530850"/>
          <p14:tracePt t="131084" x="7185025" y="5530850"/>
          <p14:tracePt t="131101" x="7146925" y="5530850"/>
          <p14:tracePt t="131118" x="7123113" y="5543550"/>
          <p14:tracePt t="131134" x="7072313" y="5543550"/>
          <p14:tracePt t="131135" x="7059613" y="5556250"/>
          <p14:tracePt t="131151" x="7021513" y="5556250"/>
          <p14:tracePt t="131168" x="6997700" y="5568950"/>
          <p14:tracePt t="131184" x="6972300" y="5581650"/>
          <p14:tracePt t="131202" x="6946900" y="5594350"/>
          <p14:tracePt t="131218" x="6921500" y="5594350"/>
          <p14:tracePt t="131219" x="6910388" y="5607050"/>
          <p14:tracePt t="131235" x="6897688" y="5619750"/>
          <p14:tracePt t="131252" x="6884988" y="5619750"/>
          <p14:tracePt t="131268" x="6872288" y="5619750"/>
          <p14:tracePt t="131288" x="6859588" y="5619750"/>
          <p14:tracePt t="131649" x="6872288" y="5619750"/>
          <p14:tracePt t="131656" x="6897688" y="5619750"/>
          <p14:tracePt t="131668" x="6921500" y="5619750"/>
          <p14:tracePt t="131685" x="7010400" y="5619750"/>
          <p14:tracePt t="131701" x="7085013" y="5656263"/>
          <p14:tracePt t="131702" x="7134225" y="5656263"/>
          <p14:tracePt t="131718" x="7197725" y="5694363"/>
          <p14:tracePt t="131734" x="7235825" y="5707063"/>
          <p14:tracePt t="131751" x="7259638" y="5719763"/>
          <p14:tracePt t="131768" x="7285038" y="5719763"/>
          <p14:tracePt t="131785" x="7285038" y="5732463"/>
          <p14:tracePt t="131802" x="7297738" y="5743575"/>
          <p14:tracePt t="131841" x="7297738" y="5756275"/>
          <p14:tracePt t="131864" x="7297738" y="5768975"/>
          <p14:tracePt t="137721" x="7285038" y="5768975"/>
          <p14:tracePt t="137729" x="7259638" y="5756275"/>
          <p14:tracePt t="137736" x="7223125" y="5743575"/>
          <p14:tracePt t="137752" x="7123113" y="5707063"/>
          <p14:tracePt t="137768" x="6946900" y="5656263"/>
          <p14:tracePt t="137784" x="6808788" y="5607050"/>
          <p14:tracePt t="137801" x="6659563" y="5556250"/>
          <p14:tracePt t="137818" x="6496050" y="5494338"/>
          <p14:tracePt t="137835" x="6296025" y="5430838"/>
          <p14:tracePt t="137836" x="6221413" y="5407025"/>
          <p14:tracePt t="137852" x="6045200" y="5368925"/>
          <p14:tracePt t="137868" x="5908675" y="5330825"/>
          <p14:tracePt t="137885" x="5795963" y="5318125"/>
          <p14:tracePt t="137901" x="5708650" y="5294313"/>
          <p14:tracePt t="137918" x="5670550" y="5294313"/>
          <p14:tracePt t="137935" x="5645150" y="529431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93A76AC-6B0B-77E9-5727-DC1BE298CEF5}"/>
              </a:ext>
            </a:extLst>
          </p:cNvPr>
          <p:cNvSpPr/>
          <p:nvPr/>
        </p:nvSpPr>
        <p:spPr>
          <a:xfrm>
            <a:off x="306557" y="1375347"/>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80CC0E1-8A96-35DA-1FC0-8ED9237031A1}"/>
              </a:ext>
            </a:extLst>
          </p:cNvPr>
          <p:cNvSpPr>
            <a:spLocks noGrp="1"/>
          </p:cNvSpPr>
          <p:nvPr>
            <p:ph idx="1"/>
          </p:nvPr>
        </p:nvSpPr>
        <p:spPr>
          <a:xfrm>
            <a:off x="509604" y="1793230"/>
            <a:ext cx="11025904" cy="4961358"/>
          </a:xfrm>
        </p:spPr>
        <p:txBody>
          <a:bodyPr vert="horz" wrap="square" lIns="91440" tIns="45720" rIns="91440" bIns="45720" rtlCol="0">
            <a:spAutoFit/>
          </a:bodyPr>
          <a:lstStyle/>
          <a:p>
            <a:r>
              <a:rPr lang="en-US" b="1" dirty="0">
                <a:solidFill>
                  <a:srgbClr val="FF0000"/>
                </a:solidFill>
              </a:rPr>
              <a:t>Legal/Ethical Guidelines to Follow in Writing E-Communications</a:t>
            </a:r>
          </a:p>
          <a:p>
            <a:pPr marL="0" indent="0">
              <a:buNone/>
            </a:pPr>
            <a:r>
              <a:rPr lang="en-US" dirty="0"/>
              <a:t>Here are some guidelines to help you write and send ethical/legal business e-communications:</a:t>
            </a:r>
          </a:p>
          <a:p>
            <a:pPr marL="514350" indent="-514350">
              <a:buAutoNum type="arabicPeriod"/>
            </a:pPr>
            <a:r>
              <a:rPr lang="en-US" dirty="0"/>
              <a:t>Do not use them for personal messages</a:t>
            </a:r>
            <a:r>
              <a:rPr lang="en-US" sz="3200" dirty="0"/>
              <a:t> </a:t>
            </a:r>
          </a:p>
          <a:p>
            <a:pPr marL="0" indent="0">
              <a:buNone/>
            </a:pPr>
            <a:r>
              <a:rPr lang="en-US" dirty="0"/>
              <a:t>2. Take your time. </a:t>
            </a:r>
          </a:p>
          <a:p>
            <a:pPr marL="0" indent="0">
              <a:buNone/>
            </a:pPr>
            <a:r>
              <a:rPr lang="en-US" dirty="0"/>
              <a:t>3. Always project your company’s best image. </a:t>
            </a:r>
          </a:p>
          <a:p>
            <a:pPr marL="0" indent="0">
              <a:buNone/>
            </a:pPr>
            <a:r>
              <a:rPr lang="en-US" dirty="0"/>
              <a:t>4. Be accurate. </a:t>
            </a:r>
          </a:p>
          <a:p>
            <a:pPr marL="0" indent="0">
              <a:buNone/>
            </a:pPr>
            <a:r>
              <a:rPr lang="en-US" dirty="0"/>
              <a:t>5. Respect your employer’s confidentiality</a:t>
            </a:r>
            <a:r>
              <a:rPr lang="en-US" sz="3200" dirty="0"/>
              <a:t> </a:t>
            </a:r>
            <a:br>
              <a:rPr lang="en-US" sz="3200" dirty="0"/>
            </a:br>
            <a:br>
              <a:rPr lang="en-US" sz="3200" dirty="0"/>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87F253C-5895-2E26-88CE-E181610C27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39F91C5-73E8-622F-204F-D9C87875A5B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2D9D71-E4B3-C226-E668-F62443D31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CBD26F2-E0EC-6DC2-CA66-C77E0E6A42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6895B6EF-A911-7678-CC9A-D2E16CB0ABC8}"/>
              </a:ext>
            </a:extLst>
          </p:cNvPr>
          <p:cNvSpPr>
            <a:spLocks noGrp="1"/>
          </p:cNvSpPr>
          <p:nvPr>
            <p:ph type="title"/>
          </p:nvPr>
        </p:nvSpPr>
        <p:spPr>
          <a:xfrm>
            <a:off x="1515341" y="400816"/>
            <a:ext cx="9004495"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E-Communications Are Legal Records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955724056"/>
      </p:ext>
    </p:extLst>
  </p:cSld>
  <p:clrMapOvr>
    <a:masterClrMapping/>
  </p:clrMapOvr>
  <mc:AlternateContent xmlns:mc="http://schemas.openxmlformats.org/markup-compatibility/2006" xmlns:p14="http://schemas.microsoft.com/office/powerpoint/2010/main">
    <mc:Choice Requires="p14">
      <p:transition spd="slow" p14:dur="2000" advTm="144759"/>
    </mc:Choice>
    <mc:Fallback xmlns="">
      <p:transition spd="slow" advTm="144759"/>
    </mc:Fallback>
  </mc:AlternateContent>
  <p:extLst>
    <p:ext uri="{3A86A75C-4F4B-4683-9AE1-C65F6400EC91}">
      <p14:laserTraceLst xmlns:p14="http://schemas.microsoft.com/office/powerpoint/2010/main">
        <p14:tracePtLst>
          <p14:tracePt t="2493" x="5632450" y="5294313"/>
          <p14:tracePt t="2500" x="5595938" y="5294313"/>
          <p14:tracePt t="2508" x="5545138" y="5294313"/>
          <p14:tracePt t="2521" x="5457825" y="5268913"/>
          <p14:tracePt t="2538" x="5281613" y="5230813"/>
          <p14:tracePt t="2538" x="5145088" y="5205413"/>
          <p14:tracePt t="2555" x="4832350" y="5130800"/>
          <p14:tracePt t="2571" x="4530725" y="5081588"/>
          <p14:tracePt t="2588" x="4281488" y="5030788"/>
          <p14:tracePt t="2605" x="4117975" y="5005388"/>
          <p14:tracePt t="2621" x="4005263" y="4992688"/>
          <p14:tracePt t="2622" x="3968750" y="4981575"/>
          <p14:tracePt t="2638" x="3917950" y="4968875"/>
          <p14:tracePt t="2654" x="3892550" y="4968875"/>
          <p14:tracePt t="2671" x="3867150" y="4968875"/>
          <p14:tracePt t="2688" x="3856038" y="4968875"/>
          <p14:tracePt t="2704" x="3817938" y="4968875"/>
          <p14:tracePt t="2721" x="3805238" y="4968875"/>
          <p14:tracePt t="2738" x="3792538" y="4968875"/>
          <p14:tracePt t="3037" x="3805238" y="4968875"/>
          <p14:tracePt t="3045" x="3830638" y="4968875"/>
          <p14:tracePt t="3055" x="3867150" y="4956175"/>
          <p14:tracePt t="3071" x="3943350" y="4930775"/>
          <p14:tracePt t="3088" x="4130675" y="4879975"/>
          <p14:tracePt t="3104" x="4406900" y="4830763"/>
          <p14:tracePt t="3122" x="4843463" y="4768850"/>
          <p14:tracePt t="3138" x="5094288" y="4756150"/>
          <p14:tracePt t="3155" x="5307013" y="4756150"/>
          <p14:tracePt t="3171" x="5457825" y="4756150"/>
          <p14:tracePt t="3188" x="5483225" y="4756150"/>
          <p14:tracePt t="3190" x="5507038" y="4756150"/>
          <p14:tracePt t="3765" x="5532438" y="4756150"/>
          <p14:tracePt t="3773" x="5557838" y="4756150"/>
          <p14:tracePt t="3781" x="5583238" y="4756150"/>
          <p14:tracePt t="3788" x="5619750" y="4756150"/>
          <p14:tracePt t="3805" x="5708650" y="4756150"/>
          <p14:tracePt t="3821" x="5821363" y="4756150"/>
          <p14:tracePt t="3838" x="5970588" y="4730750"/>
          <p14:tracePt t="3854" x="6096000" y="4730750"/>
          <p14:tracePt t="3871" x="6183313" y="4730750"/>
          <p14:tracePt t="3872" x="6221413" y="4730750"/>
          <p14:tracePt t="3888" x="6296025" y="4730750"/>
          <p14:tracePt t="3905" x="6321425" y="4730750"/>
          <p14:tracePt t="3921" x="6346825" y="4730750"/>
          <p14:tracePt t="9240" x="6321425" y="4730750"/>
          <p14:tracePt t="9247" x="6296025" y="4730750"/>
          <p14:tracePt t="9256" x="6259513" y="4730750"/>
          <p14:tracePt t="9271" x="6146800" y="4718050"/>
          <p14:tracePt t="9288" x="5983288" y="4705350"/>
          <p14:tracePt t="9305" x="5745163" y="4679950"/>
          <p14:tracePt t="9321" x="5545138" y="4643438"/>
          <p14:tracePt t="9338" x="5319713" y="4592638"/>
          <p14:tracePt t="9339" x="5194300" y="4567238"/>
          <p14:tracePt t="9355" x="5006975" y="4518025"/>
          <p14:tracePt t="9372" x="4843463" y="4467225"/>
          <p14:tracePt t="9388" x="4743450" y="4430713"/>
          <p14:tracePt t="9405" x="4681538" y="4392613"/>
          <p14:tracePt t="9421" x="4643438" y="4341813"/>
          <p14:tracePt t="9439" x="4619625" y="4254500"/>
          <p14:tracePt t="9455" x="4619625" y="4117975"/>
          <p14:tracePt t="9472" x="4694238" y="3892550"/>
          <p14:tracePt t="9488" x="4843463" y="3654425"/>
          <p14:tracePt t="9505" x="5057775" y="3441700"/>
          <p14:tracePt t="9522" x="5281613" y="3216275"/>
          <p14:tracePt t="9523" x="5394325" y="3116263"/>
          <p14:tracePt t="9539" x="5583238" y="2952750"/>
          <p14:tracePt t="9555" x="5745163" y="2840038"/>
          <p14:tracePt t="9571" x="5795963" y="2803525"/>
          <p14:tracePt t="9884" x="5757863" y="2816225"/>
          <p14:tracePt t="9891" x="5732463" y="2828925"/>
          <p14:tracePt t="9899" x="5695950" y="2865438"/>
          <p14:tracePt t="9906" x="5632450" y="2890838"/>
          <p14:tracePt t="9921" x="5583238" y="2916238"/>
          <p14:tracePt t="9922" x="5507038" y="2952750"/>
          <p14:tracePt t="9938" x="5357813" y="3003550"/>
          <p14:tracePt t="9955" x="5181600" y="3065463"/>
          <p14:tracePt t="9972" x="5006975" y="3141663"/>
          <p14:tracePt t="9988" x="4881563" y="3190875"/>
          <p14:tracePt t="10004" x="4743450" y="3254375"/>
          <p14:tracePt t="10022" x="4594225" y="3354388"/>
          <p14:tracePt t="10038" x="4518025" y="3403600"/>
          <p14:tracePt t="10055" x="4456113" y="3467100"/>
          <p14:tracePt t="10071" x="4418013" y="3490913"/>
          <p14:tracePt t="10089" x="4394200" y="3516313"/>
          <p14:tracePt t="10105" x="4381500" y="3541713"/>
          <p14:tracePt t="12199" x="4406900" y="3529013"/>
          <p14:tracePt t="12206" x="4430713" y="3516313"/>
          <p14:tracePt t="12215" x="4456113" y="3503613"/>
          <p14:tracePt t="12222" x="4506913" y="3479800"/>
          <p14:tracePt t="12238" x="4643438" y="3403600"/>
          <p14:tracePt t="12255" x="4819650" y="3303588"/>
          <p14:tracePt t="12271" x="5006975" y="3203575"/>
          <p14:tracePt t="12288" x="5157788" y="3141663"/>
          <p14:tracePt t="12305" x="5270500" y="3090863"/>
          <p14:tracePt t="12322" x="5370513" y="3041650"/>
          <p14:tracePt t="12338" x="5407025" y="3016250"/>
          <p14:tracePt t="12355" x="5432425" y="3016250"/>
          <p14:tracePt t="12372" x="5445125" y="3003550"/>
          <p14:tracePt t="12453" x="5432425" y="3003550"/>
          <p14:tracePt t="12460" x="5394325" y="3003550"/>
          <p14:tracePt t="12471" x="5345113" y="3003550"/>
          <p14:tracePt t="12488" x="5257800" y="3003550"/>
          <p14:tracePt t="12505" x="5132388" y="3003550"/>
          <p14:tracePt t="12506" x="5081588" y="3003550"/>
          <p14:tracePt t="12521" x="4968875" y="3003550"/>
          <p14:tracePt t="12538" x="4868863" y="3003550"/>
          <p14:tracePt t="12555" x="4794250" y="3003550"/>
          <p14:tracePt t="12572" x="4743450" y="3003550"/>
          <p14:tracePt t="12588" x="4706938" y="3016250"/>
          <p14:tracePt t="14744" x="4694238" y="3016250"/>
          <p14:tracePt t="14775" x="4681538" y="3016250"/>
          <p14:tracePt t="14790" x="4656138" y="3016250"/>
          <p14:tracePt t="14798" x="4656138" y="3003550"/>
          <p14:tracePt t="14806" x="4630738" y="2990850"/>
          <p14:tracePt t="14821" x="4594225" y="2952750"/>
          <p14:tracePt t="14822" x="4581525" y="2928938"/>
          <p14:tracePt t="14838" x="4494213" y="2840038"/>
          <p14:tracePt t="14855" x="4356100" y="2740025"/>
          <p14:tracePt t="14872" x="4168775" y="2590800"/>
          <p14:tracePt t="14888" x="3968750" y="2478088"/>
          <p14:tracePt t="14905" x="3643313" y="2290763"/>
          <p14:tracePt t="14921" x="3517900" y="2201863"/>
          <p14:tracePt t="14938" x="3379788" y="2139950"/>
          <p14:tracePt t="14955" x="3279775" y="2078038"/>
          <p14:tracePt t="14972" x="3216275" y="2039938"/>
          <p14:tracePt t="14988" x="3192463" y="2027238"/>
          <p14:tracePt t="15005" x="3154363" y="2014538"/>
          <p14:tracePt t="15319" x="3128963" y="2014538"/>
          <p14:tracePt t="15327" x="3116263" y="2014538"/>
          <p14:tracePt t="15338" x="3079750" y="2027238"/>
          <p14:tracePt t="15355" x="3016250" y="2052638"/>
          <p14:tracePt t="15372" x="2941638" y="2089150"/>
          <p14:tracePt t="15373" x="2903538" y="2089150"/>
          <p14:tracePt t="15388" x="2841625" y="2127250"/>
          <p14:tracePt t="15405" x="2790825" y="2178050"/>
          <p14:tracePt t="15422" x="2728913" y="2214563"/>
          <p14:tracePt t="15438" x="2678113" y="2265363"/>
          <p14:tracePt t="15455" x="2641600" y="2314575"/>
          <p14:tracePt t="15472" x="2590800" y="2403475"/>
          <p14:tracePt t="15472" x="2565400" y="2439988"/>
          <p14:tracePt t="15488" x="2516188" y="2527300"/>
          <p14:tracePt t="15505" x="2478088" y="2627313"/>
          <p14:tracePt t="15521" x="2452688" y="2690813"/>
          <p14:tracePt t="15538" x="2428875" y="2752725"/>
          <p14:tracePt t="15555" x="2416175" y="2790825"/>
          <p14:tracePt t="15571" x="2403475" y="2816225"/>
          <p14:tracePt t="16147" x="2428875" y="2816225"/>
          <p14:tracePt t="16155" x="2441575" y="2816225"/>
          <p14:tracePt t="16163" x="2465388" y="2816225"/>
          <p14:tracePt t="16171" x="2503488" y="2803525"/>
          <p14:tracePt t="16188" x="2578100" y="2778125"/>
          <p14:tracePt t="16205" x="2667000" y="2752725"/>
          <p14:tracePt t="16222" x="2778125" y="2740025"/>
          <p14:tracePt t="16238" x="2890838" y="2728913"/>
          <p14:tracePt t="16256" x="3079750" y="2703513"/>
          <p14:tracePt t="16271" x="3179763" y="2678113"/>
          <p14:tracePt t="16288" x="3241675" y="2678113"/>
          <p14:tracePt t="16304" x="3305175" y="2665413"/>
          <p14:tracePt t="16321" x="3341688" y="2640013"/>
          <p14:tracePt t="16338" x="3367088" y="2640013"/>
          <p14:tracePt t="16868" x="3379788" y="2640013"/>
          <p14:tracePt t="16884" x="3405188" y="2627313"/>
          <p14:tracePt t="16891" x="3429000" y="2616200"/>
          <p14:tracePt t="16905" x="3454400" y="2616200"/>
          <p14:tracePt t="16906" x="3492500" y="2590800"/>
          <p14:tracePt t="16922" x="3554413" y="2578100"/>
          <p14:tracePt t="16922" x="3617913" y="2552700"/>
          <p14:tracePt t="16938" x="3743325" y="2527300"/>
          <p14:tracePt t="16955" x="3905250" y="2490788"/>
          <p14:tracePt t="16971" x="4030663" y="2465388"/>
          <p14:tracePt t="16988" x="4143375" y="2452688"/>
          <p14:tracePt t="17005" x="4205288" y="2452688"/>
          <p14:tracePt t="17006" x="4217988" y="2452688"/>
          <p14:tracePt t="17022" x="4243388" y="2439988"/>
          <p14:tracePt t="17038" x="4268788" y="2439988"/>
          <p14:tracePt t="17075" x="4281488" y="2439988"/>
          <p14:tracePt t="17559" x="4268788" y="2439988"/>
          <p14:tracePt t="17566" x="4243388" y="2439988"/>
          <p14:tracePt t="17573" x="4205288" y="2439988"/>
          <p14:tracePt t="17589" x="4105275" y="2439988"/>
          <p14:tracePt t="17605" x="3930650" y="2427288"/>
          <p14:tracePt t="17622" x="3717925" y="2403475"/>
          <p14:tracePt t="17638" x="3454400" y="2365375"/>
          <p14:tracePt t="17655" x="3192463" y="2327275"/>
          <p14:tracePt t="17672" x="2928938" y="2303463"/>
          <p14:tracePt t="17688" x="2716213" y="2265363"/>
          <p14:tracePt t="17689" x="2628900" y="2265363"/>
          <p14:tracePt t="17705" x="2478088" y="2265363"/>
          <p14:tracePt t="17722" x="2365375" y="2252663"/>
          <p14:tracePt t="17738" x="2316163" y="2252663"/>
          <p14:tracePt t="17755" x="2278063" y="2252663"/>
          <p14:tracePt t="17771" x="2265363" y="2252663"/>
          <p14:tracePt t="18080" x="2239963" y="2252663"/>
          <p14:tracePt t="18088" x="2216150" y="2252663"/>
          <p14:tracePt t="18095" x="2190750" y="2265363"/>
          <p14:tracePt t="18105" x="2165350" y="2265363"/>
          <p14:tracePt t="18121" x="2078038" y="2278063"/>
          <p14:tracePt t="18138" x="1990725" y="2290763"/>
          <p14:tracePt t="18155" x="1878013" y="2290763"/>
          <p14:tracePt t="18156" x="1801813" y="2290763"/>
          <p14:tracePt t="18172" x="1727200" y="2290763"/>
          <p14:tracePt t="18188" x="1527175" y="2290763"/>
          <p14:tracePt t="18204" x="1414463" y="2290763"/>
          <p14:tracePt t="18222" x="1327150" y="2290763"/>
          <p14:tracePt t="18238" x="1263650" y="2290763"/>
          <p14:tracePt t="18256" x="1201738" y="2290763"/>
          <p14:tracePt t="18272" x="1176338" y="2290763"/>
          <p14:tracePt t="18288" x="1163638" y="2290763"/>
          <p14:tracePt t="18305" x="1150938" y="2290763"/>
          <p14:tracePt t="18417" x="1163638" y="2290763"/>
          <p14:tracePt t="18424" x="1189038" y="2290763"/>
          <p14:tracePt t="18432" x="1201738" y="2290763"/>
          <p14:tracePt t="18439" x="1214438" y="2290763"/>
          <p14:tracePt t="18455" x="1276350" y="2290763"/>
          <p14:tracePt t="18472" x="1327150" y="2290763"/>
          <p14:tracePt t="18488" x="1401763" y="2290763"/>
          <p14:tracePt t="18505" x="1439863" y="2290763"/>
          <p14:tracePt t="18522" x="1489075" y="2290763"/>
          <p14:tracePt t="18538" x="1539875" y="2290763"/>
          <p14:tracePt t="18539" x="1565275" y="2290763"/>
          <p14:tracePt t="18555" x="1614488" y="2303463"/>
          <p14:tracePt t="18571" x="1652588" y="2303463"/>
          <p14:tracePt t="18588" x="1714500" y="2303463"/>
          <p14:tracePt t="18605" x="1765300" y="2314575"/>
          <p14:tracePt t="18622" x="1790700" y="2314575"/>
          <p14:tracePt t="18638" x="1814513" y="2314575"/>
          <p14:tracePt t="18639" x="1827213" y="2314575"/>
          <p14:tracePt t="18656" x="1852613" y="2327275"/>
          <p14:tracePt t="18671" x="1865313" y="2327275"/>
          <p14:tracePt t="18688" x="1878013" y="2327275"/>
          <p14:tracePt t="18708" x="1890713" y="2327275"/>
          <p14:tracePt t="18722" x="1903413" y="2339975"/>
          <p14:tracePt t="18754" x="1914525" y="2339975"/>
          <p14:tracePt t="19476" x="1939925" y="2339975"/>
          <p14:tracePt t="19482" x="1952625" y="2339975"/>
          <p14:tracePt t="19490" x="1965325" y="2339975"/>
          <p14:tracePt t="19506" x="2039938" y="2339975"/>
          <p14:tracePt t="19521" x="2116138" y="2352675"/>
          <p14:tracePt t="19539" x="2228850" y="2378075"/>
          <p14:tracePt t="19555" x="2390775" y="2427288"/>
          <p14:tracePt t="19571" x="2541588" y="2478088"/>
          <p14:tracePt t="19588" x="2628900" y="2527300"/>
          <p14:tracePt t="19589" x="2678113" y="2552700"/>
          <p14:tracePt t="19605" x="2741613" y="2590800"/>
          <p14:tracePt t="19622" x="2778125" y="2640013"/>
          <p14:tracePt t="19638" x="2816225" y="2690813"/>
          <p14:tracePt t="19655" x="2841625" y="2728913"/>
          <p14:tracePt t="19671" x="2879725" y="2778125"/>
          <p14:tracePt t="19689" x="2890838" y="2816225"/>
          <p14:tracePt t="19705" x="2890838" y="2828925"/>
          <p14:tracePt t="20026" x="2916238" y="2828925"/>
          <p14:tracePt t="20034" x="2954338" y="2828925"/>
          <p14:tracePt t="20042" x="2992438" y="2816225"/>
          <p14:tracePt t="20055" x="3079750" y="2803525"/>
          <p14:tracePt t="20071" x="3267075" y="2778125"/>
          <p14:tracePt t="20072" x="3392488" y="2778125"/>
          <p14:tracePt t="20088" x="3743325" y="2778125"/>
          <p14:tracePt t="20105" x="4156075" y="2778125"/>
          <p14:tracePt t="20121" x="4506913" y="2778125"/>
          <p14:tracePt t="20138" x="4819650" y="2778125"/>
          <p14:tracePt t="20155" x="5081588" y="2778125"/>
          <p14:tracePt t="20171" x="5281613" y="2790825"/>
          <p14:tracePt t="20172" x="5370513" y="2790825"/>
          <p14:tracePt t="20188" x="5457825" y="2790825"/>
          <p14:tracePt t="20205" x="5483225" y="2790825"/>
          <p14:tracePt t="20625" x="5470525" y="2790825"/>
          <p14:tracePt t="20632" x="5432425" y="2790825"/>
          <p14:tracePt t="20640" x="5407025" y="2790825"/>
          <p14:tracePt t="20656" x="5281613" y="2790825"/>
          <p14:tracePt t="20671" x="5132388" y="2790825"/>
          <p14:tracePt t="20688" x="4932363" y="2803525"/>
          <p14:tracePt t="20705" x="4732338" y="2816225"/>
          <p14:tracePt t="20722" x="4481513" y="2840038"/>
          <p14:tracePt t="20738" x="4256088" y="2865438"/>
          <p14:tracePt t="20755" x="3930650" y="2916238"/>
          <p14:tracePt t="20771" x="3756025" y="2978150"/>
          <p14:tracePt t="20788" x="3630613" y="3003550"/>
          <p14:tracePt t="20805" x="3541713" y="3041650"/>
          <p14:tracePt t="20821" x="3505200" y="3065463"/>
          <p14:tracePt t="20838" x="3479800" y="3078163"/>
          <p14:tracePt t="20855" x="3467100" y="3078163"/>
          <p14:tracePt t="22089" x="3492500" y="3078163"/>
          <p14:tracePt t="22097" x="3505200" y="3078163"/>
          <p14:tracePt t="22105" x="3530600" y="3078163"/>
          <p14:tracePt t="22122" x="3592513" y="3078163"/>
          <p14:tracePt t="22138" x="3705225" y="3090863"/>
          <p14:tracePt t="22155" x="3792538" y="3103563"/>
          <p14:tracePt t="22172" x="3856038" y="3116263"/>
          <p14:tracePt t="22173" x="3892550" y="3116263"/>
          <p14:tracePt t="22188" x="3956050" y="3128963"/>
          <p14:tracePt t="22204" x="4005263" y="3154363"/>
          <p14:tracePt t="22222" x="4056063" y="3178175"/>
          <p14:tracePt t="22238" x="4092575" y="3203575"/>
          <p14:tracePt t="22255" x="4117975" y="3228975"/>
          <p14:tracePt t="22271" x="4130675" y="3278188"/>
          <p14:tracePt t="22288" x="4130675" y="3354388"/>
          <p14:tracePt t="22305" x="4117975" y="3429000"/>
          <p14:tracePt t="22321" x="4105275" y="3490913"/>
          <p14:tracePt t="22338" x="4068763" y="3541713"/>
          <p14:tracePt t="22355" x="4043363" y="3603625"/>
          <p14:tracePt t="22371" x="4030663" y="3641725"/>
          <p14:tracePt t="22373" x="4030663" y="3667125"/>
          <p14:tracePt t="22388" x="4005263" y="3703638"/>
          <p14:tracePt t="25953" x="3979863" y="3703638"/>
          <p14:tracePt t="25960" x="3943350" y="3703638"/>
          <p14:tracePt t="25971" x="3892550" y="3703638"/>
          <p14:tracePt t="25988" x="3730625" y="3692525"/>
          <p14:tracePt t="26005" x="3505200" y="3654425"/>
          <p14:tracePt t="26022" x="3041650" y="3603625"/>
          <p14:tracePt t="26038" x="2654300" y="3554413"/>
          <p14:tracePt t="26055" x="2365375" y="3503613"/>
          <p14:tracePt t="26072" x="2103438" y="3454400"/>
          <p14:tracePt t="26089" x="1890713" y="3416300"/>
          <p14:tracePt t="26105" x="1752600" y="3367088"/>
          <p14:tracePt t="26122" x="1601788" y="3328988"/>
          <p14:tracePt t="26138" x="1527175" y="3303588"/>
          <p14:tracePt t="26155" x="1501775" y="3290888"/>
          <p14:tracePt t="26171" x="1476375" y="3278188"/>
          <p14:tracePt t="26621" x="1489075" y="3278188"/>
          <p14:tracePt t="26627" x="1489075" y="3254375"/>
          <p14:tracePt t="26638" x="1514475" y="3241675"/>
          <p14:tracePt t="26655" x="1552575" y="3203575"/>
          <p14:tracePt t="26672" x="1639888" y="3154363"/>
          <p14:tracePt t="26689" x="1814513" y="3041650"/>
          <p14:tracePt t="26705" x="1927225" y="2978150"/>
          <p14:tracePt t="26722" x="2014538" y="2941638"/>
          <p14:tracePt t="26738" x="2065338" y="2928938"/>
          <p14:tracePt t="26756" x="2103438" y="2928938"/>
          <p14:tracePt t="27049" x="2116138" y="2928938"/>
          <p14:tracePt t="27057" x="2127250" y="2928938"/>
          <p14:tracePt t="27065" x="2139950" y="2928938"/>
          <p14:tracePt t="27072" x="2165350" y="2928938"/>
          <p14:tracePt t="27089" x="2239963" y="2928938"/>
          <p14:tracePt t="27105" x="2378075" y="2928938"/>
          <p14:tracePt t="27122" x="2565400" y="2928938"/>
          <p14:tracePt t="27139" x="2754313" y="2952750"/>
          <p14:tracePt t="27155" x="2967038" y="2978150"/>
          <p14:tracePt t="27156" x="3028950" y="2990850"/>
          <p14:tracePt t="27172" x="3192463" y="3016250"/>
          <p14:tracePt t="27188" x="3317875" y="3028950"/>
          <p14:tracePt t="27205" x="3405188" y="3028950"/>
          <p14:tracePt t="27222" x="3417888" y="3028950"/>
          <p14:tracePt t="27238" x="3429000" y="3028950"/>
          <p14:tracePt t="27471" x="3441700" y="3028950"/>
          <p14:tracePt t="27494" x="3454400" y="3028950"/>
          <p14:tracePt t="27502" x="3479800" y="3028950"/>
          <p14:tracePt t="27509" x="3517900" y="3028950"/>
          <p14:tracePt t="27521" x="3541713" y="3028950"/>
          <p14:tracePt t="27538" x="3630613" y="3041650"/>
          <p14:tracePt t="27556" x="3879850" y="3065463"/>
          <p14:tracePt t="27571" x="4056063" y="3090863"/>
          <p14:tracePt t="27589" x="4192588" y="3103563"/>
          <p14:tracePt t="27605" x="4318000" y="3128963"/>
          <p14:tracePt t="27622" x="4381500" y="3128963"/>
          <p14:tracePt t="27638" x="4443413" y="3141663"/>
          <p14:tracePt t="27639" x="4468813" y="3154363"/>
          <p14:tracePt t="27656" x="4518025" y="3154363"/>
          <p14:tracePt t="27671" x="4530725" y="3154363"/>
          <p14:tracePt t="27970" x="4543425" y="3154363"/>
          <p14:tracePt t="27977" x="4556125" y="3154363"/>
          <p14:tracePt t="27988" x="4594225" y="3154363"/>
          <p14:tracePt t="28005" x="4668838" y="3154363"/>
          <p14:tracePt t="28022" x="4794250" y="3154363"/>
          <p14:tracePt t="28023" x="4881563" y="3154363"/>
          <p14:tracePt t="28038" x="5081588" y="3154363"/>
          <p14:tracePt t="28055" x="5270500" y="3165475"/>
          <p14:tracePt t="28072" x="5419725" y="3190875"/>
          <p14:tracePt t="28088" x="5545138" y="3216275"/>
          <p14:tracePt t="28105" x="5619750" y="3216275"/>
          <p14:tracePt t="28122" x="5683250" y="3241675"/>
          <p14:tracePt t="28123" x="5708650" y="3241675"/>
          <p14:tracePt t="28514" x="5719763" y="3241675"/>
          <p14:tracePt t="28522" x="5732463" y="3241675"/>
          <p14:tracePt t="28529" x="5745163" y="3241675"/>
          <p14:tracePt t="28538" x="5757863" y="3241675"/>
          <p14:tracePt t="28555" x="5821363" y="3228975"/>
          <p14:tracePt t="28572" x="5908675" y="3228975"/>
          <p14:tracePt t="28589" x="6021388" y="3216275"/>
          <p14:tracePt t="28590" x="6070600" y="3216275"/>
          <p14:tracePt t="28605" x="6170613" y="3216275"/>
          <p14:tracePt t="28622" x="6259513" y="3216275"/>
          <p14:tracePt t="28638" x="6296025" y="3216275"/>
          <p14:tracePt t="28655" x="6334125" y="3216275"/>
          <p14:tracePt t="32469" x="6270625" y="3216275"/>
          <p14:tracePt t="32477" x="6170613" y="3216275"/>
          <p14:tracePt t="32488" x="6034088" y="3216275"/>
          <p14:tracePt t="32505" x="5770563" y="3203575"/>
          <p14:tracePt t="32521" x="5457825" y="3165475"/>
          <p14:tracePt t="32538" x="4945063" y="3128963"/>
          <p14:tracePt t="32555" x="4630738" y="3128963"/>
          <p14:tracePt t="32572" x="4281488" y="3128963"/>
          <p14:tracePt t="32588" x="3992563" y="3128963"/>
          <p14:tracePt t="32606" x="3767138" y="3128963"/>
          <p14:tracePt t="32621" x="3605213" y="3141663"/>
          <p14:tracePt t="32638" x="3492500" y="3165475"/>
          <p14:tracePt t="32655" x="3441700" y="3165475"/>
          <p14:tracePt t="33075" x="3429000" y="3165475"/>
          <p14:tracePt t="33090" x="3405188" y="3165475"/>
          <p14:tracePt t="33098" x="3379788" y="3178175"/>
          <p14:tracePt t="33106" x="3354388" y="3190875"/>
          <p14:tracePt t="33121" x="3279775" y="3203575"/>
          <p14:tracePt t="33139" x="3205163" y="3203575"/>
          <p14:tracePt t="33155" x="3116263" y="3203575"/>
          <p14:tracePt t="33172" x="3028950" y="3216275"/>
          <p14:tracePt t="33188" x="2903538" y="3254375"/>
          <p14:tracePt t="33206" x="2728913" y="3290888"/>
          <p14:tracePt t="33222" x="2654300" y="3328988"/>
          <p14:tracePt t="33239" x="2603500" y="3354388"/>
          <p14:tracePt t="33255" x="2565400" y="3367088"/>
          <p14:tracePt t="33558" x="2578100" y="3367088"/>
          <p14:tracePt t="33566" x="2590800" y="3367088"/>
          <p14:tracePt t="33573" x="2603500" y="3367088"/>
          <p14:tracePt t="33588" x="2667000" y="3367088"/>
          <p14:tracePt t="33605" x="2790825" y="3367088"/>
          <p14:tracePt t="33622" x="2941638" y="3367088"/>
          <p14:tracePt t="33638" x="3103563" y="3367088"/>
          <p14:tracePt t="33655" x="3279775" y="3367088"/>
          <p14:tracePt t="33672" x="3441700" y="3367088"/>
          <p14:tracePt t="33673" x="3530600" y="3390900"/>
          <p14:tracePt t="33688" x="3667125" y="3403600"/>
          <p14:tracePt t="33705" x="3779838" y="3403600"/>
          <p14:tracePt t="33722" x="3879850" y="3416300"/>
          <p14:tracePt t="33738" x="3968750" y="3429000"/>
          <p14:tracePt t="33755" x="4043363" y="3429000"/>
          <p14:tracePt t="33772" x="4130675" y="3429000"/>
          <p14:tracePt t="34210" x="4117975" y="3429000"/>
          <p14:tracePt t="34218" x="4105275" y="3429000"/>
          <p14:tracePt t="34225" x="4068763" y="3429000"/>
          <p14:tracePt t="34238" x="4043363" y="3429000"/>
          <p14:tracePt t="34255" x="3979863" y="3429000"/>
          <p14:tracePt t="34256" x="3930650" y="3429000"/>
          <p14:tracePt t="34272" x="3792538" y="3454400"/>
          <p14:tracePt t="34288" x="3617913" y="3479800"/>
          <p14:tracePt t="34305" x="3417888" y="3529013"/>
          <p14:tracePt t="34322" x="3216275" y="3590925"/>
          <p14:tracePt t="34339" x="3028950" y="3667125"/>
          <p14:tracePt t="34356" x="2828925" y="3767138"/>
          <p14:tracePt t="34372" x="2767013" y="3803650"/>
          <p14:tracePt t="34388" x="2716213" y="3841750"/>
          <p14:tracePt t="34405" x="2690813" y="3879850"/>
          <p14:tracePt t="34422" x="2654300" y="3905250"/>
          <p14:tracePt t="34438" x="2641600" y="3916363"/>
          <p14:tracePt t="36495" x="2616200" y="3916363"/>
          <p14:tracePt t="36502" x="2603500" y="3916363"/>
          <p14:tracePt t="36510" x="2590800" y="3916363"/>
          <p14:tracePt t="36522" x="2565400" y="3916363"/>
          <p14:tracePt t="36538" x="2516188" y="3916363"/>
          <p14:tracePt t="36555" x="2478088" y="3916363"/>
          <p14:tracePt t="36572" x="2452688" y="3916363"/>
          <p14:tracePt t="36588" x="2428875" y="3916363"/>
          <p14:tracePt t="36605" x="2428875" y="3905250"/>
          <p14:tracePt t="36622" x="2428875" y="3892550"/>
          <p14:tracePt t="36639" x="2428875" y="3879850"/>
          <p14:tracePt t="36640" x="2441575" y="3867150"/>
          <p14:tracePt t="36655" x="2490788" y="3803650"/>
          <p14:tracePt t="36672" x="2616200" y="3729038"/>
          <p14:tracePt t="36689" x="2767013" y="3667125"/>
          <p14:tracePt t="36705" x="2941638" y="3579813"/>
          <p14:tracePt t="36722" x="3116263" y="3529013"/>
          <p14:tracePt t="36739" x="3241675" y="3503613"/>
          <p14:tracePt t="36740" x="3317875" y="3490913"/>
          <p14:tracePt t="36756" x="3392488" y="3467100"/>
          <p14:tracePt t="36772" x="3454400" y="3454400"/>
          <p14:tracePt t="36788" x="3505200" y="3454400"/>
          <p14:tracePt t="36806" x="3541713" y="3441700"/>
          <p14:tracePt t="39699" x="3554413" y="3441700"/>
          <p14:tracePt t="39707" x="3567113" y="3441700"/>
          <p14:tracePt t="39715" x="3592513" y="3441700"/>
          <p14:tracePt t="39722" x="3617913" y="3441700"/>
          <p14:tracePt t="39738" x="3717925" y="3454400"/>
          <p14:tracePt t="39756" x="3843338" y="3503613"/>
          <p14:tracePt t="39772" x="4017963" y="3567113"/>
          <p14:tracePt t="39788" x="4181475" y="3616325"/>
          <p14:tracePt t="39805" x="4356100" y="3667125"/>
          <p14:tracePt t="39806" x="4406900" y="3679825"/>
          <p14:tracePt t="39822" x="4506913" y="3716338"/>
          <p14:tracePt t="39839" x="4556125" y="3729038"/>
          <p14:tracePt t="39855" x="4581525" y="3741738"/>
          <p14:tracePt t="39872" x="4581525" y="3754438"/>
          <p14:tracePt t="39888" x="4581525" y="3779838"/>
          <p14:tracePt t="39905" x="4581525" y="3816350"/>
          <p14:tracePt t="39906" x="4556125" y="3829050"/>
          <p14:tracePt t="39922" x="4468813" y="3892550"/>
          <p14:tracePt t="39938" x="4330700" y="3967163"/>
          <p14:tracePt t="39955" x="4205288" y="4041775"/>
          <p14:tracePt t="39972" x="4068763" y="4105275"/>
          <p14:tracePt t="39988" x="3943350" y="4154488"/>
          <p14:tracePt t="40005" x="3843338" y="4179888"/>
          <p14:tracePt t="40022" x="3817938" y="4192588"/>
          <p14:tracePt t="40039" x="3805238" y="4192588"/>
          <p14:tracePt t="40689" x="3830638" y="4192588"/>
          <p14:tracePt t="40696" x="3856038" y="4167188"/>
          <p14:tracePt t="40705" x="3892550" y="4154488"/>
          <p14:tracePt t="40722" x="4005263" y="4105275"/>
          <p14:tracePt t="40739" x="4156075" y="4054475"/>
          <p14:tracePt t="40755" x="4281488" y="4005263"/>
          <p14:tracePt t="40772" x="4443413" y="3941763"/>
          <p14:tracePt t="40772" x="4494213" y="3941763"/>
          <p14:tracePt t="40788" x="4594225" y="3905250"/>
          <p14:tracePt t="40805" x="4656138" y="3892550"/>
          <p14:tracePt t="40822" x="4681538" y="3892550"/>
          <p14:tracePt t="40872" x="4656138" y="3892550"/>
          <p14:tracePt t="40880" x="4643438" y="3892550"/>
          <p14:tracePt t="40888" x="4606925" y="3892550"/>
          <p14:tracePt t="40905" x="4530725" y="3916363"/>
          <p14:tracePt t="40922" x="4456113" y="3929063"/>
          <p14:tracePt t="40938" x="4381500" y="3954463"/>
          <p14:tracePt t="40955" x="4318000" y="3967163"/>
          <p14:tracePt t="40972" x="4256088" y="3992563"/>
          <p14:tracePt t="40988" x="4243388" y="3992563"/>
          <p14:tracePt t="41005" x="4230688" y="4005263"/>
          <p14:tracePt t="43809" x="4256088" y="3992563"/>
          <p14:tracePt t="43816" x="4281488" y="3967163"/>
          <p14:tracePt t="43823" x="4305300" y="3954463"/>
          <p14:tracePt t="43839" x="4418013" y="3879850"/>
          <p14:tracePt t="43855" x="4568825" y="3779838"/>
          <p14:tracePt t="43872" x="4706938" y="3703638"/>
          <p14:tracePt t="43889" x="4819650" y="3616325"/>
          <p14:tracePt t="43905" x="4919663" y="3554413"/>
          <p14:tracePt t="43922" x="4968875" y="3516313"/>
          <p14:tracePt t="43923" x="4994275" y="3490913"/>
          <p14:tracePt t="43938" x="5006975" y="3490913"/>
          <p14:tracePt t="43939" x="5006975" y="3479800"/>
          <p14:tracePt t="43955" x="5019675" y="3467100"/>
          <p14:tracePt t="43972" x="5019675" y="3441700"/>
          <p14:tracePt t="43988" x="4994275" y="3429000"/>
          <p14:tracePt t="44006" x="4906963" y="3416300"/>
          <p14:tracePt t="44021" x="4806950" y="3403600"/>
          <p14:tracePt t="44039" x="4594225" y="3403600"/>
          <p14:tracePt t="44056" x="4506913" y="3403600"/>
          <p14:tracePt t="44071" x="4443413" y="3403600"/>
          <p14:tracePt t="44088" x="4406900" y="3416300"/>
          <p14:tracePt t="44105" x="4394200" y="3429000"/>
          <p14:tracePt t="44122" x="4381500" y="3429000"/>
          <p14:tracePt t="44621" x="4406900" y="3429000"/>
          <p14:tracePt t="44629" x="4430713" y="3403600"/>
          <p14:tracePt t="44639" x="4468813" y="3390900"/>
          <p14:tracePt t="44655" x="4630738" y="3316288"/>
          <p14:tracePt t="44672" x="4843463" y="3190875"/>
          <p14:tracePt t="44688" x="5057775" y="3103563"/>
          <p14:tracePt t="44706" x="5332413" y="2941638"/>
          <p14:tracePt t="44722" x="5445125" y="2890838"/>
          <p14:tracePt t="44739" x="5507038" y="2852738"/>
          <p14:tracePt t="44755" x="5532438" y="2828925"/>
          <p14:tracePt t="44771" x="5545138" y="2828925"/>
          <p14:tracePt t="44788" x="5545138" y="2816225"/>
          <p14:tracePt t="44806" x="5519738" y="2803525"/>
          <p14:tracePt t="44822" x="5407025" y="2803525"/>
          <p14:tracePt t="44838" x="5270500" y="2790825"/>
          <p14:tracePt t="44855" x="5119688" y="2790825"/>
          <p14:tracePt t="44872" x="4968875" y="2790825"/>
          <p14:tracePt t="44889" x="4806950" y="2790825"/>
          <p14:tracePt t="44906" x="4743450" y="2816225"/>
          <p14:tracePt t="44922" x="4694238" y="2828925"/>
          <p14:tracePt t="44939" x="4656138" y="2840038"/>
          <p14:tracePt t="44955" x="4643438" y="2840038"/>
          <p14:tracePt t="45250" x="4656138" y="2840038"/>
          <p14:tracePt t="45257" x="4668838" y="2840038"/>
          <p14:tracePt t="45266" x="4694238" y="2840038"/>
          <p14:tracePt t="45272" x="4732338" y="2840038"/>
          <p14:tracePt t="45288" x="4832350" y="2840038"/>
          <p14:tracePt t="45305" x="5019675" y="2828925"/>
          <p14:tracePt t="45322" x="5270500" y="2828925"/>
          <p14:tracePt t="45338" x="5570538" y="2828925"/>
          <p14:tracePt t="45356" x="5883275" y="2828925"/>
          <p14:tracePt t="45357" x="6121400" y="2865438"/>
          <p14:tracePt t="45371" x="6270625" y="2890838"/>
          <p14:tracePt t="45388" x="6772275" y="2990850"/>
          <p14:tracePt t="45406" x="7072313" y="3041650"/>
          <p14:tracePt t="45422" x="7310438" y="3103563"/>
          <p14:tracePt t="45438" x="7497763" y="3141663"/>
          <p14:tracePt t="45455" x="7661275" y="3154363"/>
          <p14:tracePt t="45456" x="7710488" y="3154363"/>
          <p14:tracePt t="45472" x="7748588" y="3154363"/>
          <p14:tracePt t="45725" x="7761288" y="3154363"/>
          <p14:tracePt t="45732" x="7797800" y="3154363"/>
          <p14:tracePt t="45740" x="7823200" y="3154363"/>
          <p14:tracePt t="45755" x="7923213" y="3128963"/>
          <p14:tracePt t="45772" x="8123238" y="3078163"/>
          <p14:tracePt t="45788" x="8312150" y="3028950"/>
          <p14:tracePt t="45805" x="8486775" y="2990850"/>
          <p14:tracePt t="45822" x="8661400" y="2965450"/>
          <p14:tracePt t="45839" x="8763000" y="2952750"/>
          <p14:tracePt t="45840" x="8799513" y="2941638"/>
          <p14:tracePt t="45856" x="8863013" y="2941638"/>
          <p14:tracePt t="45872" x="8886825" y="2941638"/>
          <p14:tracePt t="45889" x="8899525" y="2941638"/>
          <p14:tracePt t="45905" x="8912225" y="2941638"/>
          <p14:tracePt t="45986" x="8899525" y="2941638"/>
          <p14:tracePt t="45994" x="8874125" y="2941638"/>
          <p14:tracePt t="46005" x="8837613" y="2941638"/>
          <p14:tracePt t="46022" x="8699500" y="2941638"/>
          <p14:tracePt t="46040" x="8399463" y="2941638"/>
          <p14:tracePt t="46056" x="8161338" y="2941638"/>
          <p14:tracePt t="46071" x="7886700" y="2941638"/>
          <p14:tracePt t="46088" x="7597775" y="2941638"/>
          <p14:tracePt t="46106" x="7310438" y="2952750"/>
          <p14:tracePt t="46122" x="7046913" y="2990850"/>
          <p14:tracePt t="46139" x="6721475" y="3065463"/>
          <p14:tracePt t="46155" x="6559550" y="3078163"/>
          <p14:tracePt t="46172" x="6459538" y="3090863"/>
          <p14:tracePt t="46188" x="6396038" y="3103563"/>
          <p14:tracePt t="46205" x="6359525" y="3116263"/>
          <p14:tracePt t="46561" x="6346825" y="3116263"/>
          <p14:tracePt t="46568" x="6321425" y="3116263"/>
          <p14:tracePt t="46576" x="6283325" y="3116263"/>
          <p14:tracePt t="46588" x="6246813" y="3116263"/>
          <p14:tracePt t="46605" x="6083300" y="3116263"/>
          <p14:tracePt t="46606" x="5970588" y="3116263"/>
          <p14:tracePt t="46622" x="5695950" y="3116263"/>
          <p14:tracePt t="46639" x="5394325" y="3116263"/>
          <p14:tracePt t="46655" x="5081588" y="3116263"/>
          <p14:tracePt t="46672" x="4806950" y="3116263"/>
          <p14:tracePt t="46688" x="4568825" y="3116263"/>
          <p14:tracePt t="46705" x="4418013" y="3128963"/>
          <p14:tracePt t="46707" x="4330700" y="3141663"/>
          <p14:tracePt t="46722" x="4256088" y="3154363"/>
          <p14:tracePt t="46738" x="4205288" y="3178175"/>
          <p14:tracePt t="46755" x="4168775" y="3178175"/>
          <p14:tracePt t="47158" x="4156075" y="3178175"/>
          <p14:tracePt t="47167" x="4143375" y="3178175"/>
          <p14:tracePt t="47174" x="4117975" y="3178175"/>
          <p14:tracePt t="47189" x="4092575" y="3190875"/>
          <p14:tracePt t="47189" x="4068763" y="3203575"/>
          <p14:tracePt t="47206" x="3992563" y="3203575"/>
          <p14:tracePt t="47222" x="3867150" y="3228975"/>
          <p14:tracePt t="47238" x="3705225" y="3254375"/>
          <p14:tracePt t="47255" x="3530600" y="3267075"/>
          <p14:tracePt t="47272" x="3328988" y="3290888"/>
          <p14:tracePt t="47289" x="3041650" y="3316288"/>
          <p14:tracePt t="47305" x="2867025" y="3341688"/>
          <p14:tracePt t="47322" x="2690813" y="3367088"/>
          <p14:tracePt t="47339" x="2541588" y="3390900"/>
          <p14:tracePt t="47356" x="2428875" y="3416300"/>
          <p14:tracePt t="47372" x="2339975" y="3429000"/>
          <p14:tracePt t="47373" x="2316163" y="3429000"/>
          <p14:tracePt t="47389" x="2278063" y="3454400"/>
          <p14:tracePt t="47405" x="2252663" y="3454400"/>
          <p14:tracePt t="47422" x="2239963" y="3454400"/>
          <p14:tracePt t="47703" x="2216150" y="3454400"/>
          <p14:tracePt t="47711" x="2178050" y="3467100"/>
          <p14:tracePt t="47722" x="2139950" y="3467100"/>
          <p14:tracePt t="47738" x="2027238" y="3479800"/>
          <p14:tracePt t="47755" x="1852613" y="3479800"/>
          <p14:tracePt t="47756" x="1765300" y="3479800"/>
          <p14:tracePt t="47772" x="1565275" y="3479800"/>
          <p14:tracePt t="47789" x="1389063" y="3479800"/>
          <p14:tracePt t="47805" x="1150938" y="3479800"/>
          <p14:tracePt t="47822" x="950913" y="3467100"/>
          <p14:tracePt t="47839" x="801688" y="3441700"/>
          <p14:tracePt t="47855" x="688975" y="3429000"/>
          <p14:tracePt t="47856" x="650875" y="3429000"/>
          <p14:tracePt t="47872" x="588963" y="3416300"/>
          <p14:tracePt t="47888" x="538163" y="3403600"/>
          <p14:tracePt t="47905" x="512763" y="3403600"/>
          <p14:tracePt t="47922" x="488950" y="3403600"/>
          <p14:tracePt t="47939" x="476250" y="3403600"/>
          <p14:tracePt t="47956" x="463550" y="3403600"/>
          <p14:tracePt t="48271" x="463550" y="3416300"/>
          <p14:tracePt t="48278" x="463550" y="3454400"/>
          <p14:tracePt t="48288" x="463550" y="3479800"/>
          <p14:tracePt t="48305" x="463550" y="3554413"/>
          <p14:tracePt t="48322" x="476250" y="3641725"/>
          <p14:tracePt t="48323" x="476250" y="3679825"/>
          <p14:tracePt t="48339" x="512763" y="3741738"/>
          <p14:tracePt t="48339" x="550863" y="3803650"/>
          <p14:tracePt t="48355" x="625475" y="3929063"/>
          <p14:tracePt t="48371" x="688975" y="4017963"/>
          <p14:tracePt t="48389" x="750888" y="4092575"/>
          <p14:tracePt t="48405" x="788988" y="4141788"/>
          <p14:tracePt t="48422" x="825500" y="4179888"/>
          <p14:tracePt t="48439" x="838200" y="4192588"/>
          <p14:tracePt t="48753" x="850900" y="4179888"/>
          <p14:tracePt t="48761" x="863600" y="4167188"/>
          <p14:tracePt t="48772" x="876300" y="4141788"/>
          <p14:tracePt t="48788" x="925513" y="4105275"/>
          <p14:tracePt t="48805" x="1001713" y="4054475"/>
          <p14:tracePt t="48822" x="1176338" y="3979863"/>
          <p14:tracePt t="48838" x="1301750" y="3941763"/>
          <p14:tracePt t="48856" x="1439863" y="3916363"/>
          <p14:tracePt t="48872" x="1539875" y="3916363"/>
          <p14:tracePt t="48889" x="1614488" y="3916363"/>
          <p14:tracePt t="48905" x="1677988" y="3916363"/>
          <p14:tracePt t="48922" x="1714500" y="3916363"/>
          <p14:tracePt t="49183" x="1701800" y="3916363"/>
          <p14:tracePt t="49190" x="1665288" y="3916363"/>
          <p14:tracePt t="49198" x="1627188" y="3916363"/>
          <p14:tracePt t="49206" x="1577975" y="3916363"/>
          <p14:tracePt t="49222" x="1476375" y="3916363"/>
          <p14:tracePt t="49239" x="1327150" y="3916363"/>
          <p14:tracePt t="49255" x="1214438" y="3929063"/>
          <p14:tracePt t="49272" x="1114425" y="3929063"/>
          <p14:tracePt t="49289" x="1014413" y="3967163"/>
          <p14:tracePt t="49306" x="901700" y="3992563"/>
          <p14:tracePt t="49322" x="863600" y="4017963"/>
          <p14:tracePt t="49339" x="838200" y="4017963"/>
          <p14:tracePt t="49627" x="850900" y="4017963"/>
          <p14:tracePt t="49635" x="863600" y="4017963"/>
          <p14:tracePt t="49642" x="901700" y="4005263"/>
          <p14:tracePt t="49655" x="938213" y="3992563"/>
          <p14:tracePt t="49672" x="1038225" y="3954463"/>
          <p14:tracePt t="49689" x="1276350" y="3867150"/>
          <p14:tracePt t="49705" x="1452563" y="3816350"/>
          <p14:tracePt t="49722" x="1565275" y="3779838"/>
          <p14:tracePt t="49738" x="1652588" y="3767138"/>
          <p14:tracePt t="49755" x="1727200" y="3741738"/>
          <p14:tracePt t="49772" x="1778000" y="3729038"/>
          <p14:tracePt t="49773" x="1801813" y="3729038"/>
          <p14:tracePt t="49788" x="1827213" y="3729038"/>
          <p14:tracePt t="50033" x="1814513" y="3729038"/>
          <p14:tracePt t="50041" x="1801813" y="3729038"/>
          <p14:tracePt t="50049" x="1778000" y="3729038"/>
          <p14:tracePt t="50056" x="1752600" y="3741738"/>
          <p14:tracePt t="50072" x="1689100" y="3754438"/>
          <p14:tracePt t="50088" x="1614488" y="3792538"/>
          <p14:tracePt t="50106" x="1539875" y="3816350"/>
          <p14:tracePt t="50122" x="1401763" y="3867150"/>
          <p14:tracePt t="50139" x="1289050" y="3916363"/>
          <p14:tracePt t="50155" x="1227138" y="3954463"/>
          <p14:tracePt t="50156" x="1201738" y="3954463"/>
          <p14:tracePt t="50172" x="1176338" y="3979863"/>
          <p14:tracePt t="50173" x="1163638" y="3979863"/>
          <p14:tracePt t="50188" x="1139825" y="4005263"/>
          <p14:tracePt t="50205" x="1127125" y="4005263"/>
          <p14:tracePt t="50222" x="1127125" y="4017963"/>
          <p14:tracePt t="50509" x="1139825" y="4017963"/>
          <p14:tracePt t="50517" x="1163638" y="4017963"/>
          <p14:tracePt t="50524" x="1201738" y="4005263"/>
          <p14:tracePt t="50539" x="1263650" y="3992563"/>
          <p14:tracePt t="50540" x="1314450" y="3992563"/>
          <p14:tracePt t="50556" x="1465263" y="3979863"/>
          <p14:tracePt t="50572" x="1639888" y="3967163"/>
          <p14:tracePt t="50588" x="1790700" y="3954463"/>
          <p14:tracePt t="50606" x="1914525" y="3954463"/>
          <p14:tracePt t="50622" x="1939925" y="3954463"/>
          <p14:tracePt t="50639" x="1952625" y="3954463"/>
          <p14:tracePt t="50892" x="1965325" y="3954463"/>
          <p14:tracePt t="50900" x="1978025" y="3954463"/>
          <p14:tracePt t="50907" x="1990725" y="3954463"/>
          <p14:tracePt t="50922" x="2014538" y="3954463"/>
          <p14:tracePt t="50938" x="2127250" y="3916363"/>
          <p14:tracePt t="50955" x="2252663" y="3892550"/>
          <p14:tracePt t="50972" x="2428875" y="3879850"/>
          <p14:tracePt t="50988" x="2541588" y="3879850"/>
          <p14:tracePt t="51005" x="2628900" y="3879850"/>
          <p14:tracePt t="51022" x="2754313" y="3879850"/>
          <p14:tracePt t="51039" x="2803525" y="3879850"/>
          <p14:tracePt t="51056" x="2841625" y="3879850"/>
          <p14:tracePt t="51072" x="2867025" y="3879850"/>
          <p14:tracePt t="51798" x="2879725" y="3879850"/>
          <p14:tracePt t="51812" x="2890838" y="3879850"/>
          <p14:tracePt t="51820" x="2916238" y="3879850"/>
          <p14:tracePt t="51828" x="2928938" y="3879850"/>
          <p14:tracePt t="51838" x="2954338" y="3879850"/>
          <p14:tracePt t="51856" x="3016250" y="3879850"/>
          <p14:tracePt t="51872" x="3116263" y="3879850"/>
          <p14:tracePt t="51889" x="3305175" y="3879850"/>
          <p14:tracePt t="51905" x="3417888" y="3879850"/>
          <p14:tracePt t="51922" x="3505200" y="3879850"/>
          <p14:tracePt t="51939" x="3579813" y="3892550"/>
          <p14:tracePt t="51955" x="3617913" y="3905250"/>
          <p14:tracePt t="51972" x="3667125" y="3916363"/>
          <p14:tracePt t="52273" x="3654425" y="3916363"/>
          <p14:tracePt t="52280" x="3630613" y="3916363"/>
          <p14:tracePt t="52288" x="3605213" y="3916363"/>
          <p14:tracePt t="52305" x="3530600" y="3916363"/>
          <p14:tracePt t="52322" x="3454400" y="3916363"/>
          <p14:tracePt t="52338" x="3367088" y="3916363"/>
          <p14:tracePt t="52355" x="3279775" y="3941763"/>
          <p14:tracePt t="52372" x="3141663" y="3967163"/>
          <p14:tracePt t="52389" x="3092450" y="3979863"/>
          <p14:tracePt t="52405" x="3067050" y="3979863"/>
          <p14:tracePt t="54557" x="3079750" y="3979863"/>
          <p14:tracePt t="54573" x="3092450" y="3979863"/>
          <p14:tracePt t="54580" x="3116263" y="3979863"/>
          <p14:tracePt t="54588" x="3167063" y="3979863"/>
          <p14:tracePt t="54606" x="3267075" y="3941763"/>
          <p14:tracePt t="54622" x="3441700" y="3905250"/>
          <p14:tracePt t="54639" x="3654425" y="3854450"/>
          <p14:tracePt t="54655" x="3843338" y="3803650"/>
          <p14:tracePt t="54672" x="4081463" y="3741738"/>
          <p14:tracePt t="54688" x="4181475" y="3716338"/>
          <p14:tracePt t="54705" x="4256088" y="3703638"/>
          <p14:tracePt t="54722" x="4294188" y="3703638"/>
          <p14:tracePt t="54738" x="4318000" y="3703638"/>
          <p14:tracePt t="54755" x="4330700" y="3703638"/>
          <p14:tracePt t="54772" x="4330700" y="3692525"/>
          <p14:tracePt t="54803" x="4305300" y="3692525"/>
          <p14:tracePt t="54810" x="4268788" y="3692525"/>
          <p14:tracePt t="54822" x="4230688" y="3692525"/>
          <p14:tracePt t="54839" x="4143375" y="3692525"/>
          <p14:tracePt t="54841" x="4092575" y="3692525"/>
          <p14:tracePt t="54856" x="3943350" y="3692525"/>
          <p14:tracePt t="54872" x="3792538" y="3692525"/>
          <p14:tracePt t="54889" x="3679825" y="3692525"/>
          <p14:tracePt t="54905" x="3579813" y="3692525"/>
          <p14:tracePt t="54922" x="3530600" y="3703638"/>
          <p14:tracePt t="54939" x="3492500" y="3703638"/>
          <p14:tracePt t="54955" x="3454400" y="3703638"/>
          <p14:tracePt t="54972" x="3441700" y="3703638"/>
          <p14:tracePt t="55746" x="3454400" y="3703638"/>
          <p14:tracePt t="55753" x="3479800" y="3703638"/>
          <p14:tracePt t="55761" x="3492500" y="3703638"/>
          <p14:tracePt t="55772" x="3530600" y="3703638"/>
          <p14:tracePt t="55788" x="3579813" y="3703638"/>
          <p14:tracePt t="55806" x="3654425" y="3703638"/>
          <p14:tracePt t="55822" x="3717925" y="3703638"/>
          <p14:tracePt t="55839" x="3756025" y="3729038"/>
          <p14:tracePt t="55856" x="3792538" y="3754438"/>
          <p14:tracePt t="55872" x="3817938" y="3779838"/>
          <p14:tracePt t="55889" x="3843338" y="3816350"/>
          <p14:tracePt t="55905" x="3867150" y="3854450"/>
          <p14:tracePt t="55906" x="3867150" y="3879850"/>
          <p14:tracePt t="55922" x="3879850" y="3916363"/>
          <p14:tracePt t="55938" x="3879850" y="3941763"/>
          <p14:tracePt t="55955" x="3879850" y="3979863"/>
          <p14:tracePt t="55972" x="3892550" y="3992563"/>
          <p14:tracePt t="55990" x="3892550" y="4005263"/>
          <p14:tracePt t="57593" x="3905250" y="4005263"/>
          <p14:tracePt t="57601" x="3917950" y="4005263"/>
          <p14:tracePt t="57608" x="3943350" y="4005263"/>
          <p14:tracePt t="57622" x="3968750" y="4005263"/>
          <p14:tracePt t="57639" x="4143375" y="3954463"/>
          <p14:tracePt t="57655" x="4343400" y="3916363"/>
          <p14:tracePt t="57673" x="4568825" y="3879850"/>
          <p14:tracePt t="57689" x="4819650" y="3829050"/>
          <p14:tracePt t="57705" x="5094288" y="3803650"/>
          <p14:tracePt t="57722" x="5307013" y="3792538"/>
          <p14:tracePt t="57739" x="5619750" y="3779838"/>
          <p14:tracePt t="57755" x="5783263" y="3779838"/>
          <p14:tracePt t="57772" x="5908675" y="3779838"/>
          <p14:tracePt t="57789" x="5970588" y="3779838"/>
          <p14:tracePt t="57805" x="5995988" y="3779838"/>
          <p14:tracePt t="57822" x="6021388" y="3779838"/>
          <p14:tracePt t="57908" x="5983288" y="3779838"/>
          <p14:tracePt t="57915" x="5945188" y="3779838"/>
          <p14:tracePt t="57923" x="5895975" y="3779838"/>
          <p14:tracePt t="57939" x="5770563" y="3779838"/>
          <p14:tracePt t="57955" x="5607050" y="3779838"/>
          <p14:tracePt t="57972" x="5407025" y="3767138"/>
          <p14:tracePt t="57990" x="5219700" y="3767138"/>
          <p14:tracePt t="58005" x="5081588" y="3767138"/>
          <p14:tracePt t="58022" x="4868863" y="3767138"/>
          <p14:tracePt t="58038" x="4756150" y="3767138"/>
          <p14:tracePt t="58055" x="4694238" y="3767138"/>
          <p14:tracePt t="58072" x="4656138" y="3767138"/>
          <p14:tracePt t="60008" x="4643438" y="3767138"/>
          <p14:tracePt t="60031" x="4630738" y="3767138"/>
          <p14:tracePt t="60039" x="4619625" y="3767138"/>
          <p14:tracePt t="60046" x="4606925" y="3767138"/>
          <p14:tracePt t="60055" x="4581525" y="3767138"/>
          <p14:tracePt t="60072" x="4543425" y="3767138"/>
          <p14:tracePt t="60089" x="4468813" y="3767138"/>
          <p14:tracePt t="60106" x="4394200" y="3767138"/>
          <p14:tracePt t="60122" x="4305300" y="3767138"/>
          <p14:tracePt t="60123" x="4268788" y="3754438"/>
          <p14:tracePt t="60139" x="4156075" y="3729038"/>
          <p14:tracePt t="60155" x="4030663" y="3716338"/>
          <p14:tracePt t="60172" x="3905250" y="3692525"/>
          <p14:tracePt t="60188" x="3805238" y="3692525"/>
          <p14:tracePt t="60205" x="3717925" y="3692525"/>
          <p14:tracePt t="60222" x="3617913" y="3692525"/>
          <p14:tracePt t="60238" x="3530600" y="3679825"/>
          <p14:tracePt t="60255" x="3479800" y="3679825"/>
          <p14:tracePt t="60272" x="3441700" y="3679825"/>
          <p14:tracePt t="60289" x="3417888" y="3679825"/>
          <p14:tracePt t="60306" x="3405188" y="3679825"/>
          <p14:tracePt t="60323" x="3392488" y="3679825"/>
          <p14:tracePt t="60821" x="3379788" y="3679825"/>
          <p14:tracePt t="60828" x="3341688" y="3679825"/>
          <p14:tracePt t="60839" x="3317875" y="3679825"/>
          <p14:tracePt t="60855" x="3241675" y="3654425"/>
          <p14:tracePt t="60872" x="3128963" y="3629025"/>
          <p14:tracePt t="60889" x="2954338" y="3579813"/>
          <p14:tracePt t="60889" x="2867025" y="3567113"/>
          <p14:tracePt t="60906" x="2667000" y="3554413"/>
          <p14:tracePt t="60922" x="2478088" y="3541713"/>
          <p14:tracePt t="60939" x="2328863" y="3541713"/>
          <p14:tracePt t="60955" x="2239963" y="3541713"/>
          <p14:tracePt t="60972" x="2190750" y="3541713"/>
          <p14:tracePt t="60989" x="2139950" y="3541713"/>
          <p14:tracePt t="61005" x="2127250" y="3541713"/>
          <p14:tracePt t="61022" x="2116138" y="3541713"/>
          <p14:tracePt t="62040" x="2127250" y="3541713"/>
          <p14:tracePt t="62047" x="2152650" y="3541713"/>
          <p14:tracePt t="62056" x="2178050" y="3541713"/>
          <p14:tracePt t="62072" x="2239963" y="3541713"/>
          <p14:tracePt t="62089" x="2339975" y="3541713"/>
          <p14:tracePt t="62106" x="2465388" y="3541713"/>
          <p14:tracePt t="62122" x="2578100" y="3529013"/>
          <p14:tracePt t="62123" x="2667000" y="3529013"/>
          <p14:tracePt t="62139" x="2803525" y="3529013"/>
          <p14:tracePt t="62156" x="2903538" y="3529013"/>
          <p14:tracePt t="62172" x="2967038" y="3516313"/>
          <p14:tracePt t="62189" x="3016250" y="3516313"/>
          <p14:tracePt t="62205" x="3041650" y="3516313"/>
          <p14:tracePt t="62222" x="3054350" y="3516313"/>
          <p14:tracePt t="62239" x="3067050" y="3516313"/>
          <p14:tracePt t="62669" x="3054350" y="3516313"/>
          <p14:tracePt t="62675" x="3041650" y="3516313"/>
          <p14:tracePt t="62684" x="3028950" y="3516313"/>
          <p14:tracePt t="62691" x="3003550" y="3516313"/>
          <p14:tracePt t="62705" x="2992438" y="3516313"/>
          <p14:tracePt t="62723" x="2903538" y="3529013"/>
          <p14:tracePt t="62739" x="2828925" y="3541713"/>
          <p14:tracePt t="62755" x="2728913" y="3541713"/>
          <p14:tracePt t="62772" x="2628900" y="3554413"/>
          <p14:tracePt t="62789" x="2554288" y="3554413"/>
          <p14:tracePt t="62805" x="2478088" y="3554413"/>
          <p14:tracePt t="62822" x="2378075" y="3567113"/>
          <p14:tracePt t="62839" x="2316163" y="3567113"/>
          <p14:tracePt t="62855" x="2278063" y="3579813"/>
          <p14:tracePt t="62872" x="2228850" y="3579813"/>
          <p14:tracePt t="62889" x="2203450" y="3579813"/>
          <p14:tracePt t="62890" x="2190750" y="3590925"/>
          <p14:tracePt t="62906" x="2178050" y="3590925"/>
          <p14:tracePt t="63650" x="2190750" y="3590925"/>
          <p14:tracePt t="63657" x="2228850" y="3590925"/>
          <p14:tracePt t="63665" x="2252663" y="3590925"/>
          <p14:tracePt t="63673" x="2278063" y="3590925"/>
          <p14:tracePt t="63689" x="2378075" y="3590925"/>
          <p14:tracePt t="63705" x="2478088" y="3590925"/>
          <p14:tracePt t="63722" x="2654300" y="3590925"/>
          <p14:tracePt t="63739" x="2828925" y="3590925"/>
          <p14:tracePt t="63756" x="2992438" y="3590925"/>
          <p14:tracePt t="63757" x="3092450" y="3590925"/>
          <p14:tracePt t="63772" x="3192463" y="3590925"/>
          <p14:tracePt t="63789" x="3305175" y="3603625"/>
          <p14:tracePt t="63806" x="3379788" y="3616325"/>
          <p14:tracePt t="63822" x="3429000" y="3629025"/>
          <p14:tracePt t="63839" x="3479800" y="3641725"/>
          <p14:tracePt t="63856" x="3505200" y="3654425"/>
          <p14:tracePt t="63856" x="3517900" y="3654425"/>
          <p14:tracePt t="64408" x="3492500" y="3654425"/>
          <p14:tracePt t="64416" x="3467100" y="3654425"/>
          <p14:tracePt t="64423" x="3429000" y="3654425"/>
          <p14:tracePt t="64439" x="3354388" y="3654425"/>
          <p14:tracePt t="64455" x="3267075" y="3654425"/>
          <p14:tracePt t="64472" x="3167063" y="3654425"/>
          <p14:tracePt t="64489" x="3028950" y="3654425"/>
          <p14:tracePt t="64506" x="2879725" y="3654425"/>
          <p14:tracePt t="64522" x="2754313" y="3654425"/>
          <p14:tracePt t="64524" x="2703513" y="3654425"/>
          <p14:tracePt t="64539" x="2590800" y="3641725"/>
          <p14:tracePt t="64556" x="2516188" y="3629025"/>
          <p14:tracePt t="64572" x="2452688" y="3629025"/>
          <p14:tracePt t="64589" x="2403475" y="3629025"/>
          <p14:tracePt t="64605" x="2365375" y="3629025"/>
          <p14:tracePt t="64622" x="2339975" y="3629025"/>
          <p14:tracePt t="64623" x="2328863" y="3629025"/>
          <p14:tracePt t="64639" x="2303463" y="3629025"/>
          <p14:tracePt t="64656" x="2290763" y="3629025"/>
          <p14:tracePt t="64672" x="2278063" y="3629025"/>
          <p14:tracePt t="65321" x="2278063" y="3641725"/>
          <p14:tracePt t="65329" x="2303463" y="3654425"/>
          <p14:tracePt t="65339" x="2339975" y="3667125"/>
          <p14:tracePt t="65356" x="2428875" y="3716338"/>
          <p14:tracePt t="65372" x="2565400" y="3803650"/>
          <p14:tracePt t="65389" x="2728913" y="3867150"/>
          <p14:tracePt t="65390" x="2816225" y="3892550"/>
          <p14:tracePt t="65406" x="2979738" y="3941763"/>
          <p14:tracePt t="65422" x="3079750" y="3979863"/>
          <p14:tracePt t="65439" x="3167063" y="4005263"/>
          <p14:tracePt t="65455" x="3216275" y="4017963"/>
          <p14:tracePt t="65473" x="3241675" y="4017963"/>
          <p14:tracePt t="65489" x="3254375" y="4017963"/>
          <p14:tracePt t="66449" x="3241675" y="4029075"/>
          <p14:tracePt t="66456" x="3216275" y="4029075"/>
          <p14:tracePt t="66463" x="3192463" y="4029075"/>
          <p14:tracePt t="66472" x="3167063" y="4029075"/>
          <p14:tracePt t="66489" x="3054350" y="4041775"/>
          <p14:tracePt t="66505" x="2890838" y="4041775"/>
          <p14:tracePt t="66522" x="2654300" y="4041775"/>
          <p14:tracePt t="66539" x="2428875" y="4041775"/>
          <p14:tracePt t="66556" x="2052638" y="4041775"/>
          <p14:tracePt t="66572" x="1839913" y="4041775"/>
          <p14:tracePt t="66589" x="1665288" y="4041775"/>
          <p14:tracePt t="66606" x="1565275" y="4054475"/>
          <p14:tracePt t="66622" x="1489075" y="4054475"/>
          <p14:tracePt t="66639" x="1414463" y="4067175"/>
          <p14:tracePt t="66656" x="1339850" y="4067175"/>
          <p14:tracePt t="66672" x="1301750" y="4067175"/>
          <p14:tracePt t="66689" x="1276350" y="4067175"/>
          <p14:tracePt t="66705" x="1252538" y="4067175"/>
          <p14:tracePt t="66724" x="1239838" y="4067175"/>
          <p14:tracePt t="66908" x="1263650" y="4067175"/>
          <p14:tracePt t="66916" x="1276350" y="4067175"/>
          <p14:tracePt t="66923" x="1314450" y="4054475"/>
          <p14:tracePt t="66939" x="1389063" y="4029075"/>
          <p14:tracePt t="66955" x="1527175" y="3992563"/>
          <p14:tracePt t="66972" x="1652588" y="3954463"/>
          <p14:tracePt t="66989" x="1778000" y="3929063"/>
          <p14:tracePt t="67006" x="1878013" y="3916363"/>
          <p14:tracePt t="67023" x="2014538" y="3879850"/>
          <p14:tracePt t="67042" x="2078038" y="3867150"/>
          <p14:tracePt t="67055" x="2127250" y="3867150"/>
          <p14:tracePt t="67072" x="2178050" y="3854450"/>
          <p14:tracePt t="67089" x="2203450" y="3854450"/>
          <p14:tracePt t="67106" x="2216150" y="3854450"/>
          <p14:tracePt t="67369" x="2228850" y="3854450"/>
          <p14:tracePt t="67399" x="2239963" y="3854450"/>
          <p14:tracePt t="67406" x="2252663" y="3854450"/>
          <p14:tracePt t="67414" x="2265363" y="3841750"/>
          <p14:tracePt t="67422" x="2290763" y="3841750"/>
          <p14:tracePt t="67439" x="2365375" y="3841750"/>
          <p14:tracePt t="67455" x="2490788" y="3841750"/>
          <p14:tracePt t="67472" x="2654300" y="3829050"/>
          <p14:tracePt t="67489" x="2790825" y="3829050"/>
          <p14:tracePt t="67506" x="2916238" y="3829050"/>
          <p14:tracePt t="67506" x="2992438" y="3829050"/>
          <p14:tracePt t="67522" x="3103563" y="3829050"/>
          <p14:tracePt t="67539" x="3192463" y="3829050"/>
          <p14:tracePt t="67555" x="3254375" y="3829050"/>
          <p14:tracePt t="67572" x="3292475" y="3829050"/>
          <p14:tracePt t="67589" x="3317875" y="3829050"/>
          <p14:tracePt t="67951" x="3305175" y="3829050"/>
          <p14:tracePt t="67958" x="3279775" y="3829050"/>
          <p14:tracePt t="67966" x="3267075" y="3829050"/>
          <p14:tracePt t="67974" x="3241675" y="3829050"/>
          <p14:tracePt t="67989" x="3192463" y="3829050"/>
          <p14:tracePt t="68006" x="3116263" y="3829050"/>
          <p14:tracePt t="68022" x="3003550" y="3829050"/>
          <p14:tracePt t="68038" x="2867025" y="3829050"/>
          <p14:tracePt t="68056" x="2754313" y="3829050"/>
          <p14:tracePt t="68072" x="2616200" y="3816350"/>
          <p14:tracePt t="68089" x="2441575" y="3816350"/>
          <p14:tracePt t="68105" x="2339975" y="3816350"/>
          <p14:tracePt t="68122" x="2278063" y="3816350"/>
          <p14:tracePt t="68139" x="2252663" y="3816350"/>
          <p14:tracePt t="68156" x="2228850" y="3816350"/>
          <p14:tracePt t="68157" x="2216150" y="3816350"/>
          <p14:tracePt t="68189" x="2203450" y="3816350"/>
          <p14:tracePt t="68211" x="2190750" y="3816350"/>
          <p14:tracePt t="68641" x="2203450" y="3816350"/>
          <p14:tracePt t="68648" x="2228850" y="3816350"/>
          <p14:tracePt t="68656" x="2252663" y="3816350"/>
          <p14:tracePt t="68672" x="2328863" y="3803650"/>
          <p14:tracePt t="68689" x="2441575" y="3779838"/>
          <p14:tracePt t="68705" x="2565400" y="3767138"/>
          <p14:tracePt t="68723" x="2690813" y="3754438"/>
          <p14:tracePt t="68740" x="2803525" y="3754438"/>
          <p14:tracePt t="68741" x="2867025" y="3754438"/>
          <p14:tracePt t="68756" x="2928938" y="3754438"/>
          <p14:tracePt t="68772" x="2979738" y="3754438"/>
          <p14:tracePt t="68789" x="3016250" y="3754438"/>
          <p14:tracePt t="68805" x="3028950" y="3754438"/>
          <p14:tracePt t="68822" x="3041650" y="3754438"/>
          <p14:tracePt t="69346" x="3028950" y="3754438"/>
          <p14:tracePt t="69362" x="3003550" y="3754438"/>
          <p14:tracePt t="69369" x="2979738" y="3754438"/>
          <p14:tracePt t="69376" x="2954338" y="3754438"/>
          <p14:tracePt t="69389" x="2928938" y="3754438"/>
          <p14:tracePt t="69405" x="2867025" y="3754438"/>
          <p14:tracePt t="69423" x="2754313" y="3754438"/>
          <p14:tracePt t="69439" x="2703513" y="3754438"/>
          <p14:tracePt t="69456" x="2641600" y="3754438"/>
          <p14:tracePt t="69472" x="2603500" y="3754438"/>
          <p14:tracePt t="69489" x="2565400" y="3741738"/>
          <p14:tracePt t="69506" x="2528888" y="3741738"/>
          <p14:tracePt t="69523" x="2490788" y="3729038"/>
          <p14:tracePt t="69539" x="2478088" y="3729038"/>
          <p14:tracePt t="70028" x="2478088" y="3716338"/>
          <p14:tracePt t="70059" x="2490788" y="3716338"/>
          <p14:tracePt t="70067" x="2503488" y="3703638"/>
          <p14:tracePt t="70074" x="2516188" y="3703638"/>
          <p14:tracePt t="70088" x="2528888" y="3692525"/>
          <p14:tracePt t="70089" x="2541588" y="3692525"/>
          <p14:tracePt t="70106" x="2578100" y="3692525"/>
          <p14:tracePt t="70123" x="2616200" y="3679825"/>
          <p14:tracePt t="70139" x="2641600" y="3667125"/>
          <p14:tracePt t="70156" x="2654300" y="3667125"/>
          <p14:tracePt t="70172" x="2678113" y="3667125"/>
          <p14:tracePt t="70189" x="2690813" y="3667125"/>
          <p14:tracePt t="70228" x="2703513" y="3667125"/>
          <p14:tracePt t="71493" x="2716213" y="3667125"/>
          <p14:tracePt t="71501" x="2728913" y="3667125"/>
          <p14:tracePt t="71509" x="2767013" y="3667125"/>
          <p14:tracePt t="71522" x="2790825" y="3667125"/>
          <p14:tracePt t="71539" x="2954338" y="3667125"/>
          <p14:tracePt t="71556" x="3092450" y="3641725"/>
          <p14:tracePt t="71572" x="3254375" y="3641725"/>
          <p14:tracePt t="71589" x="3392488" y="3641725"/>
          <p14:tracePt t="71606" x="3492500" y="3629025"/>
          <p14:tracePt t="71622" x="3541713" y="3629025"/>
          <p14:tracePt t="71639" x="3567113" y="3629025"/>
          <p14:tracePt t="71639" x="3592513" y="3629025"/>
          <p14:tracePt t="71656" x="3605213" y="3629025"/>
          <p14:tracePt t="71708" x="3567113" y="3629025"/>
          <p14:tracePt t="71716" x="3530600" y="3629025"/>
          <p14:tracePt t="71723" x="3492500" y="3629025"/>
          <p14:tracePt t="71739" x="3392488" y="3629025"/>
          <p14:tracePt t="71756" x="3254375" y="3629025"/>
          <p14:tracePt t="71772" x="3141663" y="3629025"/>
          <p14:tracePt t="71789" x="3041650" y="3629025"/>
          <p14:tracePt t="71806" x="2967038" y="3629025"/>
          <p14:tracePt t="71808" x="2941638" y="3629025"/>
          <p14:tracePt t="71823" x="2903538" y="3629025"/>
          <p14:tracePt t="71839" x="2890838" y="3629025"/>
          <p14:tracePt t="71856" x="2879725" y="3629025"/>
          <p14:tracePt t="71872" x="2867025" y="3629025"/>
          <p14:tracePt t="71889" x="2854325" y="3629025"/>
          <p14:tracePt t="72360" x="2867025" y="3629025"/>
          <p14:tracePt t="72368" x="2890838" y="3629025"/>
          <p14:tracePt t="72374" x="2928938" y="3629025"/>
          <p14:tracePt t="72389" x="3016250" y="3629025"/>
          <p14:tracePt t="72406" x="3205163" y="3629025"/>
          <p14:tracePt t="72422" x="3367088" y="3629025"/>
          <p14:tracePt t="72439" x="3567113" y="3629025"/>
          <p14:tracePt t="72455" x="3730625" y="3629025"/>
          <p14:tracePt t="72473" x="3843338" y="3629025"/>
          <p14:tracePt t="72474" x="3892550" y="3629025"/>
          <p14:tracePt t="72489" x="3943350" y="3629025"/>
          <p14:tracePt t="72505" x="3968750" y="3629025"/>
          <p14:tracePt t="72522" x="3992563" y="3629025"/>
          <p14:tracePt t="72544" x="4005263" y="3629025"/>
          <p14:tracePt t="72613" x="3992563" y="3629025"/>
          <p14:tracePt t="72620" x="3943350" y="3641725"/>
          <p14:tracePt t="72627" x="3917950" y="3641725"/>
          <p14:tracePt t="72639" x="3892550" y="3641725"/>
          <p14:tracePt t="72656" x="3805238" y="3641725"/>
          <p14:tracePt t="72672" x="3705225" y="3641725"/>
          <p14:tracePt t="72673" x="3654425" y="3641725"/>
          <p14:tracePt t="72689" x="3479800" y="3641725"/>
          <p14:tracePt t="72705" x="3341688" y="3641725"/>
          <p14:tracePt t="72722" x="3192463" y="3641725"/>
          <p14:tracePt t="72739" x="3041650" y="3641725"/>
          <p14:tracePt t="72756" x="2954338" y="3641725"/>
          <p14:tracePt t="72772" x="2867025" y="3629025"/>
          <p14:tracePt t="72789" x="2816225" y="3616325"/>
          <p14:tracePt t="73195" x="2803525" y="3616325"/>
          <p14:tracePt t="73203" x="2790825" y="3616325"/>
          <p14:tracePt t="73210" x="2778125" y="3616325"/>
          <p14:tracePt t="73222" x="2754313" y="3616325"/>
          <p14:tracePt t="73239" x="2703513" y="3616325"/>
          <p14:tracePt t="73255" x="2641600" y="3629025"/>
          <p14:tracePt t="73272" x="2503488" y="3654425"/>
          <p14:tracePt t="73289" x="2378075" y="3692525"/>
          <p14:tracePt t="73305" x="2252663" y="3716338"/>
          <p14:tracePt t="73323" x="2127250" y="3729038"/>
          <p14:tracePt t="73339" x="2027238" y="3754438"/>
          <p14:tracePt t="73356" x="1914525" y="3779838"/>
          <p14:tracePt t="73372" x="1852613" y="3792538"/>
          <p14:tracePt t="73389" x="1814513" y="3816350"/>
          <p14:tracePt t="73405" x="1765300" y="3816350"/>
          <p14:tracePt t="73422" x="1727200" y="3829050"/>
          <p14:tracePt t="73439" x="1689100" y="3841750"/>
          <p14:tracePt t="73456" x="1665288" y="3841750"/>
          <p14:tracePt t="73771" x="1639888" y="3854450"/>
          <p14:tracePt t="73778" x="1614488" y="3867150"/>
          <p14:tracePt t="73789" x="1601788" y="3867150"/>
          <p14:tracePt t="73805" x="1539875" y="3905250"/>
          <p14:tracePt t="73822" x="1476375" y="3929063"/>
          <p14:tracePt t="73823" x="1439863" y="3941763"/>
          <p14:tracePt t="73839" x="1339850" y="3979863"/>
          <p14:tracePt t="73856" x="1252538" y="4017963"/>
          <p14:tracePt t="73872" x="1150938" y="4041775"/>
          <p14:tracePt t="73889" x="1050925" y="4092575"/>
          <p14:tracePt t="73906" x="963613" y="4129088"/>
          <p14:tracePt t="73922" x="901700" y="4167188"/>
          <p14:tracePt t="73923" x="876300" y="4192588"/>
          <p14:tracePt t="73939" x="838200" y="4205288"/>
          <p14:tracePt t="73939" x="801688" y="4230688"/>
          <p14:tracePt t="73956" x="750888" y="4267200"/>
          <p14:tracePt t="73972" x="725488" y="4292600"/>
          <p14:tracePt t="73989" x="688975" y="4318000"/>
          <p14:tracePt t="74006" x="650875" y="4341813"/>
          <p14:tracePt t="74007" x="638175" y="4354513"/>
          <p14:tracePt t="74022" x="638175" y="4367213"/>
          <p14:tracePt t="74023" x="625475" y="4367213"/>
          <p14:tracePt t="74039" x="612775" y="4379913"/>
          <p14:tracePt t="74056" x="600075" y="4392613"/>
          <p14:tracePt t="74361" x="600075" y="4379913"/>
          <p14:tracePt t="74376" x="612775" y="4367213"/>
          <p14:tracePt t="74383" x="612775" y="4354513"/>
          <p14:tracePt t="74391" x="625475" y="4330700"/>
          <p14:tracePt t="74405" x="638175" y="4330700"/>
          <p14:tracePt t="74422" x="676275" y="4279900"/>
          <p14:tracePt t="74439" x="701675" y="4241800"/>
          <p14:tracePt t="74455" x="725488" y="4217988"/>
          <p14:tracePt t="74472" x="738188" y="4205288"/>
          <p14:tracePt t="74489" x="750888" y="4192588"/>
          <p14:tracePt t="74490" x="750888" y="4179888"/>
          <p14:tracePt t="74821" x="763588" y="4179888"/>
          <p14:tracePt t="74836" x="776288" y="4179888"/>
          <p14:tracePt t="74843" x="788988" y="4179888"/>
          <p14:tracePt t="74855" x="801688" y="4179888"/>
          <p14:tracePt t="74872" x="863600" y="4179888"/>
          <p14:tracePt t="74873" x="889000" y="4192588"/>
          <p14:tracePt t="74889" x="963613" y="4217988"/>
          <p14:tracePt t="74905" x="1050925" y="4254500"/>
          <p14:tracePt t="74923" x="1114425" y="4279900"/>
          <p14:tracePt t="74939" x="1163638" y="4305300"/>
          <p14:tracePt t="74956" x="1214438" y="4330700"/>
          <p14:tracePt t="74972" x="1263650" y="4341813"/>
          <p14:tracePt t="74989" x="1301750" y="4354513"/>
          <p14:tracePt t="75318" x="1327150" y="4354513"/>
          <p14:tracePt t="75326" x="1339850" y="4354513"/>
          <p14:tracePt t="75334" x="1363663" y="4354513"/>
          <p14:tracePt t="75341" x="1389063" y="4354513"/>
          <p14:tracePt t="75356" x="1414463" y="4354513"/>
          <p14:tracePt t="75357" x="1439863" y="4354513"/>
          <p14:tracePt t="75373" x="1527175" y="4354513"/>
          <p14:tracePt t="75389" x="1639888" y="4367213"/>
          <p14:tracePt t="75406" x="1790700" y="4405313"/>
          <p14:tracePt t="75423" x="1914525" y="4418013"/>
          <p14:tracePt t="75439" x="2014538" y="4443413"/>
          <p14:tracePt t="75457" x="2127250" y="4454525"/>
          <p14:tracePt t="75472" x="2203450" y="4467225"/>
          <p14:tracePt t="75489" x="2252663" y="4479925"/>
          <p14:tracePt t="75506" x="2278063" y="4479925"/>
          <p14:tracePt t="75525" x="2290763" y="4479925"/>
          <p14:tracePt t="76799" x="2278063" y="4467225"/>
          <p14:tracePt t="76806" x="2252663" y="4467225"/>
          <p14:tracePt t="76813" x="2228850" y="4467225"/>
          <p14:tracePt t="76823" x="2190750" y="4454525"/>
          <p14:tracePt t="76839" x="2127250" y="4443413"/>
          <p14:tracePt t="76856" x="2039938" y="4430713"/>
          <p14:tracePt t="76872" x="1939925" y="4418013"/>
          <p14:tracePt t="76889" x="1852613" y="4418013"/>
          <p14:tracePt t="76890" x="1814513" y="4405313"/>
          <p14:tracePt t="76906" x="1752600" y="4392613"/>
          <p14:tracePt t="76923" x="1701800" y="4379913"/>
          <p14:tracePt t="76939" x="1665288" y="4379913"/>
          <p14:tracePt t="76956" x="1639888" y="4379913"/>
          <p14:tracePt t="76972" x="1627188" y="4379913"/>
          <p14:tracePt t="76990" x="1614488" y="4379913"/>
          <p14:tracePt t="77036" x="1614488" y="4367213"/>
          <p14:tracePt t="77066" x="1614488" y="4354513"/>
          <p14:tracePt t="77089" x="1627188" y="4330700"/>
          <p14:tracePt t="77097" x="1652588" y="4330700"/>
          <p14:tracePt t="77106" x="1665288" y="4318000"/>
          <p14:tracePt t="77122" x="1714500" y="4292600"/>
          <p14:tracePt t="77139" x="1790700" y="4267200"/>
          <p14:tracePt t="77156" x="1852613" y="4254500"/>
          <p14:tracePt t="77173" x="1914525" y="4241800"/>
          <p14:tracePt t="77174" x="1939925" y="4241800"/>
          <p14:tracePt t="77189" x="1965325" y="4241800"/>
          <p14:tracePt t="77190" x="1990725" y="4241800"/>
          <p14:tracePt t="77206" x="2014538" y="4241800"/>
          <p14:tracePt t="77222" x="2039938" y="4241800"/>
          <p14:tracePt t="77239" x="2052638" y="4241800"/>
          <p14:tracePt t="77256" x="2065338" y="4241800"/>
          <p14:tracePt t="77272" x="2078038" y="4241800"/>
          <p14:tracePt t="78278" x="2090738" y="4241800"/>
          <p14:tracePt t="78285" x="2103438" y="4230688"/>
          <p14:tracePt t="78293" x="2127250" y="4217988"/>
          <p14:tracePt t="78306" x="2152650" y="4217988"/>
          <p14:tracePt t="78323" x="2216150" y="4205288"/>
          <p14:tracePt t="78324" x="2265363" y="4192588"/>
          <p14:tracePt t="78339" x="2290763" y="4179888"/>
          <p14:tracePt t="78340" x="2328863" y="4179888"/>
          <p14:tracePt t="78356" x="2390775" y="4154488"/>
          <p14:tracePt t="78372" x="2441575" y="4141788"/>
          <p14:tracePt t="78389" x="2490788" y="4141788"/>
          <p14:tracePt t="78405" x="2528888" y="4141788"/>
          <p14:tracePt t="78423" x="2541588" y="4141788"/>
          <p14:tracePt t="78423" x="2541588" y="4129088"/>
          <p14:tracePt t="78447" x="2554288" y="4129088"/>
          <p14:tracePt t="82273" x="2565400" y="4129088"/>
          <p14:tracePt t="82280" x="2578100" y="4129088"/>
          <p14:tracePt t="82289" x="2603500" y="4129088"/>
          <p14:tracePt t="82306" x="2667000" y="4129088"/>
          <p14:tracePt t="82322" x="2728913" y="4117975"/>
          <p14:tracePt t="82339" x="2790825" y="4117975"/>
          <p14:tracePt t="82355" x="2867025" y="4117975"/>
          <p14:tracePt t="82373" x="2954338" y="4105275"/>
          <p14:tracePt t="82389" x="3016250" y="4105275"/>
          <p14:tracePt t="82406" x="3067050" y="4105275"/>
          <p14:tracePt t="82422" x="3092450" y="4105275"/>
          <p14:tracePt t="82439" x="3116263" y="4092575"/>
          <p14:tracePt t="82441" x="3128963" y="4092575"/>
          <p14:tracePt t="82456" x="3141663" y="4092575"/>
          <p14:tracePt t="82472" x="3154363" y="4092575"/>
          <p14:tracePt t="82518" x="3128963" y="4092575"/>
          <p14:tracePt t="82525" x="3116263" y="4092575"/>
          <p14:tracePt t="82533" x="3092450" y="4092575"/>
          <p14:tracePt t="82540" x="3054350" y="4092575"/>
          <p14:tracePt t="82556" x="2979738" y="4092575"/>
          <p14:tracePt t="82572" x="2879725" y="4105275"/>
          <p14:tracePt t="82589" x="2741613" y="4117975"/>
          <p14:tracePt t="82605" x="2603500" y="4117975"/>
          <p14:tracePt t="82623" x="2516188" y="4117975"/>
          <p14:tracePt t="82639" x="2452688" y="4117975"/>
          <p14:tracePt t="82656" x="2378075" y="4117975"/>
          <p14:tracePt t="82672" x="2352675" y="4117975"/>
          <p14:tracePt t="82689" x="2328863" y="4117975"/>
          <p14:tracePt t="83276" x="2339975" y="4117975"/>
          <p14:tracePt t="83284" x="2352675" y="4117975"/>
          <p14:tracePt t="83291" x="2378075" y="4117975"/>
          <p14:tracePt t="83306" x="2403475" y="4117975"/>
          <p14:tracePt t="83307" x="2441575" y="4117975"/>
          <p14:tracePt t="83323" x="2516188" y="4117975"/>
          <p14:tracePt t="83339" x="2603500" y="4117975"/>
          <p14:tracePt t="83356" x="2741613" y="4117975"/>
          <p14:tracePt t="83372" x="2841625" y="4117975"/>
          <p14:tracePt t="83390" x="2941638" y="4117975"/>
          <p14:tracePt t="83405" x="3003550" y="4117975"/>
          <p14:tracePt t="83407" x="3028950" y="4117975"/>
          <p14:tracePt t="83422" x="3054350" y="4117975"/>
          <p14:tracePt t="83439" x="3067050" y="4129088"/>
          <p14:tracePt t="83455" x="3079750" y="4129088"/>
          <p14:tracePt t="83475" x="3079750" y="4141788"/>
          <p14:tracePt t="83491" x="3079750" y="4154488"/>
          <p14:tracePt t="83507" x="3054350" y="4179888"/>
          <p14:tracePt t="83522" x="3003550" y="4205288"/>
          <p14:tracePt t="83539" x="2954338" y="4217988"/>
          <p14:tracePt t="83555" x="2916238" y="4241800"/>
          <p14:tracePt t="83573" x="2854325" y="4254500"/>
          <p14:tracePt t="83591" x="2778125" y="4279900"/>
          <p14:tracePt t="83606" x="2741613" y="4279900"/>
          <p14:tracePt t="83622" x="2703513" y="4292600"/>
          <p14:tracePt t="83639" x="2690813" y="4305300"/>
          <p14:tracePt t="83660" x="2678113" y="4305300"/>
          <p14:tracePt t="84573" x="2690813" y="4305300"/>
          <p14:tracePt t="84580" x="2690813" y="4318000"/>
          <p14:tracePt t="84589" x="2703513" y="4318000"/>
          <p14:tracePt t="84606" x="2741613" y="4341813"/>
          <p14:tracePt t="84622" x="2778125" y="4379913"/>
          <p14:tracePt t="84639" x="2841625" y="4418013"/>
          <p14:tracePt t="84656" x="2903538" y="4479925"/>
          <p14:tracePt t="84672" x="2928938" y="4518025"/>
          <p14:tracePt t="84689" x="2941638" y="4543425"/>
          <p14:tracePt t="84705" x="2941638" y="4567238"/>
          <p14:tracePt t="84722" x="2941638" y="4592638"/>
          <p14:tracePt t="84739" x="2941638" y="4630738"/>
          <p14:tracePt t="84756" x="2916238" y="4643438"/>
          <p14:tracePt t="84756" x="2890838" y="4656138"/>
          <p14:tracePt t="84772" x="2854325" y="4679950"/>
          <p14:tracePt t="84789" x="2841625" y="4692650"/>
          <p14:tracePt t="84806" x="2816225" y="4692650"/>
          <p14:tracePt t="85861" x="2803525" y="4692650"/>
          <p14:tracePt t="85868" x="2778125" y="4705350"/>
          <p14:tracePt t="85875" x="2754313" y="4705350"/>
          <p14:tracePt t="85890" x="2741613" y="4718050"/>
          <p14:tracePt t="85891" x="2703513" y="4730750"/>
          <p14:tracePt t="85906" x="2641600" y="4730750"/>
          <p14:tracePt t="85923" x="2565400" y="4730750"/>
          <p14:tracePt t="85939" x="2465388" y="4730750"/>
          <p14:tracePt t="85956" x="2303463" y="4730750"/>
          <p14:tracePt t="85972" x="2165350" y="4718050"/>
          <p14:tracePt t="85989" x="1990725" y="4692650"/>
          <p14:tracePt t="85990" x="1914525" y="4679950"/>
          <p14:tracePt t="86006" x="1765300" y="4656138"/>
          <p14:tracePt t="86022" x="1627188" y="4643438"/>
          <p14:tracePt t="86039" x="1527175" y="4630738"/>
          <p14:tracePt t="86055" x="1476375" y="4618038"/>
          <p14:tracePt t="86073" x="1427163" y="4618038"/>
          <p14:tracePt t="86089" x="1389063" y="4618038"/>
          <p14:tracePt t="86106" x="1363663" y="4618038"/>
          <p14:tracePt t="86122" x="1352550" y="4618038"/>
          <p14:tracePt t="86458" x="1376363" y="4618038"/>
          <p14:tracePt t="86466" x="1389063" y="4618038"/>
          <p14:tracePt t="86473" x="1414463" y="4618038"/>
          <p14:tracePt t="86489" x="1465263" y="4630738"/>
          <p14:tracePt t="86506" x="1539875" y="4643438"/>
          <p14:tracePt t="86522" x="1614488" y="4656138"/>
          <p14:tracePt t="86539" x="1677988" y="4656138"/>
          <p14:tracePt t="86556" x="1714500" y="4667250"/>
          <p14:tracePt t="86573" x="1765300" y="4679950"/>
          <p14:tracePt t="86872" x="1778000" y="4679950"/>
          <p14:tracePt t="86887" x="1801813" y="4679950"/>
          <p14:tracePt t="86903" x="1827213" y="4679950"/>
          <p14:tracePt t="86910" x="1852613" y="4679950"/>
          <p14:tracePt t="86922" x="1878013" y="4679950"/>
          <p14:tracePt t="86939" x="1965325" y="4705350"/>
          <p14:tracePt t="86956" x="2039938" y="4730750"/>
          <p14:tracePt t="86956" x="2078038" y="4730750"/>
          <p14:tracePt t="86973" x="2152650" y="4743450"/>
          <p14:tracePt t="86989" x="2216150" y="4756150"/>
          <p14:tracePt t="87006" x="2278063" y="4768850"/>
          <p14:tracePt t="87023" x="2316163" y="4768850"/>
          <p14:tracePt t="87039" x="2328863" y="4768850"/>
          <p14:tracePt t="87279" x="2316163" y="4768850"/>
          <p14:tracePt t="87287" x="2303463" y="4779963"/>
          <p14:tracePt t="87293" x="2278063" y="4779963"/>
          <p14:tracePt t="87306" x="2252663" y="4779963"/>
          <p14:tracePt t="87323" x="2178050" y="4792663"/>
          <p14:tracePt t="87340" x="2052638" y="4805363"/>
          <p14:tracePt t="87356" x="1927225" y="4805363"/>
          <p14:tracePt t="87372" x="1814513" y="4805363"/>
          <p14:tracePt t="87389" x="1677988" y="4805363"/>
          <p14:tracePt t="87406" x="1577975" y="4805363"/>
          <p14:tracePt t="87423" x="1452563" y="4805363"/>
          <p14:tracePt t="87440" x="1363663" y="4805363"/>
          <p14:tracePt t="87456" x="1314450" y="4805363"/>
          <p14:tracePt t="87472" x="1301750" y="4805363"/>
          <p14:tracePt t="87489" x="1289050" y="4805363"/>
          <p14:tracePt t="87739" x="1301750" y="4805363"/>
          <p14:tracePt t="87746" x="1327150" y="4805363"/>
          <p14:tracePt t="87755" x="1339850" y="4805363"/>
          <p14:tracePt t="87772" x="1414463" y="4805363"/>
          <p14:tracePt t="87789" x="1514475" y="4805363"/>
          <p14:tracePt t="87806" x="1652588" y="4805363"/>
          <p14:tracePt t="87807" x="1739900" y="4805363"/>
          <p14:tracePt t="87823" x="1890713" y="4830763"/>
          <p14:tracePt t="87839" x="2014538" y="4843463"/>
          <p14:tracePt t="87856" x="2103438" y="4856163"/>
          <p14:tracePt t="87873" x="2165350" y="4856163"/>
          <p14:tracePt t="87889" x="2203450" y="4879975"/>
          <p14:tracePt t="88229" x="2216150" y="4879975"/>
          <p14:tracePt t="88237" x="2228850" y="4879975"/>
          <p14:tracePt t="88244" x="2239963" y="4879975"/>
          <p14:tracePt t="88256" x="2265363" y="4879975"/>
          <p14:tracePt t="88272" x="2316163" y="4879975"/>
          <p14:tracePt t="88289" x="2403475" y="4892675"/>
          <p14:tracePt t="88290" x="2441575" y="4892675"/>
          <p14:tracePt t="88306" x="2565400" y="4905375"/>
          <p14:tracePt t="88322" x="2690813" y="4930775"/>
          <p14:tracePt t="88339" x="2790825" y="4943475"/>
          <p14:tracePt t="88356" x="2854325" y="4956175"/>
          <p14:tracePt t="88374" x="2867025" y="4956175"/>
          <p14:tracePt t="92392" x="2879725" y="4956175"/>
          <p14:tracePt t="92415" x="2890838" y="4956175"/>
          <p14:tracePt t="92431" x="2903538" y="4956175"/>
          <p14:tracePt t="92446" x="2928938" y="4956175"/>
          <p14:tracePt t="92453" x="2941638" y="4943475"/>
          <p14:tracePt t="92461" x="2954338" y="4943475"/>
          <p14:tracePt t="92473" x="2992438" y="4943475"/>
          <p14:tracePt t="92489" x="3041650" y="4918075"/>
          <p14:tracePt t="92506" x="3128963" y="4905375"/>
          <p14:tracePt t="92523" x="3179763" y="4892675"/>
          <p14:tracePt t="92539" x="3216275" y="4892675"/>
          <p14:tracePt t="92556" x="3241675" y="4879975"/>
          <p14:tracePt t="92572" x="3254375" y="4879975"/>
          <p14:tracePt t="92589" x="3267075" y="4879975"/>
          <p14:tracePt t="92606" x="3279775" y="4879975"/>
          <p14:tracePt t="92706" x="3267075" y="4892675"/>
          <p14:tracePt t="92714" x="3254375" y="4892675"/>
          <p14:tracePt t="92723" x="3241675" y="4892675"/>
          <p14:tracePt t="92739" x="3205163" y="4918075"/>
          <p14:tracePt t="92756" x="3167063" y="4918075"/>
          <p14:tracePt t="92773" x="3141663" y="4930775"/>
          <p14:tracePt t="92789" x="3116263" y="4943475"/>
          <p14:tracePt t="92806" x="3103563" y="4943475"/>
          <p14:tracePt t="95513" x="3103563" y="4956175"/>
          <p14:tracePt t="95527" x="3092450" y="4956175"/>
          <p14:tracePt t="95543" x="3067050" y="4956175"/>
          <p14:tracePt t="95551" x="3067050" y="4968875"/>
          <p14:tracePt t="95558" x="3041650" y="4968875"/>
          <p14:tracePt t="95572" x="3028950" y="4968875"/>
          <p14:tracePt t="95574" x="3003550" y="4968875"/>
          <p14:tracePt t="95589" x="2954338" y="4968875"/>
          <p14:tracePt t="95605" x="2903538" y="4968875"/>
          <p14:tracePt t="95622" x="2841625" y="4968875"/>
          <p14:tracePt t="95639" x="2790825" y="4968875"/>
          <p14:tracePt t="95656" x="2754313" y="4968875"/>
          <p14:tracePt t="95673" x="2678113" y="4968875"/>
          <p14:tracePt t="95689" x="2654300" y="4968875"/>
          <p14:tracePt t="95706" x="2628900" y="4968875"/>
          <p14:tracePt t="95723" x="2616200" y="4968875"/>
          <p14:tracePt t="95739" x="2603500" y="4968875"/>
          <p14:tracePt t="95758" x="2590800" y="4968875"/>
          <p14:tracePt t="95781" x="2578100" y="4968875"/>
          <p14:tracePt t="95789" x="2565400" y="4968875"/>
          <p14:tracePt t="95806" x="2565400" y="4981575"/>
          <p14:tracePt t="95822" x="2554288" y="4981575"/>
          <p14:tracePt t="95840" x="2541588" y="4992688"/>
          <p14:tracePt t="95857" x="2528888" y="4992688"/>
          <p14:tracePt t="97659" x="2516188" y="4992688"/>
          <p14:tracePt t="97667" x="2490788" y="4992688"/>
          <p14:tracePt t="97674" x="2452688" y="4992688"/>
          <p14:tracePt t="97689" x="2416175" y="4992688"/>
          <p14:tracePt t="97690" x="2378075" y="4992688"/>
          <p14:tracePt t="97706" x="2278063" y="4992688"/>
          <p14:tracePt t="97723" x="2139950" y="4981575"/>
          <p14:tracePt t="97739" x="2014538" y="4956175"/>
          <p14:tracePt t="97756" x="1890713" y="4956175"/>
          <p14:tracePt t="97772" x="1801813" y="4956175"/>
          <p14:tracePt t="97774" x="1778000" y="4943475"/>
          <p14:tracePt t="97790" x="1752600" y="4943475"/>
          <p14:tracePt t="97806" x="1727200" y="4943475"/>
          <p14:tracePt t="97822" x="1714500" y="4943475"/>
          <p14:tracePt t="97843" x="1701800" y="4943475"/>
          <p14:tracePt t="98272" x="1701800" y="4930775"/>
          <p14:tracePt t="98280" x="1714500" y="4930775"/>
          <p14:tracePt t="98289" x="1739900" y="4918075"/>
          <p14:tracePt t="98306" x="1765300" y="4905375"/>
          <p14:tracePt t="98323" x="1839913" y="4892675"/>
          <p14:tracePt t="98339" x="1903413" y="4892675"/>
          <p14:tracePt t="98356" x="1990725" y="4892675"/>
          <p14:tracePt t="98373" x="2139950" y="4892675"/>
          <p14:tracePt t="98389" x="2239963" y="4892675"/>
          <p14:tracePt t="98406" x="2339975" y="4905375"/>
          <p14:tracePt t="98423" x="2390775" y="4918075"/>
          <p14:tracePt t="98440" x="2428875" y="4930775"/>
          <p14:tracePt t="99261" x="2441575" y="4930775"/>
          <p14:tracePt t="99269" x="2452688" y="4930775"/>
          <p14:tracePt t="99276" x="2465388" y="4930775"/>
          <p14:tracePt t="99289" x="2478088" y="4930775"/>
          <p14:tracePt t="99306" x="2528888" y="4930775"/>
          <p14:tracePt t="99307" x="2554288" y="4930775"/>
          <p14:tracePt t="99323" x="2628900" y="4930775"/>
          <p14:tracePt t="99339" x="2728913" y="4918075"/>
          <p14:tracePt t="99356" x="2841625" y="4905375"/>
          <p14:tracePt t="99373" x="2928938" y="4905375"/>
          <p14:tracePt t="99390" x="2979738" y="4905375"/>
          <p14:tracePt t="99391" x="3003550" y="4905375"/>
          <p14:tracePt t="99406" x="3016250" y="4905375"/>
          <p14:tracePt t="99407" x="3028950" y="4905375"/>
          <p14:tracePt t="99423" x="3041650" y="4905375"/>
          <p14:tracePt t="99440" x="3054350" y="4905375"/>
          <p14:tracePt t="99491" x="3041650" y="4905375"/>
          <p14:tracePt t="99499" x="3028950" y="4905375"/>
          <p14:tracePt t="99507" x="2992438" y="4905375"/>
          <p14:tracePt t="99523" x="2941638" y="4892675"/>
          <p14:tracePt t="99539" x="2867025" y="4892675"/>
          <p14:tracePt t="99556" x="2790825" y="4879975"/>
          <p14:tracePt t="99572" x="2703513" y="4868863"/>
          <p14:tracePt t="99590" x="2616200" y="4856163"/>
          <p14:tracePt t="99591" x="2590800" y="4856163"/>
          <p14:tracePt t="99607" x="2528888" y="4843463"/>
          <p14:tracePt t="99623" x="2490788" y="4843463"/>
          <p14:tracePt t="99639" x="2465388" y="4843463"/>
          <p14:tracePt t="99656" x="2441575" y="4843463"/>
          <p14:tracePt t="99672" x="2428875" y="4843463"/>
          <p14:tracePt t="99989" x="2441575" y="4843463"/>
          <p14:tracePt t="99997" x="2452688" y="4843463"/>
          <p14:tracePt t="100006" x="2465388" y="4843463"/>
          <p14:tracePt t="100023" x="2528888" y="4830763"/>
          <p14:tracePt t="100039" x="2590800" y="4830763"/>
          <p14:tracePt t="100056" x="2690813" y="4792663"/>
          <p14:tracePt t="100076" x="2828925" y="4779963"/>
          <p14:tracePt t="100089" x="2903538" y="4768850"/>
          <p14:tracePt t="100106" x="2954338" y="4768850"/>
          <p14:tracePt t="100122" x="2992438" y="4768850"/>
          <p14:tracePt t="100139" x="2992438" y="4756150"/>
          <p14:tracePt t="100189" x="2954338" y="4756150"/>
          <p14:tracePt t="100196" x="2916238" y="4756150"/>
          <p14:tracePt t="100206" x="2879725" y="4743450"/>
          <p14:tracePt t="100222" x="2778125" y="4743450"/>
          <p14:tracePt t="100239" x="2703513" y="4730750"/>
          <p14:tracePt t="100256" x="2628900" y="4718050"/>
          <p14:tracePt t="100273" x="2541588" y="4718050"/>
          <p14:tracePt t="100289" x="2528888" y="4718050"/>
          <p14:tracePt t="100306" x="2503488" y="4718050"/>
          <p14:tracePt t="100323" x="2490788" y="4718050"/>
          <p14:tracePt t="100733" x="2465388" y="4718050"/>
          <p14:tracePt t="100741" x="2441575" y="4718050"/>
          <p14:tracePt t="100748" x="2416175" y="4730750"/>
          <p14:tracePt t="100756" x="2390775" y="4743450"/>
          <p14:tracePt t="100772" x="2316163" y="4756150"/>
          <p14:tracePt t="100789" x="2216150" y="4768850"/>
          <p14:tracePt t="100806" x="2103438" y="4768850"/>
          <p14:tracePt t="100822" x="1965325" y="4768850"/>
          <p14:tracePt t="100839" x="1839913" y="4768850"/>
          <p14:tracePt t="100840" x="1801813" y="4768850"/>
          <p14:tracePt t="100857" x="1739900" y="4768850"/>
          <p14:tracePt t="100873" x="1689100" y="4768850"/>
          <p14:tracePt t="100889" x="1665288" y="4768850"/>
          <p14:tracePt t="100906" x="1652588" y="4768850"/>
          <p14:tracePt t="100923" x="1639888" y="4768850"/>
          <p14:tracePt t="101239" x="1627188" y="4768850"/>
          <p14:tracePt t="101247" x="1601788" y="4768850"/>
          <p14:tracePt t="101256" x="1565275" y="4779963"/>
          <p14:tracePt t="101272" x="1501775" y="4779963"/>
          <p14:tracePt t="101289" x="1427163" y="4779963"/>
          <p14:tracePt t="101306" x="1339850" y="4779963"/>
          <p14:tracePt t="101307" x="1289050" y="4779963"/>
          <p14:tracePt t="101323" x="1227138" y="4779963"/>
          <p14:tracePt t="101339" x="1150938" y="4779963"/>
          <p14:tracePt t="101356" x="1101725" y="4779963"/>
          <p14:tracePt t="101373" x="1089025" y="4768850"/>
          <p14:tracePt t="101390" x="1063625" y="4756150"/>
          <p14:tracePt t="101431" x="1063625" y="4743450"/>
          <p14:tracePt t="101454" x="1076325" y="4743450"/>
          <p14:tracePt t="101461" x="1101725" y="4743450"/>
          <p14:tracePt t="101473" x="1139825" y="4730750"/>
          <p14:tracePt t="101489" x="1227138" y="4730750"/>
          <p14:tracePt t="101506" x="1352550" y="4730750"/>
          <p14:tracePt t="101523" x="1601788" y="4730750"/>
          <p14:tracePt t="101539" x="1739900" y="4756150"/>
          <p14:tracePt t="101556" x="1827213" y="4756150"/>
          <p14:tracePt t="101573" x="1852613" y="4756150"/>
          <p14:tracePt t="101590" x="1865313" y="4756150"/>
          <p14:tracePt t="101591" x="1878013" y="4756150"/>
          <p14:tracePt t="101845" x="1890713" y="4756150"/>
          <p14:tracePt t="101852" x="1903413" y="4756150"/>
          <p14:tracePt t="101860" x="1927225" y="4756150"/>
          <p14:tracePt t="101873" x="1952625" y="4756150"/>
          <p14:tracePt t="101889" x="2014538" y="4756150"/>
          <p14:tracePt t="101907" x="2152650" y="4756150"/>
          <p14:tracePt t="101923" x="2290763" y="4756150"/>
          <p14:tracePt t="101939" x="2416175" y="4756150"/>
          <p14:tracePt t="101956" x="2503488" y="4756150"/>
          <p14:tracePt t="101973" x="2565400" y="4756150"/>
          <p14:tracePt t="101989" x="2616200" y="4768850"/>
          <p14:tracePt t="101990" x="2641600" y="4768850"/>
          <p14:tracePt t="102007" x="2678113" y="4779963"/>
          <p14:tracePt t="102022" x="2716213" y="4779963"/>
          <p14:tracePt t="102039" x="2741613" y="4779963"/>
          <p14:tracePt t="102059" x="2754313" y="4779963"/>
          <p14:tracePt t="102581" x="2778125" y="4779963"/>
          <p14:tracePt t="102588" x="2790825" y="4779963"/>
          <p14:tracePt t="102597" x="2803525" y="4779963"/>
          <p14:tracePt t="102606" x="2841625" y="4779963"/>
          <p14:tracePt t="102623" x="2941638" y="4779963"/>
          <p14:tracePt t="102639" x="3092450" y="4779963"/>
          <p14:tracePt t="102657" x="3254375" y="4779963"/>
          <p14:tracePt t="102657" x="3305175" y="4779963"/>
          <p14:tracePt t="102673" x="3417888" y="4779963"/>
          <p14:tracePt t="102690" x="3541713" y="4779963"/>
          <p14:tracePt t="102706" x="3617913" y="4779963"/>
          <p14:tracePt t="102722" x="3667125" y="4792663"/>
          <p14:tracePt t="102740" x="3705225" y="4792663"/>
          <p14:tracePt t="102756" x="3743325" y="4792663"/>
          <p14:tracePt t="105463" x="3756025" y="4792663"/>
          <p14:tracePt t="105478" x="3767138" y="4792663"/>
          <p14:tracePt t="105486" x="3779838" y="4792663"/>
          <p14:tracePt t="105493" x="3805238" y="4779963"/>
          <p14:tracePt t="105506" x="3830638" y="4768850"/>
          <p14:tracePt t="105523" x="3917950" y="4718050"/>
          <p14:tracePt t="105524" x="3979863" y="4692650"/>
          <p14:tracePt t="105540" x="4105275" y="4656138"/>
          <p14:tracePt t="105556" x="4243388" y="4605338"/>
          <p14:tracePt t="105573" x="4394200" y="4554538"/>
          <p14:tracePt t="105590" x="4468813" y="4543425"/>
          <p14:tracePt t="105606" x="4530725" y="4518025"/>
          <p14:tracePt t="105622" x="4556125" y="4505325"/>
          <p14:tracePt t="105640" x="4581525" y="4505325"/>
          <p14:tracePt t="105678" x="4568825" y="4505325"/>
          <p14:tracePt t="105685" x="4556125" y="4505325"/>
          <p14:tracePt t="105693" x="4543425" y="4505325"/>
          <p14:tracePt t="105706" x="4506913" y="4505325"/>
          <p14:tracePt t="105723" x="4443413" y="4530725"/>
          <p14:tracePt t="105723" x="4418013" y="4530725"/>
          <p14:tracePt t="105739" x="4356100" y="4530725"/>
          <p14:tracePt t="105756" x="4294188" y="4543425"/>
          <p14:tracePt t="105772" x="4217988" y="4554538"/>
          <p14:tracePt t="105790" x="4181475" y="4567238"/>
          <p14:tracePt t="105806" x="4130675" y="4567238"/>
          <p14:tracePt t="105823" x="4117975" y="4579938"/>
          <p14:tracePt t="105823" x="4092575" y="4592638"/>
          <p14:tracePt t="107288" x="4105275" y="4592638"/>
          <p14:tracePt t="107295" x="4117975" y="4592638"/>
          <p14:tracePt t="107306" x="4143375" y="4592638"/>
          <p14:tracePt t="107323" x="4243388" y="4592638"/>
          <p14:tracePt t="107340" x="4330700" y="4579938"/>
          <p14:tracePt t="107341" x="4381500" y="4579938"/>
          <p14:tracePt t="107356" x="4481513" y="4567238"/>
          <p14:tracePt t="107372" x="4556125" y="4567238"/>
          <p14:tracePt t="107389" x="4630738" y="4567238"/>
          <p14:tracePt t="107406" x="4694238" y="4567238"/>
          <p14:tracePt t="107423" x="4719638" y="4567238"/>
          <p14:tracePt t="107440" x="4743450" y="4554538"/>
          <p14:tracePt t="107457" x="4756150" y="4554538"/>
          <p14:tracePt t="107502" x="4743450" y="4554538"/>
          <p14:tracePt t="107509" x="4719638" y="4554538"/>
          <p14:tracePt t="107518" x="4681538" y="4554538"/>
          <p14:tracePt t="107525" x="4656138" y="4554538"/>
          <p14:tracePt t="107539" x="4606925" y="4554538"/>
          <p14:tracePt t="107556" x="4456113" y="4554538"/>
          <p14:tracePt t="107572" x="4356100" y="4554538"/>
          <p14:tracePt t="107589" x="4281488" y="4554538"/>
          <p14:tracePt t="107606" x="4230688" y="4554538"/>
          <p14:tracePt t="107623" x="4192588" y="4554538"/>
          <p14:tracePt t="107624" x="4181475" y="4554538"/>
          <p14:tracePt t="107639" x="4168775" y="4567238"/>
          <p14:tracePt t="110339" x="4156075" y="4567238"/>
          <p14:tracePt t="110354" x="4143375" y="4567238"/>
          <p14:tracePt t="110361" x="4117975" y="4579938"/>
          <p14:tracePt t="110373" x="4092575" y="4579938"/>
          <p14:tracePt t="110389" x="4043363" y="4579938"/>
          <p14:tracePt t="110406" x="3956050" y="4592638"/>
          <p14:tracePt t="110423" x="3692525" y="4592638"/>
          <p14:tracePt t="110440" x="3467100" y="4605338"/>
          <p14:tracePt t="110456" x="3254375" y="4605338"/>
          <p14:tracePt t="110473" x="3003550" y="4630738"/>
          <p14:tracePt t="110489" x="2767013" y="4656138"/>
          <p14:tracePt t="110506" x="2578100" y="4679950"/>
          <p14:tracePt t="110523" x="2328863" y="4718050"/>
          <p14:tracePt t="110540" x="2228850" y="4743450"/>
          <p14:tracePt t="110556" x="2152650" y="4756150"/>
          <p14:tracePt t="110573" x="2116138" y="4768850"/>
          <p14:tracePt t="110590" x="2078038" y="4768850"/>
          <p14:tracePt t="110606" x="2065338" y="4768850"/>
          <p14:tracePt t="110845" x="2052638" y="4779963"/>
          <p14:tracePt t="110852" x="2027238" y="4792663"/>
          <p14:tracePt t="110860" x="1990725" y="4792663"/>
          <p14:tracePt t="110873" x="1965325" y="4805363"/>
          <p14:tracePt t="110889" x="1878013" y="4830763"/>
          <p14:tracePt t="110907" x="1701800" y="4856163"/>
          <p14:tracePt t="110922" x="1552575" y="4892675"/>
          <p14:tracePt t="110939" x="1414463" y="4918075"/>
          <p14:tracePt t="110956" x="1301750" y="4956175"/>
          <p14:tracePt t="110973" x="1227138" y="4968875"/>
          <p14:tracePt t="110990" x="1139825" y="4992688"/>
          <p14:tracePt t="111006" x="1101725" y="5005388"/>
          <p14:tracePt t="111023" x="1089025" y="5018088"/>
          <p14:tracePt t="111305" x="1101725" y="5018088"/>
          <p14:tracePt t="111312" x="1114425" y="5018088"/>
          <p14:tracePt t="111322" x="1127125" y="5018088"/>
          <p14:tracePt t="111340" x="1163638" y="5018088"/>
          <p14:tracePt t="111357" x="1214438" y="5005388"/>
          <p14:tracePt t="111373" x="1339850" y="5005388"/>
          <p14:tracePt t="111389" x="1427163" y="5005388"/>
          <p14:tracePt t="111406" x="1501775" y="4992688"/>
          <p14:tracePt t="111423" x="1565275" y="4992688"/>
          <p14:tracePt t="111440" x="1627188" y="4981575"/>
          <p14:tracePt t="111456" x="1677988" y="4981575"/>
          <p14:tracePt t="111473" x="1790700" y="4981575"/>
          <p14:tracePt t="111489" x="1839913" y="4981575"/>
          <p14:tracePt t="111506" x="1903413" y="4981575"/>
          <p14:tracePt t="111523" x="1965325" y="4981575"/>
          <p14:tracePt t="111539" x="2039938" y="4981575"/>
          <p14:tracePt t="111556" x="2139950" y="4981575"/>
          <p14:tracePt t="111557" x="2190750" y="4992688"/>
          <p14:tracePt t="111573" x="2265363" y="4992688"/>
          <p14:tracePt t="111590" x="2328863" y="4992688"/>
          <p14:tracePt t="111606" x="2365375" y="4992688"/>
          <p14:tracePt t="111623" x="2378075" y="4992688"/>
          <p14:tracePt t="113252" x="2390775" y="4992688"/>
          <p14:tracePt t="113259" x="2403475" y="4992688"/>
          <p14:tracePt t="113267" x="2416175" y="4992688"/>
          <p14:tracePt t="113275" x="2452688" y="4992688"/>
          <p14:tracePt t="113290" x="2478088" y="4992688"/>
          <p14:tracePt t="113290" x="2503488" y="4992688"/>
          <p14:tracePt t="113306" x="2590800" y="4992688"/>
          <p14:tracePt t="113323" x="2690813" y="4992688"/>
          <p14:tracePt t="113340" x="2790825" y="4981575"/>
          <p14:tracePt t="113356" x="2890838" y="4981575"/>
          <p14:tracePt t="113373" x="2954338" y="4968875"/>
          <p14:tracePt t="113374" x="2979738" y="4968875"/>
          <p14:tracePt t="113390" x="3003550" y="4968875"/>
          <p14:tracePt t="113406" x="3028950" y="4968875"/>
          <p14:tracePt t="113459" x="3003550" y="4968875"/>
          <p14:tracePt t="113466" x="2979738" y="4968875"/>
          <p14:tracePt t="113474" x="2954338" y="4968875"/>
          <p14:tracePt t="113490" x="2879725" y="4968875"/>
          <p14:tracePt t="113506" x="2767013" y="4968875"/>
          <p14:tracePt t="113523" x="2667000" y="4968875"/>
          <p14:tracePt t="113539" x="2490788" y="4968875"/>
          <p14:tracePt t="113556" x="2352675" y="4968875"/>
          <p14:tracePt t="113573" x="2252663" y="4968875"/>
          <p14:tracePt t="113573" x="2216150" y="4968875"/>
          <p14:tracePt t="113590" x="2152650" y="4968875"/>
          <p14:tracePt t="113606" x="2103438" y="4968875"/>
          <p14:tracePt t="113623" x="2078038" y="4968875"/>
          <p14:tracePt t="113639" x="2052638" y="4968875"/>
          <p14:tracePt t="113656" x="2039938" y="4968875"/>
          <p14:tracePt t="113673" x="2027238" y="4968875"/>
          <p14:tracePt t="114164" x="2014538" y="4968875"/>
          <p14:tracePt t="114172" x="1990725" y="4968875"/>
          <p14:tracePt t="114179" x="1978025" y="4968875"/>
          <p14:tracePt t="114190" x="1939925" y="4968875"/>
          <p14:tracePt t="114206" x="1878013" y="4968875"/>
          <p14:tracePt t="114223" x="1790700" y="4968875"/>
          <p14:tracePt t="114239" x="1689100" y="4968875"/>
          <p14:tracePt t="114257" x="1589088" y="4968875"/>
          <p14:tracePt t="114273" x="1539875" y="4968875"/>
          <p14:tracePt t="114289" x="1489075" y="4981575"/>
          <p14:tracePt t="114306" x="1465263" y="4981575"/>
          <p14:tracePt t="114323" x="1452563" y="4992688"/>
          <p14:tracePt t="114340" x="1427163" y="4992688"/>
          <p14:tracePt t="114356" x="1414463" y="4992688"/>
          <p14:tracePt t="115023" x="1427163" y="4992688"/>
          <p14:tracePt t="115038" x="1439863" y="4992688"/>
          <p14:tracePt t="115046" x="1452563" y="4992688"/>
          <p14:tracePt t="115061" x="1476375" y="4992688"/>
          <p14:tracePt t="115073" x="1489075" y="4992688"/>
          <p14:tracePt t="115090" x="1514475" y="4992688"/>
          <p14:tracePt t="115107" x="1552575" y="4992688"/>
          <p14:tracePt t="115123" x="1577975" y="4992688"/>
          <p14:tracePt t="115139" x="1589088" y="4992688"/>
          <p14:tracePt t="115156" x="1614488" y="4992688"/>
          <p14:tracePt t="115173" x="1627188" y="5005388"/>
          <p14:tracePt t="115190" x="1652588" y="5005388"/>
          <p14:tracePt t="115207" x="1665288" y="5005388"/>
          <p14:tracePt t="115223" x="1677988" y="5018088"/>
          <p14:tracePt t="115240" x="1689100" y="5018088"/>
          <p14:tracePt t="115260" x="1701800" y="5018088"/>
          <p14:tracePt t="115273" x="1714500" y="5018088"/>
          <p14:tracePt t="115290" x="1727200" y="5030788"/>
          <p14:tracePt t="115307" x="1752600" y="5030788"/>
          <p14:tracePt t="115323" x="1765300" y="5030788"/>
          <p14:tracePt t="115340" x="1778000" y="5030788"/>
          <p14:tracePt t="115356" x="1801813" y="5030788"/>
          <p14:tracePt t="115373" x="1801813" y="5043488"/>
          <p14:tracePt t="115389" x="1814513" y="5043488"/>
          <p14:tracePt t="115406" x="1827213" y="5043488"/>
          <p14:tracePt t="115423" x="1839913" y="5043488"/>
          <p14:tracePt t="115439" x="1852613" y="5043488"/>
          <p14:tracePt t="115459" x="1865313" y="5056188"/>
          <p14:tracePt t="115490" x="1878013" y="5068888"/>
          <p14:tracePt t="115544" x="1890713" y="5068888"/>
          <p14:tracePt t="115582" x="1903413" y="5068888"/>
          <p14:tracePt t="115605" x="1903413" y="5081588"/>
          <p14:tracePt t="115666" x="1903413" y="5092700"/>
          <p14:tracePt t="115674" x="1890713" y="5092700"/>
          <p14:tracePt t="115682" x="1878013" y="5092700"/>
          <p14:tracePt t="115690" x="1865313" y="5105400"/>
          <p14:tracePt t="115706" x="1827213" y="5118100"/>
          <p14:tracePt t="115723" x="1790700" y="5118100"/>
          <p14:tracePt t="115740" x="1739900" y="5130800"/>
          <p14:tracePt t="115756" x="1689100" y="5130800"/>
          <p14:tracePt t="115773" x="1639888" y="5130800"/>
          <p14:tracePt t="115774" x="1601788" y="5130800"/>
          <p14:tracePt t="115789" x="1552575" y="5130800"/>
          <p14:tracePt t="115806" x="1514475" y="5130800"/>
          <p14:tracePt t="115822" x="1452563" y="5130800"/>
          <p14:tracePt t="115840" x="1414463" y="5130800"/>
          <p14:tracePt t="115856" x="1376363" y="5130800"/>
          <p14:tracePt t="115873" x="1327150" y="5130800"/>
          <p14:tracePt t="115874" x="1314450" y="5130800"/>
          <p14:tracePt t="115890" x="1301750" y="5130800"/>
          <p14:tracePt t="115890" x="1276350" y="5130800"/>
          <p14:tracePt t="115907" x="1252538" y="5130800"/>
          <p14:tracePt t="115923" x="1239838" y="5130800"/>
          <p14:tracePt t="115951" x="1227138" y="5118100"/>
          <p14:tracePt t="116241" x="1239838" y="5118100"/>
          <p14:tracePt t="116250" x="1252538" y="5118100"/>
          <p14:tracePt t="116256" x="1263650" y="5118100"/>
          <p14:tracePt t="116273" x="1327150" y="5118100"/>
          <p14:tracePt t="116289" x="1401763" y="5105400"/>
          <p14:tracePt t="116306" x="1527175" y="5105400"/>
          <p14:tracePt t="116323" x="1639888" y="5105400"/>
          <p14:tracePt t="116340" x="1752600" y="5105400"/>
          <p14:tracePt t="116341" x="1827213" y="5105400"/>
          <p14:tracePt t="116356" x="1939925" y="5105400"/>
          <p14:tracePt t="116373" x="2027238" y="5105400"/>
          <p14:tracePt t="116389" x="2103438" y="5105400"/>
          <p14:tracePt t="116406" x="2152650" y="5105400"/>
          <p14:tracePt t="116423" x="2165350" y="5105400"/>
          <p14:tracePt t="116439" x="2190750" y="5105400"/>
          <p14:tracePt t="116456" x="2203450" y="5105400"/>
          <p14:tracePt t="116985" x="2190750" y="5105400"/>
          <p14:tracePt t="116993" x="2165350" y="5118100"/>
          <p14:tracePt t="117000" x="2127250" y="5130800"/>
          <p14:tracePt t="117008" x="2103438" y="5130800"/>
          <p14:tracePt t="117023" x="2014538" y="5168900"/>
          <p14:tracePt t="117039" x="1903413" y="5194300"/>
          <p14:tracePt t="117057" x="1714500" y="5243513"/>
          <p14:tracePt t="117073" x="1527175" y="5268913"/>
          <p14:tracePt t="117092" x="1352550" y="5305425"/>
          <p14:tracePt t="117093" x="1276350" y="5318125"/>
          <p14:tracePt t="117107" x="1201738" y="5318125"/>
          <p14:tracePt t="117107" x="1150938" y="5343525"/>
          <p14:tracePt t="117123" x="1063625" y="5356225"/>
          <p14:tracePt t="117140" x="1014413" y="5368925"/>
          <p14:tracePt t="117157" x="976313" y="5368925"/>
          <p14:tracePt t="117173" x="950913" y="5381625"/>
          <p14:tracePt t="117190" x="938213" y="5381625"/>
          <p14:tracePt t="117522" x="950913" y="5381625"/>
          <p14:tracePt t="117529" x="963613" y="5381625"/>
          <p14:tracePt t="117545" x="989013" y="5394325"/>
          <p14:tracePt t="117556" x="1001713" y="5394325"/>
          <p14:tracePt t="117573" x="1038225" y="5407025"/>
          <p14:tracePt t="117590" x="1063625" y="5418138"/>
          <p14:tracePt t="117590" x="1076325" y="5418138"/>
          <p14:tracePt t="117606" x="1101725" y="5430838"/>
          <p14:tracePt t="117623" x="1127125" y="5443538"/>
          <p14:tracePt t="117639" x="1139825" y="5456238"/>
          <p14:tracePt t="117657" x="1150938" y="5456238"/>
          <p14:tracePt t="117673" x="1163638" y="5468938"/>
          <p14:tracePt t="117690" x="1176338" y="5468938"/>
          <p14:tracePt t="118020" x="1176338" y="5481638"/>
          <p14:tracePt t="118043" x="1189038" y="5481638"/>
          <p14:tracePt t="118059" x="1214438" y="5481638"/>
          <p14:tracePt t="118066" x="1239838" y="5481638"/>
          <p14:tracePt t="118075" x="1263650" y="5494338"/>
          <p14:tracePt t="118089" x="1339850" y="5518150"/>
          <p14:tracePt t="118106" x="1452563" y="5543550"/>
          <p14:tracePt t="118123" x="1627188" y="5594350"/>
          <p14:tracePt t="118140" x="1765300" y="5630863"/>
          <p14:tracePt t="118156" x="1865313" y="5643563"/>
          <p14:tracePt t="118157" x="1914525" y="5643563"/>
          <p14:tracePt t="118173" x="1965325" y="5643563"/>
          <p14:tracePt t="118189" x="2065338" y="5668963"/>
          <p14:tracePt t="118207" x="2116138" y="5668963"/>
          <p14:tracePt t="118488" x="2103438" y="5668963"/>
          <p14:tracePt t="118495" x="2065338" y="5668963"/>
          <p14:tracePt t="118506" x="2027238" y="5668963"/>
          <p14:tracePt t="118523" x="1939925" y="5668963"/>
          <p14:tracePt t="118540" x="1801813" y="5668963"/>
          <p14:tracePt t="118541" x="1677988" y="5668963"/>
          <p14:tracePt t="118556" x="1465263" y="5656263"/>
          <p14:tracePt t="118573" x="1289050" y="5630863"/>
          <p14:tracePt t="118590" x="1127125" y="5630863"/>
          <p14:tracePt t="118606" x="1001713" y="5630863"/>
          <p14:tracePt t="118623" x="938213" y="5619750"/>
          <p14:tracePt t="118640" x="901700" y="5619750"/>
          <p14:tracePt t="118657" x="876300" y="5619750"/>
          <p14:tracePt t="118679" x="863600" y="5619750"/>
          <p14:tracePt t="118764" x="876300" y="5619750"/>
          <p14:tracePt t="118772" x="889000" y="5607050"/>
          <p14:tracePt t="118779" x="901700" y="5607050"/>
          <p14:tracePt t="118789" x="938213" y="5594350"/>
          <p14:tracePt t="118806" x="1027113" y="5581650"/>
          <p14:tracePt t="118823" x="1163638" y="5568950"/>
          <p14:tracePt t="118840" x="1401763" y="5568950"/>
          <p14:tracePt t="118857" x="1539875" y="5568950"/>
          <p14:tracePt t="118873" x="1665288" y="5568950"/>
          <p14:tracePt t="118889" x="1790700" y="5568950"/>
          <p14:tracePt t="118907" x="1890713" y="5568950"/>
          <p14:tracePt t="118923" x="1965325" y="5568950"/>
          <p14:tracePt t="118947" x="1978025" y="5568950"/>
          <p14:tracePt t="119301" x="1952625" y="5568950"/>
          <p14:tracePt t="119307" x="1903413" y="5568950"/>
          <p14:tracePt t="119316" x="1865313" y="5568950"/>
          <p14:tracePt t="119323" x="1801813" y="5568950"/>
          <p14:tracePt t="119340" x="1665288" y="5568950"/>
          <p14:tracePt t="119356" x="1514475" y="5568950"/>
          <p14:tracePt t="119372" x="1401763" y="5568950"/>
          <p14:tracePt t="119390" x="1301750" y="5568950"/>
          <p14:tracePt t="119406" x="1176338" y="5568950"/>
          <p14:tracePt t="119423" x="1101725" y="5568950"/>
          <p14:tracePt t="119423" x="1063625" y="5568950"/>
          <p14:tracePt t="119439" x="1027113" y="5568950"/>
          <p14:tracePt t="119456" x="1001713" y="5568950"/>
          <p14:tracePt t="119473" x="989013" y="5568950"/>
          <p14:tracePt t="119489" x="976313" y="5568950"/>
          <p14:tracePt t="119506" x="963613" y="5568950"/>
          <p14:tracePt t="119576" x="976313" y="5568950"/>
          <p14:tracePt t="119584" x="1001713" y="5568950"/>
          <p14:tracePt t="119591" x="1027113" y="5568950"/>
          <p14:tracePt t="119606" x="1063625" y="5568950"/>
          <p14:tracePt t="119607" x="1114425" y="5568950"/>
          <p14:tracePt t="119623" x="1227138" y="5568950"/>
          <p14:tracePt t="119639" x="1389063" y="5556250"/>
          <p14:tracePt t="119656" x="1539875" y="5556250"/>
          <p14:tracePt t="119673" x="1677988" y="5556250"/>
          <p14:tracePt t="119690" x="1752600" y="5556250"/>
          <p14:tracePt t="119707" x="1890713" y="5556250"/>
          <p14:tracePt t="119723" x="1965325" y="5556250"/>
          <p14:tracePt t="119740" x="2027238" y="5556250"/>
          <p14:tracePt t="119756" x="2065338" y="5556250"/>
          <p14:tracePt t="119773" x="2116138" y="5556250"/>
          <p14:tracePt t="119790" x="2127250" y="5556250"/>
          <p14:tracePt t="119791" x="2152650" y="5556250"/>
          <p14:tracePt t="119807" x="2165350" y="5556250"/>
          <p14:tracePt t="119890" x="2165350" y="5568950"/>
          <p14:tracePt t="122344" x="2178050" y="5568950"/>
          <p14:tracePt t="122359" x="2190750" y="5568950"/>
          <p14:tracePt t="122367" x="2203450" y="5568950"/>
          <p14:tracePt t="122374" x="2228850" y="5568950"/>
          <p14:tracePt t="122390" x="2252663" y="5556250"/>
          <p14:tracePt t="122406" x="2303463" y="5530850"/>
          <p14:tracePt t="122423" x="2339975" y="5507038"/>
          <p14:tracePt t="122440" x="2390775" y="5494338"/>
          <p14:tracePt t="122456" x="2441575" y="5456238"/>
          <p14:tracePt t="122473" x="2503488" y="5443538"/>
          <p14:tracePt t="122490" x="2554288" y="5418138"/>
          <p14:tracePt t="122506" x="2578100" y="5407025"/>
          <p14:tracePt t="122536" x="2590800" y="5407025"/>
          <p14:tracePt t="122544" x="2603500" y="5407025"/>
          <p14:tracePt t="130348" x="2616200" y="5407025"/>
          <p14:tracePt t="130363" x="2628900" y="5407025"/>
          <p14:tracePt t="130370" x="2654300" y="5407025"/>
          <p14:tracePt t="130378" x="2678113" y="5394325"/>
          <p14:tracePt t="130390" x="2703513" y="5381625"/>
          <p14:tracePt t="130407" x="2816225" y="5318125"/>
          <p14:tracePt t="130423" x="3028950" y="5205413"/>
          <p14:tracePt t="130424" x="3141663" y="5156200"/>
          <p14:tracePt t="130440" x="3354388" y="5068888"/>
          <p14:tracePt t="130456" x="3567113" y="4968875"/>
          <p14:tracePt t="130473" x="3705225" y="4918075"/>
          <p14:tracePt t="130490" x="3779838" y="4892675"/>
          <p14:tracePt t="130507" x="3817938" y="4879975"/>
          <p14:tracePt t="130508" x="3830638" y="4868863"/>
          <p14:tracePt t="130562" x="3817938" y="4868863"/>
          <p14:tracePt t="130569" x="3792538" y="4868863"/>
          <p14:tracePt t="130577" x="3743325" y="4868863"/>
          <p14:tracePt t="130590" x="3705225" y="4879975"/>
          <p14:tracePt t="130607" x="3592513" y="4905375"/>
          <p14:tracePt t="130623" x="3429000" y="4968875"/>
          <p14:tracePt t="130639" x="3341688" y="4981575"/>
          <p14:tracePt t="130657" x="3279775" y="5018088"/>
          <p14:tracePt t="130673" x="3241675" y="5018088"/>
          <p14:tracePt t="130690" x="3205163" y="5056188"/>
          <p14:tracePt t="130706" x="3179763" y="5056188"/>
          <p14:tracePt t="130708" x="3167063" y="5068888"/>
          <p14:tracePt t="131505" x="3192463" y="5068888"/>
          <p14:tracePt t="131513" x="3216275" y="5056188"/>
          <p14:tracePt t="131523" x="3254375" y="5030788"/>
          <p14:tracePt t="131540" x="3405188" y="4943475"/>
          <p14:tracePt t="131556" x="3605213" y="4830763"/>
          <p14:tracePt t="131573" x="3867150" y="4667250"/>
          <p14:tracePt t="131591" x="4130675" y="4505325"/>
          <p14:tracePt t="131606" x="4230688" y="4430713"/>
          <p14:tracePt t="131624" x="4281488" y="4392613"/>
          <p14:tracePt t="131640" x="4305300" y="4379913"/>
          <p14:tracePt t="131656" x="4318000" y="4367213"/>
          <p14:tracePt t="131689" x="4294188" y="4367213"/>
          <p14:tracePt t="131697" x="4243388" y="4367213"/>
          <p14:tracePt t="131706" x="4181475" y="4367213"/>
          <p14:tracePt t="131723" x="4056063" y="4392613"/>
          <p14:tracePt t="131740" x="3879850" y="4430713"/>
          <p14:tracePt t="131757" x="3743325" y="4467225"/>
          <p14:tracePt t="131758" x="3692525" y="4479925"/>
          <p14:tracePt t="131773" x="3592513" y="4518025"/>
          <p14:tracePt t="131790" x="3530600" y="4530725"/>
          <p14:tracePt t="131807" x="3479800" y="4554538"/>
          <p14:tracePt t="131823" x="3454400" y="4567238"/>
          <p14:tracePt t="131841" x="3429000" y="4567238"/>
          <p14:tracePt t="131856" x="3429000" y="4579938"/>
          <p14:tracePt t="133123" x="3441700" y="4579938"/>
          <p14:tracePt t="133131" x="3467100" y="4579938"/>
          <p14:tracePt t="133140" x="3505200" y="4579938"/>
          <p14:tracePt t="133156" x="3579813" y="4567238"/>
          <p14:tracePt t="133173" x="3692525" y="4554538"/>
          <p14:tracePt t="133190" x="3817938" y="4554538"/>
          <p14:tracePt t="133191" x="3892550" y="4554538"/>
          <p14:tracePt t="133206" x="3943350" y="4554538"/>
          <p14:tracePt t="133207" x="4005263" y="4554538"/>
          <p14:tracePt t="133223" x="4092575" y="4554538"/>
          <p14:tracePt t="133240" x="4156075" y="4554538"/>
          <p14:tracePt t="133256" x="4181475" y="4554538"/>
          <p14:tracePt t="133273" x="4192588" y="4554538"/>
          <p14:tracePt t="133314" x="4181475" y="4554538"/>
          <p14:tracePt t="133322" x="4168775" y="4554538"/>
          <p14:tracePt t="133329" x="4130675" y="4554538"/>
          <p14:tracePt t="133340" x="4105275" y="4554538"/>
          <p14:tracePt t="133356" x="4043363" y="4579938"/>
          <p14:tracePt t="133373" x="3979863" y="4592638"/>
          <p14:tracePt t="133390" x="3905250" y="4605338"/>
          <p14:tracePt t="133391" x="3879850" y="4618038"/>
          <p14:tracePt t="133407" x="3843338" y="4618038"/>
          <p14:tracePt t="133423" x="3805238" y="4630738"/>
          <p14:tracePt t="133440" x="3779838" y="4643438"/>
          <p14:tracePt t="133456" x="3767138" y="4643438"/>
          <p14:tracePt t="135085" x="3767138" y="4656138"/>
          <p14:tracePt t="135116" x="3767138" y="4667250"/>
          <p14:tracePt t="135132" x="3779838" y="4667250"/>
          <p14:tracePt t="135140" x="3805238" y="4679950"/>
          <p14:tracePt t="135147" x="3817938" y="4692650"/>
          <p14:tracePt t="135157" x="3843338" y="4705350"/>
          <p14:tracePt t="135173" x="3892550" y="4718050"/>
          <p14:tracePt t="135190" x="3930650" y="4730750"/>
          <p14:tracePt t="135206" x="3992563" y="4756150"/>
          <p14:tracePt t="135224" x="4081463" y="4779963"/>
          <p14:tracePt t="135240" x="4105275" y="4792663"/>
          <p14:tracePt t="135256" x="4143375" y="4792663"/>
          <p14:tracePt t="135273" x="4156075" y="4805363"/>
          <p14:tracePt t="135290" x="4168775" y="4805363"/>
          <p14:tracePt t="135308" x="4168775" y="4818063"/>
          <p14:tracePt t="135324" x="4181475" y="4818063"/>
          <p14:tracePt t="135376" x="4181475" y="4830763"/>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673367E-9EC2-76C4-5CC3-DACAD4761F98}"/>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6131524-9BB5-A649-3DB5-4A419C869990}"/>
              </a:ext>
            </a:extLst>
          </p:cNvPr>
          <p:cNvSpPr>
            <a:spLocks noGrp="1"/>
          </p:cNvSpPr>
          <p:nvPr>
            <p:ph idx="1"/>
          </p:nvPr>
        </p:nvSpPr>
        <p:spPr>
          <a:xfrm>
            <a:off x="506438" y="1890428"/>
            <a:ext cx="11226018" cy="4279120"/>
          </a:xfrm>
        </p:spPr>
        <p:txBody>
          <a:bodyPr vert="horz" wrap="square" lIns="91440" tIns="45720" rIns="91440" bIns="45720" rtlCol="0">
            <a:spAutoFit/>
          </a:bodyPr>
          <a:lstStyle/>
          <a:p>
            <a:pPr marL="0" indent="0">
              <a:buNone/>
            </a:pPr>
            <a:r>
              <a:rPr lang="en-US" dirty="0"/>
              <a:t>6. Never write any e-communication about a raise, a grievance, or a complaint about a co-worker. </a:t>
            </a:r>
          </a:p>
          <a:p>
            <a:pPr marL="0" indent="0">
              <a:buNone/>
            </a:pPr>
            <a:r>
              <a:rPr lang="en-US" dirty="0"/>
              <a:t>7. Be professional and conscientious. </a:t>
            </a:r>
          </a:p>
          <a:p>
            <a:pPr marL="0" indent="0">
              <a:buNone/>
            </a:pPr>
            <a:r>
              <a:rPr lang="en-US" dirty="0"/>
              <a:t>8. Deliver what you promise. </a:t>
            </a:r>
          </a:p>
          <a:p>
            <a:pPr marL="0" indent="0">
              <a:buNone/>
            </a:pPr>
            <a:r>
              <a:rPr lang="en-US" dirty="0"/>
              <a:t>9. Be familiar with and follow your company’s policies on e-communication and on any company-specific apps or social media sites. </a:t>
            </a:r>
          </a:p>
          <a:p>
            <a:pPr marL="0" indent="0">
              <a:buNone/>
            </a:pPr>
            <a:r>
              <a:rPr lang="en-US" dirty="0"/>
              <a:t>10. Protect your business records from viruses, spam, worms, Trojan horses, and hackers by following your company’s security procedures.</a:t>
            </a:r>
          </a:p>
          <a:p>
            <a:pPr marL="0" indent="0">
              <a:buNone/>
            </a:pPr>
            <a:r>
              <a:rPr lang="en-US" dirty="0"/>
              <a:t> 11. Always follow company policy.</a:t>
            </a:r>
            <a:r>
              <a:rPr lang="en-US" sz="3200" dirty="0"/>
              <a:t> </a:t>
            </a: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6DC9928-A1E9-9E33-D09B-7684BD7266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BEE1A4-98D0-4542-F27C-5E8F4300853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00D3CA-466D-939F-1415-D62E66F13B5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4C13BFD-119F-CBF5-5F3A-A9C7AED0B6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CDA46A2D-0C86-DDD5-9BE0-74AF69FB2881}"/>
              </a:ext>
            </a:extLst>
          </p:cNvPr>
          <p:cNvSpPr>
            <a:spLocks noGrp="1"/>
          </p:cNvSpPr>
          <p:nvPr>
            <p:ph type="title"/>
          </p:nvPr>
        </p:nvSpPr>
        <p:spPr>
          <a:xfrm>
            <a:off x="1515341" y="400816"/>
            <a:ext cx="9004495" cy="590931"/>
          </a:xfrm>
          <a:noFill/>
        </p:spPr>
        <p:txBody>
          <a:bodyPr vert="horz" wrap="square" lIns="91440" tIns="45720" rIns="91440" bIns="45720" rtlCol="0" anchor="ctr">
            <a:spAutoFit/>
          </a:bodyPr>
          <a:lstStyle/>
          <a:p>
            <a:pPr algn="ctr"/>
            <a:r>
              <a:rPr lang="en-US" sz="3600" b="1">
                <a:solidFill>
                  <a:srgbClr val="00B0F0"/>
                </a:solidFill>
                <a:latin typeface="+mn-lt"/>
                <a:ea typeface="+mn-ea"/>
                <a:cs typeface="+mn-cs"/>
              </a:rPr>
              <a:t>E-Communications </a:t>
            </a:r>
            <a:r>
              <a:rPr lang="en-US" sz="3600" b="1" dirty="0">
                <a:solidFill>
                  <a:srgbClr val="00B0F0"/>
                </a:solidFill>
                <a:latin typeface="+mn-lt"/>
                <a:ea typeface="+mn-ea"/>
                <a:cs typeface="+mn-cs"/>
              </a:rPr>
              <a:t>Are Legal Records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1769017753"/>
      </p:ext>
    </p:extLst>
  </p:cSld>
  <p:clrMapOvr>
    <a:masterClrMapping/>
  </p:clrMapOvr>
  <mc:AlternateContent xmlns:mc="http://schemas.openxmlformats.org/markup-compatibility/2006" xmlns:p14="http://schemas.microsoft.com/office/powerpoint/2010/main">
    <mc:Choice Requires="p14">
      <p:transition spd="slow" p14:dur="2000" advTm="203709"/>
    </mc:Choice>
    <mc:Fallback xmlns="">
      <p:transition spd="slow" advTm="203709"/>
    </mc:Fallback>
  </mc:AlternateContent>
  <p:extLst>
    <p:ext uri="{3A86A75C-4F4B-4683-9AE1-C65F6400EC91}">
      <p14:laserTraceLst xmlns:p14="http://schemas.microsoft.com/office/powerpoint/2010/main">
        <p14:tracePtLst>
          <p14:tracePt t="763" x="4168775" y="4818063"/>
          <p14:tracePt t="770" x="4156075" y="4792663"/>
          <p14:tracePt t="778" x="4081463" y="4718050"/>
          <p14:tracePt t="794" x="3905250" y="4543425"/>
          <p14:tracePt t="811" x="3654425" y="4254500"/>
          <p14:tracePt t="827" x="3392488" y="3979863"/>
          <p14:tracePt t="844" x="3116263" y="3692525"/>
          <p14:tracePt t="860" x="2890838" y="3479800"/>
          <p14:tracePt t="861" x="2767013" y="3367088"/>
          <p14:tracePt t="878" x="2578100" y="3178175"/>
          <p14:tracePt t="895" x="2428875" y="3003550"/>
          <p14:tracePt t="910" x="2303463" y="2840038"/>
          <p14:tracePt t="928" x="2203450" y="2690813"/>
          <p14:tracePt t="944" x="2152650" y="2590800"/>
          <p14:tracePt t="946" x="2139950" y="2527300"/>
          <p14:tracePt t="961" x="2116138" y="2478088"/>
          <p14:tracePt t="977" x="2116138" y="2465388"/>
          <p14:tracePt t="1283" x="2090738" y="2465388"/>
          <p14:tracePt t="1291" x="2065338" y="2465388"/>
          <p14:tracePt t="1299" x="2014538" y="2465388"/>
          <p14:tracePt t="1311" x="1978025" y="2465388"/>
          <p14:tracePt t="1327" x="1878013" y="2465388"/>
          <p14:tracePt t="1344" x="1727200" y="2465388"/>
          <p14:tracePt t="1361" x="1577975" y="2465388"/>
          <p14:tracePt t="1377" x="1514475" y="2465388"/>
          <p14:tracePt t="1394" x="1452563" y="2490788"/>
          <p14:tracePt t="1413" x="1427163" y="2490788"/>
          <p14:tracePt t="1414" x="1414463" y="2503488"/>
          <p14:tracePt t="1698" x="1427163" y="2503488"/>
          <p14:tracePt t="1705" x="1439863" y="2503488"/>
          <p14:tracePt t="1712" x="1452563" y="2503488"/>
          <p14:tracePt t="1728" x="1501775" y="2503488"/>
          <p14:tracePt t="1744" x="1565275" y="2516188"/>
          <p14:tracePt t="1760" x="1639888" y="2527300"/>
          <p14:tracePt t="1777" x="1752600" y="2565400"/>
          <p14:tracePt t="1794" x="1852613" y="2603500"/>
          <p14:tracePt t="1810" x="1978025" y="2678113"/>
          <p14:tracePt t="1827" x="2116138" y="2778125"/>
          <p14:tracePt t="1844" x="2190750" y="2828925"/>
          <p14:tracePt t="1861" x="2239963" y="2865438"/>
          <p14:tracePt t="1889" x="2252663" y="2865438"/>
          <p14:tracePt t="3116" x="2239963" y="2865438"/>
          <p14:tracePt t="3123" x="2228850" y="2865438"/>
          <p14:tracePt t="3131" x="2216150" y="2865438"/>
          <p14:tracePt t="3145" x="2190750" y="2865438"/>
          <p14:tracePt t="3146" x="2178050" y="2865438"/>
          <p14:tracePt t="3160" x="2139950" y="2865438"/>
          <p14:tracePt t="3178" x="2065338" y="2865438"/>
          <p14:tracePt t="3194" x="2027238" y="2865438"/>
          <p14:tracePt t="3211" x="1978025" y="2865438"/>
          <p14:tracePt t="3227" x="1939925" y="2865438"/>
          <p14:tracePt t="3245" x="1914525" y="2865438"/>
          <p14:tracePt t="3246" x="1903413" y="2865438"/>
          <p14:tracePt t="3260" x="1878013" y="2865438"/>
          <p14:tracePt t="3278" x="1865313" y="2878138"/>
          <p14:tracePt t="3294" x="1852613" y="2878138"/>
          <p14:tracePt t="5592" x="1878013" y="2878138"/>
          <p14:tracePt t="5600" x="1903413" y="2878138"/>
          <p14:tracePt t="5611" x="1927225" y="2865438"/>
          <p14:tracePt t="5628" x="2003425" y="2852738"/>
          <p14:tracePt t="5645" x="2103438" y="2840038"/>
          <p14:tracePt t="5646" x="2152650" y="2828925"/>
          <p14:tracePt t="5661" x="2278063" y="2790825"/>
          <p14:tracePt t="5678" x="2403475" y="2765425"/>
          <p14:tracePt t="5695" x="2490788" y="2752725"/>
          <p14:tracePt t="5711" x="2565400" y="2752725"/>
          <p14:tracePt t="5727" x="2603500" y="2752725"/>
          <p14:tracePt t="5744" x="2641600" y="2752725"/>
          <p14:tracePt t="5761" x="2667000" y="2752725"/>
          <p14:tracePt t="5822" x="2654300" y="2752725"/>
          <p14:tracePt t="5829" x="2628900" y="2752725"/>
          <p14:tracePt t="5837" x="2603500" y="2752725"/>
          <p14:tracePt t="5845" x="2578100" y="2752725"/>
          <p14:tracePt t="5862" x="2503488" y="2752725"/>
          <p14:tracePt t="5877" x="2428875" y="2752725"/>
          <p14:tracePt t="5894" x="2352675" y="2752725"/>
          <p14:tracePt t="5911" x="2290763" y="2740025"/>
          <p14:tracePt t="5928" x="2228850" y="2728913"/>
          <p14:tracePt t="5929" x="2216150" y="2728913"/>
          <p14:tracePt t="5945" x="2190750" y="2728913"/>
          <p14:tracePt t="5961" x="2178050" y="2728913"/>
          <p14:tracePt t="5961" x="2165350" y="2728913"/>
          <p14:tracePt t="5978" x="2152650" y="2728913"/>
          <p14:tracePt t="6911" x="2178050" y="2728913"/>
          <p14:tracePt t="6918" x="2203450" y="2716213"/>
          <p14:tracePt t="6928" x="2239963" y="2690813"/>
          <p14:tracePt t="6944" x="2390775" y="2640013"/>
          <p14:tracePt t="6961" x="2565400" y="2578100"/>
          <p14:tracePt t="6977" x="2716213" y="2540000"/>
          <p14:tracePt t="6995" x="2890838" y="2490788"/>
          <p14:tracePt t="7011" x="2992438" y="2452688"/>
          <p14:tracePt t="7028" x="3041650" y="2439988"/>
          <p14:tracePt t="7044" x="3092450" y="2427288"/>
          <p14:tracePt t="7061" x="3103563" y="2427288"/>
          <p14:tracePt t="7078" x="3128963" y="2427288"/>
          <p14:tracePt t="8107" x="3141663" y="2427288"/>
          <p14:tracePt t="8114" x="3154363" y="2427288"/>
          <p14:tracePt t="8122" x="3167063" y="2427288"/>
          <p14:tracePt t="8129" x="3192463" y="2427288"/>
          <p14:tracePt t="8144" x="3216275" y="2427288"/>
          <p14:tracePt t="8145" x="3254375" y="2427288"/>
          <p14:tracePt t="8161" x="3328988" y="2427288"/>
          <p14:tracePt t="8177" x="3417888" y="2427288"/>
          <p14:tracePt t="8194" x="3517900" y="2427288"/>
          <p14:tracePt t="8211" x="3605213" y="2439988"/>
          <p14:tracePt t="8228" x="3667125" y="2439988"/>
          <p14:tracePt t="8228" x="3679825" y="2439988"/>
          <p14:tracePt t="8245" x="3717925" y="2439988"/>
          <p14:tracePt t="8267" x="3717925" y="2452688"/>
          <p14:tracePt t="8298" x="3705225" y="2465388"/>
          <p14:tracePt t="8306" x="3692525" y="2465388"/>
          <p14:tracePt t="8313" x="3654425" y="2490788"/>
          <p14:tracePt t="8327" x="3617913" y="2490788"/>
          <p14:tracePt t="8345" x="3417888" y="2540000"/>
          <p14:tracePt t="8361" x="3241675" y="2552700"/>
          <p14:tracePt t="8378" x="3103563" y="2578100"/>
          <p14:tracePt t="8394" x="2992438" y="2590800"/>
          <p14:tracePt t="8411" x="2903538" y="2616200"/>
          <p14:tracePt t="8413" x="2879725" y="2616200"/>
          <p14:tracePt t="8429" x="2828925" y="2627313"/>
          <p14:tracePt t="8444" x="2790825" y="2640013"/>
          <p14:tracePt t="8461" x="2767013" y="2652713"/>
          <p14:tracePt t="8477" x="2754313" y="2652713"/>
          <p14:tracePt t="8926" x="2754313" y="2665413"/>
          <p14:tracePt t="8934" x="2754313" y="2690813"/>
          <p14:tracePt t="8944" x="2754313" y="2716213"/>
          <p14:tracePt t="8961" x="2754313" y="2816225"/>
          <p14:tracePt t="8977" x="2754313" y="2928938"/>
          <p14:tracePt t="8994" x="2754313" y="3041650"/>
          <p14:tracePt t="8996" x="2754313" y="3090863"/>
          <p14:tracePt t="9011" x="2754313" y="3178175"/>
          <p14:tracePt t="9027" x="2767013" y="3254375"/>
          <p14:tracePt t="9044" x="2778125" y="3316288"/>
          <p14:tracePt t="9061" x="2790825" y="3390900"/>
          <p14:tracePt t="9077" x="2816225" y="3441700"/>
          <p14:tracePt t="9094" x="2828925" y="3490913"/>
          <p14:tracePt t="9095" x="2828925" y="3503613"/>
          <p14:tracePt t="9111" x="2841625" y="3541713"/>
          <p14:tracePt t="9128" x="2854325" y="3541713"/>
          <p14:tracePt t="9144" x="2854325" y="3554413"/>
          <p14:tracePt t="10391" x="2867025" y="3554413"/>
          <p14:tracePt t="10398" x="2890838" y="3554413"/>
          <p14:tracePt t="10407" x="2916238" y="3554413"/>
          <p14:tracePt t="10413" x="2967038" y="3554413"/>
          <p14:tracePt t="10427" x="3016250" y="3541713"/>
          <p14:tracePt t="10445" x="3328988" y="3467100"/>
          <p14:tracePt t="10461" x="3541713" y="3429000"/>
          <p14:tracePt t="10478" x="3756025" y="3367088"/>
          <p14:tracePt t="10494" x="3956050" y="3341688"/>
          <p14:tracePt t="10511" x="4068763" y="3328988"/>
          <p14:tracePt t="10527" x="4156075" y="3316288"/>
          <p14:tracePt t="10529" x="4181475" y="3316288"/>
          <p14:tracePt t="10545" x="4205288" y="3316288"/>
          <p14:tracePt t="10561" x="4217988" y="3316288"/>
          <p14:tracePt t="10577" x="4230688" y="3316288"/>
          <p14:tracePt t="10621" x="4217988" y="3316288"/>
          <p14:tracePt t="10628" x="4192588" y="3316288"/>
          <p14:tracePt t="10636" x="4143375" y="3316288"/>
          <p14:tracePt t="10644" x="4092575" y="3316288"/>
          <p14:tracePt t="10661" x="3917950" y="3316288"/>
          <p14:tracePt t="10677" x="3705225" y="3316288"/>
          <p14:tracePt t="10695" x="3467100" y="3316288"/>
          <p14:tracePt t="10711" x="3254375" y="3316288"/>
          <p14:tracePt t="10728" x="3028950" y="3316288"/>
          <p14:tracePt t="10744" x="2941638" y="3316288"/>
          <p14:tracePt t="10761" x="2890838" y="3316288"/>
          <p14:tracePt t="10777" x="2854325" y="3316288"/>
          <p14:tracePt t="10805" x="2841625" y="3316288"/>
          <p14:tracePt t="11111" x="2828925" y="3316288"/>
          <p14:tracePt t="11120" x="2803525" y="3316288"/>
          <p14:tracePt t="11128" x="2790825" y="3316288"/>
          <p14:tracePt t="11144" x="2741613" y="3328988"/>
          <p14:tracePt t="11161" x="2690813" y="3328988"/>
          <p14:tracePt t="11178" x="2616200" y="3328988"/>
          <p14:tracePt t="11195" x="2528888" y="3290888"/>
          <p14:tracePt t="11196" x="2465388" y="3278188"/>
          <p14:tracePt t="11211" x="2316163" y="3190875"/>
          <p14:tracePt t="11228" x="2216150" y="3078163"/>
          <p14:tracePt t="11244" x="2090738" y="2978150"/>
          <p14:tracePt t="11261" x="2003425" y="2890838"/>
          <p14:tracePt t="11277" x="1890713" y="2790825"/>
          <p14:tracePt t="11294" x="1801813" y="2716213"/>
          <p14:tracePt t="11295" x="1765300" y="2690813"/>
          <p14:tracePt t="11311" x="1701800" y="2640013"/>
          <p14:tracePt t="11328" x="1652588" y="2603500"/>
          <p14:tracePt t="11344" x="1627188" y="2578100"/>
          <p14:tracePt t="11361" x="1614488" y="2565400"/>
          <p14:tracePt t="11378" x="1589088" y="2552700"/>
          <p14:tracePt t="11663" x="1577975" y="2552700"/>
          <p14:tracePt t="11671" x="1552575" y="2552700"/>
          <p14:tracePt t="11678" x="1514475" y="2565400"/>
          <p14:tracePt t="11694" x="1427163" y="2590800"/>
          <p14:tracePt t="11711" x="1276350" y="2616200"/>
          <p14:tracePt t="11727" x="1139825" y="2627313"/>
          <p14:tracePt t="11744" x="1014413" y="2627313"/>
          <p14:tracePt t="11761" x="901700" y="2627313"/>
          <p14:tracePt t="11777" x="801688" y="2627313"/>
          <p14:tracePt t="11778" x="750888" y="2627313"/>
          <p14:tracePt t="11794" x="688975" y="2627313"/>
          <p14:tracePt t="11811" x="638175" y="2627313"/>
          <p14:tracePt t="11827" x="625475" y="2627313"/>
          <p14:tracePt t="11845" x="600075" y="2627313"/>
          <p14:tracePt t="11861" x="588963" y="2627313"/>
          <p14:tracePt t="12146" x="600075" y="2627313"/>
          <p14:tracePt t="12154" x="612775" y="2627313"/>
          <p14:tracePt t="12162" x="638175" y="2627313"/>
          <p14:tracePt t="12177" x="701675" y="2627313"/>
          <p14:tracePt t="12195" x="814388" y="2627313"/>
          <p14:tracePt t="12211" x="950913" y="2627313"/>
          <p14:tracePt t="12228" x="1089025" y="2627313"/>
          <p14:tracePt t="12244" x="1227138" y="2627313"/>
          <p14:tracePt t="12262" x="1376363" y="2627313"/>
          <p14:tracePt t="12277" x="1489075" y="2652713"/>
          <p14:tracePt t="12295" x="1552575" y="2665413"/>
          <p14:tracePt t="12311" x="1627188" y="2678113"/>
          <p14:tracePt t="12328" x="1652588" y="2678113"/>
          <p14:tracePt t="13097" x="1665288" y="2678113"/>
          <p14:tracePt t="13112" x="1689100" y="2690813"/>
          <p14:tracePt t="13120" x="1701800" y="2690813"/>
          <p14:tracePt t="13128" x="1727200" y="2703513"/>
          <p14:tracePt t="13145" x="1801813" y="2716213"/>
          <p14:tracePt t="13161" x="1939925" y="2752725"/>
          <p14:tracePt t="13177" x="2078038" y="2803525"/>
          <p14:tracePt t="13195" x="2190750" y="2852738"/>
          <p14:tracePt t="13211" x="2303463" y="2890838"/>
          <p14:tracePt t="13212" x="2328863" y="2903538"/>
          <p14:tracePt t="13228" x="2403475" y="2941638"/>
          <p14:tracePt t="13244" x="2441575" y="2965450"/>
          <p14:tracePt t="13261" x="2465388" y="2978150"/>
          <p14:tracePt t="13277" x="2490788" y="2990850"/>
          <p14:tracePt t="13294" x="2503488" y="3003550"/>
          <p14:tracePt t="16333" x="2528888" y="3003550"/>
          <p14:tracePt t="16340" x="2565400" y="3003550"/>
          <p14:tracePt t="16347" x="2628900" y="2990850"/>
          <p14:tracePt t="16361" x="2703513" y="2990850"/>
          <p14:tracePt t="16379" x="2967038" y="2990850"/>
          <p14:tracePt t="16394" x="3167063" y="3028950"/>
          <p14:tracePt t="16411" x="3328988" y="3103563"/>
          <p14:tracePt t="16428" x="3467100" y="3165475"/>
          <p14:tracePt t="16445" x="3554413" y="3216275"/>
          <p14:tracePt t="16461" x="3617913" y="3254375"/>
          <p14:tracePt t="16478" x="3679825" y="3290888"/>
          <p14:tracePt t="16494" x="3692525" y="3303588"/>
          <p14:tracePt t="16511" x="3730625" y="3328988"/>
          <p14:tracePt t="16528" x="3756025" y="3354388"/>
          <p14:tracePt t="16545" x="3767138" y="3378200"/>
          <p14:tracePt t="16869" x="3792538" y="3378200"/>
          <p14:tracePt t="16876" x="3805238" y="3367088"/>
          <p14:tracePt t="16884" x="3830638" y="3367088"/>
          <p14:tracePt t="16894" x="3867150" y="3341688"/>
          <p14:tracePt t="16911" x="3979863" y="3316288"/>
          <p14:tracePt t="16928" x="4205288" y="3278188"/>
          <p14:tracePt t="16945" x="4568825" y="3267075"/>
          <p14:tracePt t="16961" x="4694238" y="3267075"/>
          <p14:tracePt t="16978" x="4994275" y="3267075"/>
          <p14:tracePt t="16994" x="5145088" y="3267075"/>
          <p14:tracePt t="17011" x="5281613" y="3290888"/>
          <p14:tracePt t="17028" x="5345113" y="3303588"/>
          <p14:tracePt t="17045" x="5407025" y="3316288"/>
          <p14:tracePt t="26390" x="5432425" y="3316288"/>
          <p14:tracePt t="26397" x="5457825" y="3290888"/>
          <p14:tracePt t="26405" x="5483225" y="3254375"/>
          <p14:tracePt t="26413" x="5545138" y="3228975"/>
          <p14:tracePt t="26428" x="5670550" y="3165475"/>
          <p14:tracePt t="26445" x="5857875" y="3065463"/>
          <p14:tracePt t="26461" x="6008688" y="3016250"/>
          <p14:tracePt t="26478" x="6196013" y="2952750"/>
          <p14:tracePt t="26494" x="6283325" y="2928938"/>
          <p14:tracePt t="26511" x="6359525" y="2903538"/>
          <p14:tracePt t="26528" x="6383338" y="2903538"/>
          <p14:tracePt t="26574" x="6370638" y="2903538"/>
          <p14:tracePt t="26581" x="6334125" y="2903538"/>
          <p14:tracePt t="26589" x="6308725" y="2903538"/>
          <p14:tracePt t="26596" x="6246813" y="2903538"/>
          <p14:tracePt t="26611" x="6196013" y="2903538"/>
          <p14:tracePt t="26612" x="6121400" y="2928938"/>
          <p14:tracePt t="26628" x="5932488" y="2990850"/>
          <p14:tracePt t="26645" x="5745163" y="3078163"/>
          <p14:tracePt t="26661" x="5595938" y="3141663"/>
          <p14:tracePt t="26678" x="5470525" y="3216275"/>
          <p14:tracePt t="26695" x="5383213" y="3278188"/>
          <p14:tracePt t="26696" x="5319713" y="3316288"/>
          <p14:tracePt t="26711" x="5281613" y="3354388"/>
          <p14:tracePt t="26728" x="5232400" y="3378200"/>
          <p14:tracePt t="26745" x="5219700" y="3403600"/>
          <p14:tracePt t="27578" x="5232400" y="3416300"/>
          <p14:tracePt t="27586" x="5245100" y="3429000"/>
          <p14:tracePt t="27594" x="5270500" y="3429000"/>
          <p14:tracePt t="27611" x="5319713" y="3454400"/>
          <p14:tracePt t="27628" x="5370513" y="3479800"/>
          <p14:tracePt t="27645" x="5419725" y="3503613"/>
          <p14:tracePt t="27661" x="5457825" y="3516313"/>
          <p14:tracePt t="27662" x="5470525" y="3541713"/>
          <p14:tracePt t="27678" x="5495925" y="3554413"/>
          <p14:tracePt t="27694" x="5519738" y="3567113"/>
          <p14:tracePt t="27711" x="5532438" y="3590925"/>
          <p14:tracePt t="27728" x="5545138" y="3603625"/>
          <p14:tracePt t="27745" x="5557838" y="3616325"/>
          <p14:tracePt t="31786" x="5570538" y="3616325"/>
          <p14:tracePt t="31801" x="5583238" y="3616325"/>
          <p14:tracePt t="31809" x="5595938" y="3616325"/>
          <p14:tracePt t="31817" x="5619750" y="3616325"/>
          <p14:tracePt t="31828" x="5645150" y="3616325"/>
          <p14:tracePt t="31845" x="5708650" y="3603625"/>
          <p14:tracePt t="31861" x="5821363" y="3567113"/>
          <p14:tracePt t="31878" x="6070600" y="3503613"/>
          <p14:tracePt t="31894" x="6183313" y="3454400"/>
          <p14:tracePt t="31911" x="6270625" y="3429000"/>
          <p14:tracePt t="31928" x="6334125" y="3416300"/>
          <p14:tracePt t="31944" x="6359525" y="3403600"/>
          <p14:tracePt t="31961" x="6370638" y="3403600"/>
          <p14:tracePt t="32016" x="6359525" y="3403600"/>
          <p14:tracePt t="32024" x="6334125" y="3403600"/>
          <p14:tracePt t="32031" x="6296025" y="3403600"/>
          <p14:tracePt t="32045" x="6259513" y="3403600"/>
          <p14:tracePt t="32062" x="6196013" y="3429000"/>
          <p14:tracePt t="32062" x="6170613" y="3429000"/>
          <p14:tracePt t="32078" x="6108700" y="3441700"/>
          <p14:tracePt t="32094" x="6057900" y="3454400"/>
          <p14:tracePt t="32111" x="6021388" y="3479800"/>
          <p14:tracePt t="32128" x="5995988" y="3490913"/>
          <p14:tracePt t="32145" x="5970588" y="3490913"/>
          <p14:tracePt t="32146" x="5957888" y="3490913"/>
          <p14:tracePt t="32982" x="5945188" y="3490913"/>
          <p14:tracePt t="32990" x="5932488" y="3490913"/>
          <p14:tracePt t="32997" x="5921375" y="3490913"/>
          <p14:tracePt t="33011" x="5895975" y="3490913"/>
          <p14:tracePt t="33012" x="5883275" y="3490913"/>
          <p14:tracePt t="33028" x="5808663" y="3490913"/>
          <p14:tracePt t="33044" x="5708650" y="3490913"/>
          <p14:tracePt t="33061" x="5570538" y="3490913"/>
          <p14:tracePt t="33078" x="5432425" y="3490913"/>
          <p14:tracePt t="33095" x="5281613" y="3490913"/>
          <p14:tracePt t="33112" x="5094288" y="3490913"/>
          <p14:tracePt t="33128" x="5006975" y="3490913"/>
          <p14:tracePt t="33144" x="4956175" y="3503613"/>
          <p14:tracePt t="33161" x="4906963" y="3503613"/>
          <p14:tracePt t="33178" x="4894263" y="3503613"/>
          <p14:tracePt t="33195" x="4868863" y="3503613"/>
          <p14:tracePt t="33211" x="4843463" y="3516313"/>
          <p14:tracePt t="33228" x="4832350" y="3529013"/>
          <p14:tracePt t="33787" x="4819650" y="3529013"/>
          <p14:tracePt t="33795" x="4794250" y="3529013"/>
          <p14:tracePt t="33802" x="4781550" y="3529013"/>
          <p14:tracePt t="33811" x="4743450" y="3529013"/>
          <p14:tracePt t="33828" x="4668838" y="3529013"/>
          <p14:tracePt t="33844" x="4568825" y="3529013"/>
          <p14:tracePt t="33861" x="4443413" y="3529013"/>
          <p14:tracePt t="33878" x="4281488" y="3529013"/>
          <p14:tracePt t="33895" x="4205288" y="3529013"/>
          <p14:tracePt t="33911" x="4117975" y="3529013"/>
          <p14:tracePt t="33928" x="4030663" y="3529013"/>
          <p14:tracePt t="33944" x="3956050" y="3529013"/>
          <p14:tracePt t="33961" x="3879850" y="3541713"/>
          <p14:tracePt t="33978" x="3830638" y="3554413"/>
          <p14:tracePt t="37558" x="3817938" y="3554413"/>
          <p14:tracePt t="37581" x="3805238" y="3554413"/>
          <p14:tracePt t="37596" x="3779838" y="3554413"/>
          <p14:tracePt t="37604" x="3767138" y="3554413"/>
          <p14:tracePt t="37612" x="3756025" y="3554413"/>
          <p14:tracePt t="37628" x="3705225" y="3554413"/>
          <p14:tracePt t="37644" x="3643313" y="3554413"/>
          <p14:tracePt t="37662" x="3554413" y="3541713"/>
          <p14:tracePt t="37678" x="3479800" y="3529013"/>
          <p14:tracePt t="37695" x="3405188" y="3503613"/>
          <p14:tracePt t="37712" x="3328988" y="3467100"/>
          <p14:tracePt t="37728" x="3305175" y="3454400"/>
          <p14:tracePt t="37745" x="3292475" y="3441700"/>
          <p14:tracePt t="37761" x="3279775" y="3429000"/>
          <p14:tracePt t="37778" x="3267075" y="3429000"/>
          <p14:tracePt t="37795" x="3254375" y="3403600"/>
          <p14:tracePt t="37812" x="3254375" y="3367088"/>
          <p14:tracePt t="37828" x="3254375" y="3316288"/>
          <p14:tracePt t="37845" x="3254375" y="3267075"/>
          <p14:tracePt t="37861" x="3305175" y="3178175"/>
          <p14:tracePt t="37878" x="3379788" y="3090863"/>
          <p14:tracePt t="37894" x="3492500" y="2978150"/>
          <p14:tracePt t="37895" x="3541713" y="2928938"/>
          <p14:tracePt t="37911" x="3654425" y="2852738"/>
          <p14:tracePt t="37928" x="3717925" y="2803525"/>
          <p14:tracePt t="37944" x="3756025" y="2778125"/>
          <p14:tracePt t="37961" x="3779838" y="2752725"/>
          <p14:tracePt t="38341" x="3767138" y="2752725"/>
          <p14:tracePt t="38348" x="3730625" y="2752725"/>
          <p14:tracePt t="38356" x="3705225" y="2765425"/>
          <p14:tracePt t="38363" x="3654425" y="2765425"/>
          <p14:tracePt t="38378" x="3617913" y="2765425"/>
          <p14:tracePt t="38379" x="3567113" y="2765425"/>
          <p14:tracePt t="38394" x="3417888" y="2765425"/>
          <p14:tracePt t="38411" x="3254375" y="2765425"/>
          <p14:tracePt t="38428" x="3067050" y="2765425"/>
          <p14:tracePt t="38445" x="2879725" y="2765425"/>
          <p14:tracePt t="38461" x="2716213" y="2765425"/>
          <p14:tracePt t="38478" x="2503488" y="2765425"/>
          <p14:tracePt t="38494" x="2365375" y="2765425"/>
          <p14:tracePt t="38511" x="2265363" y="2765425"/>
          <p14:tracePt t="38528" x="2178050" y="2765425"/>
          <p14:tracePt t="38544" x="2127250" y="2765425"/>
          <p14:tracePt t="38562" x="2078038" y="2765425"/>
          <p14:tracePt t="38578" x="2052638" y="2765425"/>
          <p14:tracePt t="38595" x="2039938" y="2765425"/>
          <p14:tracePt t="38893" x="2014538" y="2765425"/>
          <p14:tracePt t="38900" x="1990725" y="2765425"/>
          <p14:tracePt t="38911" x="1965325" y="2765425"/>
          <p14:tracePt t="38928" x="1890713" y="2765425"/>
          <p14:tracePt t="38944" x="1778000" y="2765425"/>
          <p14:tracePt t="38962" x="1614488" y="2765425"/>
          <p14:tracePt t="38978" x="1501775" y="2765425"/>
          <p14:tracePt t="38994" x="1427163" y="2765425"/>
          <p14:tracePt t="39011" x="1352550" y="2765425"/>
          <p14:tracePt t="39028" x="1289050" y="2765425"/>
          <p14:tracePt t="39045" x="1214438" y="2765425"/>
          <p14:tracePt t="39061" x="1176338" y="2765425"/>
          <p14:tracePt t="39078" x="1150938" y="2765425"/>
          <p14:tracePt t="39095" x="1127125" y="2765425"/>
          <p14:tracePt t="39114" x="1114425" y="2765425"/>
          <p14:tracePt t="40027" x="1114425" y="2778125"/>
          <p14:tracePt t="40034" x="1127125" y="2803525"/>
          <p14:tracePt t="40044" x="1150938" y="2828925"/>
          <p14:tracePt t="40062" x="1189038" y="2878138"/>
          <p14:tracePt t="40078" x="1239838" y="2928938"/>
          <p14:tracePt t="40094" x="1301750" y="2978150"/>
          <p14:tracePt t="40095" x="1327150" y="3003550"/>
          <p14:tracePt t="40112" x="1401763" y="3054350"/>
          <p14:tracePt t="40128" x="1439863" y="3078163"/>
          <p14:tracePt t="40144" x="1476375" y="3116263"/>
          <p14:tracePt t="40161" x="1514475" y="3141663"/>
          <p14:tracePt t="40178" x="1527175" y="3154363"/>
          <p14:tracePt t="40195" x="1539875" y="3154363"/>
          <p14:tracePt t="40195" x="1539875" y="3165475"/>
          <p14:tracePt t="40601" x="1565275" y="3165475"/>
          <p14:tracePt t="40611" x="1577975" y="3165475"/>
          <p14:tracePt t="40617" x="1601788" y="3154363"/>
          <p14:tracePt t="40628" x="1639888" y="3141663"/>
          <p14:tracePt t="40645" x="1714500" y="3116263"/>
          <p14:tracePt t="40661" x="1839913" y="3054350"/>
          <p14:tracePt t="40662" x="1939925" y="3003550"/>
          <p14:tracePt t="40678" x="2127250" y="2941638"/>
          <p14:tracePt t="40694" x="2303463" y="2878138"/>
          <p14:tracePt t="40711" x="2441575" y="2840038"/>
          <p14:tracePt t="40728" x="2541588" y="2803525"/>
          <p14:tracePt t="40744" x="2578100" y="2790825"/>
          <p14:tracePt t="40762" x="2616200" y="2778125"/>
          <p14:tracePt t="40762" x="2628900" y="2778125"/>
          <p14:tracePt t="41169" x="2641600" y="2778125"/>
          <p14:tracePt t="41177" x="2654300" y="2778125"/>
          <p14:tracePt t="41184" x="2667000" y="2778125"/>
          <p14:tracePt t="41194" x="2690813" y="2752725"/>
          <p14:tracePt t="41211" x="2778125" y="2728913"/>
          <p14:tracePt t="41228" x="2867025" y="2716213"/>
          <p14:tracePt t="41229" x="2941638" y="2703513"/>
          <p14:tracePt t="41245" x="3041650" y="2690813"/>
          <p14:tracePt t="41245" x="3128963" y="2678113"/>
          <p14:tracePt t="41262" x="3292475" y="2665413"/>
          <p14:tracePt t="41278" x="3429000" y="2665413"/>
          <p14:tracePt t="41295" x="3517900" y="2665413"/>
          <p14:tracePt t="41311" x="3579813" y="2665413"/>
          <p14:tracePt t="41328" x="3592513" y="2665413"/>
          <p14:tracePt t="41345" x="3605213" y="2665413"/>
          <p14:tracePt t="41368" x="3592513" y="2665413"/>
          <p14:tracePt t="41378" x="3554413" y="2665413"/>
          <p14:tracePt t="41395" x="3429000" y="2690813"/>
          <p14:tracePt t="41411" x="3279775" y="2716213"/>
          <p14:tracePt t="41428" x="3141663" y="2728913"/>
          <p14:tracePt t="41430" x="3041650" y="2728913"/>
          <p14:tracePt t="41445" x="2890838" y="2752725"/>
          <p14:tracePt t="41462" x="2778125" y="2765425"/>
          <p14:tracePt t="41478" x="2716213" y="2778125"/>
          <p14:tracePt t="41495" x="2667000" y="2790825"/>
          <p14:tracePt t="41511" x="2628900" y="2790825"/>
          <p14:tracePt t="41528" x="2590800" y="2816225"/>
          <p14:tracePt t="41897" x="2616200" y="2816225"/>
          <p14:tracePt t="41904" x="2654300" y="2790825"/>
          <p14:tracePt t="41912" x="2678113" y="2765425"/>
          <p14:tracePt t="41928" x="2767013" y="2728913"/>
          <p14:tracePt t="41944" x="2916238" y="2640013"/>
          <p14:tracePt t="41961" x="3079750" y="2565400"/>
          <p14:tracePt t="41978" x="3205163" y="2516188"/>
          <p14:tracePt t="41994" x="3305175" y="2478088"/>
          <p14:tracePt t="42011" x="3354388" y="2452688"/>
          <p14:tracePt t="42012" x="3379788" y="2452688"/>
          <p14:tracePt t="42028" x="3405188" y="2427288"/>
          <p14:tracePt t="42051" x="3417888" y="2427288"/>
          <p14:tracePt t="42104" x="3392488" y="2427288"/>
          <p14:tracePt t="42112" x="3379788" y="2427288"/>
          <p14:tracePt t="42119" x="3328988" y="2427288"/>
          <p14:tracePt t="42128" x="3292475" y="2427288"/>
          <p14:tracePt t="42145" x="3205163" y="2427288"/>
          <p14:tracePt t="42161" x="3103563" y="2427288"/>
          <p14:tracePt t="42178" x="3003550" y="2439988"/>
          <p14:tracePt t="42195" x="2916238" y="2452688"/>
          <p14:tracePt t="42196" x="2879725" y="2452688"/>
          <p14:tracePt t="42212" x="2828925" y="2465388"/>
          <p14:tracePt t="42228" x="2790825" y="2465388"/>
          <p14:tracePt t="42244" x="2778125" y="2465388"/>
          <p14:tracePt t="46604" x="2767013" y="2465388"/>
          <p14:tracePt t="46612" x="2728913" y="2465388"/>
          <p14:tracePt t="46619" x="2667000" y="2439988"/>
          <p14:tracePt t="46628" x="2590800" y="2403475"/>
          <p14:tracePt t="46645" x="2352675" y="2290763"/>
          <p14:tracePt t="46661" x="2014538" y="2052638"/>
          <p14:tracePt t="46678" x="1652588" y="1776413"/>
          <p14:tracePt t="46696" x="1139825" y="1289050"/>
          <p14:tracePt t="46711" x="914400" y="1014413"/>
          <p14:tracePt t="46728" x="712788" y="750888"/>
          <p14:tracePt t="46745" x="538163" y="525463"/>
          <p14:tracePt t="46761" x="425450" y="374650"/>
          <p14:tracePt t="46778" x="350838" y="300038"/>
          <p14:tracePt t="46795" x="300038" y="238125"/>
          <p14:tracePt t="46796" x="287338" y="212725"/>
          <p14:tracePt t="47072" x="250825" y="212725"/>
          <p14:tracePt t="47079" x="200025" y="212725"/>
          <p14:tracePt t="47087" x="125413" y="212725"/>
          <p14:tracePt t="48228" x="38100" y="1714500"/>
          <p14:tracePt t="48228" x="87313" y="1752600"/>
          <p14:tracePt t="48228" x="100013" y="1765300"/>
          <p14:tracePt t="48228" x="125413" y="1776413"/>
          <p14:tracePt t="48228" x="138113" y="1801813"/>
          <p14:tracePt t="48228" x="187325" y="1852613"/>
          <p14:tracePt t="48228" x="225425" y="1889125"/>
          <p14:tracePt t="48228" x="412750" y="2039938"/>
          <p14:tracePt t="48228" x="676275" y="2214563"/>
          <p14:tracePt t="48228" x="1127125" y="2490788"/>
          <p14:tracePt t="48228" x="1339850" y="2640013"/>
          <p14:tracePt t="48228" x="1552575" y="2752725"/>
          <p14:tracePt t="48228" x="1701800" y="2828925"/>
          <p14:tracePt t="48228" x="1814513" y="2903538"/>
          <p14:tracePt t="48228" x="1878013" y="2941638"/>
          <p14:tracePt t="48228" x="1852613" y="2941638"/>
          <p14:tracePt t="48228" x="1801813" y="2928938"/>
          <p14:tracePt t="48228" x="1752600" y="2903538"/>
          <p14:tracePt t="48228" x="1589088" y="2840038"/>
          <p14:tracePt t="48228" x="1389063" y="2778125"/>
          <p14:tracePt t="48228" x="1189038" y="2690813"/>
          <p14:tracePt t="48228" x="976313" y="2603500"/>
          <p14:tracePt t="48228" x="725488" y="2516188"/>
          <p14:tracePt t="48228" x="438150" y="2427288"/>
          <p14:tracePt t="48228" x="287338" y="2390775"/>
          <p14:tracePt t="48228" x="200025" y="2352675"/>
          <p14:tracePt t="48228" x="125413" y="2339975"/>
          <p14:tracePt t="48228" x="87313" y="2314575"/>
          <p14:tracePt t="48228" x="61913" y="2303463"/>
          <p14:tracePt t="48228" x="50800" y="2303463"/>
          <p14:tracePt t="48228" x="38100" y="2303463"/>
          <p14:tracePt t="48228" x="25400" y="2278063"/>
          <p14:tracePt t="48228" x="0" y="2252663"/>
          <p14:tracePt t="48559" x="287338" y="2339975"/>
          <p14:tracePt t="48566" x="450850" y="2616200"/>
          <p14:tracePt t="48576" x="563563" y="2840038"/>
          <p14:tracePt t="48593" x="663575" y="3003550"/>
          <p14:tracePt t="48609" x="738188" y="3141663"/>
          <p14:tracePt t="48626" x="763588" y="3178175"/>
          <p14:tracePt t="48858" x="776288" y="3178175"/>
          <p14:tracePt t="48873" x="801688" y="3190875"/>
          <p14:tracePt t="48880" x="814388" y="3190875"/>
          <p14:tracePt t="48893" x="850900" y="3203575"/>
          <p14:tracePt t="48909" x="914400" y="3203575"/>
          <p14:tracePt t="48926" x="1139825" y="3241675"/>
          <p14:tracePt t="48942" x="1327150" y="3278188"/>
          <p14:tracePt t="48959" x="1465263" y="3316288"/>
          <p14:tracePt t="48976" x="1552575" y="3328988"/>
          <p14:tracePt t="48992" x="1614488" y="3341688"/>
          <p14:tracePt t="49009" x="1665288" y="3341688"/>
          <p14:tracePt t="49010" x="1689100" y="3341688"/>
          <p14:tracePt t="49033" x="1701800" y="3341688"/>
          <p14:tracePt t="49303" x="1714500" y="3341688"/>
          <p14:tracePt t="49317" x="1727200" y="3341688"/>
          <p14:tracePt t="49325" x="1765300" y="3341688"/>
          <p14:tracePt t="49332" x="1790700" y="3328988"/>
          <p14:tracePt t="49343" x="1814513" y="3328988"/>
          <p14:tracePt t="49359" x="1952625" y="3303588"/>
          <p14:tracePt t="49376" x="2116138" y="3290888"/>
          <p14:tracePt t="49392" x="2303463" y="3290888"/>
          <p14:tracePt t="49410" x="2565400" y="3290888"/>
          <p14:tracePt t="49426" x="2690813" y="3290888"/>
          <p14:tracePt t="49442" x="2728913" y="3290888"/>
          <p14:tracePt t="49701" x="2741613" y="3290888"/>
          <p14:tracePt t="49716" x="2754313" y="3290888"/>
          <p14:tracePt t="49724" x="2778125" y="3290888"/>
          <p14:tracePt t="49731" x="2816225" y="3290888"/>
          <p14:tracePt t="49742" x="2867025" y="3290888"/>
          <p14:tracePt t="49759" x="2979738" y="3290888"/>
          <p14:tracePt t="49777" x="3154363" y="3290888"/>
          <p14:tracePt t="49778" x="3267075" y="3303588"/>
          <p14:tracePt t="49793" x="3454400" y="3328988"/>
          <p14:tracePt t="49809" x="3617913" y="3341688"/>
          <p14:tracePt t="49826" x="3705225" y="3367088"/>
          <p14:tracePt t="49846" x="3717925" y="3367088"/>
          <p14:tracePt t="49859" x="3730625" y="3367088"/>
          <p14:tracePt t="50091" x="3717925" y="3378200"/>
          <p14:tracePt t="50099" x="3705225" y="3378200"/>
          <p14:tracePt t="50109" x="3692525" y="3378200"/>
          <p14:tracePt t="50126" x="3617913" y="3390900"/>
          <p14:tracePt t="50142" x="3530600" y="3390900"/>
          <p14:tracePt t="50159" x="3379788" y="3390900"/>
          <p14:tracePt t="50176" x="3067050" y="3390900"/>
          <p14:tracePt t="50192" x="2867025" y="3390900"/>
          <p14:tracePt t="50209" x="2716213" y="3390900"/>
          <p14:tracePt t="50226" x="2578100" y="3390900"/>
          <p14:tracePt t="50243" x="2490788" y="3403600"/>
          <p14:tracePt t="50260" x="2452688" y="3403600"/>
          <p14:tracePt t="52667" x="2478088" y="3403600"/>
          <p14:tracePt t="52675" x="2503488" y="3403600"/>
          <p14:tracePt t="52682" x="2541588" y="3403600"/>
          <p14:tracePt t="52693" x="2603500" y="3403600"/>
          <p14:tracePt t="52709" x="2790825" y="3403600"/>
          <p14:tracePt t="52726" x="3067050" y="3403600"/>
          <p14:tracePt t="52743" x="3367088" y="3403600"/>
          <p14:tracePt t="52744" x="3592513" y="3403600"/>
          <p14:tracePt t="52759" x="3917950" y="3403600"/>
          <p14:tracePt t="52776" x="4168775" y="3416300"/>
          <p14:tracePt t="52792" x="4343400" y="3416300"/>
          <p14:tracePt t="52809" x="4481513" y="3416300"/>
          <p14:tracePt t="52826" x="4556125" y="3416300"/>
          <p14:tracePt t="52842" x="4594225" y="3416300"/>
          <p14:tracePt t="52843" x="4606925" y="3416300"/>
          <p14:tracePt t="52859" x="4606925" y="3429000"/>
          <p14:tracePt t="52897" x="4581525" y="3441700"/>
          <p14:tracePt t="52905" x="4543425" y="3454400"/>
          <p14:tracePt t="52913" x="4494213" y="3467100"/>
          <p14:tracePt t="52926" x="4430713" y="3467100"/>
          <p14:tracePt t="52943" x="4168775" y="3490913"/>
          <p14:tracePt t="52959" x="4017963" y="3516313"/>
          <p14:tracePt t="52976" x="3930650" y="3516313"/>
          <p14:tracePt t="52992" x="3892550" y="3516313"/>
          <p14:tracePt t="53009" x="3856038" y="3516313"/>
          <p14:tracePt t="53026" x="3843338" y="3516313"/>
          <p14:tracePt t="53043" x="3830638" y="3516313"/>
          <p14:tracePt t="53403" x="3856038" y="3516313"/>
          <p14:tracePt t="53410" x="3879850" y="3503613"/>
          <p14:tracePt t="53419" x="3930650" y="3490913"/>
          <p14:tracePt t="53426" x="4017963" y="3454400"/>
          <p14:tracePt t="53442" x="4192588" y="3378200"/>
          <p14:tracePt t="53459" x="4456113" y="3278188"/>
          <p14:tracePt t="53476" x="4732338" y="3216275"/>
          <p14:tracePt t="53493" x="4968875" y="3141663"/>
          <p14:tracePt t="53509" x="5157788" y="3103563"/>
          <p14:tracePt t="53510" x="5232400" y="3090863"/>
          <p14:tracePt t="53526" x="5307013" y="3078163"/>
          <p14:tracePt t="53542" x="5345113" y="3078163"/>
          <p14:tracePt t="53559" x="5357813" y="3078163"/>
          <p14:tracePt t="53576" x="5383213" y="3078163"/>
          <p14:tracePt t="53970" x="5370513" y="3078163"/>
          <p14:tracePt t="53978" x="5345113" y="3078163"/>
          <p14:tracePt t="53986" x="5307013" y="3078163"/>
          <p14:tracePt t="53993" x="5281613" y="3078163"/>
          <p14:tracePt t="54009" x="5181600" y="3078163"/>
          <p14:tracePt t="54026" x="5032375" y="3078163"/>
          <p14:tracePt t="54043" x="4832350" y="3065463"/>
          <p14:tracePt t="54059" x="4606925" y="3041650"/>
          <p14:tracePt t="54076" x="4406900" y="3028950"/>
          <p14:tracePt t="54093" x="4092575" y="3028950"/>
          <p14:tracePt t="54109" x="3905250" y="3028950"/>
          <p14:tracePt t="54126" x="3756025" y="3028950"/>
          <p14:tracePt t="54143" x="3630613" y="3028950"/>
          <p14:tracePt t="54159" x="3579813" y="3028950"/>
          <p14:tracePt t="54176" x="3530600" y="3028950"/>
          <p14:tracePt t="54193" x="3505200" y="3028950"/>
          <p14:tracePt t="55634" x="3492500" y="3028950"/>
          <p14:tracePt t="55641" x="3479800" y="3028950"/>
          <p14:tracePt t="55649" x="3454400" y="3028950"/>
          <p14:tracePt t="55659" x="3441700" y="3028950"/>
          <p14:tracePt t="55676" x="3405188" y="3028950"/>
          <p14:tracePt t="55692" x="3341688" y="3041650"/>
          <p14:tracePt t="55709" x="3279775" y="3041650"/>
          <p14:tracePt t="55710" x="3241675" y="3054350"/>
          <p14:tracePt t="55726" x="3167063" y="3054350"/>
          <p14:tracePt t="55742" x="3092450" y="3054350"/>
          <p14:tracePt t="55759" x="3028950" y="3054350"/>
          <p14:tracePt t="55776" x="2954338" y="3054350"/>
          <p14:tracePt t="55793" x="2890838" y="3054350"/>
          <p14:tracePt t="55810" x="2803525" y="3054350"/>
          <p14:tracePt t="55826" x="2754313" y="3054350"/>
          <p14:tracePt t="55842" x="2728913" y="3054350"/>
          <p14:tracePt t="55860" x="2716213" y="3054350"/>
          <p14:tracePt t="55864" x="2703513" y="3054350"/>
          <p14:tracePt t="55877" x="2690813" y="3054350"/>
          <p14:tracePt t="56285" x="2703513" y="3054350"/>
          <p14:tracePt t="56293" x="2716213" y="3054350"/>
          <p14:tracePt t="56301" x="2741613" y="3054350"/>
          <p14:tracePt t="56309" x="2767013" y="3054350"/>
          <p14:tracePt t="56326" x="2816225" y="3065463"/>
          <p14:tracePt t="56343" x="2879725" y="3078163"/>
          <p14:tracePt t="56359" x="2954338" y="3078163"/>
          <p14:tracePt t="56376" x="3028950" y="3116263"/>
          <p14:tracePt t="56376" x="3067050" y="3128963"/>
          <p14:tracePt t="56393" x="3128963" y="3128963"/>
          <p14:tracePt t="56409" x="3179763" y="3154363"/>
          <p14:tracePt t="56426" x="3205163" y="3154363"/>
          <p14:tracePt t="56443" x="3216275" y="3165475"/>
          <p14:tracePt t="56477" x="3216275" y="3178175"/>
          <p14:tracePt t="56493" x="3205163" y="3190875"/>
          <p14:tracePt t="56500" x="3192463" y="3190875"/>
          <p14:tracePt t="56509" x="3179763" y="3203575"/>
          <p14:tracePt t="56526" x="3103563" y="3228975"/>
          <p14:tracePt t="56543" x="3028950" y="3241675"/>
          <p14:tracePt t="56559" x="2916238" y="3267075"/>
          <p14:tracePt t="56576" x="2728913" y="3278188"/>
          <p14:tracePt t="56593" x="2628900" y="3278188"/>
          <p14:tracePt t="56609" x="2528888" y="3278188"/>
          <p14:tracePt t="56626" x="2441575" y="3278188"/>
          <p14:tracePt t="56643" x="2352675" y="3278188"/>
          <p14:tracePt t="56659" x="2278063" y="3278188"/>
          <p14:tracePt t="56676" x="2190750" y="3278188"/>
          <p14:tracePt t="56693" x="2152650" y="3278188"/>
          <p14:tracePt t="56709" x="2116138" y="3278188"/>
          <p14:tracePt t="56726" x="2090738" y="3278188"/>
          <p14:tracePt t="57044" x="2103438" y="3278188"/>
          <p14:tracePt t="57052" x="2116138" y="3278188"/>
          <p14:tracePt t="57060" x="2139950" y="3278188"/>
          <p14:tracePt t="57076" x="2178050" y="3267075"/>
          <p14:tracePt t="57093" x="2228850" y="3267075"/>
          <p14:tracePt t="57109" x="2290763" y="3267075"/>
          <p14:tracePt t="57126" x="2365375" y="3254375"/>
          <p14:tracePt t="57143" x="2452688" y="3254375"/>
          <p14:tracePt t="57143" x="2490788" y="3254375"/>
          <p14:tracePt t="57159" x="2590800" y="3254375"/>
          <p14:tracePt t="57176" x="2667000" y="3254375"/>
          <p14:tracePt t="57192" x="2741613" y="3254375"/>
          <p14:tracePt t="57209" x="2803525" y="3254375"/>
          <p14:tracePt t="57226" x="2854325" y="3254375"/>
          <p14:tracePt t="57243" x="2903538" y="3254375"/>
          <p14:tracePt t="57243" x="2916238" y="3254375"/>
          <p14:tracePt t="57259" x="2954338" y="3254375"/>
          <p14:tracePt t="57276" x="2979738" y="3254375"/>
          <p14:tracePt t="57293" x="2992438" y="3254375"/>
          <p14:tracePt t="57964" x="2979738" y="3254375"/>
          <p14:tracePt t="57972" x="2954338" y="3254375"/>
          <p14:tracePt t="57979" x="2928938" y="3254375"/>
          <p14:tracePt t="57993" x="2890838" y="3254375"/>
          <p14:tracePt t="57994" x="2867025" y="3254375"/>
          <p14:tracePt t="58010" x="2767013" y="3254375"/>
          <p14:tracePt t="58026" x="2678113" y="3254375"/>
          <p14:tracePt t="58043" x="2554288" y="3254375"/>
          <p14:tracePt t="58059" x="2403475" y="3254375"/>
          <p14:tracePt t="58076" x="2252663" y="3254375"/>
          <p14:tracePt t="58093" x="2127250" y="3254375"/>
          <p14:tracePt t="58110" x="1990725" y="3254375"/>
          <p14:tracePt t="58126" x="1890713" y="3254375"/>
          <p14:tracePt t="58143" x="1801813" y="3254375"/>
          <p14:tracePt t="58159" x="1727200" y="3254375"/>
          <p14:tracePt t="58176" x="1665288" y="3254375"/>
          <p14:tracePt t="58193" x="1614488" y="3254375"/>
          <p14:tracePt t="58194" x="1589088" y="3254375"/>
          <p14:tracePt t="58210" x="1565275" y="3254375"/>
          <p14:tracePt t="58226" x="1552575" y="3254375"/>
          <p14:tracePt t="58585" x="1552575" y="3267075"/>
          <p14:tracePt t="58593" x="1539875" y="3267075"/>
          <p14:tracePt t="58600" x="1527175" y="3278188"/>
          <p14:tracePt t="58609" x="1514475" y="3290888"/>
          <p14:tracePt t="58626" x="1489075" y="3328988"/>
          <p14:tracePt t="58643" x="1452563" y="3354388"/>
          <p14:tracePt t="58659" x="1401763" y="3390900"/>
          <p14:tracePt t="58676" x="1363663" y="3416300"/>
          <p14:tracePt t="58677" x="1339850" y="3429000"/>
          <p14:tracePt t="58693" x="1301750" y="3454400"/>
          <p14:tracePt t="58709" x="1263650" y="3490913"/>
          <p14:tracePt t="58726" x="1227138" y="3503613"/>
          <p14:tracePt t="58743" x="1214438" y="3516313"/>
          <p14:tracePt t="58759" x="1201738" y="3529013"/>
          <p14:tracePt t="58776" x="1189038" y="3529013"/>
          <p14:tracePt t="58792" x="1176338" y="3529013"/>
          <p14:tracePt t="59068" x="1176338" y="3541713"/>
          <p14:tracePt t="59083" x="1176338" y="3567113"/>
          <p14:tracePt t="59091" x="1176338" y="3579813"/>
          <p14:tracePt t="59099" x="1176338" y="3603625"/>
          <p14:tracePt t="59109" x="1176338" y="3616325"/>
          <p14:tracePt t="59126" x="1176338" y="3654425"/>
          <p14:tracePt t="59143" x="1176338" y="3692525"/>
          <p14:tracePt t="59159" x="1176338" y="3729038"/>
          <p14:tracePt t="59176" x="1176338" y="3767138"/>
          <p14:tracePt t="59192" x="1176338" y="3792538"/>
          <p14:tracePt t="59209" x="1176338" y="3803650"/>
          <p14:tracePt t="59865" x="1189038" y="3803650"/>
          <p14:tracePt t="59872" x="1214438" y="3803650"/>
          <p14:tracePt t="59880" x="1239838" y="3803650"/>
          <p14:tracePt t="59893" x="1263650" y="3803650"/>
          <p14:tracePt t="59910" x="1339850" y="3803650"/>
          <p14:tracePt t="59911" x="1389063" y="3816350"/>
          <p14:tracePt t="59926" x="1439863" y="3816350"/>
          <p14:tracePt t="59927" x="1489075" y="3829050"/>
          <p14:tracePt t="59942" x="1652588" y="3854450"/>
          <p14:tracePt t="59959" x="1790700" y="3867150"/>
          <p14:tracePt t="59976" x="1890713" y="3879850"/>
          <p14:tracePt t="59992" x="1990725" y="3879850"/>
          <p14:tracePt t="60010" x="2039938" y="3879850"/>
          <p14:tracePt t="60010" x="2052638" y="3879850"/>
          <p14:tracePt t="60026" x="2090738" y="3892550"/>
          <p14:tracePt t="61345" x="2103438" y="3892550"/>
          <p14:tracePt t="61360" x="2116138" y="3892550"/>
          <p14:tracePt t="61375" x="2127250" y="3892550"/>
          <p14:tracePt t="61382" x="2139950" y="3892550"/>
          <p14:tracePt t="61398" x="2165350" y="3892550"/>
          <p14:tracePt t="61409" x="2178050" y="3892550"/>
          <p14:tracePt t="61426" x="2216150" y="3892550"/>
          <p14:tracePt t="61443" x="2265363" y="3892550"/>
          <p14:tracePt t="61460" x="2378075" y="3892550"/>
          <p14:tracePt t="61476" x="2478088" y="3892550"/>
          <p14:tracePt t="61493" x="2590800" y="3892550"/>
          <p14:tracePt t="61509" x="2678113" y="3892550"/>
          <p14:tracePt t="61526" x="2741613" y="3892550"/>
          <p14:tracePt t="61543" x="2790825" y="3892550"/>
          <p14:tracePt t="61543" x="2803525" y="3892550"/>
          <p14:tracePt t="61560" x="2841625" y="3892550"/>
          <p14:tracePt t="61576" x="2854325" y="3892550"/>
          <p14:tracePt t="61593" x="2867025" y="3892550"/>
          <p14:tracePt t="61621" x="2879725" y="3892550"/>
          <p14:tracePt t="64258" x="2903538" y="3892550"/>
          <p14:tracePt t="64265" x="2928938" y="3892550"/>
          <p14:tracePt t="64276" x="2967038" y="3879850"/>
          <p14:tracePt t="64293" x="3054350" y="3854450"/>
          <p14:tracePt t="64309" x="3167063" y="3841750"/>
          <p14:tracePt t="64310" x="3216275" y="3829050"/>
          <p14:tracePt t="64326" x="3328988" y="3803650"/>
          <p14:tracePt t="64343" x="3417888" y="3779838"/>
          <p14:tracePt t="64359" x="3505200" y="3767138"/>
          <p14:tracePt t="64376" x="3554413" y="3767138"/>
          <p14:tracePt t="64393" x="3605213" y="3754438"/>
          <p14:tracePt t="64410" x="3617913" y="3754438"/>
          <p14:tracePt t="64411" x="3617913" y="3741738"/>
          <p14:tracePt t="64426" x="3630613" y="3741738"/>
          <p14:tracePt t="64427" x="3643313" y="3741738"/>
          <p14:tracePt t="65951" x="3630613" y="3741738"/>
          <p14:tracePt t="65959" x="3617913" y="3741738"/>
          <p14:tracePt t="65967" x="3605213" y="3741738"/>
          <p14:tracePt t="65976" x="3592513" y="3741738"/>
          <p14:tracePt t="65993" x="3541713" y="3741738"/>
          <p14:tracePt t="66009" x="3467100" y="3729038"/>
          <p14:tracePt t="66026" x="3392488" y="3729038"/>
          <p14:tracePt t="66043" x="3292475" y="3729038"/>
          <p14:tracePt t="66043" x="3254375" y="3716338"/>
          <p14:tracePt t="66059" x="3079750" y="3716338"/>
          <p14:tracePt t="66076" x="2941638" y="3703638"/>
          <p14:tracePt t="66093" x="2803525" y="3703638"/>
          <p14:tracePt t="66110" x="2716213" y="3703638"/>
          <p14:tracePt t="66126" x="2654300" y="3692525"/>
          <p14:tracePt t="66127" x="2616200" y="3692525"/>
          <p14:tracePt t="66143" x="2554288" y="3692525"/>
          <p14:tracePt t="66159" x="2490788" y="3692525"/>
          <p14:tracePt t="66176" x="2428875" y="3692525"/>
          <p14:tracePt t="66193" x="2378075" y="3692525"/>
          <p14:tracePt t="66209" x="2339975" y="3692525"/>
          <p14:tracePt t="66226" x="2303463" y="3692525"/>
          <p14:tracePt t="66227" x="2290763" y="3692525"/>
          <p14:tracePt t="66243" x="2265363" y="3692525"/>
          <p14:tracePt t="66259" x="2252663" y="3692525"/>
          <p14:tracePt t="66276" x="2239963" y="3692525"/>
          <p14:tracePt t="66293" x="2228850" y="3692525"/>
          <p14:tracePt t="66327" x="2216150" y="3692525"/>
          <p14:tracePt t="66419" x="2203450" y="3692525"/>
          <p14:tracePt t="66442" x="2190750" y="3692525"/>
          <p14:tracePt t="66473" x="2178050" y="3692525"/>
          <p14:tracePt t="66779" x="2165350" y="3692525"/>
          <p14:tracePt t="67048" x="2190750" y="3692525"/>
          <p14:tracePt t="67055" x="2216150" y="3692525"/>
          <p14:tracePt t="67063" x="2239963" y="3692525"/>
          <p14:tracePt t="67076" x="2278063" y="3692525"/>
          <p14:tracePt t="67093" x="2365375" y="3692525"/>
          <p14:tracePt t="67094" x="2416175" y="3692525"/>
          <p14:tracePt t="67109" x="2554288" y="3692525"/>
          <p14:tracePt t="67126" x="2690813" y="3692525"/>
          <p14:tracePt t="67143" x="2841625" y="3692525"/>
          <p14:tracePt t="67159" x="2979738" y="3692525"/>
          <p14:tracePt t="67176" x="3054350" y="3692525"/>
          <p14:tracePt t="67193" x="3167063" y="3692525"/>
          <p14:tracePt t="67210" x="3205163" y="3692525"/>
          <p14:tracePt t="67226" x="3267075" y="3692525"/>
          <p14:tracePt t="67243" x="3292475" y="3692525"/>
          <p14:tracePt t="67260" x="3328988" y="3692525"/>
          <p14:tracePt t="67276" x="3354388" y="3692525"/>
          <p14:tracePt t="67293" x="3367088" y="3692525"/>
          <p14:tracePt t="71271" x="3379788" y="3692525"/>
          <p14:tracePt t="71279" x="3405188" y="3692525"/>
          <p14:tracePt t="71286" x="3417888" y="3692525"/>
          <p14:tracePt t="71294" x="3429000" y="3692525"/>
          <p14:tracePt t="71310" x="3492500" y="3692525"/>
          <p14:tracePt t="71326" x="3541713" y="3692525"/>
          <p14:tracePt t="71343" x="3567113" y="3692525"/>
          <p14:tracePt t="71359" x="3592513" y="3692525"/>
          <p14:tracePt t="71376" x="3605213" y="3692525"/>
          <p14:tracePt t="71417" x="3605213" y="3703638"/>
          <p14:tracePt t="71425" x="3592513" y="3716338"/>
          <p14:tracePt t="71432" x="3554413" y="3716338"/>
          <p14:tracePt t="71443" x="3517900" y="3716338"/>
          <p14:tracePt t="71459" x="3441700" y="3716338"/>
          <p14:tracePt t="71476" x="3367088" y="3716338"/>
          <p14:tracePt t="71493" x="3241675" y="3716338"/>
          <p14:tracePt t="71509" x="3167063" y="3716338"/>
          <p14:tracePt t="71526" x="3079750" y="3716338"/>
          <p14:tracePt t="71543" x="3028950" y="3692525"/>
          <p14:tracePt t="71559" x="2992438" y="3692525"/>
          <p14:tracePt t="71576" x="2967038" y="3679825"/>
          <p14:tracePt t="71593" x="2941638" y="3679825"/>
          <p14:tracePt t="71610" x="2928938" y="3679825"/>
          <p14:tracePt t="72260" x="2916238" y="3679825"/>
          <p14:tracePt t="72268" x="2879725" y="3679825"/>
          <p14:tracePt t="72276" x="2854325" y="3679825"/>
          <p14:tracePt t="72293" x="2778125" y="3679825"/>
          <p14:tracePt t="72310" x="2678113" y="3679825"/>
          <p14:tracePt t="72326" x="2516188" y="3679825"/>
          <p14:tracePt t="72343" x="2339975" y="3703638"/>
          <p14:tracePt t="72360" x="2078038" y="3767138"/>
          <p14:tracePt t="72376" x="1890713" y="3803650"/>
          <p14:tracePt t="72393" x="1727200" y="3841750"/>
          <p14:tracePt t="72409" x="1589088" y="3867150"/>
          <p14:tracePt t="72426" x="1489075" y="3916363"/>
          <p14:tracePt t="72443" x="1414463" y="3929063"/>
          <p14:tracePt t="72460" x="1327150" y="3967163"/>
          <p14:tracePt t="72476" x="1301750" y="3967163"/>
          <p14:tracePt t="72493" x="1289050" y="3979863"/>
          <p14:tracePt t="72735" x="1276350" y="3979863"/>
          <p14:tracePt t="72759" x="1263650" y="3992563"/>
          <p14:tracePt t="72766" x="1263650" y="4005263"/>
          <p14:tracePt t="72776" x="1252538" y="4005263"/>
          <p14:tracePt t="72793" x="1252538" y="4017963"/>
          <p14:tracePt t="72809" x="1252538" y="4041775"/>
          <p14:tracePt t="72826" x="1252538" y="4079875"/>
          <p14:tracePt t="72827" x="1252538" y="4105275"/>
          <p14:tracePt t="72843" x="1252538" y="4129088"/>
          <p14:tracePt t="72859" x="1252538" y="4167188"/>
          <p14:tracePt t="72876" x="1276350" y="4205288"/>
          <p14:tracePt t="72893" x="1301750" y="4241800"/>
          <p14:tracePt t="72909" x="1327150" y="4267200"/>
          <p14:tracePt t="72927" x="1363663" y="4292600"/>
          <p14:tracePt t="72943" x="1376363" y="4305300"/>
          <p14:tracePt t="73624" x="1389063" y="4305300"/>
          <p14:tracePt t="73640" x="1414463" y="4305300"/>
          <p14:tracePt t="73647" x="1439863" y="4305300"/>
          <p14:tracePt t="73659" x="1476375" y="4305300"/>
          <p14:tracePt t="73676" x="1601788" y="4318000"/>
          <p14:tracePt t="73693" x="1778000" y="4330700"/>
          <p14:tracePt t="73709" x="2116138" y="4354513"/>
          <p14:tracePt t="73726" x="2328863" y="4367213"/>
          <p14:tracePt t="73743" x="2528888" y="4379913"/>
          <p14:tracePt t="73759" x="2654300" y="4379913"/>
          <p14:tracePt t="73776" x="2690813" y="4379913"/>
          <p14:tracePt t="73793" x="2716213" y="4379913"/>
          <p14:tracePt t="75011" x="2716213" y="4392613"/>
          <p14:tracePt t="75027" x="2741613" y="4392613"/>
          <p14:tracePt t="75035" x="2754313" y="4392613"/>
          <p14:tracePt t="75043" x="2767013" y="4392613"/>
          <p14:tracePt t="75059" x="2828925" y="4418013"/>
          <p14:tracePt t="75076" x="2890838" y="4430713"/>
          <p14:tracePt t="75093" x="2967038" y="4443413"/>
          <p14:tracePt t="75109" x="3054350" y="4454525"/>
          <p14:tracePt t="75127" x="3205163" y="4492625"/>
          <p14:tracePt t="75143" x="3254375" y="4492625"/>
          <p14:tracePt t="75159" x="3305175" y="4505325"/>
          <p14:tracePt t="75176" x="3317875" y="4505325"/>
          <p14:tracePt t="75193" x="3328988" y="4505325"/>
          <p14:tracePt t="82271" x="3328988" y="4518025"/>
          <p14:tracePt t="82278" x="3305175" y="4530725"/>
          <p14:tracePt t="82286" x="3279775" y="4543425"/>
          <p14:tracePt t="82294" x="3241675" y="4567238"/>
          <p14:tracePt t="82310" x="3154363" y="4605338"/>
          <p14:tracePt t="82326" x="3016250" y="4667250"/>
          <p14:tracePt t="82343" x="2867025" y="4718050"/>
          <p14:tracePt t="82359" x="2716213" y="4743450"/>
          <p14:tracePt t="82376" x="2541588" y="4768850"/>
          <p14:tracePt t="82393" x="2365375" y="4768850"/>
          <p14:tracePt t="82394" x="2303463" y="4768850"/>
          <p14:tracePt t="82410" x="2203450" y="4768850"/>
          <p14:tracePt t="82426" x="2039938" y="4768850"/>
          <p14:tracePt t="82443" x="1927225" y="4768850"/>
          <p14:tracePt t="82460" x="1790700" y="4768850"/>
          <p14:tracePt t="82477" x="1665288" y="4768850"/>
          <p14:tracePt t="82493" x="1501775" y="4805363"/>
          <p14:tracePt t="82510" x="1427163" y="4818063"/>
          <p14:tracePt t="82526" x="1363663" y="4830763"/>
          <p14:tracePt t="82543" x="1314450" y="4843463"/>
          <p14:tracePt t="82559" x="1252538" y="4843463"/>
          <p14:tracePt t="82576" x="1227138" y="4843463"/>
          <p14:tracePt t="82578" x="1214438" y="4843463"/>
          <p14:tracePt t="83268" x="1239838" y="4843463"/>
          <p14:tracePt t="83275" x="1263650" y="4843463"/>
          <p14:tracePt t="83282" x="1289050" y="4843463"/>
          <p14:tracePt t="83293" x="1314450" y="4843463"/>
          <p14:tracePt t="83310" x="1401763" y="4843463"/>
          <p14:tracePt t="83326" x="1501775" y="4843463"/>
          <p14:tracePt t="83343" x="1639888" y="4843463"/>
          <p14:tracePt t="83344" x="1689100" y="4843463"/>
          <p14:tracePt t="83360" x="1778000" y="4856163"/>
          <p14:tracePt t="83376" x="1839913" y="4856163"/>
          <p14:tracePt t="83393" x="1878013" y="4856163"/>
          <p14:tracePt t="83409" x="1914525" y="4856163"/>
          <p14:tracePt t="83812" x="1939925" y="4856163"/>
          <p14:tracePt t="83820" x="1965325" y="4856163"/>
          <p14:tracePt t="83827" x="1990725" y="4856163"/>
          <p14:tracePt t="83843" x="2078038" y="4856163"/>
          <p14:tracePt t="83859" x="2190750" y="4856163"/>
          <p14:tracePt t="83876" x="2365375" y="4856163"/>
          <p14:tracePt t="83893" x="2516188" y="4856163"/>
          <p14:tracePt t="83909" x="2616200" y="4856163"/>
          <p14:tracePt t="83926" x="2754313" y="4856163"/>
          <p14:tracePt t="83943" x="2778125" y="4856163"/>
          <p14:tracePt t="84502" x="2790825" y="4856163"/>
          <p14:tracePt t="84517" x="2816225" y="4856163"/>
          <p14:tracePt t="84524" x="2841625" y="4856163"/>
          <p14:tracePt t="84533" x="2867025" y="4856163"/>
          <p14:tracePt t="84543" x="2903538" y="4856163"/>
          <p14:tracePt t="84559" x="2992438" y="4856163"/>
          <p14:tracePt t="84576" x="3103563" y="4856163"/>
          <p14:tracePt t="84594" x="3279775" y="4856163"/>
          <p14:tracePt t="84610" x="3354388" y="4856163"/>
          <p14:tracePt t="84626" x="3417888" y="4856163"/>
          <p14:tracePt t="84643" x="3441700" y="4856163"/>
          <p14:tracePt t="84663" x="3454400" y="4856163"/>
          <p14:tracePt t="84962" x="3467100" y="4856163"/>
          <p14:tracePt t="84977" x="3479800" y="4856163"/>
          <p14:tracePt t="84985" x="3492500" y="4856163"/>
          <p14:tracePt t="84993" x="3517900" y="4856163"/>
          <p14:tracePt t="85009" x="3592513" y="4856163"/>
          <p14:tracePt t="85026" x="3705225" y="4856163"/>
          <p14:tracePt t="85043" x="3879850" y="4856163"/>
          <p14:tracePt t="85060" x="3992563" y="4843463"/>
          <p14:tracePt t="85077" x="4156075" y="4843463"/>
          <p14:tracePt t="85093" x="4217988" y="4843463"/>
          <p14:tracePt t="85115" x="4230688" y="4843463"/>
          <p14:tracePt t="85882" x="4243388" y="4843463"/>
          <p14:tracePt t="85897" x="4256088" y="4843463"/>
          <p14:tracePt t="85905" x="4281488" y="4843463"/>
          <p14:tracePt t="85912" x="4318000" y="4843463"/>
          <p14:tracePt t="85926" x="4343400" y="4843463"/>
          <p14:tracePt t="85927" x="4381500" y="4843463"/>
          <p14:tracePt t="85944" x="4468813" y="4830763"/>
          <p14:tracePt t="85960" x="4556125" y="4830763"/>
          <p14:tracePt t="85976" x="4630738" y="4830763"/>
          <p14:tracePt t="85993" x="4719638" y="4830763"/>
          <p14:tracePt t="86010" x="4794250" y="4830763"/>
          <p14:tracePt t="86026" x="4843463" y="4830763"/>
          <p14:tracePt t="89316" x="4856163" y="4830763"/>
          <p14:tracePt t="89324" x="4868863" y="4830763"/>
          <p14:tracePt t="89331" x="4906963" y="4830763"/>
          <p14:tracePt t="89343" x="4945063" y="4830763"/>
          <p14:tracePt t="89360" x="5068888" y="4805363"/>
          <p14:tracePt t="89377" x="5383213" y="4730750"/>
          <p14:tracePt t="89393" x="5607050" y="4679950"/>
          <p14:tracePt t="89409" x="5795963" y="4618038"/>
          <p14:tracePt t="89426" x="5970588" y="4567238"/>
          <p14:tracePt t="89443" x="6057900" y="4554538"/>
          <p14:tracePt t="89460" x="6121400" y="4530725"/>
          <p14:tracePt t="89476" x="6146800" y="4530725"/>
          <p14:tracePt t="89515" x="6121400" y="4530725"/>
          <p14:tracePt t="89523" x="6096000" y="4518025"/>
          <p14:tracePt t="89530" x="6045200" y="4518025"/>
          <p14:tracePt t="89543" x="5983288" y="4505325"/>
          <p14:tracePt t="89560" x="5770563" y="4467225"/>
          <p14:tracePt t="89561" x="5657850" y="4443413"/>
          <p14:tracePt t="89577" x="5407025" y="4405313"/>
          <p14:tracePt t="89593" x="5157788" y="4379913"/>
          <p14:tracePt t="89609" x="4956175" y="4367213"/>
          <p14:tracePt t="89626" x="4781550" y="4367213"/>
          <p14:tracePt t="89643" x="4681538" y="4367213"/>
          <p14:tracePt t="89660" x="4606925" y="4367213"/>
          <p14:tracePt t="89661" x="4581525" y="4367213"/>
          <p14:tracePt t="89676" x="4543425" y="4367213"/>
          <p14:tracePt t="89693" x="4530725" y="4367213"/>
          <p14:tracePt t="95541" x="4518025" y="4367213"/>
          <p14:tracePt t="95549" x="4506913" y="4367213"/>
          <p14:tracePt t="95560" x="4494213" y="4367213"/>
          <p14:tracePt t="95576" x="4443413" y="4367213"/>
          <p14:tracePt t="95593" x="4394200" y="4367213"/>
          <p14:tracePt t="95594" x="4356100" y="4367213"/>
          <p14:tracePt t="95610" x="4281488" y="4367213"/>
          <p14:tracePt t="95626" x="4181475" y="4367213"/>
          <p14:tracePt t="95643" x="4092575" y="4367213"/>
          <p14:tracePt t="95660" x="4017963" y="4367213"/>
          <p14:tracePt t="95676" x="3943350" y="4367213"/>
          <p14:tracePt t="95694" x="3867150" y="4367213"/>
          <p14:tracePt t="95710" x="3843338" y="4367213"/>
          <p14:tracePt t="95726" x="3830638" y="4367213"/>
          <p14:tracePt t="95809" x="3856038" y="4367213"/>
          <p14:tracePt t="95816" x="3879850" y="4354513"/>
          <p14:tracePt t="95827" x="3905250" y="4354513"/>
          <p14:tracePt t="95843" x="3992563" y="4354513"/>
          <p14:tracePt t="95860" x="4105275" y="4354513"/>
          <p14:tracePt t="95877" x="4192588" y="4354513"/>
          <p14:tracePt t="95878" x="4256088" y="4354513"/>
          <p14:tracePt t="95894" x="4305300" y="4354513"/>
          <p14:tracePt t="95894" x="4356100" y="4354513"/>
          <p14:tracePt t="95910" x="4456113" y="4354513"/>
          <p14:tracePt t="95926" x="4530725" y="4379913"/>
          <p14:tracePt t="95943" x="4581525" y="4379913"/>
          <p14:tracePt t="95960" x="4606925" y="4379913"/>
          <p14:tracePt t="95977" x="4619625" y="4379913"/>
          <p14:tracePt t="96361" x="4630738" y="4379913"/>
          <p14:tracePt t="96376" x="4643438" y="4379913"/>
          <p14:tracePt t="96383" x="4656138" y="4379913"/>
          <p14:tracePt t="96393" x="4694238" y="4379913"/>
          <p14:tracePt t="96409" x="4768850" y="4379913"/>
          <p14:tracePt t="96427" x="4919663" y="4379913"/>
          <p14:tracePt t="96443" x="5119688" y="4379913"/>
          <p14:tracePt t="96460" x="5319713" y="4392613"/>
          <p14:tracePt t="96460" x="5407025" y="4405313"/>
          <p14:tracePt t="96476" x="5545138" y="4418013"/>
          <p14:tracePt t="96493" x="5645150" y="4418013"/>
          <p14:tracePt t="96510" x="5732463" y="4418013"/>
          <p14:tracePt t="96526" x="5795963" y="4418013"/>
          <p14:tracePt t="96543" x="5857875" y="4418013"/>
          <p14:tracePt t="96544" x="5883275" y="4418013"/>
          <p14:tracePt t="96575" x="5895975" y="4418013"/>
          <p14:tracePt t="96913" x="5883275" y="4418013"/>
          <p14:tracePt t="96921" x="5870575" y="4418013"/>
          <p14:tracePt t="96928" x="5832475" y="4418013"/>
          <p14:tracePt t="96944" x="5770563" y="4418013"/>
          <p14:tracePt t="96960" x="5670550" y="4418013"/>
          <p14:tracePt t="96977" x="5507038" y="4418013"/>
          <p14:tracePt t="96993" x="5319713" y="4392613"/>
          <p14:tracePt t="97010" x="5106988" y="4341813"/>
          <p14:tracePt t="97026" x="4881563" y="4318000"/>
          <p14:tracePt t="97027" x="4781550" y="4318000"/>
          <p14:tracePt t="97043" x="4706938" y="4305300"/>
          <p14:tracePt t="97044" x="4630738" y="4292600"/>
          <p14:tracePt t="97060" x="4518025" y="4279900"/>
          <p14:tracePt t="97077" x="4468813" y="4279900"/>
          <p14:tracePt t="97093" x="4430713" y="4279900"/>
          <p14:tracePt t="97110" x="4418013" y="4267200"/>
          <p14:tracePt t="97158" x="4430713" y="4267200"/>
          <p14:tracePt t="97165" x="4468813" y="4267200"/>
          <p14:tracePt t="97176" x="4518025" y="4267200"/>
          <p14:tracePt t="97194" x="4668838" y="4267200"/>
          <p14:tracePt t="97210" x="4945063" y="4267200"/>
          <p14:tracePt t="97211" x="5068888" y="4267200"/>
          <p14:tracePt t="97228" x="5370513" y="4267200"/>
          <p14:tracePt t="97243" x="5619750" y="4267200"/>
          <p14:tracePt t="97260" x="5857875" y="4279900"/>
          <p14:tracePt t="97277" x="6008688" y="4279900"/>
          <p14:tracePt t="97293" x="6121400" y="4279900"/>
          <p14:tracePt t="97310" x="6196013" y="4279900"/>
          <p14:tracePt t="97703" x="6208713" y="4267200"/>
          <p14:tracePt t="97710" x="6221413" y="4267200"/>
          <p14:tracePt t="97717" x="6234113" y="4267200"/>
          <p14:tracePt t="97727" x="6246813" y="4254500"/>
          <p14:tracePt t="97743" x="6308725" y="4254500"/>
          <p14:tracePt t="97760" x="6408738" y="4241800"/>
          <p14:tracePt t="97776" x="6572250" y="4241800"/>
          <p14:tracePt t="97794" x="6759575" y="4241800"/>
          <p14:tracePt t="97810" x="6872288" y="4241800"/>
          <p14:tracePt t="97826" x="6985000" y="4241800"/>
          <p14:tracePt t="97843" x="7046913" y="4241800"/>
          <p14:tracePt t="97860" x="7085013" y="4241800"/>
          <p14:tracePt t="97886" x="7097713" y="4241800"/>
          <p14:tracePt t="98323" x="7085013" y="4241800"/>
          <p14:tracePt t="98330" x="7059613" y="4241800"/>
          <p14:tracePt t="98343" x="7034213" y="4241800"/>
          <p14:tracePt t="98360" x="6959600" y="4241800"/>
          <p14:tracePt t="98377" x="6859588" y="4241800"/>
          <p14:tracePt t="98377" x="6797675" y="4241800"/>
          <p14:tracePt t="98393" x="6646863" y="4241800"/>
          <p14:tracePt t="98410" x="6508750" y="4241800"/>
          <p14:tracePt t="98426" x="6383338" y="4241800"/>
          <p14:tracePt t="98443" x="6270625" y="4241800"/>
          <p14:tracePt t="98460" x="6170613" y="4241800"/>
          <p14:tracePt t="98461" x="6121400" y="4241800"/>
          <p14:tracePt t="98477" x="6057900" y="4241800"/>
          <p14:tracePt t="98493" x="6045200" y="4241800"/>
          <p14:tracePt t="99534" x="6057900" y="4241800"/>
          <p14:tracePt t="99542" x="6083300" y="4241800"/>
          <p14:tracePt t="99550" x="6108700" y="4230688"/>
          <p14:tracePt t="99560" x="6146800" y="4230688"/>
          <p14:tracePt t="99577" x="6259513" y="4217988"/>
          <p14:tracePt t="99593" x="6408738" y="4205288"/>
          <p14:tracePt t="99610" x="6559550" y="4192588"/>
          <p14:tracePt t="99627" x="6772275" y="4192588"/>
          <p14:tracePt t="99643" x="6846888" y="4192588"/>
          <p14:tracePt t="99660" x="6910388" y="4192588"/>
          <p14:tracePt t="99677" x="6959600" y="4192588"/>
          <p14:tracePt t="99694" x="6997700" y="4192588"/>
          <p14:tracePt t="99695" x="7021513" y="4192588"/>
          <p14:tracePt t="99710" x="7046913" y="4192588"/>
          <p14:tracePt t="100531" x="7034213" y="4192588"/>
          <p14:tracePt t="100539" x="7021513" y="4192588"/>
          <p14:tracePt t="100546" x="6997700" y="4192588"/>
          <p14:tracePt t="100560" x="6985000" y="4192588"/>
          <p14:tracePt t="100577" x="6884988" y="4192588"/>
          <p14:tracePt t="100593" x="6808788" y="4192588"/>
          <p14:tracePt t="100610" x="6708775" y="4192588"/>
          <p14:tracePt t="100627" x="6559550" y="4192588"/>
          <p14:tracePt t="100643" x="6383338" y="4192588"/>
          <p14:tracePt t="100660" x="6234113" y="4192588"/>
          <p14:tracePt t="100661" x="6157913" y="4192588"/>
          <p14:tracePt t="100677" x="6045200" y="4192588"/>
          <p14:tracePt t="100693" x="5945188" y="4192588"/>
          <p14:tracePt t="100710" x="5883275" y="4192588"/>
          <p14:tracePt t="100727" x="5821363" y="4192588"/>
          <p14:tracePt t="100743" x="5770563" y="4192588"/>
          <p14:tracePt t="100760" x="5745163" y="4192588"/>
          <p14:tracePt t="101266" x="5732463" y="4192588"/>
          <p14:tracePt t="101274" x="5719763" y="4192588"/>
          <p14:tracePt t="101282" x="5695950" y="4192588"/>
          <p14:tracePt t="101293" x="5670550" y="4192588"/>
          <p14:tracePt t="101310" x="5595938" y="4192588"/>
          <p14:tracePt t="101326" x="5519738" y="4192588"/>
          <p14:tracePt t="101344" x="5357813" y="4205288"/>
          <p14:tracePt t="101360" x="5181600" y="4217988"/>
          <p14:tracePt t="101376" x="5057775" y="4230688"/>
          <p14:tracePt t="101393" x="4919663" y="4230688"/>
          <p14:tracePt t="101410" x="4832350" y="4230688"/>
          <p14:tracePt t="101427" x="4768850" y="4230688"/>
          <p14:tracePt t="101428" x="4756150" y="4230688"/>
          <p14:tracePt t="101450" x="4743450" y="4230688"/>
          <p14:tracePt t="102463" x="4732338" y="4230688"/>
          <p14:tracePt t="102478" x="4706938" y="4230688"/>
          <p14:tracePt t="102486" x="4694238" y="4230688"/>
          <p14:tracePt t="102494" x="4681538" y="4230688"/>
          <p14:tracePt t="102510" x="4630738" y="4230688"/>
          <p14:tracePt t="102526" x="4606925" y="4241800"/>
          <p14:tracePt t="102543" x="4556125" y="4241800"/>
          <p14:tracePt t="102560" x="4518025" y="4241800"/>
          <p14:tracePt t="102576" x="4468813" y="4241800"/>
          <p14:tracePt t="102577" x="4443413" y="4241800"/>
          <p14:tracePt t="102593" x="4381500" y="4241800"/>
          <p14:tracePt t="102610" x="4318000" y="4241800"/>
          <p14:tracePt t="102627" x="4268788" y="4241800"/>
          <p14:tracePt t="102644" x="4205288" y="4254500"/>
          <p14:tracePt t="102660" x="4156075" y="4267200"/>
          <p14:tracePt t="102661" x="4130675" y="4267200"/>
          <p14:tracePt t="102677" x="4081463" y="4279900"/>
          <p14:tracePt t="102693" x="4017963" y="4279900"/>
          <p14:tracePt t="102710" x="3968750" y="4279900"/>
          <p14:tracePt t="102727" x="3930650" y="4292600"/>
          <p14:tracePt t="102744" x="3879850" y="4292600"/>
          <p14:tracePt t="102760" x="3843338" y="4305300"/>
          <p14:tracePt t="102777" x="3805238" y="4305300"/>
          <p14:tracePt t="102793" x="3779838" y="4305300"/>
          <p14:tracePt t="102810" x="3767138" y="4305300"/>
          <p14:tracePt t="102830" x="3756025" y="4305300"/>
          <p14:tracePt t="102907" x="3743325" y="4305300"/>
          <p14:tracePt t="102938" x="3743325" y="4318000"/>
          <p14:tracePt t="102945" x="3730625" y="4318000"/>
          <p14:tracePt t="102976" x="3717925" y="4318000"/>
          <p14:tracePt t="102992" x="3705225" y="4318000"/>
          <p14:tracePt t="103015" x="3692525" y="4330700"/>
          <p14:tracePt t="103030" x="3679825" y="4330700"/>
          <p14:tracePt t="103045" x="3679825" y="4341813"/>
          <p14:tracePt t="103053" x="3667125" y="4341813"/>
          <p14:tracePt t="103068" x="3654425" y="4341813"/>
          <p14:tracePt t="103091" x="3643313" y="4341813"/>
          <p14:tracePt t="103099" x="3630613" y="4341813"/>
          <p14:tracePt t="103122" x="3630613" y="4354513"/>
          <p14:tracePt t="103129" x="3617913" y="4354513"/>
          <p14:tracePt t="103153" x="3605213" y="4354513"/>
          <p14:tracePt t="103175" x="3592513" y="4354513"/>
          <p14:tracePt t="103191" x="3579813" y="4354513"/>
          <p14:tracePt t="103206" x="3579813" y="4367213"/>
          <p14:tracePt t="103214" x="3567113" y="4367213"/>
          <p14:tracePt t="103236" x="3554413" y="4367213"/>
          <p14:tracePt t="103260" x="3541713" y="4367213"/>
          <p14:tracePt t="103275" x="3530600" y="4379913"/>
          <p14:tracePt t="103298" x="3517900" y="4379913"/>
          <p14:tracePt t="103306" x="3517900" y="4392613"/>
          <p14:tracePt t="103321" x="3505200" y="4392613"/>
          <p14:tracePt t="103352" x="3492500" y="4392613"/>
          <p14:tracePt t="103367" x="3479800" y="4392613"/>
          <p14:tracePt t="103375" x="3479800" y="4405313"/>
          <p14:tracePt t="103390" x="3467100" y="4405313"/>
          <p14:tracePt t="103421" x="3454400" y="4418013"/>
          <p14:tracePt t="103451" x="3441700" y="4418013"/>
          <p14:tracePt t="103466" x="3441700" y="4430713"/>
          <p14:tracePt t="104271" x="3417888" y="4443413"/>
          <p14:tracePt t="104279" x="3379788" y="4443413"/>
          <p14:tracePt t="104287" x="3354388" y="4443413"/>
          <p14:tracePt t="104294" x="3328988" y="4454525"/>
          <p14:tracePt t="104310" x="3254375" y="4467225"/>
          <p14:tracePt t="104327" x="3154363" y="4479925"/>
          <p14:tracePt t="104343" x="3079750" y="4479925"/>
          <p14:tracePt t="104360" x="2967038" y="4479925"/>
          <p14:tracePt t="104376" x="2867025" y="4467225"/>
          <p14:tracePt t="104394" x="2654300" y="4430713"/>
          <p14:tracePt t="104411" x="2516188" y="4418013"/>
          <p14:tracePt t="104427" x="2403475" y="4392613"/>
          <p14:tracePt t="104443" x="2316163" y="4392613"/>
          <p14:tracePt t="104460" x="2203450" y="4392613"/>
          <p14:tracePt t="104477" x="2116138" y="4392613"/>
          <p14:tracePt t="104478" x="2078038" y="4392613"/>
          <p14:tracePt t="104494" x="2027238" y="4392613"/>
          <p14:tracePt t="104494" x="1990725" y="4379913"/>
          <p14:tracePt t="104510" x="1939925" y="4379913"/>
          <p14:tracePt t="104526" x="1878013" y="4379913"/>
          <p14:tracePt t="104543" x="1839913" y="4379913"/>
          <p14:tracePt t="104560" x="1801813" y="4379913"/>
          <p14:tracePt t="104577" x="1778000" y="4379913"/>
          <p14:tracePt t="104593" x="1765300" y="4379913"/>
          <p14:tracePt t="104594" x="1752600" y="4379913"/>
          <p14:tracePt t="104610" x="1739900" y="4379913"/>
          <p14:tracePt t="105008" x="1727200" y="4379913"/>
          <p14:tracePt t="105015" x="1714500" y="4379913"/>
          <p14:tracePt t="105027" x="1701800" y="4379913"/>
          <p14:tracePt t="105043" x="1665288" y="4379913"/>
          <p14:tracePt t="105060" x="1639888" y="4392613"/>
          <p14:tracePt t="105061" x="1614488" y="4392613"/>
          <p14:tracePt t="105077" x="1589088" y="4392613"/>
          <p14:tracePt t="105093" x="1565275" y="4392613"/>
          <p14:tracePt t="105110" x="1514475" y="4392613"/>
          <p14:tracePt t="105127" x="1489075" y="4405313"/>
          <p14:tracePt t="105143" x="1427163" y="4418013"/>
          <p14:tracePt t="105160" x="1389063" y="4430713"/>
          <p14:tracePt t="105161" x="1363663" y="4430713"/>
          <p14:tracePt t="105176" x="1314450" y="4430713"/>
          <p14:tracePt t="105193" x="1289050" y="4443413"/>
          <p14:tracePt t="105210" x="1252538" y="4454525"/>
          <p14:tracePt t="105227" x="1227138" y="4454525"/>
          <p14:tracePt t="105243" x="1214438" y="4454525"/>
          <p14:tracePt t="105245" x="1201738" y="4467225"/>
          <p14:tracePt t="105268" x="1189038" y="4467225"/>
          <p14:tracePt t="105606" x="1201738" y="4467225"/>
          <p14:tracePt t="105613" x="1214438" y="4467225"/>
          <p14:tracePt t="105621" x="1239838" y="4467225"/>
          <p14:tracePt t="105628" x="1263650" y="4467225"/>
          <p14:tracePt t="105644" x="1314450" y="4467225"/>
          <p14:tracePt t="105660" x="1389063" y="4479925"/>
          <p14:tracePt t="105677" x="1514475" y="4479925"/>
          <p14:tracePt t="105693" x="1665288" y="4492625"/>
          <p14:tracePt t="105710" x="1839913" y="4505325"/>
          <p14:tracePt t="105727" x="1990725" y="4518025"/>
          <p14:tracePt t="105728" x="2078038" y="4530725"/>
          <p14:tracePt t="105744" x="2216150" y="4543425"/>
          <p14:tracePt t="105760" x="2303463" y="4567238"/>
          <p14:tracePt t="105776" x="2403475" y="4579938"/>
          <p14:tracePt t="105793" x="2452688" y="4579938"/>
          <p14:tracePt t="105810" x="2478088" y="4579938"/>
          <p14:tracePt t="106250" x="2490788" y="4579938"/>
          <p14:tracePt t="106257" x="2528888" y="4579938"/>
          <p14:tracePt t="106264" x="2565400" y="4579938"/>
          <p14:tracePt t="106276" x="2603500" y="4579938"/>
          <p14:tracePt t="106295" x="2816225" y="4579938"/>
          <p14:tracePt t="106310" x="2928938" y="4579938"/>
          <p14:tracePt t="106311" x="3054350" y="4579938"/>
          <p14:tracePt t="106326" x="3317875" y="4579938"/>
          <p14:tracePt t="106344" x="3579813" y="4579938"/>
          <p14:tracePt t="106360" x="3879850" y="4579938"/>
          <p14:tracePt t="106377" x="4117975" y="4579938"/>
          <p14:tracePt t="106393" x="4330700" y="4579938"/>
          <p14:tracePt t="106410" x="4468813" y="4579938"/>
          <p14:tracePt t="106411" x="4530725" y="4579938"/>
          <p14:tracePt t="106426" x="4606925" y="4579938"/>
          <p14:tracePt t="106443" x="4656138" y="4579938"/>
          <p14:tracePt t="106732" x="4668838" y="4579938"/>
          <p14:tracePt t="106740" x="4694238" y="4579938"/>
          <p14:tracePt t="106747" x="4719638" y="4579938"/>
          <p14:tracePt t="106760" x="4743450" y="4579938"/>
          <p14:tracePt t="106777" x="4819650" y="4579938"/>
          <p14:tracePt t="106794" x="4956175" y="4579938"/>
          <p14:tracePt t="106810" x="5068888" y="4579938"/>
          <p14:tracePt t="106826" x="5181600" y="4579938"/>
          <p14:tracePt t="106843" x="5257800" y="4579938"/>
          <p14:tracePt t="106860" x="5332413" y="4579938"/>
          <p14:tracePt t="106877" x="5345113" y="4579938"/>
          <p14:tracePt t="106877" x="5370513" y="4579938"/>
          <p14:tracePt t="107169" x="5357813" y="4579938"/>
          <p14:tracePt t="107177" x="5332413" y="4579938"/>
          <p14:tracePt t="107184" x="5294313" y="4592638"/>
          <p14:tracePt t="107193" x="5257800" y="4605338"/>
          <p14:tracePt t="107210" x="5119688" y="4630738"/>
          <p14:tracePt t="107227" x="4945063" y="4656138"/>
          <p14:tracePt t="107243" x="4756150" y="4667250"/>
          <p14:tracePt t="107260" x="4556125" y="4667250"/>
          <p14:tracePt t="107277" x="4268788" y="4679950"/>
          <p14:tracePt t="107294" x="4117975" y="4679950"/>
          <p14:tracePt t="107310" x="4017963" y="4692650"/>
          <p14:tracePt t="107327" x="3943350" y="4692650"/>
          <p14:tracePt t="107344" x="3892550" y="4705350"/>
          <p14:tracePt t="107345" x="3867150" y="4705350"/>
          <p14:tracePt t="107360" x="3856038" y="4705350"/>
          <p14:tracePt t="107377" x="3843338" y="4705350"/>
          <p14:tracePt t="108181" x="3867150" y="4705350"/>
          <p14:tracePt t="108189" x="3892550" y="4705350"/>
          <p14:tracePt t="108196" x="3917950" y="4705350"/>
          <p14:tracePt t="108210" x="3968750" y="4705350"/>
          <p14:tracePt t="108227" x="4230688" y="4705350"/>
          <p14:tracePt t="108243" x="4468813" y="4705350"/>
          <p14:tracePt t="108260" x="4732338" y="4705350"/>
          <p14:tracePt t="108277" x="4968875" y="4705350"/>
          <p14:tracePt t="108293" x="5207000" y="4705350"/>
          <p14:tracePt t="108310" x="5457825" y="4705350"/>
          <p14:tracePt t="108327" x="5507038" y="4705350"/>
          <p14:tracePt t="108327" x="5545138" y="4705350"/>
          <p14:tracePt t="108343" x="5595938" y="4705350"/>
          <p14:tracePt t="108610" x="5607050" y="4705350"/>
          <p14:tracePt t="108626" x="5619750" y="4705350"/>
          <p14:tracePt t="108633" x="5632450" y="4705350"/>
          <p14:tracePt t="108643" x="5645150" y="4705350"/>
          <p14:tracePt t="108660" x="5695950" y="4705350"/>
          <p14:tracePt t="108676" x="5795963" y="4705350"/>
          <p14:tracePt t="108693" x="5945188" y="4705350"/>
          <p14:tracePt t="108694" x="6034088" y="4705350"/>
          <p14:tracePt t="108710" x="6183313" y="4705350"/>
          <p14:tracePt t="108726" x="6321425" y="4705350"/>
          <p14:tracePt t="108743" x="6408738" y="4705350"/>
          <p14:tracePt t="108760" x="6483350" y="4705350"/>
          <p14:tracePt t="108777" x="6508750" y="4705350"/>
          <p14:tracePt t="108794" x="6521450" y="4705350"/>
          <p14:tracePt t="109185" x="6508750" y="4705350"/>
          <p14:tracePt t="109193" x="6483350" y="4705350"/>
          <p14:tracePt t="109200" x="6472238" y="4705350"/>
          <p14:tracePt t="109210" x="6434138" y="4705350"/>
          <p14:tracePt t="109227" x="6359525" y="4705350"/>
          <p14:tracePt t="109243" x="6259513" y="4705350"/>
          <p14:tracePt t="109260" x="6134100" y="4705350"/>
          <p14:tracePt t="109261" x="6045200" y="4705350"/>
          <p14:tracePt t="109277" x="5870575" y="4705350"/>
          <p14:tracePt t="109293" x="5683250" y="4692650"/>
          <p14:tracePt t="109310" x="5532438" y="4667250"/>
          <p14:tracePt t="109327" x="5407025" y="4667250"/>
          <p14:tracePt t="109343" x="5307013" y="4656138"/>
          <p14:tracePt t="109360" x="5219700" y="4656138"/>
          <p14:tracePt t="109377" x="5132388" y="4656138"/>
          <p14:tracePt t="109393" x="5106988" y="4656138"/>
          <p14:tracePt t="109410" x="5094288" y="4656138"/>
          <p14:tracePt t="109426" x="5081588" y="4656138"/>
          <p14:tracePt t="110128" x="5094288" y="4656138"/>
          <p14:tracePt t="110135" x="5106988" y="4656138"/>
          <p14:tracePt t="110144" x="5132388" y="4656138"/>
          <p14:tracePt t="110160" x="5207000" y="4656138"/>
          <p14:tracePt t="110176" x="5332413" y="4656138"/>
          <p14:tracePt t="110193" x="5483225" y="4656138"/>
          <p14:tracePt t="110210" x="5670550" y="4656138"/>
          <p14:tracePt t="110226" x="5808663" y="4656138"/>
          <p14:tracePt t="110243" x="5970588" y="4656138"/>
          <p14:tracePt t="110260" x="6045200" y="4656138"/>
          <p14:tracePt t="110277" x="6096000" y="4656138"/>
          <p14:tracePt t="110293" x="6134100" y="4656138"/>
          <p14:tracePt t="110310" x="6157913" y="4656138"/>
          <p14:tracePt t="110312" x="6170613" y="4656138"/>
          <p14:tracePt t="110327" x="6183313" y="4656138"/>
          <p14:tracePt t="110343" x="6196013" y="4656138"/>
          <p14:tracePt t="110365" x="6208713" y="4656138"/>
          <p14:tracePt t="111017" x="6196013" y="4656138"/>
          <p14:tracePt t="111025" x="6183313" y="4656138"/>
          <p14:tracePt t="111033" x="6170613" y="4656138"/>
          <p14:tracePt t="111043" x="6157913" y="4656138"/>
          <p14:tracePt t="111060" x="6121400" y="4656138"/>
          <p14:tracePt t="111077" x="6070600" y="4656138"/>
          <p14:tracePt t="111094" x="5945188" y="4630738"/>
          <p14:tracePt t="111110" x="5870575" y="4605338"/>
          <p14:tracePt t="111127" x="5783263" y="4592638"/>
          <p14:tracePt t="111143" x="5719763" y="4567238"/>
          <p14:tracePt t="111160" x="5695950" y="4554538"/>
          <p14:tracePt t="111177" x="5657850" y="4554538"/>
          <p14:tracePt t="111193" x="5632450" y="4543425"/>
          <p14:tracePt t="111210" x="5619750" y="4543425"/>
          <p14:tracePt t="111227" x="5607050" y="4543425"/>
          <p14:tracePt t="111244" x="5595938" y="4543425"/>
          <p14:tracePt t="111260" x="5583238" y="4543425"/>
          <p14:tracePt t="111906" x="5570538" y="4543425"/>
          <p14:tracePt t="111914" x="5557838" y="4543425"/>
          <p14:tracePt t="111921" x="5545138" y="4543425"/>
          <p14:tracePt t="111929" x="5532438" y="4543425"/>
          <p14:tracePt t="111943" x="5507038" y="4554538"/>
          <p14:tracePt t="111960" x="5457825" y="4554538"/>
          <p14:tracePt t="111961" x="5445125" y="4554538"/>
          <p14:tracePt t="111977" x="5383213" y="4567238"/>
          <p14:tracePt t="111993" x="5294313" y="4567238"/>
          <p14:tracePt t="112010" x="5157788" y="4567238"/>
          <p14:tracePt t="112027" x="5032375" y="4567238"/>
          <p14:tracePt t="112043" x="4894263" y="4567238"/>
          <p14:tracePt t="112044" x="4819650" y="4567238"/>
          <p14:tracePt t="112060" x="4694238" y="4554538"/>
          <p14:tracePt t="112077" x="4606925" y="4543425"/>
          <p14:tracePt t="112093" x="4530725" y="4543425"/>
          <p14:tracePt t="112110" x="4468813" y="4543425"/>
          <p14:tracePt t="112127" x="4418013" y="4543425"/>
          <p14:tracePt t="112144" x="4394200" y="4543425"/>
          <p14:tracePt t="112144" x="4381500" y="4543425"/>
          <p14:tracePt t="112160" x="4356100" y="4543425"/>
          <p14:tracePt t="112612" x="4356100" y="4530725"/>
          <p14:tracePt t="112619" x="4381500" y="4518025"/>
          <p14:tracePt t="112627" x="4394200" y="4518025"/>
          <p14:tracePt t="112643" x="4456113" y="4492625"/>
          <p14:tracePt t="112660" x="4556125" y="4467225"/>
          <p14:tracePt t="112677" x="4681538" y="4454525"/>
          <p14:tracePt t="112693" x="4832350" y="4430713"/>
          <p14:tracePt t="112710" x="4981575" y="4418013"/>
          <p14:tracePt t="112711" x="5057775" y="4418013"/>
          <p14:tracePt t="112727" x="5170488" y="4418013"/>
          <p14:tracePt t="112743" x="5281613" y="4405313"/>
          <p14:tracePt t="112760" x="5345113" y="4405313"/>
          <p14:tracePt t="112777" x="5383213" y="4405313"/>
          <p14:tracePt t="112794" x="5394325" y="4405313"/>
          <p14:tracePt t="112810" x="5407025" y="4405313"/>
          <p14:tracePt t="113310" x="5394325" y="4405313"/>
          <p14:tracePt t="113325" x="5370513" y="4405313"/>
          <p14:tracePt t="113331" x="5357813" y="4418013"/>
          <p14:tracePt t="113343" x="5345113" y="4418013"/>
          <p14:tracePt t="113360" x="5294313" y="4418013"/>
          <p14:tracePt t="113376" x="5232400" y="4418013"/>
          <p14:tracePt t="113394" x="5094288" y="4418013"/>
          <p14:tracePt t="113410" x="4994275" y="4418013"/>
          <p14:tracePt t="113427" x="4856163" y="4418013"/>
          <p14:tracePt t="113443" x="4706938" y="4418013"/>
          <p14:tracePt t="113460" x="4581525" y="4418013"/>
          <p14:tracePt t="113477" x="4430713" y="4418013"/>
          <p14:tracePt t="113494" x="4368800" y="4418013"/>
          <p14:tracePt t="113510" x="4318000" y="4418013"/>
          <p14:tracePt t="113527" x="4294188" y="4418013"/>
          <p14:tracePt t="113544" x="4281488" y="4418013"/>
          <p14:tracePt t="116613" x="4294188" y="4418013"/>
          <p14:tracePt t="116621" x="4305300" y="4418013"/>
          <p14:tracePt t="116628" x="4330700" y="4405313"/>
          <p14:tracePt t="116644" x="4406900" y="4392613"/>
          <p14:tracePt t="116660" x="4481513" y="4392613"/>
          <p14:tracePt t="116677" x="4594225" y="4392613"/>
          <p14:tracePt t="116694" x="4732338" y="4392613"/>
          <p14:tracePt t="116710" x="4819650" y="4392613"/>
          <p14:tracePt t="116727" x="4868863" y="4418013"/>
          <p14:tracePt t="116728" x="4881563" y="4418013"/>
          <p14:tracePt t="116744" x="4906963" y="4430713"/>
          <p14:tracePt t="116760" x="4906963" y="4443413"/>
          <p14:tracePt t="116777" x="4906963" y="4454525"/>
          <p14:tracePt t="116794" x="4906963" y="4467225"/>
          <p14:tracePt t="116810" x="4868863" y="4492625"/>
          <p14:tracePt t="116827" x="4794250" y="4530725"/>
          <p14:tracePt t="116844" x="4719638" y="4530725"/>
          <p14:tracePt t="116860" x="4668838" y="4530725"/>
          <p14:tracePt t="116877" x="4594225" y="4530725"/>
          <p14:tracePt t="116893" x="4530725" y="4530725"/>
          <p14:tracePt t="116910" x="4468813" y="4530725"/>
          <p14:tracePt t="116927" x="4394200" y="4530725"/>
          <p14:tracePt t="116943" x="4368800" y="4530725"/>
          <p14:tracePt t="116960" x="4343400" y="4530725"/>
          <p14:tracePt t="116977" x="4330700" y="4530725"/>
          <p14:tracePt t="117586" x="4318000" y="4530725"/>
          <p14:tracePt t="117594" x="4305300" y="4530725"/>
          <p14:tracePt t="117602" x="4281488" y="4530725"/>
          <p14:tracePt t="117610" x="4268788" y="4530725"/>
          <p14:tracePt t="117627" x="4205288" y="4530725"/>
          <p14:tracePt t="117643" x="4143375" y="4530725"/>
          <p14:tracePt t="117660" x="4043363" y="4530725"/>
          <p14:tracePt t="117677" x="3892550" y="4530725"/>
          <p14:tracePt t="117694" x="3643313" y="4554538"/>
          <p14:tracePt t="117710" x="3467100" y="4567238"/>
          <p14:tracePt t="117727" x="3292475" y="4643438"/>
          <p14:tracePt t="117744" x="3092450" y="4679950"/>
          <p14:tracePt t="117760" x="2941638" y="4730750"/>
          <p14:tracePt t="117777" x="2828925" y="4756150"/>
          <p14:tracePt t="117778" x="2790825" y="4768850"/>
          <p14:tracePt t="117794" x="2690813" y="4792663"/>
          <p14:tracePt t="117810" x="2641600" y="4792663"/>
          <p14:tracePt t="117827" x="2578100" y="4805363"/>
          <p14:tracePt t="117844" x="2516188" y="4830763"/>
          <p14:tracePt t="117860" x="2490788" y="4830763"/>
          <p14:tracePt t="117877" x="2478088" y="4830763"/>
          <p14:tracePt t="118131" x="2452688" y="4843463"/>
          <p14:tracePt t="118139" x="2428875" y="4856163"/>
          <p14:tracePt t="118145" x="2403475" y="4856163"/>
          <p14:tracePt t="118160" x="2378075" y="4868863"/>
          <p14:tracePt t="118177" x="2265363" y="4892675"/>
          <p14:tracePt t="118193" x="2178050" y="4918075"/>
          <p14:tracePt t="118210" x="2103438" y="4930775"/>
          <p14:tracePt t="118227" x="1990725" y="4943475"/>
          <p14:tracePt t="118244" x="1927225" y="4968875"/>
          <p14:tracePt t="118260" x="1865313" y="4981575"/>
          <p14:tracePt t="118277" x="1765300" y="5018088"/>
          <p14:tracePt t="118293" x="1701800" y="5030788"/>
          <p14:tracePt t="118310" x="1652588" y="5056188"/>
          <p14:tracePt t="118327" x="1601788" y="5068888"/>
          <p14:tracePt t="118344" x="1565275" y="5081588"/>
          <p14:tracePt t="118360" x="1552575" y="5081588"/>
          <p14:tracePt t="118361" x="1539875" y="5081588"/>
          <p14:tracePt t="118376" x="1527175" y="5081588"/>
          <p14:tracePt t="118667" x="1527175" y="5092700"/>
          <p14:tracePt t="118675" x="1514475" y="5092700"/>
          <p14:tracePt t="118682" x="1501775" y="5105400"/>
          <p14:tracePt t="118693" x="1489075" y="5105400"/>
          <p14:tracePt t="118710" x="1452563" y="5118100"/>
          <p14:tracePt t="118727" x="1414463" y="5130800"/>
          <p14:tracePt t="118728" x="1401763" y="5143500"/>
          <p14:tracePt t="118744" x="1352550" y="5156200"/>
          <p14:tracePt t="118760" x="1327150" y="5156200"/>
          <p14:tracePt t="118777" x="1301750" y="5168900"/>
          <p14:tracePt t="118793" x="1289050" y="5168900"/>
          <p14:tracePt t="118810" x="1276350" y="5168900"/>
          <p14:tracePt t="118826" x="1263650" y="5168900"/>
          <p14:tracePt t="118851" x="1252538" y="5168900"/>
          <p14:tracePt t="118944" x="1263650" y="5168900"/>
          <p14:tracePt t="118951" x="1276350" y="5168900"/>
          <p14:tracePt t="118960" x="1301750" y="5168900"/>
          <p14:tracePt t="118977" x="1363663" y="5168900"/>
          <p14:tracePt t="118994" x="1439863" y="5168900"/>
          <p14:tracePt t="119010" x="1514475" y="5181600"/>
          <p14:tracePt t="119027" x="1627188" y="5205413"/>
          <p14:tracePt t="119043" x="1701800" y="5218113"/>
          <p14:tracePt t="119060" x="1752600" y="5230813"/>
          <p14:tracePt t="119077" x="1790700" y="5243513"/>
          <p14:tracePt t="119094" x="1801813" y="5256213"/>
          <p14:tracePt t="119111" x="1814513" y="5256213"/>
          <p14:tracePt t="120361" x="1827213" y="5256213"/>
          <p14:tracePt t="120377" x="1839913" y="5256213"/>
          <p14:tracePt t="120392" x="1865313" y="5256213"/>
          <p14:tracePt t="120399" x="1890713" y="5256213"/>
          <p14:tracePt t="120410" x="1927225" y="5256213"/>
          <p14:tracePt t="120427" x="1990725" y="5256213"/>
          <p14:tracePt t="120443" x="2103438" y="5256213"/>
          <p14:tracePt t="120445" x="2152650" y="5256213"/>
          <p14:tracePt t="120460" x="2239963" y="5268913"/>
          <p14:tracePt t="120477" x="2428875" y="5268913"/>
          <p14:tracePt t="120493" x="2554288" y="5268913"/>
          <p14:tracePt t="120510" x="2628900" y="5268913"/>
          <p14:tracePt t="120527" x="2678113" y="5268913"/>
          <p14:tracePt t="120544" x="2716213" y="5268913"/>
          <p14:tracePt t="120560" x="2728913" y="5268913"/>
          <p14:tracePt t="125773" x="2703513" y="5268913"/>
          <p14:tracePt t="125780" x="2667000" y="5268913"/>
          <p14:tracePt t="125789" x="2616200" y="5268913"/>
          <p14:tracePt t="125796" x="2554288" y="5268913"/>
          <p14:tracePt t="125811" x="2378075" y="5268913"/>
          <p14:tracePt t="125827" x="2228850" y="5268913"/>
          <p14:tracePt t="125843" x="2052638" y="5268913"/>
          <p14:tracePt t="125860" x="1852613" y="5268913"/>
          <p14:tracePt t="125877" x="1639888" y="5268913"/>
          <p14:tracePt t="125894" x="1439863" y="5281613"/>
          <p14:tracePt t="125911" x="1150938" y="5356225"/>
          <p14:tracePt t="125927" x="1001713" y="5394325"/>
          <p14:tracePt t="125943" x="838200" y="5443538"/>
          <p14:tracePt t="125960" x="725488" y="5481638"/>
          <p14:tracePt t="125977" x="638175" y="5494338"/>
          <p14:tracePt t="125994" x="588963" y="5518150"/>
          <p14:tracePt t="125996" x="576263" y="5530850"/>
          <p14:tracePt t="126011" x="563563" y="5530850"/>
          <p14:tracePt t="126027" x="538163" y="5543550"/>
          <p14:tracePt t="126057" x="525463" y="5543550"/>
          <p14:tracePt t="126332" x="538163" y="5556250"/>
          <p14:tracePt t="126340" x="550863" y="5556250"/>
          <p14:tracePt t="126347" x="576263" y="5568950"/>
          <p14:tracePt t="126360" x="612775" y="5568950"/>
          <p14:tracePt t="126377" x="688975" y="5568950"/>
          <p14:tracePt t="126394" x="788988" y="5594350"/>
          <p14:tracePt t="126395" x="876300" y="5607050"/>
          <p14:tracePt t="126411" x="1063625" y="5630863"/>
          <p14:tracePt t="126427" x="1239838" y="5643563"/>
          <p14:tracePt t="126443" x="1389063" y="5656263"/>
          <p14:tracePt t="126460" x="1476375" y="5668963"/>
          <p14:tracePt t="126477" x="1552575" y="5681663"/>
          <p14:tracePt t="126494" x="1565275" y="5681663"/>
          <p14:tracePt t="127007" x="1577975" y="5681663"/>
          <p14:tracePt t="127014" x="1601788" y="5681663"/>
          <p14:tracePt t="127027" x="1627188" y="5681663"/>
          <p14:tracePt t="127044" x="1689100" y="5681663"/>
          <p14:tracePt t="127045" x="1739900" y="5681663"/>
          <p14:tracePt t="127061" x="1865313" y="5681663"/>
          <p14:tracePt t="127077" x="1978025" y="5681663"/>
          <p14:tracePt t="127094" x="2103438" y="5694363"/>
          <p14:tracePt t="127110" x="2190750" y="5694363"/>
          <p14:tracePt t="127127" x="2265363" y="5694363"/>
          <p14:tracePt t="127143" x="2316163" y="5694363"/>
          <p14:tracePt t="127161" x="2365375" y="5694363"/>
          <p14:tracePt t="127712" x="2378075" y="5694363"/>
          <p14:tracePt t="127720" x="2390775" y="5694363"/>
          <p14:tracePt t="127727" x="2403475" y="5694363"/>
          <p14:tracePt t="127744" x="2465388" y="5694363"/>
          <p14:tracePt t="127760" x="2565400" y="5694363"/>
          <p14:tracePt t="127777" x="2741613" y="5694363"/>
          <p14:tracePt t="127794" x="2941638" y="5694363"/>
          <p14:tracePt t="127810" x="3141663" y="5694363"/>
          <p14:tracePt t="127827" x="3405188" y="5694363"/>
          <p14:tracePt t="127843" x="3554413" y="5694363"/>
          <p14:tracePt t="127860" x="3643313" y="5694363"/>
          <p14:tracePt t="127877" x="3679825" y="5694363"/>
          <p14:tracePt t="134872" x="3692525" y="5694363"/>
          <p14:tracePt t="134888" x="3705225" y="5694363"/>
          <p14:tracePt t="134895" x="3717925" y="5694363"/>
          <p14:tracePt t="134903" x="3743325" y="5694363"/>
          <p14:tracePt t="134911" x="3779838" y="5694363"/>
          <p14:tracePt t="134927" x="3879850" y="5694363"/>
          <p14:tracePt t="134944" x="4056063" y="5694363"/>
          <p14:tracePt t="134960" x="4230688" y="5668963"/>
          <p14:tracePt t="134977" x="4418013" y="5656263"/>
          <p14:tracePt t="134994" x="4606925" y="5619750"/>
          <p14:tracePt t="134995" x="4668838" y="5607050"/>
          <p14:tracePt t="135010" x="4843463" y="5581650"/>
          <p14:tracePt t="135027" x="4968875" y="5556250"/>
          <p14:tracePt t="135044" x="5068888" y="5556250"/>
          <p14:tracePt t="135061" x="5145088" y="5530850"/>
          <p14:tracePt t="135077" x="5170488" y="5518150"/>
          <p14:tracePt t="135078" x="5181600" y="5518150"/>
          <p14:tracePt t="135094" x="5194300" y="5518150"/>
          <p14:tracePt t="135117" x="5181600" y="5518150"/>
          <p14:tracePt t="135127" x="5157788" y="5518150"/>
          <p14:tracePt t="135144" x="5094288" y="5518150"/>
          <p14:tracePt t="135160" x="4994275" y="5518150"/>
          <p14:tracePt t="135177" x="4843463" y="5518150"/>
          <p14:tracePt t="135178" x="4768850" y="5518150"/>
          <p14:tracePt t="135194" x="4619625" y="5518150"/>
          <p14:tracePt t="135210" x="4518025" y="5518150"/>
          <p14:tracePt t="135227" x="4430713" y="5518150"/>
          <p14:tracePt t="135244" x="4381500" y="5494338"/>
          <p14:tracePt t="135260" x="4343400" y="5494338"/>
          <p14:tracePt t="135277" x="4330700" y="5494338"/>
          <p14:tracePt t="137678" x="4343400" y="5494338"/>
          <p14:tracePt t="137685" x="4356100" y="5494338"/>
          <p14:tracePt t="137694" x="4381500" y="5494338"/>
          <p14:tracePt t="137710" x="4443413" y="5494338"/>
          <p14:tracePt t="137727" x="4530725" y="5481638"/>
          <p14:tracePt t="137744" x="4668838" y="5481638"/>
          <p14:tracePt t="137761" x="4768850" y="5481638"/>
          <p14:tracePt t="137762" x="4832350" y="5481638"/>
          <p14:tracePt t="137777" x="4894263" y="5481638"/>
          <p14:tracePt t="137794" x="4956175" y="5481638"/>
          <p14:tracePt t="137810" x="4981575" y="5481638"/>
          <p14:tracePt t="137827" x="5019675" y="5481638"/>
          <p14:tracePt t="137844" x="5032375" y="5481638"/>
          <p14:tracePt t="137860" x="5045075" y="5481638"/>
          <p14:tracePt t="137892" x="5057775" y="5481638"/>
          <p14:tracePt t="138421" x="5068888" y="5481638"/>
          <p14:tracePt t="138428" x="5106988" y="5481638"/>
          <p14:tracePt t="138436" x="5132388" y="5481638"/>
          <p14:tracePt t="138444" x="5157788" y="5481638"/>
          <p14:tracePt t="138460" x="5232400" y="5456238"/>
          <p14:tracePt t="138477" x="5332413" y="5430838"/>
          <p14:tracePt t="138494" x="5445125" y="5430838"/>
          <p14:tracePt t="138510" x="5570538" y="5407025"/>
          <p14:tracePt t="138527" x="5695950" y="5381625"/>
          <p14:tracePt t="138528" x="5745163" y="5368925"/>
          <p14:tracePt t="138544" x="5845175" y="5356225"/>
          <p14:tracePt t="138560" x="5908675" y="5343525"/>
          <p14:tracePt t="138577" x="5970588" y="5343525"/>
          <p14:tracePt t="138594" x="6034088" y="5330825"/>
          <p14:tracePt t="138611" x="6070600" y="5318125"/>
          <p14:tracePt t="138613" x="6096000" y="5318125"/>
          <p14:tracePt t="138627" x="6146800" y="5305425"/>
          <p14:tracePt t="138644" x="6183313" y="5305425"/>
          <p14:tracePt t="138660" x="6196013" y="5305425"/>
          <p14:tracePt t="138677" x="6208713" y="5305425"/>
          <p14:tracePt t="138694" x="6234113" y="5294313"/>
          <p14:tracePt t="138711" x="6246813" y="5294313"/>
          <p14:tracePt t="140376" x="6259513" y="5294313"/>
          <p14:tracePt t="140383" x="6270625" y="5294313"/>
          <p14:tracePt t="140399" x="6283325" y="5294313"/>
          <p14:tracePt t="140410" x="6321425" y="5281613"/>
          <p14:tracePt t="140428" x="6383338" y="5268913"/>
          <p14:tracePt t="140429" x="6446838" y="5268913"/>
          <p14:tracePt t="140444" x="6521450" y="5256213"/>
          <p14:tracePt t="140445" x="6608763" y="5230813"/>
          <p14:tracePt t="140461" x="6808788" y="5218113"/>
          <p14:tracePt t="140477" x="6985000" y="5205413"/>
          <p14:tracePt t="140494" x="7172325" y="5194300"/>
          <p14:tracePt t="140510" x="7335838" y="5181600"/>
          <p14:tracePt t="140527" x="7448550" y="5156200"/>
          <p14:tracePt t="140529" x="7497763" y="5156200"/>
          <p14:tracePt t="140544" x="7535863" y="5156200"/>
          <p14:tracePt t="140545" x="7572375" y="5143500"/>
          <p14:tracePt t="140561" x="7610475" y="5143500"/>
          <p14:tracePt t="140577" x="7648575" y="5143500"/>
          <p14:tracePt t="140594" x="7661275" y="5143500"/>
          <p14:tracePt t="140610" x="7673975" y="5143500"/>
          <p14:tracePt t="140974" x="7685088" y="5143500"/>
          <p14:tracePt t="140981" x="7697788" y="5143500"/>
          <p14:tracePt t="140994" x="7710488" y="5143500"/>
          <p14:tracePt t="141010" x="7735888" y="5143500"/>
          <p14:tracePt t="141028" x="7797800" y="5143500"/>
          <p14:tracePt t="141044" x="7835900" y="5143500"/>
          <p14:tracePt t="141060" x="7861300" y="5156200"/>
          <p14:tracePt t="141077" x="7874000" y="5156200"/>
          <p14:tracePt t="141096" x="7886700" y="5156200"/>
          <p14:tracePt t="141127" x="7897813" y="5156200"/>
          <p14:tracePt t="141150" x="7897813" y="5168900"/>
          <p14:tracePt t="141158" x="7897813" y="5181600"/>
          <p14:tracePt t="141173" x="7897813" y="5194300"/>
          <p14:tracePt t="141180" x="7886700" y="5194300"/>
          <p14:tracePt t="141194" x="7874000" y="5205413"/>
          <p14:tracePt t="141210" x="7823200" y="5218113"/>
          <p14:tracePt t="141227" x="7723188" y="5256213"/>
          <p14:tracePt t="141244" x="7648575" y="5281613"/>
          <p14:tracePt t="141260" x="7523163" y="5305425"/>
          <p14:tracePt t="141277" x="7385050" y="5318125"/>
          <p14:tracePt t="141294" x="7259638" y="5330825"/>
          <p14:tracePt t="141295" x="7185025" y="5330825"/>
          <p14:tracePt t="141311" x="7097713" y="5330825"/>
          <p14:tracePt t="141327" x="7010400" y="5330825"/>
          <p14:tracePt t="141344" x="6946900" y="5330825"/>
          <p14:tracePt t="141360" x="6872288" y="5330825"/>
          <p14:tracePt t="141377" x="6808788" y="5330825"/>
          <p14:tracePt t="141394" x="6772275" y="5330825"/>
          <p14:tracePt t="141395" x="6746875" y="5330825"/>
          <p14:tracePt t="141410" x="6721475" y="5330825"/>
          <p14:tracePt t="141427" x="6696075" y="5330825"/>
          <p14:tracePt t="141444" x="6684963" y="5330825"/>
          <p14:tracePt t="141461" x="6672263" y="5330825"/>
          <p14:tracePt t="141477" x="6659563" y="5330825"/>
          <p14:tracePt t="142116" x="6672263" y="5330825"/>
          <p14:tracePt t="142123" x="6684963" y="5330825"/>
          <p14:tracePt t="142131" x="6708775" y="5330825"/>
          <p14:tracePt t="142144" x="6721475" y="5330825"/>
          <p14:tracePt t="142160" x="6797675" y="5330825"/>
          <p14:tracePt t="142177" x="6997700" y="5318125"/>
          <p14:tracePt t="142194" x="7159625" y="5305425"/>
          <p14:tracePt t="142211" x="7335838" y="5281613"/>
          <p14:tracePt t="142227" x="7472363" y="5268913"/>
          <p14:tracePt t="142244" x="7585075" y="5268913"/>
          <p14:tracePt t="142261" x="7735888" y="5256213"/>
          <p14:tracePt t="142277" x="7797800" y="5256213"/>
          <p14:tracePt t="142294" x="7861300" y="5256213"/>
          <p14:tracePt t="142311" x="7910513" y="5256213"/>
          <p14:tracePt t="142327" x="7948613" y="5256213"/>
          <p14:tracePt t="142344" x="7986713" y="5256213"/>
          <p14:tracePt t="142361" x="7999413" y="5256213"/>
          <p14:tracePt t="142645" x="8023225" y="5256213"/>
          <p14:tracePt t="142652" x="8035925" y="5256213"/>
          <p14:tracePt t="142660" x="8048625" y="5256213"/>
          <p14:tracePt t="142677" x="8099425" y="5243513"/>
          <p14:tracePt t="142694" x="8148638" y="5230813"/>
          <p14:tracePt t="142710" x="8223250" y="5218113"/>
          <p14:tracePt t="142727" x="8335963" y="5218113"/>
          <p14:tracePt t="142728" x="8386763" y="5218113"/>
          <p14:tracePt t="142744" x="8499475" y="5218113"/>
          <p14:tracePt t="142760" x="8586788" y="5218113"/>
          <p14:tracePt t="142777" x="8686800" y="5205413"/>
          <p14:tracePt t="142794" x="8774113" y="5205413"/>
          <p14:tracePt t="142810" x="8850313" y="5205413"/>
          <p14:tracePt t="142827" x="8912225" y="5205413"/>
          <p14:tracePt t="142844" x="8963025" y="5205413"/>
          <p14:tracePt t="142861" x="8986838" y="5205413"/>
          <p14:tracePt t="142878" x="8999538" y="5205413"/>
          <p14:tracePt t="143258" x="8975725" y="5205413"/>
          <p14:tracePt t="143265" x="8950325" y="5205413"/>
          <p14:tracePt t="143277" x="8912225" y="5194300"/>
          <p14:tracePt t="143294" x="8786813" y="5156200"/>
          <p14:tracePt t="143310" x="8599488" y="5130800"/>
          <p14:tracePt t="143327" x="8261350" y="5056188"/>
          <p14:tracePt t="143344" x="8010525" y="5030788"/>
          <p14:tracePt t="143360" x="7773988" y="5005388"/>
          <p14:tracePt t="143377" x="7535863" y="4981575"/>
          <p14:tracePt t="143394" x="7348538" y="4981575"/>
          <p14:tracePt t="143411" x="7046913" y="4981575"/>
          <p14:tracePt t="143427" x="6934200" y="4981575"/>
          <p14:tracePt t="143444" x="6846888" y="4981575"/>
          <p14:tracePt t="143461" x="6797675" y="4981575"/>
          <p14:tracePt t="143826" x="6821488" y="4981575"/>
          <p14:tracePt t="143833" x="6859588" y="4981575"/>
          <p14:tracePt t="143844" x="6884988" y="4981575"/>
          <p14:tracePt t="143861" x="7010400" y="4981575"/>
          <p14:tracePt t="143877" x="7159625" y="4981575"/>
          <p14:tracePt t="143879" x="7246938" y="4981575"/>
          <p14:tracePt t="143894" x="7323138" y="4981575"/>
          <p14:tracePt t="143911" x="7610475" y="4981575"/>
          <p14:tracePt t="143927" x="7785100" y="5005388"/>
          <p14:tracePt t="143944" x="7910513" y="5005388"/>
          <p14:tracePt t="143960" x="8048625" y="5018088"/>
          <p14:tracePt t="143977" x="8148638" y="5018088"/>
          <p14:tracePt t="143978" x="8199438" y="5018088"/>
          <p14:tracePt t="143994" x="8248650" y="5018088"/>
          <p14:tracePt t="143995" x="8286750" y="5018088"/>
          <p14:tracePt t="144010" x="8312150" y="5018088"/>
          <p14:tracePt t="144300" x="8324850" y="5018088"/>
          <p14:tracePt t="144315" x="8335963" y="5018088"/>
          <p14:tracePt t="144323" x="8348663" y="5018088"/>
          <p14:tracePt t="144331" x="8361363" y="5018088"/>
          <p14:tracePt t="144344" x="8386763" y="5018088"/>
          <p14:tracePt t="144361" x="8499475" y="5018088"/>
          <p14:tracePt t="144377" x="8599488" y="5030788"/>
          <p14:tracePt t="144394" x="8661400" y="5043488"/>
          <p14:tracePt t="144410" x="8724900" y="5056188"/>
          <p14:tracePt t="144428" x="8786813" y="5068888"/>
          <p14:tracePt t="144444" x="8824913" y="5081588"/>
          <p14:tracePt t="144460" x="8863013" y="5092700"/>
          <p14:tracePt t="144477" x="8899525" y="5092700"/>
          <p14:tracePt t="144494" x="8912225" y="5092700"/>
          <p14:tracePt t="144929" x="8899525" y="5092700"/>
          <p14:tracePt t="144937" x="8874125" y="5092700"/>
          <p14:tracePt t="144944" x="8850313" y="5092700"/>
          <p14:tracePt t="144960" x="8812213" y="5092700"/>
          <p14:tracePt t="144977" x="8750300" y="5092700"/>
          <p14:tracePt t="144994" x="8686800" y="5092700"/>
          <p14:tracePt t="145011" x="8624888" y="5105400"/>
          <p14:tracePt t="145027" x="8574088" y="5118100"/>
          <p14:tracePt t="145028" x="8548688" y="5118100"/>
          <p14:tracePt t="145044" x="8512175" y="5118100"/>
          <p14:tracePt t="145045" x="8486775" y="5118100"/>
          <p14:tracePt t="145061" x="8461375" y="5118100"/>
          <p14:tracePt t="145077" x="8448675" y="5118100"/>
          <p14:tracePt t="145181" x="8461375" y="5118100"/>
          <p14:tracePt t="145190" x="8486775" y="5118100"/>
          <p14:tracePt t="145197" x="8499475" y="5118100"/>
          <p14:tracePt t="145210" x="8512175" y="5118100"/>
          <p14:tracePt t="145228" x="8574088" y="5118100"/>
          <p14:tracePt t="145244" x="8599488" y="5118100"/>
          <p14:tracePt t="145261" x="8612188" y="5118100"/>
          <p14:tracePt t="145277" x="8637588" y="5118100"/>
          <p14:tracePt t="145294" x="8650288" y="5118100"/>
          <p14:tracePt t="145596" x="8624888" y="5118100"/>
          <p14:tracePt t="145611" x="8599488" y="5118100"/>
          <p14:tracePt t="145619" x="8574088" y="5118100"/>
          <p14:tracePt t="145627" x="8548688" y="5118100"/>
          <p14:tracePt t="145644" x="8486775" y="5118100"/>
          <p14:tracePt t="145660" x="8412163" y="5118100"/>
          <p14:tracePt t="145678" x="8361363" y="5118100"/>
          <p14:tracePt t="145694" x="8324850" y="5118100"/>
          <p14:tracePt t="145711" x="8312150" y="5118100"/>
          <p14:tracePt t="145727" x="8299450" y="5118100"/>
          <p14:tracePt t="145788" x="8312150" y="5118100"/>
          <p14:tracePt t="145794" x="8324850" y="5118100"/>
          <p14:tracePt t="145803" x="8335963" y="5118100"/>
          <p14:tracePt t="145810" x="8374063" y="5118100"/>
          <p14:tracePt t="145827" x="8412163" y="5118100"/>
          <p14:tracePt t="145844" x="8461375" y="5118100"/>
          <p14:tracePt t="145860" x="8512175" y="5118100"/>
          <p14:tracePt t="145878" x="8548688" y="5118100"/>
          <p14:tracePt t="145879" x="8561388" y="5118100"/>
          <p14:tracePt t="145894" x="8574088" y="5118100"/>
          <p14:tracePt t="145911" x="8599488" y="5118100"/>
          <p14:tracePt t="146186" x="8612188" y="5118100"/>
          <p14:tracePt t="146193" x="8624888" y="5118100"/>
          <p14:tracePt t="146201" x="8637588" y="5118100"/>
          <p14:tracePt t="146210" x="8674100" y="5118100"/>
          <p14:tracePt t="146227" x="8737600" y="5118100"/>
          <p14:tracePt t="146244" x="8799513" y="5118100"/>
          <p14:tracePt t="146261" x="8863013" y="5118100"/>
          <p14:tracePt t="146278" x="8937625" y="5118100"/>
          <p14:tracePt t="146294" x="8975725" y="5118100"/>
          <p14:tracePt t="146311" x="8999538" y="5118100"/>
          <p14:tracePt t="146332" x="9012238" y="5118100"/>
          <p14:tracePt t="146408" x="8986838" y="5118100"/>
          <p14:tracePt t="146416" x="8963025" y="5118100"/>
          <p14:tracePt t="146427" x="8950325" y="5118100"/>
          <p14:tracePt t="146444" x="8899525" y="5118100"/>
          <p14:tracePt t="146460" x="8824913" y="5118100"/>
          <p14:tracePt t="146461" x="8799513" y="5118100"/>
          <p14:tracePt t="146477" x="8750300" y="5118100"/>
          <p14:tracePt t="146494" x="8699500" y="5118100"/>
          <p14:tracePt t="146510" x="8674100" y="5118100"/>
          <p14:tracePt t="146527" x="8650288" y="5118100"/>
          <p14:tracePt t="146545" x="8637588" y="5118100"/>
          <p14:tracePt t="146560" x="8624888" y="5118100"/>
          <p14:tracePt t="146600" x="8612188" y="5118100"/>
          <p14:tracePt t="146722" x="8612188" y="5105400"/>
          <p14:tracePt t="146740" x="8624888" y="5092700"/>
          <p14:tracePt t="146744" x="8650288" y="5081588"/>
          <p14:tracePt t="146752" x="8674100" y="5081588"/>
          <p14:tracePt t="146761" x="8699500" y="5068888"/>
          <p14:tracePt t="146777" x="8763000" y="5056188"/>
          <p14:tracePt t="146794" x="8799513" y="5043488"/>
          <p14:tracePt t="146811" x="8824913" y="5030788"/>
          <p14:tracePt t="146869" x="8812213" y="5030788"/>
          <p14:tracePt t="146875" x="8786813" y="5030788"/>
          <p14:tracePt t="146883" x="8774113" y="5030788"/>
          <p14:tracePt t="146894" x="8737600" y="5030788"/>
          <p14:tracePt t="146910" x="8712200" y="5030788"/>
          <p14:tracePt t="146928" x="8661400" y="5030788"/>
          <p14:tracePt t="146944" x="8637588" y="5030788"/>
          <p14:tracePt t="146961" x="8624888" y="5030788"/>
          <p14:tracePt t="147068" x="8637588" y="5030788"/>
          <p14:tracePt t="147075" x="8650288" y="5030788"/>
          <p14:tracePt t="147083" x="8674100" y="5018088"/>
          <p14:tracePt t="147094" x="8686800" y="5018088"/>
          <p14:tracePt t="147111" x="8724900" y="5005388"/>
          <p14:tracePt t="147127" x="8750300" y="5005388"/>
          <p14:tracePt t="147144" x="8774113" y="5005388"/>
          <p14:tracePt t="147182" x="8763000" y="5005388"/>
          <p14:tracePt t="147197" x="8737600" y="5005388"/>
          <p14:tracePt t="147205" x="8724900" y="5005388"/>
          <p14:tracePt t="147213" x="8712200" y="5005388"/>
          <p14:tracePt t="147227" x="8699500" y="5005388"/>
          <p14:tracePt t="147228" x="8686800" y="5005388"/>
          <p14:tracePt t="147244" x="8674100" y="5005388"/>
          <p14:tracePt t="147244" x="8661400" y="5005388"/>
          <p14:tracePt t="147266" x="8650288" y="5005388"/>
          <p14:tracePt t="147344" x="8674100" y="5005388"/>
          <p14:tracePt t="147351" x="8686800" y="5005388"/>
          <p14:tracePt t="147360" x="8712200" y="5005388"/>
          <p14:tracePt t="147377" x="8763000" y="5005388"/>
          <p14:tracePt t="147394" x="8824913" y="5005388"/>
          <p14:tracePt t="147410" x="8863013" y="5005388"/>
          <p14:tracePt t="147428" x="8899525" y="5005388"/>
          <p14:tracePt t="147444" x="8912225" y="5005388"/>
          <p14:tracePt t="147496" x="8886825" y="5005388"/>
          <p14:tracePt t="147504" x="8863013" y="5005388"/>
          <p14:tracePt t="147511" x="8837613" y="5005388"/>
          <p14:tracePt t="147527" x="8774113" y="5018088"/>
          <p14:tracePt t="147544" x="8712200" y="5018088"/>
          <p14:tracePt t="147561" x="8686800" y="5018088"/>
          <p14:tracePt t="147577" x="8674100" y="5018088"/>
          <p14:tracePt t="147595" x="8661400" y="5018088"/>
          <p14:tracePt t="147650" x="8661400" y="5030788"/>
          <p14:tracePt t="147658" x="8686800" y="5030788"/>
          <p14:tracePt t="147665" x="8699500" y="5030788"/>
          <p14:tracePt t="147677" x="8724900" y="5030788"/>
          <p14:tracePt t="147694" x="8774113" y="5030788"/>
          <p14:tracePt t="147710" x="8799513" y="5043488"/>
          <p14:tracePt t="147711" x="8812213" y="5043488"/>
          <p14:tracePt t="147727" x="8824913" y="5043488"/>
          <p14:tracePt t="147796" x="8824913" y="5056188"/>
          <p14:tracePt t="147826" x="8812213" y="5068888"/>
          <p14:tracePt t="147842" x="8799513" y="5068888"/>
          <p14:tracePt t="147864" x="8786813" y="5068888"/>
          <p14:tracePt t="148025" x="8786813" y="5081588"/>
          <p14:tracePt t="148033" x="8774113" y="5081588"/>
          <p14:tracePt t="148048" x="8763000" y="5081588"/>
          <p14:tracePt t="148060" x="8763000" y="5092700"/>
          <p14:tracePt t="148079" x="8724900" y="5105400"/>
          <p14:tracePt t="148094" x="8699500" y="5118100"/>
          <p14:tracePt t="148110" x="8661400" y="5118100"/>
          <p14:tracePt t="148127" x="8650288" y="5118100"/>
          <p14:tracePt t="148144" x="8637588" y="5130800"/>
          <p14:tracePt t="148160" x="8624888" y="5130800"/>
          <p14:tracePt t="148177" x="8612188" y="5130800"/>
          <p14:tracePt t="148194" x="8586788" y="5130800"/>
          <p14:tracePt t="148210" x="8574088" y="5130800"/>
          <p14:tracePt t="148233" x="8561388" y="5130800"/>
          <p14:tracePt t="148244" x="8561388" y="5143500"/>
          <p14:tracePt t="148261" x="8537575" y="5143500"/>
          <p14:tracePt t="148278" x="8524875" y="5143500"/>
          <p14:tracePt t="148608" x="8537575" y="5143500"/>
          <p14:tracePt t="148616" x="8548688" y="5143500"/>
          <p14:tracePt t="148627" x="8561388" y="5143500"/>
          <p14:tracePt t="148644" x="8586788" y="5143500"/>
          <p14:tracePt t="148661" x="8612188" y="5143500"/>
          <p14:tracePt t="148661" x="8624888" y="5143500"/>
          <p14:tracePt t="148677" x="8661400" y="5143500"/>
          <p14:tracePt t="148694" x="8686800" y="5143500"/>
          <p14:tracePt t="148711" x="8699500" y="5143500"/>
          <p14:tracePt t="148727" x="8724900" y="5143500"/>
          <p14:tracePt t="148745" x="8737600" y="5143500"/>
          <p14:tracePt t="148776" x="8750300" y="5143500"/>
          <p14:tracePt t="148815" x="8763000" y="5143500"/>
          <p14:tracePt t="148830" x="8774113" y="5143500"/>
          <p14:tracePt t="148861" x="8786813" y="5143500"/>
          <p14:tracePt t="148876" x="8799513" y="5143500"/>
          <p14:tracePt t="148892" x="8824913" y="5143500"/>
          <p14:tracePt t="148907" x="8837613" y="5143500"/>
          <p14:tracePt t="148914" x="8863013" y="5156200"/>
          <p14:tracePt t="148927" x="8874125" y="5156200"/>
          <p14:tracePt t="148944" x="8899525" y="5156200"/>
          <p14:tracePt t="148945" x="8912225" y="5156200"/>
          <p14:tracePt t="148961" x="8924925" y="5156200"/>
          <p14:tracePt t="148961" x="8937625" y="5156200"/>
          <p14:tracePt t="148977" x="8950325" y="5156200"/>
          <p14:tracePt t="148994" x="8963025" y="5156200"/>
          <p14:tracePt t="149011" x="8975725" y="5156200"/>
          <p14:tracePt t="149027" x="8986838" y="5156200"/>
          <p14:tracePt t="149044" x="8999538" y="5156200"/>
          <p14:tracePt t="149106" x="9012238" y="5156200"/>
          <p14:tracePt t="149199" x="9024938" y="5156200"/>
          <p14:tracePt t="149260" x="9037638" y="5156200"/>
          <p14:tracePt t="149321" x="9050338" y="5156200"/>
          <p14:tracePt t="149927" x="9063038" y="5156200"/>
          <p14:tracePt t="149957" x="9075738" y="5156200"/>
          <p14:tracePt t="149972" x="9088438" y="5156200"/>
          <p14:tracePt t="149988" x="9099550" y="5156200"/>
          <p14:tracePt t="149995" x="9112250" y="5156200"/>
          <p14:tracePt t="150003" x="9137650" y="5156200"/>
          <p14:tracePt t="150011" x="9163050" y="5156200"/>
          <p14:tracePt t="150027" x="9212263" y="5156200"/>
          <p14:tracePt t="150044" x="9263063" y="5143500"/>
          <p14:tracePt t="150061" x="9337675" y="5130800"/>
          <p14:tracePt t="150077" x="9401175" y="5130800"/>
          <p14:tracePt t="150094" x="9437688" y="5130800"/>
          <p14:tracePt t="150095" x="9475788" y="5130800"/>
          <p14:tracePt t="150111" x="9525000" y="5130800"/>
          <p14:tracePt t="150127" x="9563100" y="5118100"/>
          <p14:tracePt t="150144" x="9575800" y="5118100"/>
          <p14:tracePt t="150479" x="9588500" y="5118100"/>
          <p14:tracePt t="150494" x="9601200" y="5118100"/>
          <p14:tracePt t="150501" x="9613900" y="5118100"/>
          <p14:tracePt t="150511" x="9626600" y="5118100"/>
          <p14:tracePt t="150527" x="9663113" y="5118100"/>
          <p14:tracePt t="150544" x="9713913" y="5118100"/>
          <p14:tracePt t="150561" x="9750425" y="5118100"/>
          <p14:tracePt t="150562" x="9775825" y="5118100"/>
          <p14:tracePt t="150578" x="9826625" y="5118100"/>
          <p14:tracePt t="150594" x="9852025" y="5118100"/>
          <p14:tracePt t="150610" x="9901238" y="5118100"/>
          <p14:tracePt t="150627" x="9926638" y="5118100"/>
          <p14:tracePt t="150644" x="9963150" y="5118100"/>
          <p14:tracePt t="150661" x="9988550" y="5118100"/>
          <p14:tracePt t="150662" x="10013950" y="5118100"/>
          <p14:tracePt t="150678" x="10026650" y="5118100"/>
          <p14:tracePt t="150694" x="10039350" y="5118100"/>
          <p14:tracePt t="150711" x="10064750" y="5118100"/>
          <p14:tracePt t="150727" x="10075863" y="5118100"/>
          <p14:tracePt t="150838" x="10088563" y="5118100"/>
          <p14:tracePt t="150854" x="10101263" y="5118100"/>
          <p14:tracePt t="150877" x="10113963" y="5118100"/>
          <p14:tracePt t="150884" x="10126663" y="5118100"/>
          <p14:tracePt t="150900" x="10139363" y="5118100"/>
          <p14:tracePt t="150911" x="10152063" y="5118100"/>
          <p14:tracePt t="150927" x="10164763" y="5118100"/>
          <p14:tracePt t="150944" x="10188575" y="5118100"/>
          <p14:tracePt t="150961" x="10226675" y="5130800"/>
          <p14:tracePt t="150977" x="10239375" y="5130800"/>
          <p14:tracePt t="150994" x="10264775" y="5130800"/>
          <p14:tracePt t="151011" x="10277475" y="5130800"/>
          <p14:tracePt t="151027" x="10288588" y="5130800"/>
          <p14:tracePt t="151044" x="10301288" y="5130800"/>
          <p14:tracePt t="151544" x="10313988" y="5130800"/>
          <p14:tracePt t="151551" x="10326688" y="5130800"/>
          <p14:tracePt t="151566" x="10339388" y="5130800"/>
          <p14:tracePt t="151577" x="10364788" y="5130800"/>
          <p14:tracePt t="151594" x="10401300" y="5130800"/>
          <p14:tracePt t="151610" x="10452100" y="5130800"/>
          <p14:tracePt t="151628" x="10502900" y="5130800"/>
          <p14:tracePt t="151629" x="10526713" y="5130800"/>
          <p14:tracePt t="151644" x="10577513" y="5130800"/>
          <p14:tracePt t="151660" x="10602913" y="5130800"/>
          <p14:tracePt t="151677" x="10626725" y="5130800"/>
          <p14:tracePt t="151694" x="10652125" y="5130800"/>
          <p14:tracePt t="151710" x="10677525" y="5130800"/>
          <p14:tracePt t="151711" x="10690225" y="5130800"/>
          <p14:tracePt t="151728" x="10702925" y="5130800"/>
          <p14:tracePt t="151751" x="10715625" y="5130800"/>
          <p14:tracePt t="151781" x="10726738" y="5130800"/>
          <p14:tracePt t="151811" x="10739438" y="5130800"/>
          <p14:tracePt t="151881" x="10752138" y="5130800"/>
          <p14:tracePt t="151973" x="10739438" y="5143500"/>
          <p14:tracePt t="151980" x="10702925" y="5143500"/>
          <p14:tracePt t="151988" x="10664825" y="5156200"/>
          <p14:tracePt t="151996" x="10602913" y="5168900"/>
          <p14:tracePt t="152011" x="10490200" y="5168900"/>
          <p14:tracePt t="152027" x="10313988" y="5168900"/>
          <p14:tracePt t="152044" x="10152063" y="5168900"/>
          <p14:tracePt t="152061" x="9975850" y="5168900"/>
          <p14:tracePt t="152077" x="9852025" y="5168900"/>
          <p14:tracePt t="152094" x="9739313" y="5168900"/>
          <p14:tracePt t="152095" x="9688513" y="5168900"/>
          <p14:tracePt t="152111" x="9637713" y="5168900"/>
          <p14:tracePt t="152127" x="9588500" y="5168900"/>
          <p14:tracePt t="152594" x="9563100" y="5168900"/>
          <p14:tracePt t="152602" x="9537700" y="5168900"/>
          <p14:tracePt t="152611" x="9513888" y="5168900"/>
          <p14:tracePt t="152627" x="9401175" y="5168900"/>
          <p14:tracePt t="152644" x="9224963" y="5168900"/>
          <p14:tracePt t="152661" x="9012238" y="5168900"/>
          <p14:tracePt t="152662" x="8912225" y="5168900"/>
          <p14:tracePt t="152677" x="8774113" y="5156200"/>
          <p14:tracePt t="152678" x="8637588" y="5156200"/>
          <p14:tracePt t="152694" x="8374063" y="5130800"/>
          <p14:tracePt t="152711" x="8123238" y="5105400"/>
          <p14:tracePt t="152727" x="7861300" y="5068888"/>
          <p14:tracePt t="152744" x="7648575" y="5043488"/>
          <p14:tracePt t="152760" x="7485063" y="5005388"/>
          <p14:tracePt t="152778" x="7372350" y="4956175"/>
          <p14:tracePt t="152794" x="7359650" y="4956175"/>
          <p14:tracePt t="153184" x="7348538" y="4956175"/>
          <p14:tracePt t="153192" x="7335838" y="4956175"/>
          <p14:tracePt t="153199" x="7297738" y="4956175"/>
          <p14:tracePt t="153211" x="7259638" y="4956175"/>
          <p14:tracePt t="153227" x="7172325" y="4956175"/>
          <p14:tracePt t="153244" x="7021513" y="4956175"/>
          <p14:tracePt t="153261" x="6659563" y="4930775"/>
          <p14:tracePt t="153277" x="6334125" y="4892675"/>
          <p14:tracePt t="153294" x="6008688" y="4856163"/>
          <p14:tracePt t="153311" x="5632450" y="4830763"/>
          <p14:tracePt t="153327" x="5345113" y="4805363"/>
          <p14:tracePt t="153344" x="4956175" y="4792663"/>
          <p14:tracePt t="153361" x="4781550" y="4792663"/>
          <p14:tracePt t="153377" x="4619625" y="4792663"/>
          <p14:tracePt t="153394" x="4518025" y="4792663"/>
          <p14:tracePt t="153411" x="4494213" y="4792663"/>
          <p14:tracePt t="153427" x="4481513" y="4792663"/>
          <p14:tracePt t="153874" x="4468813" y="4792663"/>
          <p14:tracePt t="153881" x="4443413" y="4792663"/>
          <p14:tracePt t="153889" x="4430713" y="4792663"/>
          <p14:tracePt t="153896" x="4418013" y="4805363"/>
          <p14:tracePt t="153911" x="4381500" y="4805363"/>
          <p14:tracePt t="153912" x="4368800" y="4805363"/>
          <p14:tracePt t="153928" x="4318000" y="4805363"/>
          <p14:tracePt t="153944" x="4243388" y="4805363"/>
          <p14:tracePt t="153961" x="4168775" y="4818063"/>
          <p14:tracePt t="153977" x="4056063" y="4818063"/>
          <p14:tracePt t="153994" x="3917950" y="4830763"/>
          <p14:tracePt t="154011" x="3756025" y="4843463"/>
          <p14:tracePt t="154027" x="3705225" y="4843463"/>
          <p14:tracePt t="154028" x="3654425" y="4843463"/>
          <p14:tracePt t="154044" x="3567113" y="4856163"/>
          <p14:tracePt t="154060" x="3467100" y="4856163"/>
          <p14:tracePt t="154077" x="3405188" y="4868863"/>
          <p14:tracePt t="154094" x="3367088" y="4868863"/>
          <p14:tracePt t="154095" x="3354388" y="4868863"/>
          <p14:tracePt t="154110" x="3341688" y="4868863"/>
          <p14:tracePt t="154127" x="3328988" y="4868863"/>
          <p14:tracePt t="154144" x="3317875" y="4868863"/>
          <p14:tracePt t="155062" x="3305175" y="4868863"/>
          <p14:tracePt t="155070" x="3292475" y="4868863"/>
          <p14:tracePt t="155077" x="3267075" y="4868863"/>
          <p14:tracePt t="155094" x="3205163" y="4868863"/>
          <p14:tracePt t="155111" x="3141663" y="4879975"/>
          <p14:tracePt t="155127" x="3054350" y="4879975"/>
          <p14:tracePt t="155145" x="2916238" y="4905375"/>
          <p14:tracePt t="155146" x="2854325" y="4905375"/>
          <p14:tracePt t="155160" x="2803525" y="4918075"/>
          <p14:tracePt t="155177" x="2690813" y="4918075"/>
          <p14:tracePt t="155194" x="2654300" y="4930775"/>
          <p14:tracePt t="155211" x="2616200" y="4930775"/>
          <p14:tracePt t="155227" x="2603500" y="4930775"/>
          <p14:tracePt t="155244" x="2590800" y="4930775"/>
          <p14:tracePt t="155261" x="2578100" y="4930775"/>
          <p14:tracePt t="155675" x="2578100" y="4943475"/>
          <p14:tracePt t="155706" x="2590800" y="4943475"/>
          <p14:tracePt t="155721" x="2628900" y="4943475"/>
          <p14:tracePt t="155728" x="2641600" y="4943475"/>
          <p14:tracePt t="155736" x="2690813" y="4943475"/>
          <p14:tracePt t="155745" x="2728913" y="4943475"/>
          <p14:tracePt t="155760" x="2854325" y="4956175"/>
          <p14:tracePt t="155777" x="3016250" y="4956175"/>
          <p14:tracePt t="155794" x="3154363" y="4956175"/>
          <p14:tracePt t="155811" x="3305175" y="4956175"/>
          <p14:tracePt t="155828" x="3454400" y="4956175"/>
          <p14:tracePt t="155844" x="3530600" y="4918075"/>
          <p14:tracePt t="155860" x="3592513" y="4905375"/>
          <p14:tracePt t="155877" x="3654425" y="4879975"/>
          <p14:tracePt t="155894" x="3692525" y="4879975"/>
          <p14:tracePt t="156220" x="3679825" y="4879975"/>
          <p14:tracePt t="156227" x="3654425" y="4879975"/>
          <p14:tracePt t="156234" x="3630613" y="4879975"/>
          <p14:tracePt t="156244" x="3617913" y="4879975"/>
          <p14:tracePt t="156261" x="3554413" y="4879975"/>
          <p14:tracePt t="156277" x="3429000" y="4879975"/>
          <p14:tracePt t="156294" x="3279775" y="4892675"/>
          <p14:tracePt t="156311" x="2979738" y="4930775"/>
          <p14:tracePt t="156327" x="2716213" y="4968875"/>
          <p14:tracePt t="156344" x="2452688" y="5018088"/>
          <p14:tracePt t="156361" x="2278063" y="5056188"/>
          <p14:tracePt t="156377" x="2103438" y="5105400"/>
          <p14:tracePt t="156394" x="1952625" y="5143500"/>
          <p14:tracePt t="156395" x="1878013" y="5168900"/>
          <p14:tracePt t="156411" x="1814513" y="5194300"/>
          <p14:tracePt t="156411" x="1739900" y="5205413"/>
          <p14:tracePt t="156427" x="1639888" y="5230813"/>
          <p14:tracePt t="156444" x="1577975" y="5256213"/>
          <p14:tracePt t="156461" x="1552575" y="5268913"/>
          <p14:tracePt t="156756" x="1527175" y="5268913"/>
          <p14:tracePt t="156771" x="1501775" y="5268913"/>
          <p14:tracePt t="156779" x="1489075" y="5268913"/>
          <p14:tracePt t="156786" x="1476375" y="5281613"/>
          <p14:tracePt t="156795" x="1452563" y="5281613"/>
          <p14:tracePt t="156810" x="1376363" y="5294313"/>
          <p14:tracePt t="156828" x="1301750" y="5305425"/>
          <p14:tracePt t="156844" x="1189038" y="5343525"/>
          <p14:tracePt t="156861" x="1076325" y="5356225"/>
          <p14:tracePt t="156878" x="1001713" y="5368925"/>
          <p14:tracePt t="156879" x="963613" y="5381625"/>
          <p14:tracePt t="156894" x="901700" y="5407025"/>
          <p14:tracePt t="156910" x="838200" y="5407025"/>
          <p14:tracePt t="156927" x="814388" y="5430838"/>
          <p14:tracePt t="156944" x="776288" y="5430838"/>
          <p14:tracePt t="156960" x="738188" y="5456238"/>
          <p14:tracePt t="157339" x="750888" y="5456238"/>
          <p14:tracePt t="157346" x="763588" y="5456238"/>
          <p14:tracePt t="157354" x="788988" y="5456238"/>
          <p14:tracePt t="157361" x="814388" y="5468938"/>
          <p14:tracePt t="157377" x="850900" y="5481638"/>
          <p14:tracePt t="157394" x="901700" y="5494338"/>
          <p14:tracePt t="157411" x="938213" y="5518150"/>
          <p14:tracePt t="157427" x="976313" y="5530850"/>
          <p14:tracePt t="157444" x="1014413" y="5543550"/>
          <p14:tracePt t="157445" x="1014413" y="5556250"/>
          <p14:tracePt t="157461" x="1038225" y="5568950"/>
          <p14:tracePt t="157906" x="1050925" y="5568950"/>
          <p14:tracePt t="157913" x="1063625" y="5568950"/>
          <p14:tracePt t="157921" x="1076325" y="5568950"/>
          <p14:tracePt t="157928" x="1101725" y="5568950"/>
          <p14:tracePt t="157945" x="1163638" y="5568950"/>
          <p14:tracePt t="157960" x="1227138" y="5568950"/>
          <p14:tracePt t="157977" x="1301750" y="5568950"/>
          <p14:tracePt t="157994" x="1352550" y="5568950"/>
          <p14:tracePt t="158010" x="1401763" y="5568950"/>
          <p14:tracePt t="158028" x="1489075" y="5568950"/>
          <p14:tracePt t="158044" x="1527175" y="5568950"/>
          <p14:tracePt t="158060" x="1565275" y="5568950"/>
          <p14:tracePt t="158077" x="1589088" y="5568950"/>
          <p14:tracePt t="158094" x="1627188" y="5568950"/>
          <p14:tracePt t="158111" x="1652588" y="5568950"/>
          <p14:tracePt t="158128" x="1701800" y="5568950"/>
          <p14:tracePt t="158144" x="1727200" y="5568950"/>
          <p14:tracePt t="158161" x="1765300" y="5568950"/>
          <p14:tracePt t="158177" x="1801813" y="5568950"/>
          <p14:tracePt t="158194" x="1839913" y="5568950"/>
          <p14:tracePt t="158211" x="1878013" y="5568950"/>
          <p14:tracePt t="158212" x="1890713" y="5568950"/>
          <p14:tracePt t="158228" x="1927225" y="5568950"/>
          <p14:tracePt t="158244" x="1952625" y="5568950"/>
          <p14:tracePt t="158261" x="1978025" y="5568950"/>
          <p14:tracePt t="158277" x="1990725" y="5568950"/>
          <p14:tracePt t="158294" x="2003425" y="5568950"/>
          <p14:tracePt t="158320" x="2014538" y="5568950"/>
          <p14:tracePt t="158327" x="2027238" y="5568950"/>
          <p14:tracePt t="159776" x="2014538" y="5568950"/>
          <p14:tracePt t="159784" x="2003425" y="5568950"/>
          <p14:tracePt t="159794" x="1990725" y="5568950"/>
          <p14:tracePt t="159811" x="1927225" y="5568950"/>
          <p14:tracePt t="159828" x="1903413" y="5568950"/>
          <p14:tracePt t="159845" x="1839913" y="5556250"/>
          <p14:tracePt t="159861" x="1801813" y="5543550"/>
          <p14:tracePt t="159877" x="1765300" y="5543550"/>
          <p14:tracePt t="159894" x="1727200" y="5543550"/>
          <p14:tracePt t="159911" x="1689100" y="5530850"/>
          <p14:tracePt t="159928" x="1652588" y="5530850"/>
          <p14:tracePt t="159929" x="1639888" y="5518150"/>
          <p14:tracePt t="159944" x="1614488" y="5518150"/>
          <p14:tracePt t="159960" x="1589088" y="5518150"/>
          <p14:tracePt t="159978" x="1577975" y="5518150"/>
          <p14:tracePt t="159994" x="1565275" y="5518150"/>
          <p14:tracePt t="160011" x="1552575" y="5518150"/>
          <p14:tracePt t="160045" x="1539875" y="5518150"/>
          <p14:tracePt t="162480" x="1527175" y="5518150"/>
          <p14:tracePt t="162574" x="1552575" y="5518150"/>
          <p14:tracePt t="162581" x="1577975" y="5518150"/>
          <p14:tracePt t="162589" x="1614488" y="5518150"/>
          <p14:tracePt t="162596" x="1665288" y="5518150"/>
          <p14:tracePt t="162611" x="1727200" y="5518150"/>
          <p14:tracePt t="162612" x="1801813" y="5518150"/>
          <p14:tracePt t="162627" x="1914525" y="5518150"/>
          <p14:tracePt t="162644" x="2027238" y="5518150"/>
          <p14:tracePt t="162661" x="2127250" y="5518150"/>
          <p14:tracePt t="162677" x="2203450" y="5518150"/>
          <p14:tracePt t="162694" x="2239963" y="5518150"/>
          <p14:tracePt t="162711" x="2278063" y="5518150"/>
          <p14:tracePt t="162727" x="2290763" y="5518150"/>
          <p14:tracePt t="162744" x="2303463" y="5518150"/>
          <p14:tracePt t="163087" x="2290763" y="5518150"/>
          <p14:tracePt t="163095" x="2239963" y="5530850"/>
          <p14:tracePt t="163102" x="2178050" y="5530850"/>
          <p14:tracePt t="163111" x="2103438" y="5530850"/>
          <p14:tracePt t="163128" x="1914525" y="5530850"/>
          <p14:tracePt t="163144" x="1727200" y="5530850"/>
          <p14:tracePt t="163161" x="1614488" y="5530850"/>
          <p14:tracePt t="163178" x="1539875" y="5530850"/>
          <p14:tracePt t="163194" x="1501775" y="5530850"/>
          <p14:tracePt t="163211" x="1476375" y="5518150"/>
          <p14:tracePt t="163233" x="1476375" y="5507038"/>
          <p14:tracePt t="163248" x="1476375" y="5494338"/>
          <p14:tracePt t="163263" x="1476375" y="5481638"/>
          <p14:tracePt t="163277" x="1476375" y="5468938"/>
          <p14:tracePt t="163295" x="1589088" y="5407025"/>
          <p14:tracePt t="163310" x="1701800" y="5368925"/>
          <p14:tracePt t="163327" x="1878013" y="5318125"/>
          <p14:tracePt t="163344" x="2014538" y="5294313"/>
          <p14:tracePt t="163361" x="2127250" y="5281613"/>
          <p14:tracePt t="163378" x="2190750" y="5281613"/>
          <p14:tracePt t="163394" x="2228850" y="5281613"/>
          <p14:tracePt t="163678" x="2239963" y="5281613"/>
          <p14:tracePt t="163685" x="2252663" y="5281613"/>
          <p14:tracePt t="163694" x="2265363" y="5281613"/>
          <p14:tracePt t="163711" x="2328863" y="5256213"/>
          <p14:tracePt t="163727" x="2441575" y="5218113"/>
          <p14:tracePt t="163744" x="2590800" y="5168900"/>
          <p14:tracePt t="163746" x="2654300" y="5143500"/>
          <p14:tracePt t="163761" x="2767013" y="5118100"/>
          <p14:tracePt t="163777" x="2867025" y="5105400"/>
          <p14:tracePt t="163794" x="2941638" y="5105400"/>
          <p14:tracePt t="163811" x="2992438" y="5092700"/>
          <p14:tracePt t="163828" x="3028950" y="5092700"/>
          <p14:tracePt t="163844" x="3041650" y="5081588"/>
          <p14:tracePt t="163845" x="3054350" y="5081588"/>
          <p14:tracePt t="163869" x="3067050" y="5081588"/>
          <p14:tracePt t="163900" x="3079750" y="5081588"/>
          <p14:tracePt t="163930" x="3092450" y="5081588"/>
          <p14:tracePt t="163945" x="3103563" y="5081588"/>
          <p14:tracePt t="163961" x="3128963" y="5081588"/>
          <p14:tracePt t="163969" x="3141663" y="5092700"/>
          <p14:tracePt t="163978" x="3154363" y="5105400"/>
          <p14:tracePt t="163994" x="3205163" y="5130800"/>
          <p14:tracePt t="164011" x="3279775" y="5181600"/>
          <p14:tracePt t="164028" x="3354388" y="5230813"/>
          <p14:tracePt t="164045" x="3517900" y="5318125"/>
          <p14:tracePt t="164061" x="3605213" y="5356225"/>
          <p14:tracePt t="164077" x="3630613" y="5381625"/>
          <p14:tracePt t="164094" x="3654425" y="5394325"/>
          <p14:tracePt t="164111" x="3679825" y="5407025"/>
          <p14:tracePt t="164128" x="3692525" y="5418138"/>
          <p14:tracePt t="164482" x="3692525" y="5430838"/>
          <p14:tracePt t="164497" x="3692525" y="5443538"/>
          <p14:tracePt t="164505" x="3692525" y="5468938"/>
          <p14:tracePt t="164520" x="3705225" y="5494338"/>
          <p14:tracePt t="164528" x="3717925" y="5507038"/>
          <p14:tracePt t="164544" x="3743325" y="5530850"/>
          <p14:tracePt t="164561" x="3792538" y="5568950"/>
          <p14:tracePt t="164577" x="3830638" y="5607050"/>
          <p14:tracePt t="164594" x="3867150" y="5643563"/>
          <p14:tracePt t="164611" x="3892550" y="5668963"/>
          <p14:tracePt t="164612" x="3905250" y="5681663"/>
          <p14:tracePt t="164627" x="3917950" y="5681663"/>
          <p14:tracePt t="164628" x="3917950" y="5694363"/>
          <p14:tracePt t="164644" x="3930650" y="5707063"/>
          <p14:tracePt t="165103" x="3943350" y="5707063"/>
          <p14:tracePt t="165118" x="3956050" y="5707063"/>
          <p14:tracePt t="165126" x="3968750" y="5707063"/>
          <p14:tracePt t="165134" x="3979863" y="5707063"/>
          <p14:tracePt t="165144" x="4005263" y="5707063"/>
          <p14:tracePt t="165161" x="4068763" y="5719763"/>
          <p14:tracePt t="165178" x="4168775" y="5743575"/>
          <p14:tracePt t="165195" x="4368800" y="5794375"/>
          <p14:tracePt t="165211" x="4518025" y="5807075"/>
          <p14:tracePt t="165228" x="4630738" y="5843588"/>
          <p14:tracePt t="165244" x="4706938" y="5868988"/>
          <p14:tracePt t="165261" x="4768850" y="5881688"/>
          <p14:tracePt t="165278" x="4794250" y="5894388"/>
          <p14:tracePt t="165279" x="4819650" y="5907088"/>
          <p14:tracePt t="165295" x="4832350" y="5907088"/>
          <p14:tracePt t="168407" x="4843463" y="5907088"/>
          <p14:tracePt t="168414" x="4856163" y="5907088"/>
          <p14:tracePt t="168422" x="4894263" y="5907088"/>
          <p14:tracePt t="168429" x="4919663" y="5907088"/>
          <p14:tracePt t="168444" x="4968875" y="5907088"/>
          <p14:tracePt t="168461" x="5181600" y="5907088"/>
          <p14:tracePt t="168478" x="5370513" y="5881688"/>
          <p14:tracePt t="168494" x="5519738" y="5868988"/>
          <p14:tracePt t="168511" x="5632450" y="5856288"/>
          <p14:tracePt t="168527" x="5708650" y="5856288"/>
          <p14:tracePt t="168545" x="5757863" y="5843588"/>
          <p14:tracePt t="168561" x="5783263" y="5843588"/>
          <p14:tracePt t="168578" x="5795963" y="5843588"/>
          <p14:tracePt t="170890" x="5783263" y="5843588"/>
          <p14:tracePt t="170897" x="5770563" y="5843588"/>
          <p14:tracePt t="170906" x="5757863" y="5843588"/>
          <p14:tracePt t="170913" x="5732463" y="5832475"/>
          <p14:tracePt t="170928" x="5645150" y="5807075"/>
          <p14:tracePt t="170944" x="5532438" y="5756275"/>
          <p14:tracePt t="170960" x="5319713" y="5681663"/>
          <p14:tracePt t="170978" x="5057775" y="5594350"/>
          <p14:tracePt t="170994" x="4743450" y="5530850"/>
          <p14:tracePt t="171011" x="4430713" y="5456238"/>
          <p14:tracePt t="171028" x="4056063" y="5418138"/>
          <p14:tracePt t="171044" x="3843338" y="5407025"/>
          <p14:tracePt t="171061" x="3667125" y="5394325"/>
          <p14:tracePt t="171077" x="3530600" y="5381625"/>
          <p14:tracePt t="171095" x="3429000" y="5381625"/>
          <p14:tracePt t="171111" x="3367088" y="5368925"/>
          <p14:tracePt t="171112" x="3341688" y="5368925"/>
          <p14:tracePt t="171128" x="3317875" y="5368925"/>
          <p14:tracePt t="171158" x="3305175" y="5368925"/>
          <p14:tracePt t="171519" x="3292475" y="5368925"/>
          <p14:tracePt t="171526" x="3279775" y="5368925"/>
          <p14:tracePt t="171534" x="3254375" y="5368925"/>
          <p14:tracePt t="171544" x="3241675" y="5368925"/>
          <p14:tracePt t="171561" x="3179763" y="5368925"/>
          <p14:tracePt t="171577" x="3092450" y="5368925"/>
          <p14:tracePt t="171595" x="2967038" y="5368925"/>
          <p14:tracePt t="171595" x="2879725" y="5368925"/>
          <p14:tracePt t="171611" x="2690813" y="5381625"/>
          <p14:tracePt t="171628" x="2478088" y="5381625"/>
          <p14:tracePt t="171644" x="2278063" y="5394325"/>
          <p14:tracePt t="171661" x="2052638" y="5407025"/>
          <p14:tracePt t="171678" x="1914525" y="5418138"/>
          <p14:tracePt t="171679" x="1852613" y="5430838"/>
          <p14:tracePt t="171694" x="1790700" y="5443538"/>
          <p14:tracePt t="171695" x="1752600" y="5456238"/>
          <p14:tracePt t="171711" x="1689100" y="5468938"/>
          <p14:tracePt t="171728" x="1652588" y="5494338"/>
          <p14:tracePt t="171744" x="1627188" y="5494338"/>
          <p14:tracePt t="172224" x="1627188" y="5507038"/>
          <p14:tracePt t="172231" x="1639888" y="5507038"/>
          <p14:tracePt t="172240" x="1652588" y="5518150"/>
          <p14:tracePt t="172255" x="1665288" y="5518150"/>
          <p14:tracePt t="172262" x="1665288" y="5530850"/>
          <p14:tracePt t="172278" x="1677988" y="5543550"/>
          <p14:tracePt t="172294" x="1677988" y="5568950"/>
          <p14:tracePt t="172311" x="1689100" y="5581650"/>
          <p14:tracePt t="172328" x="1689100" y="5594350"/>
          <p14:tracePt t="172345" x="1689100" y="5619750"/>
          <p14:tracePt t="172346" x="1689100" y="5630863"/>
          <p14:tracePt t="172361" x="1689100" y="5643563"/>
          <p14:tracePt t="172378" x="1677988" y="5656263"/>
          <p14:tracePt t="172394" x="1639888" y="5656263"/>
          <p14:tracePt t="172411" x="1601788" y="5681663"/>
          <p14:tracePt t="172428" x="1577975" y="5694363"/>
          <p14:tracePt t="172444" x="1539875" y="5694363"/>
          <p14:tracePt t="172461" x="1514475" y="5694363"/>
          <p14:tracePt t="172461" x="1501775" y="5694363"/>
          <p14:tracePt t="172478" x="1476375" y="5707063"/>
          <p14:tracePt t="172494" x="1452563" y="5707063"/>
          <p14:tracePt t="172511" x="1439863" y="5707063"/>
          <p14:tracePt t="172527" x="1427163" y="5719763"/>
          <p14:tracePt t="172544" x="1401763" y="5732463"/>
          <p14:tracePt t="172545" x="1389063" y="5732463"/>
          <p14:tracePt t="172561" x="1363663" y="5732463"/>
          <p14:tracePt t="172898" x="1363663" y="5743575"/>
          <p14:tracePt t="172921" x="1363663" y="5756275"/>
          <p14:tracePt t="172936" x="1363663" y="5781675"/>
          <p14:tracePt t="172951" x="1363663" y="5794375"/>
          <p14:tracePt t="172960" x="1363663" y="5807075"/>
          <p14:tracePt t="172967" x="1376363" y="5819775"/>
          <p14:tracePt t="172978" x="1376363" y="5832475"/>
          <p14:tracePt t="172994" x="1389063" y="5843588"/>
          <p14:tracePt t="173011" x="1401763" y="5856288"/>
          <p14:tracePt t="173028" x="1414463" y="5868988"/>
          <p14:tracePt t="175282" x="1427163" y="5868988"/>
          <p14:tracePt t="175297" x="1452563" y="5868988"/>
          <p14:tracePt t="175305" x="1476375" y="5868988"/>
          <p14:tracePt t="175312" x="1527175" y="5868988"/>
          <p14:tracePt t="175327" x="1614488" y="5868988"/>
          <p14:tracePt t="175328" x="1752600" y="5868988"/>
          <p14:tracePt t="175344" x="2090738" y="5819775"/>
          <p14:tracePt t="175361" x="2465388" y="5743575"/>
          <p14:tracePt t="175378" x="2816225" y="5681663"/>
          <p14:tracePt t="175394" x="3116263" y="5643563"/>
          <p14:tracePt t="175411" x="3354388" y="5594350"/>
          <p14:tracePt t="175412" x="3441700" y="5581650"/>
          <p14:tracePt t="175431" x="3579813" y="5556250"/>
          <p14:tracePt t="175444" x="3643313" y="5543550"/>
          <p14:tracePt t="175463" x="3679825" y="5543550"/>
          <p14:tracePt t="175465" x="3692525" y="5543550"/>
          <p14:tracePt t="175477" x="3705225" y="5530850"/>
          <p14:tracePt t="175497" x="3717925" y="5530850"/>
          <p14:tracePt t="175826" x="3743325" y="5530850"/>
          <p14:tracePt t="175834" x="3779838" y="5530850"/>
          <p14:tracePt t="175844" x="3830638" y="5530850"/>
          <p14:tracePt t="175861" x="3992563" y="5507038"/>
          <p14:tracePt t="175878" x="4256088" y="5481638"/>
          <p14:tracePt t="175894" x="4556125" y="5443538"/>
          <p14:tracePt t="175911" x="4981575" y="5418138"/>
          <p14:tracePt t="175927" x="5181600" y="5407025"/>
          <p14:tracePt t="175944" x="5319713" y="5407025"/>
          <p14:tracePt t="175961" x="5394325" y="5407025"/>
          <p14:tracePt t="175978" x="5419725" y="5407025"/>
          <p14:tracePt t="176256" x="5432425" y="5407025"/>
          <p14:tracePt t="176263" x="5445125" y="5407025"/>
          <p14:tracePt t="176271" x="5457825" y="5407025"/>
          <p14:tracePt t="176278" x="5495925" y="5407025"/>
          <p14:tracePt t="176294" x="5595938" y="5418138"/>
          <p14:tracePt t="176311" x="5732463" y="5430838"/>
          <p14:tracePt t="176328" x="5945188" y="5456238"/>
          <p14:tracePt t="176344" x="6183313" y="5494338"/>
          <p14:tracePt t="176361" x="6408738" y="5530850"/>
          <p14:tracePt t="176378" x="6634163" y="5543550"/>
          <p14:tracePt t="176378" x="6708775" y="5556250"/>
          <p14:tracePt t="176394" x="6859588" y="5581650"/>
          <p14:tracePt t="176411" x="6934200" y="5594350"/>
          <p14:tracePt t="176427" x="6985000" y="5607050"/>
          <p14:tracePt t="176445" x="7010400" y="5607050"/>
          <p14:tracePt t="176747" x="7034213" y="5607050"/>
          <p14:tracePt t="176754" x="7046913" y="5607050"/>
          <p14:tracePt t="176762" x="7072313" y="5607050"/>
          <p14:tracePt t="176777" x="7146925" y="5607050"/>
          <p14:tracePt t="176794" x="7272338" y="5607050"/>
          <p14:tracePt t="176811" x="7472363" y="5607050"/>
          <p14:tracePt t="176828" x="7635875" y="5607050"/>
          <p14:tracePt t="176844" x="7810500" y="5607050"/>
          <p14:tracePt t="176845" x="7886700" y="5607050"/>
          <p14:tracePt t="176861" x="8010525" y="5607050"/>
          <p14:tracePt t="176878" x="8110538" y="5607050"/>
          <p14:tracePt t="176895" x="8174038" y="5607050"/>
          <p14:tracePt t="176911" x="8199438" y="5607050"/>
          <p14:tracePt t="180825" x="8186738" y="5607050"/>
          <p14:tracePt t="180831" x="8174038" y="5607050"/>
          <p14:tracePt t="180840" x="8161338" y="5607050"/>
          <p14:tracePt t="180846" x="8123238" y="5607050"/>
          <p14:tracePt t="180861" x="8086725" y="5607050"/>
          <p14:tracePt t="180878" x="7986713" y="5607050"/>
          <p14:tracePt t="180894" x="7723188" y="5568950"/>
          <p14:tracePt t="180911" x="7472363" y="5530850"/>
          <p14:tracePt t="180928" x="7197725" y="5507038"/>
          <p14:tracePt t="180944" x="6934200" y="5468938"/>
          <p14:tracePt t="180961" x="6646863" y="5443538"/>
          <p14:tracePt t="180962" x="6508750" y="5430838"/>
          <p14:tracePt t="180978" x="6296025" y="5407025"/>
          <p14:tracePt t="180994" x="6146800" y="5407025"/>
          <p14:tracePt t="181011" x="6045200" y="5407025"/>
          <p14:tracePt t="181028" x="5995988" y="5407025"/>
          <p14:tracePt t="181044" x="5970588" y="5407025"/>
          <p14:tracePt t="181392" x="5957888" y="5407025"/>
          <p14:tracePt t="181399" x="5932488" y="5407025"/>
          <p14:tracePt t="181411" x="5908675" y="5418138"/>
          <p14:tracePt t="181428" x="5832475" y="5418138"/>
          <p14:tracePt t="181429" x="5783263" y="5418138"/>
          <p14:tracePt t="181445" x="5632450" y="5418138"/>
          <p14:tracePt t="181461" x="5445125" y="5418138"/>
          <p14:tracePt t="181478" x="5219700" y="5418138"/>
          <p14:tracePt t="181494" x="4956175" y="5418138"/>
          <p14:tracePt t="181511" x="4719638" y="5418138"/>
          <p14:tracePt t="181528" x="4468813" y="5407025"/>
          <p14:tracePt t="181530" x="4356100" y="5394325"/>
          <p14:tracePt t="181545" x="4168775" y="5368925"/>
          <p14:tracePt t="181561" x="4030663" y="5356225"/>
          <p14:tracePt t="181578" x="3930650" y="5343525"/>
          <p14:tracePt t="181595" x="3892550" y="5330825"/>
          <p14:tracePt t="181611" x="3879850" y="5318125"/>
          <p14:tracePt t="182326" x="3867150" y="5318125"/>
          <p14:tracePt t="182334" x="3856038" y="5318125"/>
          <p14:tracePt t="182350" x="3843338" y="5318125"/>
          <p14:tracePt t="182365" x="3830638" y="5318125"/>
          <p14:tracePt t="182378" x="3817938" y="5318125"/>
          <p14:tracePt t="182380" x="3792538" y="5318125"/>
          <p14:tracePt t="182394" x="3779838" y="5305425"/>
          <p14:tracePt t="182395" x="3756025" y="5294313"/>
          <p14:tracePt t="182411" x="3705225" y="5281613"/>
          <p14:tracePt t="182427" x="3605213" y="5268913"/>
          <p14:tracePt t="182444" x="3517900" y="5256213"/>
          <p14:tracePt t="182461" x="3405188" y="5256213"/>
          <p14:tracePt t="182478" x="3228975" y="5243513"/>
          <p14:tracePt t="182494" x="3103563" y="5230813"/>
          <p14:tracePt t="182495" x="3041650" y="5230813"/>
          <p14:tracePt t="182511" x="2954338" y="5230813"/>
          <p14:tracePt t="182528" x="2890838" y="5230813"/>
          <p14:tracePt t="182544" x="2841625" y="5230813"/>
          <p14:tracePt t="182561" x="2816225" y="5230813"/>
          <p14:tracePt t="182578" x="2778125" y="5230813"/>
          <p14:tracePt t="182595" x="2767013" y="5230813"/>
          <p14:tracePt t="188221" x="2767013" y="5218113"/>
          <p14:tracePt t="188229" x="2778125" y="5205413"/>
          <p14:tracePt t="188236" x="2803525" y="5194300"/>
          <p14:tracePt t="188244" x="2828925" y="5181600"/>
          <p14:tracePt t="188261" x="2879725" y="5143500"/>
          <p14:tracePt t="188278" x="2967038" y="5092700"/>
          <p14:tracePt t="188295" x="3067050" y="5030788"/>
          <p14:tracePt t="188311" x="3167063" y="4981575"/>
          <p14:tracePt t="188328" x="3317875" y="4918075"/>
          <p14:tracePt t="188344" x="3367088" y="4892675"/>
          <p14:tracePt t="188361" x="3392488" y="4879975"/>
          <p14:tracePt t="188378" x="3417888" y="4879975"/>
          <p14:tracePt t="188459" x="3417888" y="4892675"/>
          <p14:tracePt t="188466" x="3405188" y="4905375"/>
          <p14:tracePt t="188478" x="3379788" y="4918075"/>
          <p14:tracePt t="188495" x="3354388" y="4943475"/>
          <p14:tracePt t="188496" x="3341688" y="4943475"/>
          <p14:tracePt t="188511" x="3328988" y="4968875"/>
          <p14:tracePt t="188528" x="3317875" y="4981575"/>
          <p14:tracePt t="188545" x="3305175" y="4992688"/>
          <p14:tracePt t="188561" x="3292475" y="4992688"/>
          <p14:tracePt t="189310" x="3305175" y="4981575"/>
          <p14:tracePt t="189317" x="3317875" y="4968875"/>
          <p14:tracePt t="189328" x="3341688" y="4956175"/>
          <p14:tracePt t="189345" x="3392488" y="4918075"/>
          <p14:tracePt t="189361" x="3467100" y="4879975"/>
          <p14:tracePt t="189378" x="3554413" y="4830763"/>
          <p14:tracePt t="189394" x="3592513" y="4818063"/>
          <p14:tracePt t="189411" x="3605213" y="4792663"/>
          <p14:tracePt t="189428" x="3630613" y="4792663"/>
          <p14:tracePt t="189444" x="3630613" y="4779963"/>
          <p14:tracePt t="189461" x="3643313" y="4779963"/>
          <p14:tracePt t="189501" x="3617913" y="4779963"/>
          <p14:tracePt t="189509" x="3605213" y="4779963"/>
          <p14:tracePt t="189516" x="3592513" y="4792663"/>
          <p14:tracePt t="189528" x="3579813" y="4805363"/>
          <p14:tracePt t="189545" x="3554413" y="4805363"/>
          <p14:tracePt t="189561" x="3541713" y="4818063"/>
          <p14:tracePt t="194461" x="3554413" y="4818063"/>
          <p14:tracePt t="194467" x="3605213" y="4818063"/>
          <p14:tracePt t="194478" x="3667125" y="4805363"/>
          <p14:tracePt t="194495" x="3930650" y="4768850"/>
          <p14:tracePt t="194511" x="4192588" y="4768850"/>
          <p14:tracePt t="194529" x="4568825" y="4768850"/>
          <p14:tracePt t="194545" x="4794250" y="4768850"/>
          <p14:tracePt t="194561" x="4932363" y="4768850"/>
          <p14:tracePt t="194578" x="5006975" y="4768850"/>
          <p14:tracePt t="194594" x="5032375" y="4768850"/>
          <p14:tracePt t="194612" x="5045075" y="4768850"/>
          <p14:tracePt t="194652" x="5006975" y="4779963"/>
          <p14:tracePt t="194659" x="4956175" y="4792663"/>
          <p14:tracePt t="194667" x="4881563" y="4818063"/>
          <p14:tracePt t="194678" x="4781550" y="4843463"/>
          <p14:tracePt t="194695" x="4518025" y="4892675"/>
          <p14:tracePt t="194711" x="4256088" y="4930775"/>
          <p14:tracePt t="194728" x="3917950" y="4981575"/>
          <p14:tracePt t="194745" x="3767138" y="4992688"/>
          <p14:tracePt t="194761" x="3705225" y="5005388"/>
          <p14:tracePt t="194778" x="3654425" y="5018088"/>
          <p14:tracePt t="194794" x="3643313" y="50180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D3B4F-3CB2-1264-5ECB-985C3731707B}"/>
              </a:ext>
            </a:extLst>
          </p:cNvPr>
          <p:cNvSpPr>
            <a:spLocks noGrp="1"/>
          </p:cNvSpPr>
          <p:nvPr>
            <p:ph type="title"/>
          </p:nvPr>
        </p:nvSpPr>
        <p:spPr>
          <a:xfrm>
            <a:off x="2025748" y="353459"/>
            <a:ext cx="879700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Email: Its Importance in the Workplace</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07D5D96-09ED-036E-4E10-E95EE133183A}"/>
              </a:ext>
            </a:extLst>
          </p:cNvPr>
          <p:cNvSpPr/>
          <p:nvPr/>
        </p:nvSpPr>
        <p:spPr>
          <a:xfrm>
            <a:off x="618978" y="1314914"/>
            <a:ext cx="10944665"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DEC3A52-207F-D126-C502-78A37C66997F}"/>
              </a:ext>
            </a:extLst>
          </p:cNvPr>
          <p:cNvSpPr>
            <a:spLocks noGrp="1"/>
          </p:cNvSpPr>
          <p:nvPr>
            <p:ph idx="1"/>
          </p:nvPr>
        </p:nvSpPr>
        <p:spPr>
          <a:xfrm>
            <a:off x="1108999" y="1675015"/>
            <a:ext cx="9964621" cy="4652556"/>
          </a:xfrm>
        </p:spPr>
        <p:txBody>
          <a:bodyPr vert="horz" wrap="square" lIns="91440" tIns="45720" rIns="91440" bIns="45720" rtlCol="0">
            <a:spAutoFit/>
          </a:bodyPr>
          <a:lstStyle/>
          <a:p>
            <a:pPr algn="just"/>
            <a:r>
              <a:rPr lang="en-US" sz="3200" dirty="0"/>
              <a:t>Email continues to be one of the most common forms of e-communication in the workplace. It is the lifeblood of every business or organization because it expedites communication within a firm as well as outside it.</a:t>
            </a:r>
          </a:p>
          <a:p>
            <a:pPr algn="just"/>
            <a:r>
              <a:rPr lang="en-US" sz="3200" dirty="0"/>
              <a:t> On their tablets, computers, notebooks, or mobile devices, professionals in the world of work may receive between forty and one hundred emails each day from supervisors, co-workers, clients, and vendors worldwide. Email allows you to send short messages about routine matters that make business function smoothly. </a:t>
            </a: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6C12899-EE3A-6471-D9E9-93912BB834A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002ED68-1AB8-70A2-592E-ED8765127D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625340-CE86-86AA-31A4-9662ED02A45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C2C0B17-7E29-CFB0-6877-87C72E02C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228295950"/>
      </p:ext>
    </p:extLst>
  </p:cSld>
  <p:clrMapOvr>
    <a:masterClrMapping/>
  </p:clrMapOvr>
  <mc:AlternateContent xmlns:mc="http://schemas.openxmlformats.org/markup-compatibility/2006" xmlns:p14="http://schemas.microsoft.com/office/powerpoint/2010/main">
    <mc:Choice Requires="p14">
      <p:transition spd="slow" p14:dur="2000" advTm="216002"/>
    </mc:Choice>
    <mc:Fallback xmlns="">
      <p:transition spd="slow" advTm="216002"/>
    </mc:Fallback>
  </mc:AlternateContent>
  <p:extLst>
    <p:ext uri="{3A86A75C-4F4B-4683-9AE1-C65F6400EC91}">
      <p14:laserTraceLst xmlns:p14="http://schemas.microsoft.com/office/powerpoint/2010/main">
        <p14:tracePtLst>
          <p14:tracePt t="839" x="3654425" y="4992688"/>
          <p14:tracePt t="846" x="3692525" y="4905375"/>
          <p14:tracePt t="853" x="3756025" y="4743450"/>
          <p14:tracePt t="869" x="4030663" y="4154488"/>
          <p14:tracePt t="885" x="4318000" y="3429000"/>
          <p14:tracePt t="902" x="4656138" y="2703513"/>
          <p14:tracePt t="918" x="4906963" y="2165350"/>
          <p14:tracePt t="935" x="5157788" y="1652588"/>
          <p14:tracePt t="952" x="5319713" y="1227138"/>
          <p14:tracePt t="969" x="5407025" y="763588"/>
          <p14:tracePt t="985" x="5407025" y="563563"/>
          <p14:tracePt t="1002" x="5357813" y="438150"/>
          <p14:tracePt t="1018" x="5245100" y="325438"/>
          <p14:tracePt t="1035" x="5094288" y="238125"/>
          <p14:tracePt t="1052" x="4932363" y="161925"/>
          <p14:tracePt t="1053" x="4843463" y="125413"/>
          <p14:tracePt t="1069" x="4694238" y="100013"/>
          <p14:tracePt t="1085" x="4568825" y="61913"/>
          <p14:tracePt t="1101" x="4481513" y="50800"/>
          <p14:tracePt t="1383" x="4456113" y="50800"/>
          <p14:tracePt t="1390" x="4406900" y="50800"/>
          <p14:tracePt t="1401" x="4330700" y="74613"/>
          <p14:tracePt t="1419" x="4105275" y="161925"/>
          <p14:tracePt t="1435" x="3830638" y="250825"/>
          <p14:tracePt t="1452" x="3254375" y="476250"/>
          <p14:tracePt t="1468" x="2941638" y="600075"/>
          <p14:tracePt t="1485" x="2667000" y="712788"/>
          <p14:tracePt t="1502" x="2441575" y="788988"/>
          <p14:tracePt t="1518" x="2316163" y="850900"/>
          <p14:tracePt t="1535" x="2239963" y="876300"/>
          <p14:tracePt t="1812" x="2239963" y="889000"/>
          <p14:tracePt t="1819" x="2265363" y="901700"/>
          <p14:tracePt t="1827" x="2290763" y="912813"/>
          <p14:tracePt t="1835" x="2316163" y="938213"/>
          <p14:tracePt t="1851" x="2378075" y="976313"/>
          <p14:tracePt t="1868" x="2490788" y="1038225"/>
          <p14:tracePt t="1885" x="2603500" y="1138238"/>
          <p14:tracePt t="1902" x="2728913" y="1238250"/>
          <p14:tracePt t="1904" x="2790825" y="1301750"/>
          <p14:tracePt t="1919" x="2890838" y="1401763"/>
          <p14:tracePt t="1935" x="2928938" y="1439863"/>
          <p14:tracePt t="1952" x="3003550" y="1514475"/>
          <p14:tracePt t="1968" x="3041650" y="1539875"/>
          <p14:tracePt t="1985" x="3054350" y="1552575"/>
          <p14:tracePt t="2002" x="3067050" y="1552575"/>
          <p14:tracePt t="2242" x="3079750" y="1563688"/>
          <p14:tracePt t="2249" x="3092450" y="1576388"/>
          <p14:tracePt t="2257" x="3116263" y="1589088"/>
          <p14:tracePt t="2269" x="3128963" y="1601788"/>
          <p14:tracePt t="2285" x="3205163" y="1663700"/>
          <p14:tracePt t="2287" x="3279775" y="1714500"/>
          <p14:tracePt t="2302" x="3405188" y="1827213"/>
          <p14:tracePt t="2318" x="3567113" y="1939925"/>
          <p14:tracePt t="2335" x="3705225" y="2052638"/>
          <p14:tracePt t="2352" x="3805238" y="2152650"/>
          <p14:tracePt t="2368" x="3892550" y="2227263"/>
          <p14:tracePt t="2385" x="3930650" y="2239963"/>
          <p14:tracePt t="2402" x="3956050" y="2239963"/>
          <p14:tracePt t="7223" x="3943350" y="2239963"/>
          <p14:tracePt t="7231" x="3930650" y="2239963"/>
          <p14:tracePt t="7238" x="3905250" y="2252663"/>
          <p14:tracePt t="7252" x="3879850" y="2252663"/>
          <p14:tracePt t="7269" x="3756025" y="2278063"/>
          <p14:tracePt t="7285" x="3617913" y="2278063"/>
          <p14:tracePt t="7301" x="3429000" y="2303463"/>
          <p14:tracePt t="7318" x="3228975" y="2303463"/>
          <p14:tracePt t="7335" x="2967038" y="2303463"/>
          <p14:tracePt t="7352" x="2728913" y="2303463"/>
          <p14:tracePt t="7369" x="2441575" y="2303463"/>
          <p14:tracePt t="7385" x="2303463" y="2303463"/>
          <p14:tracePt t="7402" x="2203450" y="2303463"/>
          <p14:tracePt t="7419" x="2139950" y="2303463"/>
          <p14:tracePt t="7435" x="2103438" y="2303463"/>
          <p14:tracePt t="7451" x="2078038" y="2303463"/>
          <p14:tracePt t="7469" x="2052638" y="2303463"/>
          <p14:tracePt t="8304" x="2027238" y="2303463"/>
          <p14:tracePt t="8319" x="2003425" y="2303463"/>
          <p14:tracePt t="8327" x="1990725" y="2303463"/>
          <p14:tracePt t="8335" x="1965325" y="2303463"/>
          <p14:tracePt t="8351" x="1914525" y="2303463"/>
          <p14:tracePt t="8368" x="1865313" y="2303463"/>
          <p14:tracePt t="8385" x="1814513" y="2303463"/>
          <p14:tracePt t="8402" x="1752600" y="2303463"/>
          <p14:tracePt t="8403" x="1727200" y="2303463"/>
          <p14:tracePt t="8419" x="1701800" y="2303463"/>
          <p14:tracePt t="8435" x="1665288" y="2290763"/>
          <p14:tracePt t="8452" x="1652588" y="2290763"/>
          <p14:tracePt t="8468" x="1639888" y="2278063"/>
          <p14:tracePt t="8485" x="1627188" y="2278063"/>
          <p14:tracePt t="8924" x="1627188" y="2265363"/>
          <p14:tracePt t="8932" x="1639888" y="2265363"/>
          <p14:tracePt t="8939" x="1652588" y="2265363"/>
          <p14:tracePt t="8952" x="1677988" y="2265363"/>
          <p14:tracePt t="8969" x="1739900" y="2265363"/>
          <p14:tracePt t="8985" x="1890713" y="2265363"/>
          <p14:tracePt t="9002" x="2027238" y="2265363"/>
          <p14:tracePt t="9018" x="2178050" y="2290763"/>
          <p14:tracePt t="9035" x="2339975" y="2314575"/>
          <p14:tracePt t="9052" x="2441575" y="2327275"/>
          <p14:tracePt t="9069" x="2554288" y="2339975"/>
          <p14:tracePt t="9085" x="2628900" y="2352675"/>
          <p14:tracePt t="9086" x="2641600" y="2352675"/>
          <p14:tracePt t="9116" x="2654300" y="2352675"/>
          <p14:tracePt t="9637" x="2667000" y="2352675"/>
          <p14:tracePt t="9652" x="2678113" y="2352675"/>
          <p14:tracePt t="9660" x="2703513" y="2352675"/>
          <p14:tracePt t="9669" x="2741613" y="2352675"/>
          <p14:tracePt t="9685" x="2854325" y="2378075"/>
          <p14:tracePt t="9702" x="3028950" y="2403475"/>
          <p14:tracePt t="9718" x="3254375" y="2427288"/>
          <p14:tracePt t="9735" x="3492500" y="2490788"/>
          <p14:tracePt t="9737" x="3605213" y="2503488"/>
          <p14:tracePt t="9752" x="3705225" y="2516188"/>
          <p14:tracePt t="9768" x="3930650" y="2540000"/>
          <p14:tracePt t="9786" x="4005263" y="2552700"/>
          <p14:tracePt t="9802" x="4030663" y="2552700"/>
          <p14:tracePt t="13393" x="4030663" y="2565400"/>
          <p14:tracePt t="13401" x="4017963" y="2578100"/>
          <p14:tracePt t="13408" x="3979863" y="2603500"/>
          <p14:tracePt t="13418" x="3956050" y="2616200"/>
          <p14:tracePt t="13435" x="3867150" y="2678113"/>
          <p14:tracePt t="13452" x="3743325" y="2740025"/>
          <p14:tracePt t="13469" x="3554413" y="2816225"/>
          <p14:tracePt t="13485" x="3417888" y="2840038"/>
          <p14:tracePt t="13502" x="3292475" y="2852738"/>
          <p14:tracePt t="13518" x="3167063" y="2865438"/>
          <p14:tracePt t="13535" x="3067050" y="2865438"/>
          <p14:tracePt t="13552" x="2967038" y="2865438"/>
          <p14:tracePt t="13569" x="2803525" y="2878138"/>
          <p14:tracePt t="13585" x="2703513" y="2878138"/>
          <p14:tracePt t="13602" x="2628900" y="2890838"/>
          <p14:tracePt t="13618" x="2565400" y="2903538"/>
          <p14:tracePt t="13635" x="2503488" y="2916238"/>
          <p14:tracePt t="13652" x="2452688" y="2928938"/>
          <p14:tracePt t="13669" x="2390775" y="2941638"/>
          <p14:tracePt t="13686" x="2378075" y="2941638"/>
          <p14:tracePt t="13707" x="2365375" y="2941638"/>
          <p14:tracePt t="14129" x="2365375" y="2952750"/>
          <p14:tracePt t="14152" x="2390775" y="2965450"/>
          <p14:tracePt t="14160" x="2403475" y="2978150"/>
          <p14:tracePt t="14168" x="2428875" y="2990850"/>
          <p14:tracePt t="14185" x="2503488" y="3028950"/>
          <p14:tracePt t="14202" x="2603500" y="3078163"/>
          <p14:tracePt t="14219" x="2741613" y="3128963"/>
          <p14:tracePt t="14220" x="2790825" y="3128963"/>
          <p14:tracePt t="14236" x="2890838" y="3165475"/>
          <p14:tracePt t="14252" x="2967038" y="3190875"/>
          <p14:tracePt t="14268" x="3003550" y="3190875"/>
          <p14:tracePt t="14289" x="3016250" y="3190875"/>
          <p14:tracePt t="18797" x="3041650" y="3190875"/>
          <p14:tracePt t="18804" x="3067050" y="3190875"/>
          <p14:tracePt t="18811" x="3092450" y="3190875"/>
          <p14:tracePt t="18819" x="3128963" y="3190875"/>
          <p14:tracePt t="18835" x="3205163" y="3190875"/>
          <p14:tracePt t="18852" x="3341688" y="3203575"/>
          <p14:tracePt t="18868" x="3505200" y="3228975"/>
          <p14:tracePt t="18886" x="3667125" y="3254375"/>
          <p14:tracePt t="18902" x="3830638" y="3267075"/>
          <p14:tracePt t="18904" x="3930650" y="3267075"/>
          <p14:tracePt t="18919" x="4081463" y="3290888"/>
          <p14:tracePt t="18936" x="4205288" y="3303588"/>
          <p14:tracePt t="18952" x="4281488" y="3316288"/>
          <p14:tracePt t="18969" x="4343400" y="3316288"/>
          <p14:tracePt t="18985" x="4368800" y="3316288"/>
          <p14:tracePt t="19002" x="4381500" y="3316288"/>
          <p14:tracePt t="19019" x="4406900" y="3316288"/>
          <p14:tracePt t="24062" x="4418013" y="3316288"/>
          <p14:tracePt t="24077" x="4430713" y="3316288"/>
          <p14:tracePt t="24086" x="4468813" y="3316288"/>
          <p14:tracePt t="24092" x="4518025" y="3290888"/>
          <p14:tracePt t="24102" x="4594225" y="3254375"/>
          <p14:tracePt t="24119" x="4894263" y="3128963"/>
          <p14:tracePt t="24136" x="5383213" y="2965450"/>
          <p14:tracePt t="24152" x="6083300" y="2690813"/>
          <p14:tracePt t="24153" x="6434138" y="2578100"/>
          <p14:tracePt t="24169" x="6959600" y="2390775"/>
          <p14:tracePt t="24185" x="7285038" y="2290763"/>
          <p14:tracePt t="24202" x="7548563" y="2214563"/>
          <p14:tracePt t="24219" x="7723188" y="2139950"/>
          <p14:tracePt t="24235" x="7835900" y="2127250"/>
          <p14:tracePt t="24252" x="7874000" y="2101850"/>
          <p14:tracePt t="24269" x="7910513" y="2101850"/>
          <p14:tracePt t="24307" x="7897813" y="2101850"/>
          <p14:tracePt t="24315" x="7848600" y="2101850"/>
          <p14:tracePt t="24322" x="7785100" y="2114550"/>
          <p14:tracePt t="24335" x="7697788" y="2114550"/>
          <p14:tracePt t="24352" x="7548563" y="2165350"/>
          <p14:tracePt t="24353" x="7435850" y="2190750"/>
          <p14:tracePt t="24369" x="7246938" y="2265363"/>
          <p14:tracePt t="24385" x="7059613" y="2327275"/>
          <p14:tracePt t="24402" x="6897688" y="2390775"/>
          <p14:tracePt t="24419" x="6772275" y="2439988"/>
          <p14:tracePt t="24436" x="6696075" y="2490788"/>
          <p14:tracePt t="24452" x="6672263" y="2490788"/>
          <p14:tracePt t="24883" x="6659563" y="2490788"/>
          <p14:tracePt t="24890" x="6634163" y="2503488"/>
          <p14:tracePt t="24902" x="6608763" y="2516188"/>
          <p14:tracePt t="24919" x="6496050" y="2565400"/>
          <p14:tracePt t="24920" x="6434138" y="2590800"/>
          <p14:tracePt t="24936" x="6321425" y="2640013"/>
          <p14:tracePt t="24952" x="6070600" y="2752725"/>
          <p14:tracePt t="24969" x="5908675" y="2816225"/>
          <p14:tracePt t="24985" x="5795963" y="2865438"/>
          <p14:tracePt t="25002" x="5719763" y="2903538"/>
          <p14:tracePt t="25019" x="5645150" y="2916238"/>
          <p14:tracePt t="25043" x="5632450" y="2916238"/>
          <p14:tracePt t="27389" x="5657850" y="2916238"/>
          <p14:tracePt t="27396" x="5695950" y="2903538"/>
          <p14:tracePt t="27404" x="5783263" y="2878138"/>
          <p14:tracePt t="27419" x="6008688" y="2816225"/>
          <p14:tracePt t="27435" x="6296025" y="2765425"/>
          <p14:tracePt t="27452" x="6572250" y="2690813"/>
          <p14:tracePt t="27469" x="6821488" y="2652713"/>
          <p14:tracePt t="27485" x="7059613" y="2627313"/>
          <p14:tracePt t="27502" x="7210425" y="2616200"/>
          <p14:tracePt t="27503" x="7285038" y="2616200"/>
          <p14:tracePt t="27519" x="7385050" y="2616200"/>
          <p14:tracePt t="27536" x="7423150" y="2616200"/>
          <p14:tracePt t="27552" x="7435850" y="2616200"/>
          <p14:tracePt t="27569" x="7448550" y="2616200"/>
          <p14:tracePt t="27610" x="7410450" y="2627313"/>
          <p14:tracePt t="27619" x="7372350" y="2652713"/>
          <p14:tracePt t="27626" x="7310438" y="2678113"/>
          <p14:tracePt t="27635" x="7246938" y="2703513"/>
          <p14:tracePt t="27652" x="7059613" y="2778125"/>
          <p14:tracePt t="27669" x="6872288" y="2878138"/>
          <p14:tracePt t="27686" x="6672263" y="2941638"/>
          <p14:tracePt t="27702" x="6508750" y="2978150"/>
          <p14:tracePt t="27719" x="6483350" y="2990850"/>
          <p14:tracePt t="27735" x="6472238" y="2990850"/>
          <p14:tracePt t="28331" x="6459538" y="2990850"/>
          <p14:tracePt t="28339" x="6434138" y="2990850"/>
          <p14:tracePt t="28347" x="6408738" y="3003550"/>
          <p14:tracePt t="28354" x="6370638" y="3016250"/>
          <p14:tracePt t="28368" x="6308725" y="3041650"/>
          <p14:tracePt t="28386" x="6134100" y="3065463"/>
          <p14:tracePt t="28402" x="5945188" y="3090863"/>
          <p14:tracePt t="28419" x="5745163" y="3090863"/>
          <p14:tracePt t="28436" x="5545138" y="3090863"/>
          <p14:tracePt t="28452" x="5383213" y="3090863"/>
          <p14:tracePt t="28453" x="5281613" y="3090863"/>
          <p14:tracePt t="28469" x="5119688" y="3090863"/>
          <p14:tracePt t="28485" x="4981575" y="3078163"/>
          <p14:tracePt t="28502" x="4881563" y="3065463"/>
          <p14:tracePt t="28519" x="4806950" y="3054350"/>
          <p14:tracePt t="28535" x="4768850" y="3028950"/>
          <p14:tracePt t="28552" x="4719638" y="3016250"/>
          <p14:tracePt t="28553" x="4706938" y="3003550"/>
          <p14:tracePt t="28569" x="4681538" y="2978150"/>
          <p14:tracePt t="28585" x="4656138" y="2952750"/>
          <p14:tracePt t="28602" x="4643438" y="2952750"/>
          <p14:tracePt t="28619" x="4630738" y="2941638"/>
          <p14:tracePt t="28638" x="4619625" y="2941638"/>
          <p14:tracePt t="28653" x="4619625" y="2928938"/>
          <p14:tracePt t="28676" x="4606925" y="2928938"/>
          <p14:tracePt t="28691" x="4606925" y="2916238"/>
          <p14:tracePt t="28722" x="4606925" y="2903538"/>
          <p14:tracePt t="28737" x="4606925" y="2890838"/>
          <p14:tracePt t="28753" x="4606925" y="2878138"/>
          <p14:tracePt t="28761" x="4606925" y="2865438"/>
          <p14:tracePt t="28769" x="4606925" y="2852738"/>
          <p14:tracePt t="28785" x="4606925" y="2816225"/>
          <p14:tracePt t="28802" x="4643438" y="2765425"/>
          <p14:tracePt t="28819" x="4706938" y="2703513"/>
          <p14:tracePt t="28836" x="4781550" y="2652713"/>
          <p14:tracePt t="28837" x="4819650" y="2640013"/>
          <p14:tracePt t="28853" x="4894263" y="2603500"/>
          <p14:tracePt t="28869" x="4981575" y="2565400"/>
          <p14:tracePt t="28885" x="5032375" y="2552700"/>
          <p14:tracePt t="28902" x="5068888" y="2527300"/>
          <p14:tracePt t="28919" x="5094288" y="2516188"/>
          <p14:tracePt t="28935" x="5106988" y="2516188"/>
          <p14:tracePt t="32287" x="5132388" y="2516188"/>
          <p14:tracePt t="32294" x="5181600" y="2503488"/>
          <p14:tracePt t="32302" x="5207000" y="2490788"/>
          <p14:tracePt t="32318" x="5281613" y="2490788"/>
          <p14:tracePt t="32335" x="5357813" y="2490788"/>
          <p14:tracePt t="32352" x="5407025" y="2490788"/>
          <p14:tracePt t="32369" x="5445125" y="2503488"/>
          <p14:tracePt t="32370" x="5457825" y="2516188"/>
          <p14:tracePt t="32386" x="5495925" y="2565400"/>
          <p14:tracePt t="32402" x="5519738" y="2627313"/>
          <p14:tracePt t="32419" x="5532438" y="2690813"/>
          <p14:tracePt t="32436" x="5532438" y="2765425"/>
          <p14:tracePt t="32452" x="5532438" y="2816225"/>
          <p14:tracePt t="32469" x="5532438" y="2890838"/>
          <p14:tracePt t="32469" x="5532438" y="2928938"/>
          <p14:tracePt t="32486" x="5507038" y="2978150"/>
          <p14:tracePt t="32502" x="5495925" y="3028950"/>
          <p14:tracePt t="32519" x="5470525" y="3090863"/>
          <p14:tracePt t="32535" x="5470525" y="3116263"/>
          <p14:tracePt t="32552" x="5457825" y="3154363"/>
          <p14:tracePt t="32569" x="5457825" y="3165475"/>
          <p14:tracePt t="33015" x="5483225" y="3165475"/>
          <p14:tracePt t="33022" x="5519738" y="3165475"/>
          <p14:tracePt t="33030" x="5557838" y="3165475"/>
          <p14:tracePt t="33037" x="5607050" y="3165475"/>
          <p14:tracePt t="33052" x="5745163" y="3141663"/>
          <p14:tracePt t="33069" x="5945188" y="3116263"/>
          <p14:tracePt t="33086" x="6121400" y="3078163"/>
          <p14:tracePt t="33102" x="6308725" y="3054350"/>
          <p14:tracePt t="33119" x="6446838" y="3028950"/>
          <p14:tracePt t="33135" x="6534150" y="3016250"/>
          <p14:tracePt t="33152" x="6584950" y="3016250"/>
          <p14:tracePt t="33198" x="6572250" y="3003550"/>
          <p14:tracePt t="33205" x="6534150" y="2990850"/>
          <p14:tracePt t="33214" x="6483350" y="2990850"/>
          <p14:tracePt t="33221" x="6421438" y="2978150"/>
          <p14:tracePt t="33236" x="6346825" y="2965450"/>
          <p14:tracePt t="33237" x="6246813" y="2965450"/>
          <p14:tracePt t="33252" x="6045200" y="2941638"/>
          <p14:tracePt t="33269" x="5870575" y="2928938"/>
          <p14:tracePt t="33285" x="5745163" y="2903538"/>
          <p14:tracePt t="33302" x="5632450" y="2890838"/>
          <p14:tracePt t="33319" x="5583238" y="2878138"/>
          <p14:tracePt t="33320" x="5557838" y="2865438"/>
          <p14:tracePt t="33336" x="5532438" y="2865438"/>
          <p14:tracePt t="33352" x="5519738" y="2865438"/>
          <p14:tracePt t="33697" x="5532438" y="2865438"/>
          <p14:tracePt t="33704" x="5570538" y="2865438"/>
          <p14:tracePt t="33712" x="5595938" y="2865438"/>
          <p14:tracePt t="33719" x="5632450" y="2865438"/>
          <p14:tracePt t="33735" x="5708650" y="2865438"/>
          <p14:tracePt t="33752" x="5821363" y="2865438"/>
          <p14:tracePt t="33769" x="5945188" y="2865438"/>
          <p14:tracePt t="33785" x="6045200" y="2878138"/>
          <p14:tracePt t="33802" x="6121400" y="2890838"/>
          <p14:tracePt t="33803" x="6146800" y="2903538"/>
          <p14:tracePt t="33819" x="6170613" y="2903538"/>
          <p14:tracePt t="33835" x="6183313" y="2916238"/>
          <p14:tracePt t="34602" x="6196013" y="2928938"/>
          <p14:tracePt t="34608" x="6208713" y="2928938"/>
          <p14:tracePt t="34619" x="6234113" y="2941638"/>
          <p14:tracePt t="34635" x="6270625" y="2965450"/>
          <p14:tracePt t="34652" x="6308725" y="3003550"/>
          <p14:tracePt t="34669" x="6346825" y="3054350"/>
          <p14:tracePt t="34686" x="6396038" y="3128963"/>
          <p14:tracePt t="34702" x="6434138" y="3178175"/>
          <p14:tracePt t="34719" x="6446838" y="3228975"/>
          <p14:tracePt t="34735" x="6472238" y="3303588"/>
          <p14:tracePt t="34752" x="6472238" y="3328988"/>
          <p14:tracePt t="34753" x="6472238" y="3354388"/>
          <p14:tracePt t="34769" x="6483350" y="3378200"/>
          <p14:tracePt t="34785" x="6483350" y="3403600"/>
          <p14:tracePt t="38686" x="6508750" y="3390900"/>
          <p14:tracePt t="38693" x="6534150" y="3341688"/>
          <p14:tracePt t="38702" x="6584950" y="3303588"/>
          <p14:tracePt t="38719" x="6734175" y="3128963"/>
          <p14:tracePt t="38736" x="6959600" y="2903538"/>
          <p14:tracePt t="38752" x="7146925" y="2752725"/>
          <p14:tracePt t="38769" x="7297738" y="2616200"/>
          <p14:tracePt t="38770" x="7372350" y="2565400"/>
          <p14:tracePt t="38786" x="7459663" y="2516188"/>
          <p14:tracePt t="38802" x="7523163" y="2490788"/>
          <p14:tracePt t="38819" x="7535863" y="2478088"/>
          <p14:tracePt t="38836" x="7548563" y="2465388"/>
          <p14:tracePt t="38893" x="7535863" y="2465388"/>
          <p14:tracePt t="38900" x="7510463" y="2465388"/>
          <p14:tracePt t="38908" x="7485063" y="2465388"/>
          <p14:tracePt t="38919" x="7448550" y="2478088"/>
          <p14:tracePt t="38935" x="7385050" y="2478088"/>
          <p14:tracePt t="38952" x="7285038" y="2516188"/>
          <p14:tracePt t="38969" x="7223125" y="2527300"/>
          <p14:tracePt t="38970" x="7172325" y="2540000"/>
          <p14:tracePt t="38985" x="7110413" y="2552700"/>
          <p14:tracePt t="39002" x="7046913" y="2578100"/>
          <p14:tracePt t="39019" x="6997700" y="2590800"/>
          <p14:tracePt t="39035" x="6959600" y="2603500"/>
          <p14:tracePt t="39399" x="6934200" y="2603500"/>
          <p14:tracePt t="39414" x="6921500" y="2616200"/>
          <p14:tracePt t="39421" x="6910388" y="2627313"/>
          <p14:tracePt t="39435" x="6897688" y="2627313"/>
          <p14:tracePt t="39453" x="6846888" y="2665413"/>
          <p14:tracePt t="39469" x="6797675" y="2678113"/>
          <p14:tracePt t="39485" x="6746875" y="2716213"/>
          <p14:tracePt t="39502" x="6721475" y="2740025"/>
          <p14:tracePt t="39519" x="6672263" y="2778125"/>
          <p14:tracePt t="39536" x="6608763" y="2816225"/>
          <p14:tracePt t="39552" x="6572250" y="2840038"/>
          <p14:tracePt t="39569" x="6559550" y="2865438"/>
          <p14:tracePt t="39586" x="6546850" y="2890838"/>
          <p14:tracePt t="40050" x="6546850" y="2903538"/>
          <p14:tracePt t="40057" x="6546850" y="2916238"/>
          <p14:tracePt t="40069" x="6559550" y="2952750"/>
          <p14:tracePt t="40085" x="6596063" y="3054350"/>
          <p14:tracePt t="40102" x="6721475" y="3354388"/>
          <p14:tracePt t="40119" x="6784975" y="3541713"/>
          <p14:tracePt t="40135" x="6834188" y="3716338"/>
          <p14:tracePt t="40152" x="6872288" y="3867150"/>
          <p14:tracePt t="40169" x="6897688" y="3967163"/>
          <p14:tracePt t="40186" x="6897688" y="4029075"/>
          <p14:tracePt t="40203" x="6897688" y="4079875"/>
          <p14:tracePt t="40219" x="6910388" y="4105275"/>
          <p14:tracePt t="40686" x="6910388" y="4092575"/>
          <p14:tracePt t="40694" x="6921500" y="4067175"/>
          <p14:tracePt t="40702" x="6921500" y="4041775"/>
          <p14:tracePt t="40719" x="6946900" y="3954463"/>
          <p14:tracePt t="40736" x="6997700" y="3792538"/>
          <p14:tracePt t="40752" x="7072313" y="3579813"/>
          <p14:tracePt t="40769" x="7134225" y="3390900"/>
          <p14:tracePt t="40770" x="7185025" y="3278188"/>
          <p14:tracePt t="40786" x="7210425" y="3141663"/>
          <p14:tracePt t="40802" x="7223125" y="3028950"/>
          <p14:tracePt t="40819" x="7223125" y="2952750"/>
          <p14:tracePt t="40836" x="7223125" y="2903538"/>
          <p14:tracePt t="40852" x="7197725" y="2852738"/>
          <p14:tracePt t="40869" x="7134225" y="2790825"/>
          <p14:tracePt t="40870" x="7097713" y="2752725"/>
          <p14:tracePt t="40886" x="6997700" y="2716213"/>
          <p14:tracePt t="40902" x="6884988" y="2665413"/>
          <p14:tracePt t="40919" x="6797675" y="2640013"/>
          <p14:tracePt t="40935" x="6696075" y="2627313"/>
          <p14:tracePt t="40952" x="6634163" y="2627313"/>
          <p14:tracePt t="40969" x="6559550" y="2616200"/>
          <p14:tracePt t="40985" x="6546850" y="2616200"/>
          <p14:tracePt t="41002" x="6521450" y="2616200"/>
          <p14:tracePt t="41407" x="6483350" y="2616200"/>
          <p14:tracePt t="41414" x="6446838" y="2627313"/>
          <p14:tracePt t="41422" x="6383338" y="2665413"/>
          <p14:tracePt t="41436" x="6334125" y="2690813"/>
          <p14:tracePt t="41437" x="6246813" y="2728913"/>
          <p14:tracePt t="41453" x="6083300" y="2790825"/>
          <p14:tracePt t="41469" x="5921375" y="2852738"/>
          <p14:tracePt t="41486" x="5757863" y="2941638"/>
          <p14:tracePt t="41502" x="5557838" y="3041650"/>
          <p14:tracePt t="41519" x="5357813" y="3165475"/>
          <p14:tracePt t="41536" x="5207000" y="3290888"/>
          <p14:tracePt t="41537" x="5145088" y="3341688"/>
          <p14:tracePt t="41552" x="5006975" y="3441700"/>
          <p14:tracePt t="41569" x="4894263" y="3541713"/>
          <p14:tracePt t="41586" x="4806950" y="3603625"/>
          <p14:tracePt t="41602" x="4756150" y="3641725"/>
          <p14:tracePt t="41905" x="4768850" y="3641725"/>
          <p14:tracePt t="41920" x="4794250" y="3629025"/>
          <p14:tracePt t="41928" x="4832350" y="3590925"/>
          <p14:tracePt t="41936" x="4856163" y="3579813"/>
          <p14:tracePt t="41953" x="4981575" y="3479800"/>
          <p14:tracePt t="41969" x="5170488" y="3354388"/>
          <p14:tracePt t="41986" x="5370513" y="3203575"/>
          <p14:tracePt t="42002" x="5557838" y="3078163"/>
          <p14:tracePt t="42020" x="5845175" y="2903538"/>
          <p14:tracePt t="42036" x="5983288" y="2816225"/>
          <p14:tracePt t="42052" x="6083300" y="2765425"/>
          <p14:tracePt t="42069" x="6121400" y="2740025"/>
          <p14:tracePt t="42419" x="6108700" y="2740025"/>
          <p14:tracePt t="42426" x="6083300" y="2740025"/>
          <p14:tracePt t="42435" x="6045200" y="2752725"/>
          <p14:tracePt t="42452" x="5995988" y="2765425"/>
          <p14:tracePt t="42469" x="5921375" y="2790825"/>
          <p14:tracePt t="42486" x="5845175" y="2803525"/>
          <p14:tracePt t="42487" x="5783263" y="2816225"/>
          <p14:tracePt t="42503" x="5719763" y="2840038"/>
          <p14:tracePt t="42519" x="5657850" y="2852738"/>
          <p14:tracePt t="42536" x="5595938" y="2878138"/>
          <p14:tracePt t="42552" x="5557838" y="2903538"/>
          <p14:tracePt t="42569" x="5519738" y="2916238"/>
          <p14:tracePt t="42585" x="5495925" y="2928938"/>
          <p14:tracePt t="42587" x="5495925" y="2941638"/>
          <p14:tracePt t="42603" x="5483225" y="2952750"/>
          <p14:tracePt t="42619" x="5470525" y="2952750"/>
          <p14:tracePt t="44059" x="5483225" y="2952750"/>
          <p14:tracePt t="44067" x="5507038" y="2952750"/>
          <p14:tracePt t="44073" x="5545138" y="2952750"/>
          <p14:tracePt t="44085" x="5595938" y="2941638"/>
          <p14:tracePt t="44102" x="5732463" y="2903538"/>
          <p14:tracePt t="44119" x="6021388" y="2816225"/>
          <p14:tracePt t="44135" x="6157913" y="2765425"/>
          <p14:tracePt t="44152" x="6308725" y="2716213"/>
          <p14:tracePt t="44169" x="6396038" y="2703513"/>
          <p14:tracePt t="44186" x="6434138" y="2690813"/>
          <p14:tracePt t="44202" x="6459538" y="2678113"/>
          <p14:tracePt t="44219" x="6472238" y="2678113"/>
          <p14:tracePt t="44273" x="6446838" y="2678113"/>
          <p14:tracePt t="44281" x="6421438" y="2703513"/>
          <p14:tracePt t="44288" x="6383338" y="2716213"/>
          <p14:tracePt t="44302" x="6370638" y="2728913"/>
          <p14:tracePt t="44303" x="6321425" y="2752725"/>
          <p14:tracePt t="44319" x="6221413" y="2816225"/>
          <p14:tracePt t="44336" x="6108700" y="2878138"/>
          <p14:tracePt t="44352" x="6021388" y="2941638"/>
          <p14:tracePt t="44369" x="5983288" y="2965450"/>
          <p14:tracePt t="44386" x="5945188" y="2978150"/>
          <p14:tracePt t="45287" x="5957888" y="2965450"/>
          <p14:tracePt t="45302" x="6021388" y="2916238"/>
          <p14:tracePt t="45319" x="6070600" y="2878138"/>
          <p14:tracePt t="45336" x="6146800" y="2828925"/>
          <p14:tracePt t="45352" x="6208713" y="2790825"/>
          <p14:tracePt t="45369" x="6370638" y="2716213"/>
          <p14:tracePt t="45385" x="6446838" y="2678113"/>
          <p14:tracePt t="45402" x="6521450" y="2665413"/>
          <p14:tracePt t="45419" x="6546850" y="2652713"/>
          <p14:tracePt t="45436" x="6559550" y="2640013"/>
          <p14:tracePt t="45452" x="6572250" y="2640013"/>
          <p14:tracePt t="45469" x="6584950" y="2627313"/>
          <p14:tracePt t="45546" x="6572250" y="2627313"/>
          <p14:tracePt t="45553" x="6546850" y="2627313"/>
          <p14:tracePt t="45561" x="6534150" y="2627313"/>
          <p14:tracePt t="45569" x="6508750" y="2627313"/>
          <p14:tracePt t="45586" x="6446838" y="2627313"/>
          <p14:tracePt t="45602" x="6370638" y="2627313"/>
          <p14:tracePt t="45619" x="6296025" y="2640013"/>
          <p14:tracePt t="45636" x="6259513" y="2640013"/>
          <p14:tracePt t="45652" x="6221413" y="2640013"/>
          <p14:tracePt t="45669" x="6208713" y="2652713"/>
          <p14:tracePt t="45691" x="6196013" y="2652713"/>
          <p14:tracePt t="46841" x="6208713" y="2652713"/>
          <p14:tracePt t="46848" x="6234113" y="2652713"/>
          <p14:tracePt t="46856" x="6259513" y="2652713"/>
          <p14:tracePt t="46869" x="6296025" y="2640013"/>
          <p14:tracePt t="46886" x="6396038" y="2603500"/>
          <p14:tracePt t="46886" x="6459538" y="2578100"/>
          <p14:tracePt t="46902" x="6621463" y="2516188"/>
          <p14:tracePt t="46920" x="6734175" y="2478088"/>
          <p14:tracePt t="46935" x="6834188" y="2439988"/>
          <p14:tracePt t="46952" x="6897688" y="2414588"/>
          <p14:tracePt t="46969" x="6921500" y="2403475"/>
          <p14:tracePt t="46970" x="6934200" y="2403475"/>
          <p14:tracePt t="47002" x="6946900" y="2403475"/>
          <p14:tracePt t="47056" x="6921500" y="2403475"/>
          <p14:tracePt t="47063" x="6897688" y="2403475"/>
          <p14:tracePt t="47070" x="6872288" y="2427288"/>
          <p14:tracePt t="47086" x="6784975" y="2452688"/>
          <p14:tracePt t="47102" x="6696075" y="2490788"/>
          <p14:tracePt t="47119" x="6608763" y="2527300"/>
          <p14:tracePt t="47136" x="6572250" y="2540000"/>
          <p14:tracePt t="47152" x="6508750" y="2565400"/>
          <p14:tracePt t="47169" x="6483350" y="2578100"/>
          <p14:tracePt t="47170" x="6459538" y="2578100"/>
          <p14:tracePt t="47186" x="6434138" y="2590800"/>
          <p14:tracePt t="47202" x="6421438" y="2590800"/>
          <p14:tracePt t="47707" x="6434138" y="2590800"/>
          <p14:tracePt t="47722" x="6446838" y="2590800"/>
          <p14:tracePt t="47730" x="6446838" y="2616200"/>
          <p14:tracePt t="47745" x="6446838" y="2627313"/>
          <p14:tracePt t="47753" x="6446838" y="2652713"/>
          <p14:tracePt t="47769" x="6446838" y="2665413"/>
          <p14:tracePt t="47786" x="6446838" y="2703513"/>
          <p14:tracePt t="47802" x="6446838" y="2728913"/>
          <p14:tracePt t="47819" x="6434138" y="2752725"/>
          <p14:tracePt t="47836" x="6408738" y="2778125"/>
          <p14:tracePt t="47853" x="6396038" y="2790825"/>
          <p14:tracePt t="47869" x="6383338" y="2790825"/>
          <p14:tracePt t="47886" x="6370638" y="2790825"/>
          <p14:tracePt t="47902" x="6370638" y="2803525"/>
          <p14:tracePt t="47920" x="6359525" y="2816225"/>
          <p14:tracePt t="49324" x="6346825" y="2816225"/>
          <p14:tracePt t="49332" x="6321425" y="2816225"/>
          <p14:tracePt t="49339" x="6296025" y="2828925"/>
          <p14:tracePt t="49352" x="6270625" y="2828925"/>
          <p14:tracePt t="49370" x="6134100" y="2828925"/>
          <p14:tracePt t="49386" x="5995988" y="2828925"/>
          <p14:tracePt t="49402" x="5795963" y="2803525"/>
          <p14:tracePt t="49419" x="5595938" y="2778125"/>
          <p14:tracePt t="49436" x="5407025" y="2752725"/>
          <p14:tracePt t="49452" x="5232400" y="2728913"/>
          <p14:tracePt t="49469" x="5081588" y="2716213"/>
          <p14:tracePt t="49470" x="5032375" y="2716213"/>
          <p14:tracePt t="49486" x="4945063" y="2716213"/>
          <p14:tracePt t="49502" x="4868863" y="2716213"/>
          <p14:tracePt t="49519" x="4819650" y="2716213"/>
          <p14:tracePt t="49536" x="4794250" y="2716213"/>
          <p14:tracePt t="49552" x="4768850" y="2716213"/>
          <p14:tracePt t="49569" x="4743450" y="2716213"/>
          <p14:tracePt t="51508" x="4756150" y="2716213"/>
          <p14:tracePt t="51517" x="4768850" y="2716213"/>
          <p14:tracePt t="51523" x="4794250" y="2716213"/>
          <p14:tracePt t="51536" x="4819650" y="2716213"/>
          <p14:tracePt t="51553" x="4894263" y="2690813"/>
          <p14:tracePt t="51554" x="4945063" y="2665413"/>
          <p14:tracePt t="51569" x="5081588" y="2627313"/>
          <p14:tracePt t="51586" x="5245100" y="2590800"/>
          <p14:tracePt t="51602" x="5407025" y="2540000"/>
          <p14:tracePt t="51619" x="5532438" y="2503488"/>
          <p14:tracePt t="51636" x="5583238" y="2503488"/>
          <p14:tracePt t="51652" x="5632450" y="2503488"/>
          <p14:tracePt t="51654" x="5645150" y="2503488"/>
          <p14:tracePt t="51670" x="5657850" y="2490788"/>
          <p14:tracePt t="51723" x="5645150" y="2490788"/>
          <p14:tracePt t="51731" x="5607050" y="2490788"/>
          <p14:tracePt t="51738" x="5570538" y="2490788"/>
          <p14:tracePt t="51753" x="5519738" y="2503488"/>
          <p14:tracePt t="51753" x="5483225" y="2516188"/>
          <p14:tracePt t="51770" x="5394325" y="2516188"/>
          <p14:tracePt t="51786" x="5332413" y="2527300"/>
          <p14:tracePt t="51802" x="5270500" y="2540000"/>
          <p14:tracePt t="51819" x="5219700" y="2552700"/>
          <p14:tracePt t="51836" x="5181600" y="2552700"/>
          <p14:tracePt t="51837" x="5157788" y="2552700"/>
          <p14:tracePt t="51853" x="5145088" y="2552700"/>
          <p14:tracePt t="51869" x="5119688" y="2552700"/>
          <p14:tracePt t="51900" x="5106988" y="2552700"/>
          <p14:tracePt t="52750" x="5094288" y="2552700"/>
          <p14:tracePt t="52758" x="5081588" y="2578100"/>
          <p14:tracePt t="52769" x="5068888" y="2578100"/>
          <p14:tracePt t="52786" x="5019675" y="2616200"/>
          <p14:tracePt t="52803" x="4981575" y="2652713"/>
          <p14:tracePt t="52804" x="4945063" y="2678113"/>
          <p14:tracePt t="52820" x="4881563" y="2728913"/>
          <p14:tracePt t="52836" x="4768850" y="2816225"/>
          <p14:tracePt t="52852" x="4668838" y="2903538"/>
          <p14:tracePt t="52869" x="4581525" y="2978150"/>
          <p14:tracePt t="52886" x="4518025" y="3065463"/>
          <p14:tracePt t="52887" x="4481513" y="3103563"/>
          <p14:tracePt t="52903" x="4430713" y="3165475"/>
          <p14:tracePt t="52919" x="4394200" y="3216275"/>
          <p14:tracePt t="52936" x="4356100" y="3267075"/>
          <p14:tracePt t="52952" x="4343400" y="3290888"/>
          <p14:tracePt t="52970" x="4330700" y="3303588"/>
          <p14:tracePt t="52988" x="4330700" y="3316288"/>
          <p14:tracePt t="53003" x="4330700" y="3328988"/>
          <p14:tracePt t="57242" x="4343400" y="3328988"/>
          <p14:tracePt t="57249" x="4368800" y="3328988"/>
          <p14:tracePt t="57256" x="4381500" y="3316288"/>
          <p14:tracePt t="57269" x="4406900" y="3303588"/>
          <p14:tracePt t="57286" x="4494213" y="3254375"/>
          <p14:tracePt t="57287" x="4543425" y="3228975"/>
          <p14:tracePt t="57303" x="4694238" y="3154363"/>
          <p14:tracePt t="57319" x="4832350" y="3090863"/>
          <p14:tracePt t="57336" x="4919663" y="3065463"/>
          <p14:tracePt t="57352" x="4994275" y="3041650"/>
          <p14:tracePt t="57369" x="5032375" y="3028950"/>
          <p14:tracePt t="57386" x="5057775" y="3003550"/>
          <p14:tracePt t="57403" x="5068888" y="3003550"/>
          <p14:tracePt t="57448" x="5068888" y="3016250"/>
          <p14:tracePt t="57456" x="5045075" y="3028950"/>
          <p14:tracePt t="57464" x="5019675" y="3054350"/>
          <p14:tracePt t="57470" x="4981575" y="3078163"/>
          <p14:tracePt t="57486" x="4956175" y="3103563"/>
          <p14:tracePt t="57487" x="4919663" y="3116263"/>
          <p14:tracePt t="57502" x="4868863" y="3154363"/>
          <p14:tracePt t="57519" x="4819650" y="3178175"/>
          <p14:tracePt t="57536" x="4794250" y="3203575"/>
          <p14:tracePt t="57553" x="4781550" y="3216275"/>
          <p14:tracePt t="57569" x="4768850" y="3228975"/>
          <p14:tracePt t="58215" x="4806950" y="3228975"/>
          <p14:tracePt t="58222" x="4843463" y="3216275"/>
          <p14:tracePt t="58230" x="4894263" y="3203575"/>
          <p14:tracePt t="58238" x="4956175" y="3178175"/>
          <p14:tracePt t="58253" x="5119688" y="3090863"/>
          <p14:tracePt t="58269" x="5307013" y="2990850"/>
          <p14:tracePt t="58286" x="5483225" y="2865438"/>
          <p14:tracePt t="58302" x="5632450" y="2778125"/>
          <p14:tracePt t="58319" x="5719763" y="2728913"/>
          <p14:tracePt t="58336" x="5770563" y="2703513"/>
          <p14:tracePt t="58353" x="5783263" y="2690813"/>
          <p14:tracePt t="58391" x="5770563" y="2690813"/>
          <p14:tracePt t="58399" x="5732463" y="2690813"/>
          <p14:tracePt t="58406" x="5683250" y="2690813"/>
          <p14:tracePt t="58419" x="5632450" y="2690813"/>
          <p14:tracePt t="58436" x="5495925" y="2690813"/>
          <p14:tracePt t="58453" x="5245100" y="2728913"/>
          <p14:tracePt t="58469" x="5145088" y="2765425"/>
          <p14:tracePt t="58486" x="5057775" y="2778125"/>
          <p14:tracePt t="58502" x="4994275" y="2803525"/>
          <p14:tracePt t="58519" x="4945063" y="2840038"/>
          <p14:tracePt t="58536" x="4856163" y="2878138"/>
          <p14:tracePt t="58552" x="4806950" y="2903538"/>
          <p14:tracePt t="58569" x="4781550" y="2928938"/>
          <p14:tracePt t="58586" x="4756150" y="2941638"/>
          <p14:tracePt t="60422" x="4768850" y="2941638"/>
          <p14:tracePt t="60430" x="4781550" y="2941638"/>
          <p14:tracePt t="60437" x="4819650" y="2928938"/>
          <p14:tracePt t="60453" x="4894263" y="2903538"/>
          <p14:tracePt t="60469" x="5006975" y="2865438"/>
          <p14:tracePt t="60486" x="5157788" y="2840038"/>
          <p14:tracePt t="60502" x="5307013" y="2803525"/>
          <p14:tracePt t="60519" x="5445125" y="2778125"/>
          <p14:tracePt t="60536" x="5570538" y="2765425"/>
          <p14:tracePt t="60552" x="5645150" y="2765425"/>
          <p14:tracePt t="60553" x="5670550" y="2765425"/>
          <p14:tracePt t="60569" x="5708650" y="2765425"/>
          <p14:tracePt t="60586" x="5719763" y="2752725"/>
          <p14:tracePt t="60602" x="5732463" y="2752725"/>
          <p14:tracePt t="61411" x="5745163" y="2752725"/>
          <p14:tracePt t="61426" x="5757863" y="2752725"/>
          <p14:tracePt t="61434" x="5770563" y="2752725"/>
          <p14:tracePt t="61441" x="5795963" y="2752725"/>
          <p14:tracePt t="61452" x="5821363" y="2752725"/>
          <p14:tracePt t="61469" x="5908675" y="2752725"/>
          <p14:tracePt t="61486" x="6057900" y="2728913"/>
          <p14:tracePt t="61487" x="6134100" y="2716213"/>
          <p14:tracePt t="61503" x="6283325" y="2703513"/>
          <p14:tracePt t="61519" x="6421438" y="2678113"/>
          <p14:tracePt t="61536" x="6508750" y="2678113"/>
          <p14:tracePt t="61553" x="6559550" y="2678113"/>
          <p14:tracePt t="61569" x="6596063" y="2678113"/>
          <p14:tracePt t="61586" x="6608763" y="2678113"/>
          <p14:tracePt t="61587" x="6621463" y="2678113"/>
          <p14:tracePt t="61625" x="6608763" y="2678113"/>
          <p14:tracePt t="61633" x="6596063" y="2690813"/>
          <p14:tracePt t="61641" x="6572250" y="2716213"/>
          <p14:tracePt t="61653" x="6534150" y="2728913"/>
          <p14:tracePt t="61669" x="6472238" y="2765425"/>
          <p14:tracePt t="61686" x="6359525" y="2803525"/>
          <p14:tracePt t="61687" x="6321425" y="2828925"/>
          <p14:tracePt t="61702" x="6183313" y="2890838"/>
          <p14:tracePt t="61719" x="6108700" y="2916238"/>
          <p14:tracePt t="61736" x="6045200" y="2952750"/>
          <p14:tracePt t="61753" x="5995988" y="2990850"/>
          <p14:tracePt t="61769" x="5945188" y="3016250"/>
          <p14:tracePt t="61786" x="5883275" y="3054350"/>
          <p14:tracePt t="62108" x="5895975" y="3054350"/>
          <p14:tracePt t="62116" x="5908675" y="3054350"/>
          <p14:tracePt t="62123" x="5932488" y="3054350"/>
          <p14:tracePt t="62136" x="5970588" y="3041650"/>
          <p14:tracePt t="62153" x="6134100" y="3003550"/>
          <p14:tracePt t="62169" x="6283325" y="3003550"/>
          <p14:tracePt t="62186" x="6408738" y="2990850"/>
          <p14:tracePt t="62202" x="6534150" y="2965450"/>
          <p14:tracePt t="62219" x="6608763" y="2965450"/>
          <p14:tracePt t="62236" x="6659563" y="2965450"/>
          <p14:tracePt t="62253" x="6684963" y="2965450"/>
          <p14:tracePt t="62254" x="6696075" y="2965450"/>
          <p14:tracePt t="62270" x="6708775" y="2965450"/>
          <p14:tracePt t="62637" x="6721475" y="2965450"/>
          <p14:tracePt t="62660" x="6734175" y="2965450"/>
          <p14:tracePt t="62668" x="6746875" y="2965450"/>
          <p14:tracePt t="62675" x="6759575" y="2965450"/>
          <p14:tracePt t="62686" x="6784975" y="2952750"/>
          <p14:tracePt t="62702" x="6872288" y="2941638"/>
          <p14:tracePt t="62720" x="6997700" y="2916238"/>
          <p14:tracePt t="62721" x="7097713" y="2903538"/>
          <p14:tracePt t="62736" x="7159625" y="2890838"/>
          <p14:tracePt t="62737" x="7235825" y="2890838"/>
          <p14:tracePt t="62753" x="7335838" y="2878138"/>
          <p14:tracePt t="62769" x="7435850" y="2878138"/>
          <p14:tracePt t="62786" x="7510463" y="2865438"/>
          <p14:tracePt t="62803" x="7548563" y="2865438"/>
          <p14:tracePt t="62819" x="7572375" y="2865438"/>
          <p14:tracePt t="62836" x="7597775" y="2865438"/>
          <p14:tracePt t="63473" x="7610475" y="2865438"/>
          <p14:tracePt t="63488" x="7635875" y="2865438"/>
          <p14:tracePt t="63496" x="7661275" y="2852738"/>
          <p14:tracePt t="63503" x="7685088" y="2840038"/>
          <p14:tracePt t="63519" x="7735888" y="2828925"/>
          <p14:tracePt t="63536" x="7797800" y="2803525"/>
          <p14:tracePt t="63552" x="7848600" y="2790825"/>
          <p14:tracePt t="63569" x="7886700" y="2790825"/>
          <p14:tracePt t="63586" x="7910513" y="2778125"/>
          <p14:tracePt t="63603" x="7935913" y="2778125"/>
          <p14:tracePt t="64162" x="7948613" y="2778125"/>
          <p14:tracePt t="64170" x="7961313" y="2778125"/>
          <p14:tracePt t="64186" x="7974013" y="2778125"/>
          <p14:tracePt t="64193" x="7999413" y="2778125"/>
          <p14:tracePt t="64208" x="8010525" y="2778125"/>
          <p14:tracePt t="64219" x="8035925" y="2778125"/>
          <p14:tracePt t="64236" x="8061325" y="2778125"/>
          <p14:tracePt t="64252" x="8110538" y="2778125"/>
          <p14:tracePt t="64269" x="8174038" y="2778125"/>
          <p14:tracePt t="64286" x="8212138" y="2778125"/>
          <p14:tracePt t="64302" x="8235950" y="2790825"/>
          <p14:tracePt t="64319" x="8248650" y="2803525"/>
          <p14:tracePt t="64783" x="8223250" y="2803525"/>
          <p14:tracePt t="64791" x="8199438" y="2803525"/>
          <p14:tracePt t="64802" x="8186738" y="2816225"/>
          <p14:tracePt t="64819" x="8135938" y="2816225"/>
          <p14:tracePt t="64837" x="8074025" y="2828925"/>
          <p14:tracePt t="64854" x="8023225" y="2828925"/>
          <p14:tracePt t="64869" x="7986713" y="2828925"/>
          <p14:tracePt t="64886" x="7948613" y="2840038"/>
          <p14:tracePt t="64903" x="7923213" y="2840038"/>
          <p14:tracePt t="64919" x="7910513" y="2840038"/>
          <p14:tracePt t="64936" x="7897813" y="2840038"/>
          <p14:tracePt t="67443" x="7923213" y="2840038"/>
          <p14:tracePt t="67450" x="7961313" y="2828925"/>
          <p14:tracePt t="67458" x="8010525" y="2828925"/>
          <p14:tracePt t="67469" x="8086725" y="2816225"/>
          <p14:tracePt t="67486" x="8274050" y="2790825"/>
          <p14:tracePt t="67503" x="8412163" y="2765425"/>
          <p14:tracePt t="67504" x="8486775" y="2752725"/>
          <p14:tracePt t="67520" x="8574088" y="2752725"/>
          <p14:tracePt t="67536" x="8624888" y="2752725"/>
          <p14:tracePt t="67553" x="8674100" y="2752725"/>
          <p14:tracePt t="67569" x="8699500" y="2740025"/>
          <p14:tracePt t="67586" x="8724900" y="2728913"/>
          <p14:tracePt t="67588" x="8737600" y="2728913"/>
          <p14:tracePt t="67849" x="8763000" y="2728913"/>
          <p14:tracePt t="67856" x="8786813" y="2728913"/>
          <p14:tracePt t="67869" x="8850313" y="2728913"/>
          <p14:tracePt t="67886" x="9024938" y="2728913"/>
          <p14:tracePt t="67887" x="9137650" y="2728913"/>
          <p14:tracePt t="67903" x="9388475" y="2728913"/>
          <p14:tracePt t="67919" x="9626600" y="2728913"/>
          <p14:tracePt t="67936" x="9813925" y="2752725"/>
          <p14:tracePt t="67952" x="9939338" y="2778125"/>
          <p14:tracePt t="67969" x="10001250" y="2790825"/>
          <p14:tracePt t="67987" x="10052050" y="2790825"/>
          <p14:tracePt t="68002" x="10064750" y="2790825"/>
          <p14:tracePt t="68224" x="10052050" y="2790825"/>
          <p14:tracePt t="68232" x="10013950" y="2790825"/>
          <p14:tracePt t="68239" x="9975850" y="2790825"/>
          <p14:tracePt t="68252" x="9926638" y="2803525"/>
          <p14:tracePt t="68269" x="9750425" y="2803525"/>
          <p14:tracePt t="68286" x="9263063" y="2803525"/>
          <p14:tracePt t="68302" x="8737600" y="2803525"/>
          <p14:tracePt t="68319" x="7986713" y="2803525"/>
          <p14:tracePt t="68336" x="7310438" y="2803525"/>
          <p14:tracePt t="68353" x="6846888" y="2790825"/>
          <p14:tracePt t="68354" x="6646863" y="2790825"/>
          <p14:tracePt t="68370" x="6359525" y="2765425"/>
          <p14:tracePt t="68386" x="6170613" y="2752725"/>
          <p14:tracePt t="68402" x="6057900" y="2752725"/>
          <p14:tracePt t="68419" x="6021388" y="2752725"/>
          <p14:tracePt t="68438" x="5995988" y="2752725"/>
          <p14:tracePt t="68715" x="5970588" y="2752725"/>
          <p14:tracePt t="68723" x="5945188" y="2752725"/>
          <p14:tracePt t="68730" x="5895975" y="2752725"/>
          <p14:tracePt t="68738" x="5821363" y="2765425"/>
          <p14:tracePt t="68753" x="5595938" y="2765425"/>
          <p14:tracePt t="68769" x="5257800" y="2765425"/>
          <p14:tracePt t="68786" x="4832350" y="2765425"/>
          <p14:tracePt t="68803" x="4443413" y="2765425"/>
          <p14:tracePt t="68819" x="4043363" y="2765425"/>
          <p14:tracePt t="68836" x="3730625" y="2778125"/>
          <p14:tracePt t="68853" x="3479800" y="2790825"/>
          <p14:tracePt t="68853" x="3379788" y="2803525"/>
          <p14:tracePt t="68869" x="3241675" y="2816225"/>
          <p14:tracePt t="68886" x="3154363" y="2828925"/>
          <p14:tracePt t="68903" x="3116263" y="2840038"/>
          <p14:tracePt t="69212" x="3116263" y="2852738"/>
          <p14:tracePt t="69228" x="3128963" y="2865438"/>
          <p14:tracePt t="69236" x="3141663" y="2865438"/>
          <p14:tracePt t="69244" x="3154363" y="2890838"/>
          <p14:tracePt t="69253" x="3167063" y="2903538"/>
          <p14:tracePt t="69269" x="3216275" y="2928938"/>
          <p14:tracePt t="69286" x="3267075" y="2965450"/>
          <p14:tracePt t="69303" x="3341688" y="3016250"/>
          <p14:tracePt t="69319" x="3441700" y="3078163"/>
          <p14:tracePt t="69320" x="3505200" y="3103563"/>
          <p14:tracePt t="69336" x="3579813" y="3141663"/>
          <p14:tracePt t="69353" x="3667125" y="3165475"/>
          <p14:tracePt t="69369" x="3717925" y="3190875"/>
          <p14:tracePt t="69386" x="3756025" y="3203575"/>
          <p14:tracePt t="69650" x="3779838" y="3203575"/>
          <p14:tracePt t="69666" x="3805238" y="3203575"/>
          <p14:tracePt t="69673" x="3830638" y="3203575"/>
          <p14:tracePt t="69686" x="3856038" y="3203575"/>
          <p14:tracePt t="69703" x="3943350" y="3203575"/>
          <p14:tracePt t="69704" x="4017963" y="3203575"/>
          <p14:tracePt t="69720" x="4156075" y="3216275"/>
          <p14:tracePt t="69736" x="4318000" y="3228975"/>
          <p14:tracePt t="69753" x="4468813" y="3241675"/>
          <p14:tracePt t="69770" x="4606925" y="3241675"/>
          <p14:tracePt t="69786" x="4694238" y="3254375"/>
          <p14:tracePt t="69788" x="4732338" y="3267075"/>
          <p14:tracePt t="69803" x="4768850" y="3278188"/>
          <p14:tracePt t="69819" x="4794250" y="3278188"/>
          <p14:tracePt t="70110" x="4806950" y="3278188"/>
          <p14:tracePt t="70118" x="4819650" y="3278188"/>
          <p14:tracePt t="70125" x="4843463" y="3278188"/>
          <p14:tracePt t="70136" x="4868863" y="3278188"/>
          <p14:tracePt t="70153" x="4956175" y="3278188"/>
          <p14:tracePt t="70170" x="5094288" y="3278188"/>
          <p14:tracePt t="70186" x="5383213" y="3290888"/>
          <p14:tracePt t="70203" x="5583238" y="3303588"/>
          <p14:tracePt t="70219" x="5770563" y="3328988"/>
          <p14:tracePt t="70236" x="5921375" y="3354388"/>
          <p14:tracePt t="70253" x="6021388" y="3367088"/>
          <p14:tracePt t="70269" x="6083300" y="3378200"/>
          <p14:tracePt t="70270" x="6108700" y="3390900"/>
          <p14:tracePt t="70287" x="6146800" y="3390900"/>
          <p14:tracePt t="70303" x="6170613" y="3403600"/>
          <p14:tracePt t="70562" x="6157913" y="3403600"/>
          <p14:tracePt t="70570" x="6134100" y="3403600"/>
          <p14:tracePt t="70577" x="6108700" y="3416300"/>
          <p14:tracePt t="70586" x="6083300" y="3429000"/>
          <p14:tracePt t="70603" x="5983288" y="3454400"/>
          <p14:tracePt t="70619" x="5908675" y="3467100"/>
          <p14:tracePt t="70636" x="5832475" y="3490913"/>
          <p14:tracePt t="70653" x="5732463" y="3503613"/>
          <p14:tracePt t="70670" x="5583238" y="3529013"/>
          <p14:tracePt t="70686" x="5495925" y="3541713"/>
          <p14:tracePt t="70703" x="5419725" y="3554413"/>
          <p14:tracePt t="70719" x="5394325" y="3567113"/>
          <p14:tracePt t="70736" x="5370513" y="3567113"/>
          <p14:tracePt t="72823" x="5245100" y="3567113"/>
          <p14:tracePt t="72831" x="5057775" y="3567113"/>
          <p14:tracePt t="72838" x="4932363" y="3567113"/>
          <p14:tracePt t="72853" x="4630738" y="3567113"/>
          <p14:tracePt t="72870" x="4381500" y="3567113"/>
          <p14:tracePt t="72886" x="4156075" y="3554413"/>
          <p14:tracePt t="72903" x="3992563" y="3554413"/>
          <p14:tracePt t="72919" x="3856038" y="3554413"/>
          <p14:tracePt t="72936" x="3717925" y="3554413"/>
          <p14:tracePt t="72937" x="3667125" y="3554413"/>
          <p14:tracePt t="72953" x="3643313" y="3554413"/>
          <p14:tracePt t="72969" x="3567113" y="3554413"/>
          <p14:tracePt t="73260" x="3541713" y="3554413"/>
          <p14:tracePt t="73268" x="3530600" y="3554413"/>
          <p14:tracePt t="73275" x="3492500" y="3554413"/>
          <p14:tracePt t="73286" x="3454400" y="3554413"/>
          <p14:tracePt t="73303" x="3405188" y="3554413"/>
          <p14:tracePt t="73320" x="3367088" y="3554413"/>
          <p14:tracePt t="73336" x="3354388" y="3554413"/>
          <p14:tracePt t="73337" x="3341688" y="3554413"/>
          <p14:tracePt t="73398" x="3367088" y="3554413"/>
          <p14:tracePt t="73405" x="3392488" y="3554413"/>
          <p14:tracePt t="73413" x="3441700" y="3567113"/>
          <p14:tracePt t="73421" x="3541713" y="3567113"/>
          <p14:tracePt t="73437" x="3730625" y="3590925"/>
          <p14:tracePt t="73453" x="3979863" y="3603625"/>
          <p14:tracePt t="73469" x="4205288" y="3616325"/>
          <p14:tracePt t="73486" x="4406900" y="3629025"/>
          <p14:tracePt t="73503" x="4543425" y="3629025"/>
          <p14:tracePt t="73520" x="4643438" y="3641725"/>
          <p14:tracePt t="73520" x="4681538" y="3641725"/>
          <p14:tracePt t="73536" x="4706938" y="3641725"/>
          <p14:tracePt t="74326" x="4719638" y="3641725"/>
          <p14:tracePt t="74333" x="4732338" y="3641725"/>
          <p14:tracePt t="74340" x="4743450" y="3641725"/>
          <p14:tracePt t="74353" x="4768850" y="3641725"/>
          <p14:tracePt t="74370" x="4832350" y="3641725"/>
          <p14:tracePt t="74386" x="4981575" y="3641725"/>
          <p14:tracePt t="74403" x="5119688" y="3654425"/>
          <p14:tracePt t="74420" x="5294313" y="3667125"/>
          <p14:tracePt t="74436" x="5457825" y="3692525"/>
          <p14:tracePt t="74453" x="5619750" y="3716338"/>
          <p14:tracePt t="74470" x="5708650" y="3716338"/>
          <p14:tracePt t="74470" x="5745163" y="3729038"/>
          <p14:tracePt t="74486" x="5770563" y="3729038"/>
          <p14:tracePt t="74487" x="5795963" y="3741738"/>
          <p14:tracePt t="74503" x="5821363" y="3754438"/>
          <p14:tracePt t="84619" x="5845175" y="3754438"/>
          <p14:tracePt t="84626" x="5857875" y="3754438"/>
          <p14:tracePt t="84636" x="5895975" y="3754438"/>
          <p14:tracePt t="84653" x="5983288" y="3754438"/>
          <p14:tracePt t="84669" x="6108700" y="3754438"/>
          <p14:tracePt t="84686" x="6308725" y="3741738"/>
          <p14:tracePt t="84688" x="6396038" y="3741738"/>
          <p14:tracePt t="84703" x="6621463" y="3729038"/>
          <p14:tracePt t="84719" x="6808788" y="3729038"/>
          <p14:tracePt t="84736" x="6985000" y="3729038"/>
          <p14:tracePt t="84753" x="7097713" y="3729038"/>
          <p14:tracePt t="84769" x="7223125" y="3729038"/>
          <p14:tracePt t="84786" x="7285038" y="3729038"/>
          <p14:tracePt t="84787" x="7310438" y="3729038"/>
          <p14:tracePt t="84803" x="7335838" y="3729038"/>
          <p14:tracePt t="84819" x="7348538" y="3729038"/>
          <p14:tracePt t="84856" x="7323138" y="3741738"/>
          <p14:tracePt t="84864" x="7246938" y="3754438"/>
          <p14:tracePt t="84871" x="7185025" y="3767138"/>
          <p14:tracePt t="84886" x="7085013" y="3779838"/>
          <p14:tracePt t="84903" x="6721475" y="3829050"/>
          <p14:tracePt t="84920" x="6483350" y="3867150"/>
          <p14:tracePt t="84936" x="6283325" y="3892550"/>
          <p14:tracePt t="84953" x="6157913" y="3916363"/>
          <p14:tracePt t="84969" x="6070600" y="3929063"/>
          <p14:tracePt t="84987" x="6021388" y="3941763"/>
          <p14:tracePt t="85003" x="6008688" y="3941763"/>
          <p14:tracePt t="85546" x="6021388" y="3941763"/>
          <p14:tracePt t="85553" x="6057900" y="3929063"/>
          <p14:tracePt t="85561" x="6121400" y="3892550"/>
          <p14:tracePt t="85569" x="6196013" y="3867150"/>
          <p14:tracePt t="85586" x="6370638" y="3803650"/>
          <p14:tracePt t="85603" x="6572250" y="3741738"/>
          <p14:tracePt t="85620" x="6784975" y="3692525"/>
          <p14:tracePt t="85636" x="6972300" y="3654425"/>
          <p14:tracePt t="85637" x="7059613" y="3641725"/>
          <p14:tracePt t="85653" x="7172325" y="3629025"/>
          <p14:tracePt t="85669" x="7246938" y="3616325"/>
          <p14:tracePt t="85686" x="7297738" y="3616325"/>
          <p14:tracePt t="85703" x="7323138" y="3603625"/>
          <p14:tracePt t="85719" x="7348538" y="3603625"/>
          <p14:tracePt t="89839" x="7272338" y="3590925"/>
          <p14:tracePt t="89846" x="7146925" y="3579813"/>
          <p14:tracePt t="89854" x="7034213" y="3554413"/>
          <p14:tracePt t="89869" x="6784975" y="3541713"/>
          <p14:tracePt t="89886" x="6534150" y="3529013"/>
          <p14:tracePt t="89903" x="6334125" y="3529013"/>
          <p14:tracePt t="89920" x="6157913" y="3529013"/>
          <p14:tracePt t="89936" x="6008688" y="3529013"/>
          <p14:tracePt t="89953" x="5808663" y="3529013"/>
          <p14:tracePt t="89970" x="5695950" y="3516313"/>
          <p14:tracePt t="89986" x="5632450" y="3516313"/>
          <p14:tracePt t="90003" x="5619750" y="3516313"/>
          <p14:tracePt t="90020" x="5607050" y="3516313"/>
          <p14:tracePt t="90344" x="5595938" y="3516313"/>
          <p14:tracePt t="90351" x="5570538" y="3516313"/>
          <p14:tracePt t="90359" x="5532438" y="3516313"/>
          <p14:tracePt t="90370" x="5483225" y="3529013"/>
          <p14:tracePt t="90386" x="5345113" y="3541713"/>
          <p14:tracePt t="90403" x="5106988" y="3541713"/>
          <p14:tracePt t="90420" x="4630738" y="3541713"/>
          <p14:tracePt t="90436" x="4294188" y="3541713"/>
          <p14:tracePt t="90453" x="3943350" y="3529013"/>
          <p14:tracePt t="90469" x="3643313" y="3503613"/>
          <p14:tracePt t="90487" x="3379788" y="3490913"/>
          <p14:tracePt t="90503" x="3179763" y="3490913"/>
          <p14:tracePt t="90504" x="3079750" y="3490913"/>
          <p14:tracePt t="90520" x="2967038" y="3490913"/>
          <p14:tracePt t="90536" x="2941638" y="3490913"/>
          <p14:tracePt t="90553" x="2928938" y="3490913"/>
          <p14:tracePt t="90850" x="2903538" y="3490913"/>
          <p14:tracePt t="90857" x="2867025" y="3490913"/>
          <p14:tracePt t="90870" x="2816225" y="3490913"/>
          <p14:tracePt t="90886" x="2703513" y="3516313"/>
          <p14:tracePt t="90888" x="2616200" y="3529013"/>
          <p14:tracePt t="90904" x="2428875" y="3541713"/>
          <p14:tracePt t="90920" x="2228850" y="3554413"/>
          <p14:tracePt t="90936" x="2039938" y="3579813"/>
          <p14:tracePt t="90953" x="1878013" y="3590925"/>
          <p14:tracePt t="90970" x="1752600" y="3603625"/>
          <p14:tracePt t="90986" x="1652588" y="3616325"/>
          <p14:tracePt t="90987" x="1614488" y="3616325"/>
          <p14:tracePt t="91003" x="1565275" y="3616325"/>
          <p14:tracePt t="91020" x="1514475" y="3629025"/>
          <p14:tracePt t="91036" x="1489075" y="3629025"/>
          <p14:tracePt t="91356" x="1501775" y="3629025"/>
          <p14:tracePt t="91363" x="1514475" y="3629025"/>
          <p14:tracePt t="91370" x="1527175" y="3629025"/>
          <p14:tracePt t="91387" x="1565275" y="3641725"/>
          <p14:tracePt t="91403" x="1601788" y="3641725"/>
          <p14:tracePt t="91420" x="1665288" y="3654425"/>
          <p14:tracePt t="91437" x="1714500" y="3679825"/>
          <p14:tracePt t="91453" x="1765300" y="3703638"/>
          <p14:tracePt t="91455" x="1801813" y="3716338"/>
          <p14:tracePt t="91470" x="1827213" y="3741738"/>
          <p14:tracePt t="91486" x="1852613" y="3754438"/>
          <p14:tracePt t="91503" x="1865313" y="3767138"/>
          <p14:tracePt t="91520" x="1890713" y="3779838"/>
          <p14:tracePt t="91778" x="1903413" y="3779838"/>
          <p14:tracePt t="91794" x="1914525" y="3779838"/>
          <p14:tracePt t="91807" x="1939925" y="3779838"/>
          <p14:tracePt t="91817" x="1952625" y="3779838"/>
          <p14:tracePt t="91822" x="1965325" y="3779838"/>
          <p14:tracePt t="91837" x="1990725" y="3779838"/>
          <p14:tracePt t="91838" x="2014538" y="3779838"/>
          <p14:tracePt t="91854" x="2039938" y="3779838"/>
          <p14:tracePt t="91869" x="2052638" y="3779838"/>
          <p14:tracePt t="91887" x="2065338" y="3779838"/>
          <p14:tracePt t="91903" x="2078038" y="3779838"/>
          <p14:tracePt t="91923" x="2090738" y="3779838"/>
          <p14:tracePt t="91992" x="2103438" y="3779838"/>
          <p14:tracePt t="92007" x="2116138" y="3779838"/>
          <p14:tracePt t="92015" x="2127250" y="3767138"/>
          <p14:tracePt t="92022" x="2165350" y="3754438"/>
          <p14:tracePt t="92037" x="2190750" y="3716338"/>
          <p14:tracePt t="92037" x="2228850" y="3692525"/>
          <p14:tracePt t="92053" x="2339975" y="3603625"/>
          <p14:tracePt t="92071" x="2478088" y="3479800"/>
          <p14:tracePt t="92086" x="2628900" y="3367088"/>
          <p14:tracePt t="92103" x="2728913" y="3303588"/>
          <p14:tracePt t="92120" x="2828925" y="3228975"/>
          <p14:tracePt t="92137" x="2916238" y="3178175"/>
          <p14:tracePt t="92153" x="2967038" y="3154363"/>
          <p14:tracePt t="92169" x="3028950" y="3116263"/>
          <p14:tracePt t="92186" x="3067050" y="3103563"/>
          <p14:tracePt t="92451" x="3092450" y="3103563"/>
          <p14:tracePt t="92467" x="3116263" y="3103563"/>
          <p14:tracePt t="92474" x="3141663" y="3078163"/>
          <p14:tracePt t="92486" x="3179763" y="3078163"/>
          <p14:tracePt t="92503" x="3292475" y="3065463"/>
          <p14:tracePt t="92520" x="3541713" y="3041650"/>
          <p14:tracePt t="92536" x="3643313" y="3041650"/>
          <p14:tracePt t="92537" x="3743325" y="3041650"/>
          <p14:tracePt t="92553" x="3943350" y="3041650"/>
          <p14:tracePt t="92570" x="4117975" y="3054350"/>
          <p14:tracePt t="92587" x="4281488" y="3090863"/>
          <p14:tracePt t="92603" x="4394200" y="3103563"/>
          <p14:tracePt t="92604" x="4456113" y="3116263"/>
          <p14:tracePt t="92620" x="4581525" y="3128963"/>
          <p14:tracePt t="92636" x="4656138" y="3141663"/>
          <p14:tracePt t="92653" x="4694238" y="3141663"/>
          <p14:tracePt t="92881" x="4706938" y="3141663"/>
          <p14:tracePt t="92888" x="4732338" y="3141663"/>
          <p14:tracePt t="92896" x="4756150" y="3141663"/>
          <p14:tracePt t="92904" x="4806950" y="3141663"/>
          <p14:tracePt t="92920" x="4856163" y="3128963"/>
          <p14:tracePt t="92920" x="4945063" y="3128963"/>
          <p14:tracePt t="92936" x="5194300" y="3116263"/>
          <p14:tracePt t="92953" x="5483225" y="3116263"/>
          <p14:tracePt t="92970" x="5795963" y="3116263"/>
          <p14:tracePt t="92986" x="6057900" y="3128963"/>
          <p14:tracePt t="93003" x="6346825" y="3165475"/>
          <p14:tracePt t="93004" x="6446838" y="3178175"/>
          <p14:tracePt t="93020" x="6672263" y="3203575"/>
          <p14:tracePt t="93036" x="6821488" y="3216275"/>
          <p14:tracePt t="93053" x="6946900" y="3216275"/>
          <p14:tracePt t="93070" x="7046913" y="3216275"/>
          <p14:tracePt t="93087" x="7059613" y="3216275"/>
          <p14:tracePt t="93379" x="7085013" y="3216275"/>
          <p14:tracePt t="93387" x="7097713" y="3216275"/>
          <p14:tracePt t="93394" x="7110413" y="3216275"/>
          <p14:tracePt t="93403" x="7123113" y="3216275"/>
          <p14:tracePt t="93420" x="7146925" y="3216275"/>
          <p14:tracePt t="93447" x="7146925" y="3228975"/>
          <p14:tracePt t="93455" x="7146925" y="3241675"/>
          <p14:tracePt t="93470" x="7146925" y="3278188"/>
          <p14:tracePt t="93487" x="7046913" y="3354388"/>
          <p14:tracePt t="93503" x="6846888" y="3429000"/>
          <p14:tracePt t="93520" x="6621463" y="3490913"/>
          <p14:tracePt t="93536" x="6321425" y="3554413"/>
          <p14:tracePt t="93553" x="6034088" y="3590925"/>
          <p14:tracePt t="93570" x="5657850" y="3629025"/>
          <p14:tracePt t="93586" x="5445125" y="3641725"/>
          <p14:tracePt t="93603" x="5281613" y="3667125"/>
          <p14:tracePt t="93620" x="5181600" y="3667125"/>
          <p14:tracePt t="93636" x="5106988" y="3667125"/>
          <p14:tracePt t="93653" x="5068888" y="3667125"/>
          <p14:tracePt t="93670" x="5019675" y="3667125"/>
          <p14:tracePt t="94076" x="4994275" y="3667125"/>
          <p14:tracePt t="94084" x="4945063" y="3667125"/>
          <p14:tracePt t="94092" x="4894263" y="3667125"/>
          <p14:tracePt t="94103" x="4806950" y="3667125"/>
          <p14:tracePt t="94120" x="4556125" y="3692525"/>
          <p14:tracePt t="94136" x="4256088" y="3716338"/>
          <p14:tracePt t="94137" x="4092575" y="3716338"/>
          <p14:tracePt t="94153" x="3756025" y="3767138"/>
          <p14:tracePt t="94170" x="3392488" y="3792538"/>
          <p14:tracePt t="94186" x="3092450" y="3816350"/>
          <p14:tracePt t="94203" x="2816225" y="3854450"/>
          <p14:tracePt t="94220" x="2590800" y="3879850"/>
          <p14:tracePt t="94222" x="2478088" y="3892550"/>
          <p14:tracePt t="94237" x="2303463" y="3916363"/>
          <p14:tracePt t="94253" x="2203450" y="3941763"/>
          <p14:tracePt t="94270" x="2116138" y="3954463"/>
          <p14:tracePt t="94287" x="2090738" y="3967163"/>
          <p14:tracePt t="94505" x="2065338" y="3967163"/>
          <p14:tracePt t="94513" x="2027238" y="3979863"/>
          <p14:tracePt t="94520" x="1978025" y="4005263"/>
          <p14:tracePt t="94537" x="1852613" y="4041775"/>
          <p14:tracePt t="94553" x="1677988" y="4092575"/>
          <p14:tracePt t="94570" x="1514475" y="4141788"/>
          <p14:tracePt t="94586" x="1376363" y="4192588"/>
          <p14:tracePt t="94603" x="1263650" y="4230688"/>
          <p14:tracePt t="94620" x="1189038" y="4267200"/>
          <p14:tracePt t="94636" x="1163638" y="4279900"/>
          <p14:tracePt t="94653" x="1150938" y="4279900"/>
          <p14:tracePt t="94670" x="1150938" y="4292600"/>
          <p14:tracePt t="94698" x="1150938" y="4305300"/>
          <p14:tracePt t="94704" x="1176338" y="4305300"/>
          <p14:tracePt t="94720" x="1263650" y="4305300"/>
          <p14:tracePt t="94737" x="1376363" y="4318000"/>
          <p14:tracePt t="94753" x="1577975" y="4330700"/>
          <p14:tracePt t="94770" x="1765300" y="4341813"/>
          <p14:tracePt t="94786" x="1978025" y="4354513"/>
          <p14:tracePt t="94803" x="2203450" y="4354513"/>
          <p14:tracePt t="94804" x="2303463" y="4354513"/>
          <p14:tracePt t="94820" x="2516188" y="4367213"/>
          <p14:tracePt t="94836" x="2667000" y="4367213"/>
          <p14:tracePt t="94858" x="2690813" y="4367213"/>
          <p14:tracePt t="95188" x="2703513" y="4367213"/>
          <p14:tracePt t="95195" x="2728913" y="4367213"/>
          <p14:tracePt t="95203" x="2767013" y="4367213"/>
          <p14:tracePt t="95219" x="2828925" y="4367213"/>
          <p14:tracePt t="95236" x="2916238" y="4367213"/>
          <p14:tracePt t="95253" x="3041650" y="4367213"/>
          <p14:tracePt t="95270" x="3205163" y="4367213"/>
          <p14:tracePt t="95286" x="3328988" y="4367213"/>
          <p14:tracePt t="95287" x="3392488" y="4367213"/>
          <p14:tracePt t="95303" x="3429000" y="4367213"/>
          <p14:tracePt t="95325" x="3441700" y="4367213"/>
          <p14:tracePt t="99142" x="3441700" y="4379913"/>
          <p14:tracePt t="99150" x="3454400" y="4379913"/>
          <p14:tracePt t="99157" x="3467100" y="4379913"/>
          <p14:tracePt t="99170" x="3479800" y="4379913"/>
          <p14:tracePt t="99187" x="3541713" y="4379913"/>
          <p14:tracePt t="99188" x="3592513" y="4379913"/>
          <p14:tracePt t="99204" x="3756025" y="4392613"/>
          <p14:tracePt t="99220" x="4005263" y="4418013"/>
          <p14:tracePt t="99237" x="4281488" y="4443413"/>
          <p14:tracePt t="99253" x="4568825" y="4505325"/>
          <p14:tracePt t="99270" x="4781550" y="4530725"/>
          <p14:tracePt t="99286" x="4994275" y="4579938"/>
          <p14:tracePt t="99304" x="5245100" y="4643438"/>
          <p14:tracePt t="99320" x="5332413" y="4667250"/>
          <p14:tracePt t="99336" x="5394325" y="4692650"/>
          <p14:tracePt t="99353" x="5419725" y="4705350"/>
          <p14:tracePt t="99369" x="5432425" y="4705350"/>
          <p14:tracePt t="99387" x="5445125" y="4730750"/>
          <p14:tracePt t="99403" x="5445125" y="4743450"/>
          <p14:tracePt t="99694" x="5419725" y="4743450"/>
          <p14:tracePt t="99702" x="5407025" y="4743450"/>
          <p14:tracePt t="99709" x="5370513" y="4743450"/>
          <p14:tracePt t="99720" x="5345113" y="4756150"/>
          <p14:tracePt t="99737" x="5219700" y="4768850"/>
          <p14:tracePt t="99753" x="5006975" y="4779963"/>
          <p14:tracePt t="99770" x="4732338" y="4792663"/>
          <p14:tracePt t="99771" x="4606925" y="4805363"/>
          <p14:tracePt t="99787" x="4281488" y="4830763"/>
          <p14:tracePt t="99803" x="3979863" y="4868863"/>
          <p14:tracePt t="99820" x="3743325" y="4905375"/>
          <p14:tracePt t="99836" x="3541713" y="4943475"/>
          <p14:tracePt t="99853" x="3417888" y="4956175"/>
          <p14:tracePt t="99870" x="3328988" y="4981575"/>
          <p14:tracePt t="100308" x="3341688" y="4981575"/>
          <p14:tracePt t="100315" x="3367088" y="4981575"/>
          <p14:tracePt t="100322" x="3405188" y="4981575"/>
          <p14:tracePt t="100336" x="3429000" y="4981575"/>
          <p14:tracePt t="100354" x="3617913" y="4981575"/>
          <p14:tracePt t="100370" x="3856038" y="4981575"/>
          <p14:tracePt t="100386" x="4068763" y="4981575"/>
          <p14:tracePt t="100403" x="4256088" y="4981575"/>
          <p14:tracePt t="100420" x="4443413" y="4981575"/>
          <p14:tracePt t="100437" x="4594225" y="4981575"/>
          <p14:tracePt t="100437" x="4656138" y="4981575"/>
          <p14:tracePt t="100453" x="4706938" y="4981575"/>
          <p14:tracePt t="100454" x="4781550" y="4981575"/>
          <p14:tracePt t="100470" x="4832350" y="4981575"/>
          <p14:tracePt t="100486" x="4881563" y="4981575"/>
          <p14:tracePt t="100503" x="4906963" y="4981575"/>
          <p14:tracePt t="100920" x="4919663" y="4981575"/>
          <p14:tracePt t="100927" x="4945063" y="4981575"/>
          <p14:tracePt t="100936" x="4981575" y="4981575"/>
          <p14:tracePt t="100953" x="5081588" y="4968875"/>
          <p14:tracePt t="100970" x="5257800" y="4956175"/>
          <p14:tracePt t="100987" x="5470525" y="4943475"/>
          <p14:tracePt t="101003" x="5708650" y="4943475"/>
          <p14:tracePt t="101004" x="5808663" y="4943475"/>
          <p14:tracePt t="101020" x="6008688" y="4943475"/>
          <p14:tracePt t="101036" x="6170613" y="4943475"/>
          <p14:tracePt t="101053" x="6259513" y="4943475"/>
          <p14:tracePt t="101070" x="6308725" y="4943475"/>
          <p14:tracePt t="101086" x="6334125" y="4943475"/>
          <p14:tracePt t="107037" x="6283325" y="4968875"/>
          <p14:tracePt t="107044" x="6183313" y="5005388"/>
          <p14:tracePt t="107053" x="6096000" y="5030788"/>
          <p14:tracePt t="107070" x="5895975" y="5081588"/>
          <p14:tracePt t="107087" x="5708650" y="5118100"/>
          <p14:tracePt t="107103" x="5519738" y="5143500"/>
          <p14:tracePt t="107121" x="5307013" y="5168900"/>
          <p14:tracePt t="107137" x="5194300" y="5181600"/>
          <p14:tracePt t="107153" x="5068888" y="5181600"/>
          <p14:tracePt t="107170" x="4981575" y="5181600"/>
          <p14:tracePt t="107187" x="4919663" y="5181600"/>
          <p14:tracePt t="107204" x="4881563" y="5181600"/>
          <p14:tracePt t="107205" x="4856163" y="5181600"/>
          <p14:tracePt t="107220" x="4843463" y="5181600"/>
          <p14:tracePt t="110409" x="4806950" y="5181600"/>
          <p14:tracePt t="110417" x="4768850" y="5194300"/>
          <p14:tracePt t="110424" x="4719638" y="5205413"/>
          <p14:tracePt t="110436" x="4668838" y="5218113"/>
          <p14:tracePt t="110453" x="4518025" y="5256213"/>
          <p14:tracePt t="110454" x="4443413" y="5256213"/>
          <p14:tracePt t="110470" x="4281488" y="5281613"/>
          <p14:tracePt t="110487" x="4143375" y="5294313"/>
          <p14:tracePt t="110503" x="4030663" y="5294313"/>
          <p14:tracePt t="110520" x="3905250" y="5294313"/>
          <p14:tracePt t="110536" x="3767138" y="5305425"/>
          <p14:tracePt t="110553" x="3679825" y="5330825"/>
          <p14:tracePt t="110554" x="3630613" y="5330825"/>
          <p14:tracePt t="110570" x="3567113" y="5343525"/>
          <p14:tracePt t="110586" x="3530600" y="5343525"/>
          <p14:tracePt t="110603" x="3505200" y="5356225"/>
          <p14:tracePt t="110620" x="3492500" y="5356225"/>
          <p14:tracePt t="111106" x="3505200" y="5356225"/>
          <p14:tracePt t="111114" x="3505200" y="5368925"/>
          <p14:tracePt t="111121" x="3530600" y="5368925"/>
          <p14:tracePt t="111137" x="3554413" y="5381625"/>
          <p14:tracePt t="111153" x="3592513" y="5394325"/>
          <p14:tracePt t="111170" x="3643313" y="5418138"/>
          <p14:tracePt t="111187" x="3705225" y="5456238"/>
          <p14:tracePt t="111203" x="3805238" y="5481638"/>
          <p14:tracePt t="111220" x="3879850" y="5518150"/>
          <p14:tracePt t="111221" x="3917950" y="5518150"/>
          <p14:tracePt t="111237" x="3968750" y="5556250"/>
          <p14:tracePt t="111253" x="4005263" y="5568950"/>
          <p14:tracePt t="111270" x="4030663" y="5581650"/>
          <p14:tracePt t="111286" x="4043363" y="5581650"/>
          <p14:tracePt t="111635" x="4056063" y="5581650"/>
          <p14:tracePt t="111642" x="4081463" y="5581650"/>
          <p14:tracePt t="111653" x="4092575" y="5581650"/>
          <p14:tracePt t="111670" x="4143375" y="5581650"/>
          <p14:tracePt t="111687" x="4243388" y="5581650"/>
          <p14:tracePt t="111688" x="4318000" y="5581650"/>
          <p14:tracePt t="111704" x="4518025" y="5581650"/>
          <p14:tracePt t="111719" x="4732338" y="5581650"/>
          <p14:tracePt t="111737" x="4919663" y="5581650"/>
          <p14:tracePt t="111753" x="5081588" y="5581650"/>
          <p14:tracePt t="111770" x="5245100" y="5581650"/>
          <p14:tracePt t="111787" x="5345113" y="5581650"/>
          <p14:tracePt t="111788" x="5370513" y="5581650"/>
          <p14:tracePt t="111804" x="5419725" y="5581650"/>
          <p14:tracePt t="111820" x="5457825" y="5581650"/>
          <p14:tracePt t="112095" x="5470525" y="5581650"/>
          <p14:tracePt t="112103" x="5495925" y="5581650"/>
          <p14:tracePt t="112110" x="5532438" y="5581650"/>
          <p14:tracePt t="112120" x="5583238" y="5581650"/>
          <p14:tracePt t="112136" x="5708650" y="5581650"/>
          <p14:tracePt t="112153" x="5945188" y="5581650"/>
          <p14:tracePt t="112170" x="6196013" y="5581650"/>
          <p14:tracePt t="112187" x="6408738" y="5581650"/>
          <p14:tracePt t="112188" x="6496050" y="5581650"/>
          <p14:tracePt t="112204" x="6634163" y="5581650"/>
          <p14:tracePt t="112220" x="6659563" y="5581650"/>
          <p14:tracePt t="112548" x="6634163" y="5581650"/>
          <p14:tracePt t="112554" x="6596063" y="5594350"/>
          <p14:tracePt t="112562" x="6559550" y="5594350"/>
          <p14:tracePt t="112570" x="6508750" y="5594350"/>
          <p14:tracePt t="112587" x="6408738" y="5607050"/>
          <p14:tracePt t="112603" x="6246813" y="5607050"/>
          <p14:tracePt t="112620" x="6057900" y="5607050"/>
          <p14:tracePt t="112637" x="5870575" y="5607050"/>
          <p14:tracePt t="112654" x="5619750" y="5607050"/>
          <p14:tracePt t="112670" x="5470525" y="5607050"/>
          <p14:tracePt t="112686" x="5319713" y="5594350"/>
          <p14:tracePt t="112703" x="5307013" y="5594350"/>
          <p14:tracePt t="112719" x="5281613" y="5594350"/>
          <p14:tracePt t="113061" x="5294313" y="5594350"/>
          <p14:tracePt t="113069" x="5332413" y="5594350"/>
          <p14:tracePt t="113076" x="5370513" y="5594350"/>
          <p14:tracePt t="113087" x="5419725" y="5594350"/>
          <p14:tracePt t="113103" x="5595938" y="5594350"/>
          <p14:tracePt t="113120" x="5795963" y="5594350"/>
          <p14:tracePt t="113137" x="6134100" y="5594350"/>
          <p14:tracePt t="113153" x="6370638" y="5594350"/>
          <p14:tracePt t="113170" x="6534150" y="5607050"/>
          <p14:tracePt t="113186" x="6696075" y="5619750"/>
          <p14:tracePt t="113203" x="6797675" y="5619750"/>
          <p14:tracePt t="113220" x="6859588" y="5619750"/>
          <p14:tracePt t="113221" x="6872288" y="5619750"/>
          <p14:tracePt t="113237" x="6897688" y="5619750"/>
          <p14:tracePt t="114088" x="6884988" y="5619750"/>
          <p14:tracePt t="114095" x="6872288" y="5619750"/>
          <p14:tracePt t="114103" x="6859588" y="5619750"/>
          <p14:tracePt t="114120" x="6808788" y="5630863"/>
          <p14:tracePt t="114137" x="6759575" y="5630863"/>
          <p14:tracePt t="114153" x="6646863" y="5643563"/>
          <p14:tracePt t="114170" x="6508750" y="5643563"/>
          <p14:tracePt t="114171" x="6421438" y="5656263"/>
          <p14:tracePt t="114187" x="6283325" y="5668963"/>
          <p14:tracePt t="114203" x="6121400" y="5681663"/>
          <p14:tracePt t="114220" x="6021388" y="5681663"/>
          <p14:tracePt t="114237" x="5932488" y="5694363"/>
          <p14:tracePt t="114253" x="5870575" y="5694363"/>
          <p14:tracePt t="114270" x="5832475" y="5694363"/>
          <p14:tracePt t="114271" x="5821363" y="5694363"/>
          <p14:tracePt t="114287" x="5808663" y="5694363"/>
          <p14:tracePt t="114854" x="5795963" y="5694363"/>
          <p14:tracePt t="114861" x="5770563" y="5694363"/>
          <p14:tracePt t="114870" x="5757863" y="5694363"/>
          <p14:tracePt t="114887" x="5670550" y="5707063"/>
          <p14:tracePt t="114903" x="5545138" y="5707063"/>
          <p14:tracePt t="114920" x="5383213" y="5707063"/>
          <p14:tracePt t="114936" x="5181600" y="5707063"/>
          <p14:tracePt t="114954" x="4843463" y="5707063"/>
          <p14:tracePt t="114970" x="4594225" y="5707063"/>
          <p14:tracePt t="114987" x="4394200" y="5719763"/>
          <p14:tracePt t="115003" x="4205288" y="5732463"/>
          <p14:tracePt t="115020" x="4105275" y="5743575"/>
          <p14:tracePt t="115037" x="4030663" y="5756275"/>
          <p14:tracePt t="115038" x="4005263" y="5756275"/>
          <p14:tracePt t="115053" x="3992563" y="5768975"/>
          <p14:tracePt t="115054" x="3979863" y="5768975"/>
          <p14:tracePt t="115344" x="3956050" y="5768975"/>
          <p14:tracePt t="115352" x="3943350" y="5768975"/>
          <p14:tracePt t="115360" x="3905250" y="5781675"/>
          <p14:tracePt t="115370" x="3879850" y="5781675"/>
          <p14:tracePt t="115387" x="3779838" y="5781675"/>
          <p14:tracePt t="115403" x="3605213" y="5781675"/>
          <p14:tracePt t="115420" x="3405188" y="5781675"/>
          <p14:tracePt t="115437" x="3067050" y="5781675"/>
          <p14:tracePt t="115453" x="2854325" y="5768975"/>
          <p14:tracePt t="115470" x="2603500" y="5768975"/>
          <p14:tracePt t="115487" x="2416175" y="5768975"/>
          <p14:tracePt t="115503" x="2278063" y="5768975"/>
          <p14:tracePt t="115520" x="2178050" y="5768975"/>
          <p14:tracePt t="115520" x="2152650" y="5768975"/>
          <p14:tracePt t="115536" x="2127250" y="5768975"/>
          <p14:tracePt t="115558" x="2116138" y="5768975"/>
          <p14:tracePt t="115882" x="2103438" y="5768975"/>
          <p14:tracePt t="115888" x="2065338" y="5768975"/>
          <p14:tracePt t="115897" x="2039938" y="5768975"/>
          <p14:tracePt t="115904" x="1990725" y="5768975"/>
          <p14:tracePt t="115920" x="1878013" y="5768975"/>
          <p14:tracePt t="115936" x="1714500" y="5781675"/>
          <p14:tracePt t="115953" x="1577975" y="5794375"/>
          <p14:tracePt t="115970" x="1476375" y="5794375"/>
          <p14:tracePt t="115987" x="1414463" y="5807075"/>
          <p14:tracePt t="115988" x="1389063" y="5807075"/>
          <p14:tracePt t="116004" x="1363663" y="5807075"/>
          <p14:tracePt t="116020" x="1352550" y="5807075"/>
          <p14:tracePt t="116096" x="1363663" y="5807075"/>
          <p14:tracePt t="116104" x="1401763" y="5819775"/>
          <p14:tracePt t="116111" x="1452563" y="5819775"/>
          <p14:tracePt t="116120" x="1489075" y="5832475"/>
          <p14:tracePt t="116137" x="1627188" y="5832475"/>
          <p14:tracePt t="116154" x="1778000" y="5832475"/>
          <p14:tracePt t="116170" x="1914525" y="5832475"/>
          <p14:tracePt t="116187" x="2090738" y="5832475"/>
          <p14:tracePt t="116204" x="2152650" y="5832475"/>
          <p14:tracePt t="116220" x="2203450" y="5832475"/>
          <p14:tracePt t="116237" x="2239963" y="5832475"/>
          <p14:tracePt t="116253" x="2265363" y="5832475"/>
          <p14:tracePt t="116270" x="2303463" y="5832475"/>
          <p14:tracePt t="116271" x="2316163" y="5832475"/>
          <p14:tracePt t="116287" x="2328863" y="5832475"/>
          <p14:tracePt t="116287" x="2339975" y="5832475"/>
          <p14:tracePt t="116303" x="2352675" y="5832475"/>
          <p14:tracePt t="116320" x="2390775" y="5832475"/>
          <p14:tracePt t="116337" x="2416175" y="5819775"/>
          <p14:tracePt t="116354" x="2441575" y="5819775"/>
          <p14:tracePt t="116370" x="2465388" y="5807075"/>
          <p14:tracePt t="116387" x="2503488" y="5807075"/>
          <p14:tracePt t="116403" x="2528888" y="5807075"/>
          <p14:tracePt t="116420" x="2554288" y="5807075"/>
          <p14:tracePt t="116448" x="2554288" y="5794375"/>
          <p14:tracePt t="117123" x="2565400" y="5794375"/>
          <p14:tracePt t="117138" x="2590800" y="5794375"/>
          <p14:tracePt t="117145" x="2603500" y="5781675"/>
          <p14:tracePt t="117154" x="2616200" y="5768975"/>
          <p14:tracePt t="117170" x="2667000" y="5756275"/>
          <p14:tracePt t="117187" x="2716213" y="5732463"/>
          <p14:tracePt t="117203" x="2754313" y="5719763"/>
          <p14:tracePt t="117220" x="2790825" y="5707063"/>
          <p14:tracePt t="117237" x="2816225" y="5694363"/>
          <p14:tracePt t="117253" x="2867025" y="5694363"/>
          <p14:tracePt t="117270" x="2916238" y="5681663"/>
          <p14:tracePt t="117287" x="2967038" y="5668963"/>
          <p14:tracePt t="117303" x="3028950" y="5656263"/>
          <p14:tracePt t="117320" x="3103563" y="5656263"/>
          <p14:tracePt t="117321" x="3141663" y="5656263"/>
          <p14:tracePt t="117337" x="3216275" y="5643563"/>
          <p14:tracePt t="117353" x="3292475" y="5619750"/>
          <p14:tracePt t="117370" x="3379788" y="5607050"/>
          <p14:tracePt t="117387" x="3441700" y="5594350"/>
          <p14:tracePt t="117404" x="3517900" y="5568950"/>
          <p14:tracePt t="117420" x="3554413" y="5568950"/>
          <p14:tracePt t="117437" x="3567113" y="5556250"/>
          <p14:tracePt t="117438" x="3579813" y="5556250"/>
          <p14:tracePt t="117453" x="3592513" y="5556250"/>
          <p14:tracePt t="117750" x="3605213" y="5556250"/>
          <p14:tracePt t="117758" x="3617913" y="5556250"/>
          <p14:tracePt t="117766" x="3643313" y="5556250"/>
          <p14:tracePt t="117774" x="3667125" y="5530850"/>
          <p14:tracePt t="117786" x="3705225" y="5507038"/>
          <p14:tracePt t="117803" x="3792538" y="5481638"/>
          <p14:tracePt t="117820" x="3930650" y="5407025"/>
          <p14:tracePt t="117837" x="4030663" y="5356225"/>
          <p14:tracePt t="117853" x="4117975" y="5305425"/>
          <p14:tracePt t="117870" x="4156075" y="5281613"/>
          <p14:tracePt t="117887" x="4181475" y="5268913"/>
          <p14:tracePt t="117904" x="4192588" y="5243513"/>
          <p14:tracePt t="117920" x="4192588" y="5218113"/>
          <p14:tracePt t="117936" x="4192588" y="5194300"/>
          <p14:tracePt t="117953" x="4168775" y="5118100"/>
          <p14:tracePt t="117970" x="4068763" y="5043488"/>
          <p14:tracePt t="117987" x="3856038" y="4892675"/>
          <p14:tracePt t="118004" x="3530600" y="4768850"/>
          <p14:tracePt t="118020" x="3328988" y="4705350"/>
          <p14:tracePt t="118037" x="3167063" y="4692650"/>
          <p14:tracePt t="118053" x="3054350" y="4679950"/>
          <p14:tracePt t="118070" x="2992438" y="4667250"/>
          <p14:tracePt t="118087" x="2941638" y="4667250"/>
          <p14:tracePt t="118104" x="2916238" y="4656138"/>
          <p14:tracePt t="118364" x="2928938" y="4656138"/>
          <p14:tracePt t="118380" x="2954338" y="4656138"/>
          <p14:tracePt t="118387" x="2979738" y="4630738"/>
          <p14:tracePt t="118395" x="3003550" y="4618038"/>
          <p14:tracePt t="118403" x="3028950" y="4618038"/>
          <p14:tracePt t="118420" x="3116263" y="4567238"/>
          <p14:tracePt t="118436" x="3228975" y="4530725"/>
          <p14:tracePt t="118453" x="3392488" y="4467225"/>
          <p14:tracePt t="118470" x="3505200" y="4418013"/>
          <p14:tracePt t="118471" x="3567113" y="4392613"/>
          <p14:tracePt t="118487" x="3643313" y="4354513"/>
          <p14:tracePt t="118503" x="3705225" y="4330700"/>
          <p14:tracePt t="118520" x="3743325" y="4318000"/>
          <p14:tracePt t="118537" x="3767138" y="4292600"/>
          <p14:tracePt t="118553" x="3779838" y="4292600"/>
          <p14:tracePt t="118570" x="3792538" y="4292600"/>
          <p14:tracePt t="119652" x="3805238" y="4292600"/>
          <p14:tracePt t="119660" x="3830638" y="4292600"/>
          <p14:tracePt t="119670" x="3856038" y="4279900"/>
          <p14:tracePt t="119687" x="3943350" y="4230688"/>
          <p14:tracePt t="119704" x="4130675" y="4141788"/>
          <p14:tracePt t="119720" x="4456113" y="4029075"/>
          <p14:tracePt t="119737" x="4668838" y="3967163"/>
          <p14:tracePt t="119753" x="4856163" y="3905250"/>
          <p14:tracePt t="119770" x="5006975" y="3892550"/>
          <p14:tracePt t="119787" x="5094288" y="3879850"/>
          <p14:tracePt t="119803" x="5145088" y="3879850"/>
          <p14:tracePt t="119820" x="5181600" y="3879850"/>
          <p14:tracePt t="119821" x="5194300" y="3879850"/>
          <p14:tracePt t="119836" x="5207000" y="3879850"/>
          <p14:tracePt t="120196" x="5194300" y="3879850"/>
          <p14:tracePt t="120204" x="5170488" y="3892550"/>
          <p14:tracePt t="120211" x="5132388" y="3892550"/>
          <p14:tracePt t="120220" x="5106988" y="3892550"/>
          <p14:tracePt t="120237" x="5032375" y="3905250"/>
          <p14:tracePt t="120253" x="4945063" y="3916363"/>
          <p14:tracePt t="120270" x="4794250" y="3929063"/>
          <p14:tracePt t="120287" x="4630738" y="3929063"/>
          <p14:tracePt t="120288" x="4543425" y="3941763"/>
          <p14:tracePt t="120304" x="4368800" y="3954463"/>
          <p14:tracePt t="120320" x="4243388" y="3954463"/>
          <p14:tracePt t="120336" x="4130675" y="3979863"/>
          <p14:tracePt t="120353" x="4043363" y="3979863"/>
          <p14:tracePt t="120370" x="3979863" y="3979863"/>
          <p14:tracePt t="120387" x="3943350" y="3979863"/>
          <p14:tracePt t="123668" x="3930650" y="3979863"/>
          <p14:tracePt t="123676" x="3917950" y="3979863"/>
          <p14:tracePt t="123921" x="3892550" y="3979863"/>
          <p14:tracePt t="123928" x="3856038" y="3992563"/>
          <p14:tracePt t="123936" x="3792538" y="4005263"/>
          <p14:tracePt t="123954" x="3643313" y="4017963"/>
          <p14:tracePt t="123970" x="3441700" y="4029075"/>
          <p14:tracePt t="123987" x="3241675" y="4041775"/>
          <p14:tracePt t="124003" x="3054350" y="4041775"/>
          <p14:tracePt t="124005" x="2967038" y="4041775"/>
          <p14:tracePt t="124021" x="2867025" y="4041775"/>
          <p14:tracePt t="124037" x="2803525" y="4017963"/>
          <p14:tracePt t="124054" x="2754313" y="4017963"/>
          <p14:tracePt t="124070" x="2741613" y="3992563"/>
          <p14:tracePt t="124087" x="2741613" y="3979863"/>
          <p14:tracePt t="124104" x="2741613" y="3954463"/>
          <p14:tracePt t="124105" x="2741613" y="3941763"/>
          <p14:tracePt t="124120" x="2803525" y="3892550"/>
          <p14:tracePt t="124137" x="2916238" y="3854450"/>
          <p14:tracePt t="124153" x="3079750" y="3779838"/>
          <p14:tracePt t="124170" x="3267075" y="3729038"/>
          <p14:tracePt t="124187" x="3479800" y="3703638"/>
          <p14:tracePt t="124188" x="3592513" y="3703638"/>
          <p14:tracePt t="124203" x="3654425" y="3703638"/>
          <p14:tracePt t="124204" x="3730625" y="3703638"/>
          <p14:tracePt t="124220" x="3817938" y="3741738"/>
          <p14:tracePt t="124237" x="3879850" y="3779838"/>
          <p14:tracePt t="124253" x="3905250" y="3829050"/>
          <p14:tracePt t="124270" x="3905250" y="3905250"/>
          <p14:tracePt t="124287" x="3892550" y="3992563"/>
          <p14:tracePt t="124304" x="3756025" y="4154488"/>
          <p14:tracePt t="124320" x="3617913" y="4267200"/>
          <p14:tracePt t="124337" x="3467100" y="4354513"/>
          <p14:tracePt t="124353" x="3379788" y="4418013"/>
          <p14:tracePt t="124371" x="3292475" y="4454525"/>
          <p14:tracePt t="124387" x="3267075" y="4479925"/>
          <p14:tracePt t="124404" x="3216275" y="4492625"/>
          <p14:tracePt t="124795" x="3228975" y="4492625"/>
          <p14:tracePt t="124802" x="3241675" y="4492625"/>
          <p14:tracePt t="124810" x="3267075" y="4492625"/>
          <p14:tracePt t="124820" x="3279775" y="4492625"/>
          <p14:tracePt t="124837" x="3367088" y="4492625"/>
          <p14:tracePt t="124853" x="3479800" y="4492625"/>
          <p14:tracePt t="124870" x="3605213" y="4505325"/>
          <p14:tracePt t="124871" x="3692525" y="4530725"/>
          <p14:tracePt t="124888" x="3843338" y="4567238"/>
          <p14:tracePt t="124903" x="3968750" y="4605338"/>
          <p14:tracePt t="124920" x="4043363" y="4643438"/>
          <p14:tracePt t="124937" x="4105275" y="4643438"/>
          <p14:tracePt t="124953" x="4130675" y="4667250"/>
          <p14:tracePt t="124970" x="4168775" y="4667250"/>
          <p14:tracePt t="125791" x="4192588" y="4667250"/>
          <p14:tracePt t="125799" x="4217988" y="4667250"/>
          <p14:tracePt t="125805" x="4243388" y="4667250"/>
          <p14:tracePt t="125820" x="4281488" y="4643438"/>
          <p14:tracePt t="125821" x="4343400" y="4618038"/>
          <p14:tracePt t="125837" x="4530725" y="4543425"/>
          <p14:tracePt t="125853" x="4743450" y="4454525"/>
          <p14:tracePt t="125870" x="4945063" y="4379913"/>
          <p14:tracePt t="125887" x="5081588" y="4318000"/>
          <p14:tracePt t="125903" x="5170488" y="4279900"/>
          <p14:tracePt t="125921" x="5219700" y="4267200"/>
          <p14:tracePt t="125921" x="5245100" y="4267200"/>
          <p14:tracePt t="125937" x="5257800" y="4254500"/>
          <p14:tracePt t="125938" x="5270500" y="4254500"/>
          <p14:tracePt t="125983" x="5257800" y="4254500"/>
          <p14:tracePt t="125990" x="5219700" y="4254500"/>
          <p14:tracePt t="125998" x="5170488" y="4254500"/>
          <p14:tracePt t="126005" x="5106988" y="4254500"/>
          <p14:tracePt t="126020" x="4932363" y="4254500"/>
          <p14:tracePt t="126037" x="4756150" y="4254500"/>
          <p14:tracePt t="126054" x="4556125" y="4254500"/>
          <p14:tracePt t="126070" x="4394200" y="4254500"/>
          <p14:tracePt t="126087" x="4268788" y="4279900"/>
          <p14:tracePt t="126104" x="4192588" y="4292600"/>
          <p14:tracePt t="126120" x="4143375" y="4305300"/>
          <p14:tracePt t="126137" x="4117975" y="4318000"/>
          <p14:tracePt t="127408" x="4143375" y="4318000"/>
          <p14:tracePt t="127416" x="4168775" y="4318000"/>
          <p14:tracePt t="127423" x="4192588" y="4318000"/>
          <p14:tracePt t="127437" x="4230688" y="4318000"/>
          <p14:tracePt t="127454" x="4343400" y="4305300"/>
          <p14:tracePt t="127470" x="4418013" y="4305300"/>
          <p14:tracePt t="127487" x="4494213" y="4305300"/>
          <p14:tracePt t="127504" x="4543425" y="4305300"/>
          <p14:tracePt t="127521" x="4568825" y="4305300"/>
          <p14:tracePt t="127537" x="4581525" y="4305300"/>
          <p14:tracePt t="127538" x="4594225" y="4305300"/>
          <p14:tracePt t="127554" x="4606925" y="4305300"/>
          <p14:tracePt t="127607" x="4594225" y="4305300"/>
          <p14:tracePt t="127615" x="4568825" y="4305300"/>
          <p14:tracePt t="127622" x="4530725" y="4305300"/>
          <p14:tracePt t="127637" x="4481513" y="4318000"/>
          <p14:tracePt t="127638" x="4443413" y="4330700"/>
          <p14:tracePt t="127654" x="4356100" y="4341813"/>
          <p14:tracePt t="127670" x="4294188" y="4341813"/>
          <p14:tracePt t="127687" x="4230688" y="4354513"/>
          <p14:tracePt t="127704" x="4181475" y="4354513"/>
          <p14:tracePt t="127721" x="4168775" y="4354513"/>
          <p14:tracePt t="127738" x="4143375" y="4354513"/>
          <p14:tracePt t="128198" x="4156075" y="4354513"/>
          <p14:tracePt t="128205" x="4192588" y="4341813"/>
          <p14:tracePt t="128213" x="4217988" y="4318000"/>
          <p14:tracePt t="128221" x="4256088" y="4292600"/>
          <p14:tracePt t="128237" x="4368800" y="4241800"/>
          <p14:tracePt t="128254" x="4506913" y="4192588"/>
          <p14:tracePt t="128270" x="4630738" y="4141788"/>
          <p14:tracePt t="128287" x="4756150" y="4105275"/>
          <p14:tracePt t="128304" x="4868863" y="4079875"/>
          <p14:tracePt t="128305" x="4906963" y="4079875"/>
          <p14:tracePt t="128321" x="4981575" y="4067175"/>
          <p14:tracePt t="128337" x="5032375" y="4067175"/>
          <p14:tracePt t="128353" x="5081588" y="4054475"/>
          <p14:tracePt t="128370" x="5106988" y="4054475"/>
          <p14:tracePt t="128387" x="5132388" y="4054475"/>
          <p14:tracePt t="128404" x="5157788" y="4054475"/>
          <p14:tracePt t="130214" x="5094288" y="4067175"/>
          <p14:tracePt t="130221" x="4968875" y="4092575"/>
          <p14:tracePt t="130229" x="4881563" y="4105275"/>
          <p14:tracePt t="130237" x="4794250" y="4129088"/>
          <p14:tracePt t="130254" x="4643438" y="4154488"/>
          <p14:tracePt t="130270" x="4530725" y="4179888"/>
          <p14:tracePt t="130287" x="4456113" y="4192588"/>
          <p14:tracePt t="130304" x="4406900" y="4205288"/>
          <p14:tracePt t="130305" x="4394200" y="4205288"/>
          <p14:tracePt t="130320" x="4368800" y="4205288"/>
          <p14:tracePt t="131332" x="4381500" y="4205288"/>
          <p14:tracePt t="131339" x="4394200" y="4205288"/>
          <p14:tracePt t="131348" x="4406900" y="4205288"/>
          <p14:tracePt t="131355" x="4418013" y="4205288"/>
          <p14:tracePt t="131371" x="4456113" y="4205288"/>
          <p14:tracePt t="131387" x="4494213" y="4205288"/>
          <p14:tracePt t="131404" x="4530725" y="4205288"/>
          <p14:tracePt t="131421" x="4594225" y="4205288"/>
          <p14:tracePt t="131437" x="4643438" y="4205288"/>
          <p14:tracePt t="131454" x="4732338" y="4205288"/>
          <p14:tracePt t="131471" x="4781550" y="4205288"/>
          <p14:tracePt t="131487" x="4819650" y="4205288"/>
          <p14:tracePt t="131503" x="4856163" y="4205288"/>
          <p14:tracePt t="131520" x="4906963" y="4205288"/>
          <p14:tracePt t="131537" x="4919663" y="4205288"/>
          <p14:tracePt t="131554" x="4932363" y="4205288"/>
          <p14:tracePt t="136421" x="4945063" y="4205288"/>
          <p14:tracePt t="136437" x="4956175" y="4205288"/>
          <p14:tracePt t="136444" x="4968875" y="4205288"/>
          <p14:tracePt t="136454" x="4994275" y="4205288"/>
          <p14:tracePt t="136470" x="5057775" y="4205288"/>
          <p14:tracePt t="136487" x="5132388" y="4205288"/>
          <p14:tracePt t="136504" x="5219700" y="4205288"/>
          <p14:tracePt t="136505" x="5257800" y="4192588"/>
          <p14:tracePt t="136521" x="5332413" y="4192588"/>
          <p14:tracePt t="136537" x="5394325" y="4192588"/>
          <p14:tracePt t="136553" x="5445125" y="4192588"/>
          <p14:tracePt t="136570" x="5470525" y="4192588"/>
          <p14:tracePt t="136628" x="5445125" y="4192588"/>
          <p14:tracePt t="136636" x="5407025" y="4192588"/>
          <p14:tracePt t="136643" x="5370513" y="4205288"/>
          <p14:tracePt t="136653" x="5319713" y="4205288"/>
          <p14:tracePt t="136670" x="5207000" y="4217988"/>
          <p14:tracePt t="136687" x="5068888" y="4230688"/>
          <p14:tracePt t="136703" x="4956175" y="4241800"/>
          <p14:tracePt t="136721" x="4881563" y="4267200"/>
          <p14:tracePt t="136737" x="4832350" y="4267200"/>
          <p14:tracePt t="136754" x="4794250" y="4267200"/>
          <p14:tracePt t="136770" x="4781550" y="4267200"/>
          <p14:tracePt t="136787" x="4768850" y="4267200"/>
          <p14:tracePt t="136789" x="4756150" y="4267200"/>
          <p14:tracePt t="137180" x="4743450" y="4267200"/>
          <p14:tracePt t="137188" x="4732338" y="4267200"/>
          <p14:tracePt t="137195" x="4694238" y="4267200"/>
          <p14:tracePt t="137203" x="4668838" y="4267200"/>
          <p14:tracePt t="137221" x="4606925" y="4279900"/>
          <p14:tracePt t="137237" x="4543425" y="4292600"/>
          <p14:tracePt t="137254" x="4456113" y="4318000"/>
          <p14:tracePt t="137270" x="4330700" y="4330700"/>
          <p14:tracePt t="137271" x="4268788" y="4341813"/>
          <p14:tracePt t="137287" x="4168775" y="4367213"/>
          <p14:tracePt t="137304" x="4092575" y="4392613"/>
          <p14:tracePt t="137320" x="4043363" y="4392613"/>
          <p14:tracePt t="137337" x="4017963" y="4405313"/>
          <p14:tracePt t="137354" x="3992563" y="4418013"/>
          <p14:tracePt t="140138" x="4005263" y="4418013"/>
          <p14:tracePt t="140146" x="4030663" y="4418013"/>
          <p14:tracePt t="140154" x="4068763" y="4418013"/>
          <p14:tracePt t="140170" x="4130675" y="4418013"/>
          <p14:tracePt t="140187" x="4230688" y="4392613"/>
          <p14:tracePt t="140204" x="4318000" y="4392613"/>
          <p14:tracePt t="140220" x="4430713" y="4392613"/>
          <p14:tracePt t="140238" x="4606925" y="4405313"/>
          <p14:tracePt t="140254" x="4681538" y="4418013"/>
          <p14:tracePt t="140271" x="4756150" y="4443413"/>
          <p14:tracePt t="140287" x="4794250" y="4454525"/>
          <p14:tracePt t="140304" x="4832350" y="4454525"/>
          <p14:tracePt t="140320" x="4856163" y="4467225"/>
          <p14:tracePt t="140337" x="4868863" y="4479925"/>
          <p14:tracePt t="140399" x="4881563" y="4479925"/>
          <p14:tracePt t="140767" x="4894263" y="4479925"/>
          <p14:tracePt t="140782" x="4906963" y="4479925"/>
          <p14:tracePt t="140789" x="4919663" y="4479925"/>
          <p14:tracePt t="140797" x="4932363" y="4479925"/>
          <p14:tracePt t="140804" x="4945063" y="4479925"/>
          <p14:tracePt t="140821" x="5006975" y="4479925"/>
          <p14:tracePt t="140837" x="5057775" y="4479925"/>
          <p14:tracePt t="140854" x="5119688" y="4505325"/>
          <p14:tracePt t="140870" x="5181600" y="4543425"/>
          <p14:tracePt t="140887" x="5232400" y="4567238"/>
          <p14:tracePt t="140904" x="5294313" y="4618038"/>
          <p14:tracePt t="140920" x="5319713" y="4643438"/>
          <p14:tracePt t="140937" x="5357813" y="4667250"/>
          <p14:tracePt t="140954" x="5383213" y="4692650"/>
          <p14:tracePt t="140970" x="5407025" y="4705350"/>
          <p14:tracePt t="140987" x="5432425" y="4718050"/>
          <p14:tracePt t="140988" x="5445125" y="4730750"/>
          <p14:tracePt t="141004" x="5457825" y="4743450"/>
          <p14:tracePt t="141020" x="5470525" y="4756150"/>
          <p14:tracePt t="141037" x="5483225" y="4768850"/>
          <p14:tracePt t="142399" x="5483225" y="4779963"/>
          <p14:tracePt t="142430" x="5495925" y="4779963"/>
          <p14:tracePt t="142437" x="5495925" y="4792663"/>
          <p14:tracePt t="142445" x="5519738" y="4805363"/>
          <p14:tracePt t="142453" x="5532438" y="4805363"/>
          <p14:tracePt t="142470" x="5570538" y="4830763"/>
          <p14:tracePt t="142487" x="5619750" y="4843463"/>
          <p14:tracePt t="142504" x="5695950" y="4868863"/>
          <p14:tracePt t="142520" x="5783263" y="4879975"/>
          <p14:tracePt t="142521" x="5808663" y="4892675"/>
          <p14:tracePt t="142537" x="5870575" y="4905375"/>
          <p14:tracePt t="142554" x="5921375" y="4930775"/>
          <p14:tracePt t="142570" x="5957888" y="4943475"/>
          <p14:tracePt t="142588" x="5995988" y="4956175"/>
          <p14:tracePt t="142604" x="6021388" y="4968875"/>
          <p14:tracePt t="142605" x="6034088" y="4968875"/>
          <p14:tracePt t="142620" x="6045200" y="4981575"/>
          <p14:tracePt t="142637" x="6083300" y="4981575"/>
          <p14:tracePt t="142654" x="6096000" y="4992688"/>
          <p14:tracePt t="142670" x="6108700" y="5005388"/>
          <p14:tracePt t="143281" x="6096000" y="5005388"/>
          <p14:tracePt t="143288" x="6070600" y="5018088"/>
          <p14:tracePt t="143304" x="6045200" y="5018088"/>
          <p14:tracePt t="143311" x="6034088" y="5018088"/>
          <p14:tracePt t="143320" x="6008688" y="5018088"/>
          <p14:tracePt t="143337" x="5970588" y="5030788"/>
          <p14:tracePt t="143354" x="5908675" y="5030788"/>
          <p14:tracePt t="143371" x="5870575" y="5030788"/>
          <p14:tracePt t="143387" x="5821363" y="5030788"/>
          <p14:tracePt t="143404" x="5783263" y="5030788"/>
          <p14:tracePt t="143421" x="5770563" y="5030788"/>
          <p14:tracePt t="143437" x="5732463" y="5030788"/>
          <p14:tracePt t="143454" x="5708650" y="5030788"/>
          <p14:tracePt t="143470" x="5695950" y="5030788"/>
          <p14:tracePt t="143471" x="5683250" y="5030788"/>
          <p14:tracePt t="143487" x="5670550" y="5030788"/>
          <p14:tracePt t="143848" x="5657850" y="5030788"/>
          <p14:tracePt t="143854" x="5657850" y="5043488"/>
          <p14:tracePt t="143863" x="5632450" y="5043488"/>
          <p14:tracePt t="143871" x="5619750" y="5056188"/>
          <p14:tracePt t="143887" x="5570538" y="5056188"/>
          <p14:tracePt t="143904" x="5507038" y="5068888"/>
          <p14:tracePt t="143920" x="5457825" y="5068888"/>
          <p14:tracePt t="143937" x="5394325" y="5081588"/>
          <p14:tracePt t="143954" x="5307013" y="5092700"/>
          <p14:tracePt t="143955" x="5270500" y="5092700"/>
          <p14:tracePt t="143971" x="5132388" y="5092700"/>
          <p14:tracePt t="143988" x="5032375" y="5105400"/>
          <p14:tracePt t="144004" x="4956175" y="5105400"/>
          <p14:tracePt t="144021" x="4919663" y="5105400"/>
          <p14:tracePt t="144037" x="4881563" y="5105400"/>
          <p14:tracePt t="144054" x="4843463" y="5105400"/>
          <p14:tracePt t="144078" x="4832350" y="5105400"/>
          <p14:tracePt t="144944" x="4806950" y="5105400"/>
          <p14:tracePt t="144951" x="4794250" y="5105400"/>
          <p14:tracePt t="144958" x="4768850" y="5118100"/>
          <p14:tracePt t="144970" x="4743450" y="5118100"/>
          <p14:tracePt t="144988" x="4668838" y="5118100"/>
          <p14:tracePt t="145003" x="4581525" y="5130800"/>
          <p14:tracePt t="145021" x="4456113" y="5143500"/>
          <p14:tracePt t="145037" x="4394200" y="5156200"/>
          <p14:tracePt t="145054" x="4356100" y="5168900"/>
          <p14:tracePt t="145071" x="4305300" y="5168900"/>
          <p14:tracePt t="145087" x="4268788" y="5168900"/>
          <p14:tracePt t="145088" x="4243388" y="5168900"/>
          <p14:tracePt t="145104" x="4205288" y="5168900"/>
          <p14:tracePt t="145120" x="4168775" y="5168900"/>
          <p14:tracePt t="145137" x="4143375" y="5168900"/>
          <p14:tracePt t="145154" x="4117975" y="5168900"/>
          <p14:tracePt t="145170" x="4105275" y="5168900"/>
          <p14:tracePt t="145188" x="4092575" y="5168900"/>
          <p14:tracePt t="146093" x="4081463" y="5168900"/>
          <p14:tracePt t="146101" x="4043363" y="5181600"/>
          <p14:tracePt t="146108" x="4030663" y="5181600"/>
          <p14:tracePt t="146121" x="4005263" y="5194300"/>
          <p14:tracePt t="146137" x="3956050" y="5205413"/>
          <p14:tracePt t="146139" x="3917950" y="5205413"/>
          <p14:tracePt t="146154" x="3843338" y="5205413"/>
          <p14:tracePt t="146170" x="3767138" y="5205413"/>
          <p14:tracePt t="146187" x="3692525" y="5218113"/>
          <p14:tracePt t="146204" x="3630613" y="5218113"/>
          <p14:tracePt t="146220" x="3579813" y="5230813"/>
          <p14:tracePt t="146237" x="3530600" y="5230813"/>
          <p14:tracePt t="146239" x="3505200" y="5230813"/>
          <p14:tracePt t="146254" x="3467100" y="5243513"/>
          <p14:tracePt t="146270" x="3429000" y="5243513"/>
          <p14:tracePt t="146287" x="3392488" y="5243513"/>
          <p14:tracePt t="146304" x="3354388" y="5243513"/>
          <p14:tracePt t="146320" x="3328988" y="5243513"/>
          <p14:tracePt t="146337" x="3292475" y="5243513"/>
          <p14:tracePt t="146354" x="3254375" y="5243513"/>
          <p14:tracePt t="146370" x="3241675" y="5243513"/>
          <p14:tracePt t="146407" x="3228975" y="5243513"/>
          <p14:tracePt t="146454" x="3216275" y="5243513"/>
          <p14:tracePt t="146476" x="3205163" y="5243513"/>
          <p14:tracePt t="146491" x="3192463" y="5243513"/>
          <p14:tracePt t="146515" x="3179763" y="5243513"/>
          <p14:tracePt t="146521" x="3179763" y="5256213"/>
          <p14:tracePt t="146529" x="3167063" y="5256213"/>
          <p14:tracePt t="146553" x="3154363" y="5256213"/>
          <p14:tracePt t="146576" x="3141663" y="5256213"/>
          <p14:tracePt t="146606" x="3128963" y="5256213"/>
          <p14:tracePt t="146629" x="3116263" y="5256213"/>
          <p14:tracePt t="146645" x="3103563" y="5256213"/>
          <p14:tracePt t="146652" x="3092450" y="5256213"/>
          <p14:tracePt t="146660" x="3079750" y="5256213"/>
          <p14:tracePt t="146675" x="3067050" y="5256213"/>
          <p14:tracePt t="146687" x="3054350" y="5268913"/>
          <p14:tracePt t="146704" x="3041650" y="5268913"/>
          <p14:tracePt t="146721" x="3016250" y="5268913"/>
          <p14:tracePt t="146737" x="3003550" y="5268913"/>
          <p14:tracePt t="146754" x="2992438" y="5268913"/>
          <p14:tracePt t="146770" x="2967038" y="5268913"/>
          <p14:tracePt t="146787" x="2954338" y="5268913"/>
          <p14:tracePt t="146804" x="2941638" y="5268913"/>
          <p14:tracePt t="146821" x="2928938" y="5268913"/>
          <p14:tracePt t="146837" x="2916238" y="5268913"/>
          <p14:tracePt t="147028" x="2928938" y="5268913"/>
          <p14:tracePt t="147036" x="2954338" y="5268913"/>
          <p14:tracePt t="147043" x="2992438" y="5268913"/>
          <p14:tracePt t="147054" x="3028950" y="5268913"/>
          <p14:tracePt t="147071" x="3116263" y="5268913"/>
          <p14:tracePt t="147087" x="3228975" y="5268913"/>
          <p14:tracePt t="147104" x="3417888" y="5268913"/>
          <p14:tracePt t="147121" x="3517900" y="5281613"/>
          <p14:tracePt t="147137" x="3605213" y="5305425"/>
          <p14:tracePt t="147154" x="3667125" y="5330825"/>
          <p14:tracePt t="147171" x="3730625" y="5343525"/>
          <p14:tracePt t="147187" x="3779838" y="5368925"/>
          <p14:tracePt t="147189" x="3817938" y="5381625"/>
          <p14:tracePt t="147204" x="3892550" y="5394325"/>
          <p14:tracePt t="147220" x="3979863" y="5418138"/>
          <p14:tracePt t="147237" x="4056063" y="5456238"/>
          <p14:tracePt t="147254" x="4130675" y="5494338"/>
          <p14:tracePt t="147270" x="4192588" y="5518150"/>
          <p14:tracePt t="147287" x="4256088" y="5556250"/>
          <p14:tracePt t="147288" x="4281488" y="5568950"/>
          <p14:tracePt t="147304" x="4343400" y="5594350"/>
          <p14:tracePt t="147320" x="4406900" y="5619750"/>
          <p14:tracePt t="147337" x="4456113" y="5643563"/>
          <p14:tracePt t="147354" x="4506913" y="5656263"/>
          <p14:tracePt t="147370" x="4543425" y="5668963"/>
          <p14:tracePt t="147387" x="4594225" y="5681663"/>
          <p14:tracePt t="147404" x="4619625" y="5681663"/>
          <p14:tracePt t="148270" x="4630738" y="5681663"/>
          <p14:tracePt t="148277" x="4643438" y="5681663"/>
          <p14:tracePt t="148287" x="4656138" y="5681663"/>
          <p14:tracePt t="148304" x="4719638" y="5681663"/>
          <p14:tracePt t="148320" x="4794250" y="5668963"/>
          <p14:tracePt t="148337" x="4881563" y="5668963"/>
          <p14:tracePt t="148338" x="4932363" y="5656263"/>
          <p14:tracePt t="148354" x="5106988" y="5630863"/>
          <p14:tracePt t="148370" x="5294313" y="5630863"/>
          <p14:tracePt t="148387" x="5470525" y="5619750"/>
          <p14:tracePt t="148404" x="5683250" y="5619750"/>
          <p14:tracePt t="148421" x="5921375" y="5619750"/>
          <p14:tracePt t="148422" x="6045200" y="5619750"/>
          <p14:tracePt t="148438" x="6296025" y="5619750"/>
          <p14:tracePt t="148454" x="6408738" y="5619750"/>
          <p14:tracePt t="148454" x="6534150" y="5619750"/>
          <p14:tracePt t="148470" x="6772275" y="5630863"/>
          <p14:tracePt t="148487" x="6921500" y="5643563"/>
          <p14:tracePt t="148504" x="7021513" y="5656263"/>
          <p14:tracePt t="148520" x="7110413" y="5656263"/>
          <p14:tracePt t="148538" x="7185025" y="5656263"/>
          <p14:tracePt t="148791" x="7197725" y="5656263"/>
          <p14:tracePt t="148805" x="7210425" y="5656263"/>
          <p14:tracePt t="148821" x="7235825" y="5656263"/>
          <p14:tracePt t="148829" x="7272338" y="5656263"/>
          <p14:tracePt t="148837" x="7297738" y="5656263"/>
          <p14:tracePt t="148854" x="7410450" y="5656263"/>
          <p14:tracePt t="148871" x="7561263" y="5656263"/>
          <p14:tracePt t="148887" x="7773988" y="5643563"/>
          <p14:tracePt t="148904" x="7974013" y="5630863"/>
          <p14:tracePt t="148905" x="8074025" y="5619750"/>
          <p14:tracePt t="148921" x="8161338" y="5619750"/>
          <p14:tracePt t="148937" x="8335963" y="5607050"/>
          <p14:tracePt t="148954" x="8399463" y="5607050"/>
          <p14:tracePt t="148971" x="8435975" y="5594350"/>
          <p14:tracePt t="148987" x="8461375" y="5594350"/>
          <p14:tracePt t="149004" x="8474075" y="5594350"/>
          <p14:tracePt t="149304" x="8448675" y="5594350"/>
          <p14:tracePt t="149311" x="8412163" y="5594350"/>
          <p14:tracePt t="149321" x="8374063" y="5594350"/>
          <p14:tracePt t="149337" x="8248650" y="5607050"/>
          <p14:tracePt t="149354" x="8048625" y="5607050"/>
          <p14:tracePt t="149370" x="7773988" y="5568950"/>
          <p14:tracePt t="149388" x="7285038" y="5494338"/>
          <p14:tracePt t="149403" x="6997700" y="5430838"/>
          <p14:tracePt t="149420" x="6708775" y="5407025"/>
          <p14:tracePt t="149437" x="6459538" y="5368925"/>
          <p14:tracePt t="149454" x="6259513" y="5368925"/>
          <p14:tracePt t="149471" x="6096000" y="5368925"/>
          <p14:tracePt t="149487" x="5932488" y="5368925"/>
          <p14:tracePt t="149504" x="5883275" y="5368925"/>
          <p14:tracePt t="149521" x="5832475" y="5368925"/>
          <p14:tracePt t="149924" x="5821363" y="5368925"/>
          <p14:tracePt t="149932" x="5808663" y="5368925"/>
          <p14:tracePt t="149940" x="5783263" y="5368925"/>
          <p14:tracePt t="149954" x="5745163" y="5368925"/>
          <p14:tracePt t="149971" x="5607050" y="5368925"/>
          <p14:tracePt t="149987" x="5457825" y="5368925"/>
          <p14:tracePt t="150004" x="5232400" y="5368925"/>
          <p14:tracePt t="150020" x="5006975" y="5368925"/>
          <p14:tracePt t="150037" x="4743450" y="5368925"/>
          <p14:tracePt t="150053" x="4456113" y="5394325"/>
          <p14:tracePt t="150071" x="4105275" y="5418138"/>
          <p14:tracePt t="150087" x="3879850" y="5430838"/>
          <p14:tracePt t="150104" x="3679825" y="5456238"/>
          <p14:tracePt t="150121" x="3554413" y="5494338"/>
          <p14:tracePt t="150137" x="3454400" y="5494338"/>
          <p14:tracePt t="150154" x="3379788" y="5518150"/>
          <p14:tracePt t="150170" x="3341688" y="5530850"/>
          <p14:tracePt t="150188" x="3317875" y="5530850"/>
          <p14:tracePt t="150204" x="3292475" y="5530850"/>
          <p14:tracePt t="150220" x="3279775" y="5543550"/>
          <p14:tracePt t="150237" x="3267075" y="5543550"/>
          <p14:tracePt t="150561" x="3254375" y="5543550"/>
          <p14:tracePt t="150569" x="3241675" y="5556250"/>
          <p14:tracePt t="150575" x="3216275" y="5568950"/>
          <p14:tracePt t="150587" x="3179763" y="5568950"/>
          <p14:tracePt t="150604" x="3116263" y="5568950"/>
          <p14:tracePt t="150621" x="3028950" y="5594350"/>
          <p14:tracePt t="150622" x="2992438" y="5594350"/>
          <p14:tracePt t="150638" x="2916238" y="5594350"/>
          <p14:tracePt t="150654" x="2854325" y="5594350"/>
          <p14:tracePt t="150671" x="2803525" y="5594350"/>
          <p14:tracePt t="150687" x="2790825" y="5594350"/>
          <p14:tracePt t="150704" x="2767013" y="5594350"/>
          <p14:tracePt t="150720" x="2754313" y="5594350"/>
          <p14:tracePt t="150829" x="2767013" y="5594350"/>
          <p14:tracePt t="150837" x="2778125" y="5594350"/>
          <p14:tracePt t="150844" x="2803525" y="5594350"/>
          <p14:tracePt t="150854" x="2841625" y="5594350"/>
          <p14:tracePt t="150870" x="2903538" y="5594350"/>
          <p14:tracePt t="150887" x="2967038" y="5607050"/>
          <p14:tracePt t="150904" x="3016250" y="5607050"/>
          <p14:tracePt t="150905" x="3054350" y="5619750"/>
          <p14:tracePt t="150921" x="3116263" y="5619750"/>
          <p14:tracePt t="150937" x="3192463" y="5619750"/>
          <p14:tracePt t="150954" x="3279775" y="5630863"/>
          <p14:tracePt t="150971" x="3367088" y="5656263"/>
          <p14:tracePt t="150987" x="3441700" y="5656263"/>
          <p14:tracePt t="151004" x="3517900" y="5656263"/>
          <p14:tracePt t="151021" x="3592513" y="5656263"/>
          <p14:tracePt t="151037" x="3630613" y="5656263"/>
          <p14:tracePt t="151312" x="3617913" y="5656263"/>
          <p14:tracePt t="151319" x="3592513" y="5656263"/>
          <p14:tracePt t="151327" x="3567113" y="5656263"/>
          <p14:tracePt t="151337" x="3505200" y="5656263"/>
          <p14:tracePt t="151354" x="3379788" y="5656263"/>
          <p14:tracePt t="151370" x="3216275" y="5656263"/>
          <p14:tracePt t="151387" x="3016250" y="5656263"/>
          <p14:tracePt t="151388" x="2903538" y="5656263"/>
          <p14:tracePt t="151404" x="2703513" y="5656263"/>
          <p14:tracePt t="151420" x="2503488" y="5630863"/>
          <p14:tracePt t="151437" x="2316163" y="5619750"/>
          <p14:tracePt t="151454" x="2165350" y="5607050"/>
          <p14:tracePt t="151470" x="2027238" y="5607050"/>
          <p14:tracePt t="151487" x="1903413" y="5594350"/>
          <p14:tracePt t="151504" x="1801813" y="5594350"/>
          <p14:tracePt t="151520" x="1765300" y="5594350"/>
          <p14:tracePt t="151537" x="1752600" y="5594350"/>
          <p14:tracePt t="151554" x="1739900" y="5594350"/>
          <p14:tracePt t="151820" x="1714500" y="5594350"/>
          <p14:tracePt t="151827" x="1701800" y="5594350"/>
          <p14:tracePt t="151838" x="1665288" y="5594350"/>
          <p14:tracePt t="151854" x="1589088" y="5619750"/>
          <p14:tracePt t="151855" x="1552575" y="5619750"/>
          <p14:tracePt t="151871" x="1476375" y="5619750"/>
          <p14:tracePt t="151887" x="1376363" y="5643563"/>
          <p14:tracePt t="151903" x="1252538" y="5656263"/>
          <p14:tracePt t="151921" x="1163638" y="5668963"/>
          <p14:tracePt t="151937" x="1076325" y="5681663"/>
          <p14:tracePt t="151954" x="1038225" y="5694363"/>
          <p14:tracePt t="151955" x="1027113" y="5707063"/>
          <p14:tracePt t="151971" x="1001713" y="5707063"/>
          <p14:tracePt t="151994" x="989013" y="5707063"/>
          <p14:tracePt t="152070" x="1014413" y="5707063"/>
          <p14:tracePt t="152078" x="1038225" y="5707063"/>
          <p14:tracePt t="152087" x="1063625" y="5707063"/>
          <p14:tracePt t="152104" x="1150938" y="5707063"/>
          <p14:tracePt t="152121" x="1252538" y="5719763"/>
          <p14:tracePt t="152137" x="1414463" y="5743575"/>
          <p14:tracePt t="152154" x="1565275" y="5756275"/>
          <p14:tracePt t="152155" x="1639888" y="5768975"/>
          <p14:tracePt t="152170" x="1701800" y="5768975"/>
          <p14:tracePt t="152171" x="1765300" y="5781675"/>
          <p14:tracePt t="152187" x="1852613" y="5794375"/>
          <p14:tracePt t="152204" x="1914525" y="5794375"/>
          <p14:tracePt t="152221" x="1978025" y="5807075"/>
          <p14:tracePt t="152237" x="2014538" y="5807075"/>
          <p14:tracePt t="152254" x="2039938" y="5807075"/>
          <p14:tracePt t="152484" x="2052638" y="5807075"/>
          <p14:tracePt t="152500" x="2065338" y="5807075"/>
          <p14:tracePt t="152507" x="2090738" y="5807075"/>
          <p14:tracePt t="152521" x="2103438" y="5807075"/>
          <p14:tracePt t="152538" x="2228850" y="5807075"/>
          <p14:tracePt t="152554" x="2339975" y="5807075"/>
          <p14:tracePt t="152570" x="2516188" y="5807075"/>
          <p14:tracePt t="152588" x="2678113" y="5807075"/>
          <p14:tracePt t="152604" x="2841625" y="5832475"/>
          <p14:tracePt t="152621" x="2992438" y="5856288"/>
          <p14:tracePt t="152638" x="3167063" y="5881688"/>
          <p14:tracePt t="152654" x="3254375" y="5894388"/>
          <p14:tracePt t="152671" x="3341688" y="5894388"/>
          <p14:tracePt t="152687" x="3392488" y="5894388"/>
          <p14:tracePt t="152921" x="3405188" y="5894388"/>
          <p14:tracePt t="152929" x="3417888" y="5894388"/>
          <p14:tracePt t="152937" x="3429000" y="5894388"/>
          <p14:tracePt t="152954" x="3505200" y="5894388"/>
          <p14:tracePt t="152970" x="3579813" y="5894388"/>
          <p14:tracePt t="152988" x="3705225" y="5894388"/>
          <p14:tracePt t="153004" x="3867150" y="5907088"/>
          <p14:tracePt t="153005" x="3968750" y="5919788"/>
          <p14:tracePt t="153021" x="4130675" y="5932488"/>
          <p14:tracePt t="153037" x="4230688" y="5945188"/>
          <p14:tracePt t="153054" x="4318000" y="5945188"/>
          <p14:tracePt t="153070" x="4381500" y="5969000"/>
          <p14:tracePt t="153087" x="4406900" y="5969000"/>
          <p14:tracePt t="153979" x="4406900" y="5981700"/>
          <p14:tracePt t="153987" x="4368800" y="5981700"/>
          <p14:tracePt t="154004" x="4256088" y="5994400"/>
          <p14:tracePt t="154020" x="4105275" y="5994400"/>
          <p14:tracePt t="154037" x="3905250" y="5994400"/>
          <p14:tracePt t="154054" x="3679825" y="5994400"/>
          <p14:tracePt t="154071" x="3305175" y="5994400"/>
          <p14:tracePt t="154088" x="3079750" y="5981700"/>
          <p14:tracePt t="154103" x="2879725" y="5956300"/>
          <p14:tracePt t="154121" x="2741613" y="5932488"/>
          <p14:tracePt t="154137" x="2616200" y="5919788"/>
          <p14:tracePt t="154154" x="2528888" y="5907088"/>
          <p14:tracePt t="154171" x="2503488" y="5894388"/>
          <p14:tracePt t="154187" x="2490788" y="5894388"/>
          <p14:tracePt t="154485" x="2465388" y="5894388"/>
          <p14:tracePt t="154492" x="2441575" y="5894388"/>
          <p14:tracePt t="154504" x="2416175" y="5907088"/>
          <p14:tracePt t="154520" x="2352675" y="5907088"/>
          <p14:tracePt t="154538" x="2203450" y="5907088"/>
          <p14:tracePt t="154554" x="2052638" y="5907088"/>
          <p14:tracePt t="154570" x="1890713" y="5894388"/>
          <p14:tracePt t="154587" x="1765300" y="5881688"/>
          <p14:tracePt t="154604" x="1665288" y="5856288"/>
          <p14:tracePt t="154621" x="1577975" y="5843588"/>
          <p14:tracePt t="154638" x="1514475" y="5832475"/>
          <p14:tracePt t="154654" x="1476375" y="5832475"/>
          <p14:tracePt t="154671" x="1465263" y="5832475"/>
          <p14:tracePt t="154687" x="1452563" y="5832475"/>
          <p14:tracePt t="155014" x="1465263" y="5832475"/>
          <p14:tracePt t="155029" x="1476375" y="5832475"/>
          <p14:tracePt t="155036" x="1501775" y="5832475"/>
          <p14:tracePt t="155044" x="1539875" y="5832475"/>
          <p14:tracePt t="155054" x="1589088" y="5832475"/>
          <p14:tracePt t="155071" x="1714500" y="5832475"/>
          <p14:tracePt t="155088" x="1890713" y="5832475"/>
          <p14:tracePt t="155104" x="2052638" y="5856288"/>
          <p14:tracePt t="155105" x="2139950" y="5868988"/>
          <p14:tracePt t="155121" x="2316163" y="5881688"/>
          <p14:tracePt t="155137" x="2441575" y="5894388"/>
          <p14:tracePt t="155154" x="2541588" y="5907088"/>
          <p14:tracePt t="155171" x="2603500" y="5919788"/>
          <p14:tracePt t="155187" x="2641600" y="5932488"/>
          <p14:tracePt t="155204" x="2667000" y="5932488"/>
          <p14:tracePt t="155780" x="2678113" y="5932488"/>
          <p14:tracePt t="155788" x="2690813" y="5932488"/>
          <p14:tracePt t="155803" x="2716213" y="5932488"/>
          <p14:tracePt t="155811" x="2728913" y="5932488"/>
          <p14:tracePt t="155821" x="2754313" y="5932488"/>
          <p14:tracePt t="155837" x="2828925" y="5932488"/>
          <p14:tracePt t="155854" x="2916238" y="5932488"/>
          <p14:tracePt t="155871" x="3028950" y="5932488"/>
          <p14:tracePt t="155872" x="3079750" y="5932488"/>
          <p14:tracePt t="155888" x="3192463" y="5932488"/>
          <p14:tracePt t="155904" x="3305175" y="5945188"/>
          <p14:tracePt t="155920" x="3392488" y="5945188"/>
          <p14:tracePt t="155937" x="3441700" y="5945188"/>
          <p14:tracePt t="155954" x="3479800" y="5945188"/>
          <p14:tracePt t="159344" x="3417888" y="5945188"/>
          <p14:tracePt t="159351" x="3328988" y="5956300"/>
          <p14:tracePt t="159359" x="3254375" y="5969000"/>
          <p14:tracePt t="159371" x="3205163" y="5969000"/>
          <p14:tracePt t="159388" x="3103563" y="5981700"/>
          <p14:tracePt t="159389" x="3067050" y="5994400"/>
          <p14:tracePt t="159404" x="3003550" y="6007100"/>
          <p14:tracePt t="159421" x="2954338" y="6019800"/>
          <p14:tracePt t="159438" x="2879725" y="6045200"/>
          <p14:tracePt t="159454" x="2828925" y="6056313"/>
          <p14:tracePt t="159471" x="2790825" y="6081713"/>
          <p14:tracePt t="159488" x="2728913" y="6094413"/>
          <p14:tracePt t="159504" x="2667000" y="6119813"/>
          <p14:tracePt t="159521" x="2628900" y="6132513"/>
          <p14:tracePt t="159537" x="2616200" y="6157913"/>
          <p14:tracePt t="159554" x="2603500" y="6169025"/>
          <p14:tracePt t="159571" x="2578100" y="6181725"/>
          <p14:tracePt t="159587" x="2541588" y="6194425"/>
          <p14:tracePt t="159604" x="2516188" y="6194425"/>
          <p14:tracePt t="159621" x="2490788" y="6207125"/>
          <p14:tracePt t="159637" x="2452688" y="6207125"/>
          <p14:tracePt t="159654" x="2441575" y="6219825"/>
          <p14:tracePt t="159670" x="2403475" y="6232525"/>
          <p14:tracePt t="159688" x="2365375" y="6232525"/>
          <p14:tracePt t="159704" x="2352675" y="6232525"/>
          <p14:tracePt t="159721" x="2339975" y="6245225"/>
          <p14:tracePt t="159742" x="2328863" y="6245225"/>
          <p14:tracePt t="159880" x="2352675" y="6245225"/>
          <p14:tracePt t="159891" x="2365375" y="6245225"/>
          <p14:tracePt t="159895" x="2378075" y="6245225"/>
          <p14:tracePt t="159904" x="2403475" y="6257925"/>
          <p14:tracePt t="159921" x="2465388" y="6269038"/>
          <p14:tracePt t="159937" x="2578100" y="6294438"/>
          <p14:tracePt t="159954" x="2716213" y="6307138"/>
          <p14:tracePt t="159971" x="2854325" y="6319838"/>
          <p14:tracePt t="159971" x="2916238" y="6332538"/>
          <p14:tracePt t="159987" x="2967038" y="6345238"/>
          <p14:tracePt t="159988" x="3003550" y="6345238"/>
          <p14:tracePt t="160004" x="3116263" y="6381750"/>
          <p14:tracePt t="160020" x="3205163" y="6394450"/>
          <p14:tracePt t="160038" x="3317875" y="6407150"/>
          <p14:tracePt t="160054" x="3379788" y="6419850"/>
          <p14:tracePt t="160071" x="3441700" y="6432550"/>
          <p14:tracePt t="160087" x="3479800" y="6432550"/>
          <p14:tracePt t="166134" x="3492500" y="6432550"/>
          <p14:tracePt t="166141" x="3530600" y="6432550"/>
          <p14:tracePt t="166149" x="3554413" y="6419850"/>
          <p14:tracePt t="166156" x="3592513" y="6419850"/>
          <p14:tracePt t="166171" x="3692525" y="6370638"/>
          <p14:tracePt t="166188" x="3817938" y="6319838"/>
          <p14:tracePt t="166204" x="3992563" y="6257925"/>
          <p14:tracePt t="166222" x="4117975" y="6219825"/>
          <p14:tracePt t="166238" x="4230688" y="6169025"/>
          <p14:tracePt t="166254" x="4318000" y="6145213"/>
          <p14:tracePt t="166270" x="4381500" y="6094413"/>
          <p14:tracePt t="166271" x="4418013" y="6094413"/>
          <p14:tracePt t="166287" x="4443413" y="6069013"/>
          <p14:tracePt t="166304" x="4468813" y="6056313"/>
          <p14:tracePt t="166340" x="4468813" y="6045200"/>
          <p14:tracePt t="166348" x="4456113" y="6032500"/>
          <p14:tracePt t="166355" x="4418013" y="6019800"/>
          <p14:tracePt t="166371" x="4318000" y="5994400"/>
          <p14:tracePt t="166387" x="4192588" y="5994400"/>
          <p14:tracePt t="166404" x="4043363" y="5981700"/>
          <p14:tracePt t="166421" x="3917950" y="5981700"/>
          <p14:tracePt t="166438" x="3856038" y="5981700"/>
          <p14:tracePt t="166454" x="3792538" y="5981700"/>
          <p14:tracePt t="166455" x="3779838" y="5981700"/>
          <p14:tracePt t="166471" x="3743325" y="5981700"/>
          <p14:tracePt t="166488" x="3730625" y="5994400"/>
          <p14:tracePt t="166504" x="3717925" y="5994400"/>
          <p14:tracePt t="168019" x="3743325" y="5994400"/>
          <p14:tracePt t="168027" x="3767138" y="5981700"/>
          <p14:tracePt t="168037" x="3805238" y="5969000"/>
          <p14:tracePt t="168054" x="3917950" y="5945188"/>
          <p14:tracePt t="168071" x="4068763" y="5894388"/>
          <p14:tracePt t="168088" x="4230688" y="5856288"/>
          <p14:tracePt t="168088" x="4294188" y="5832475"/>
          <p14:tracePt t="168104" x="4394200" y="5807075"/>
          <p14:tracePt t="168121" x="4468813" y="5781675"/>
          <p14:tracePt t="168138" x="4530725" y="5768975"/>
          <p14:tracePt t="168154" x="4556125" y="5768975"/>
          <p14:tracePt t="168171" x="4568825" y="5768975"/>
          <p14:tracePt t="168228" x="4530725" y="5768975"/>
          <p14:tracePt t="168233" x="4506913" y="5768975"/>
          <p14:tracePt t="168241" x="4443413" y="5768975"/>
          <p14:tracePt t="168254" x="4394200" y="5768975"/>
          <p14:tracePt t="168271" x="4256088" y="5768975"/>
          <p14:tracePt t="168287" x="4105275" y="5768975"/>
          <p14:tracePt t="168304" x="4030663" y="5768975"/>
          <p14:tracePt t="168321" x="3992563" y="5768975"/>
          <p14:tracePt t="168338" x="3956050" y="5781675"/>
          <p14:tracePt t="168354" x="3943350" y="5781675"/>
          <p14:tracePt t="168371" x="3917950" y="5794375"/>
          <p14:tracePt t="169437" x="3943350" y="5794375"/>
          <p14:tracePt t="169444" x="3968750" y="5794375"/>
          <p14:tracePt t="169454" x="3992563" y="5794375"/>
          <p14:tracePt t="169471" x="4092575" y="5781675"/>
          <p14:tracePt t="169487" x="4217988" y="5743575"/>
          <p14:tracePt t="169504" x="4381500" y="5707063"/>
          <p14:tracePt t="169505" x="4443413" y="5694363"/>
          <p14:tracePt t="169521" x="4619625" y="5668963"/>
          <p14:tracePt t="169537" x="4732338" y="5630863"/>
          <p14:tracePt t="169554" x="4819650" y="5607050"/>
          <p14:tracePt t="169571" x="4856163" y="5594350"/>
          <p14:tracePt t="169587" x="4894263" y="5581650"/>
          <p14:tracePt t="169604" x="4919663" y="5568950"/>
          <p14:tracePt t="173062" x="4868863" y="5568950"/>
          <p14:tracePt t="173069" x="4819650" y="5568950"/>
          <p14:tracePt t="173077" x="4781550" y="5556250"/>
          <p14:tracePt t="173087" x="4756150" y="5556250"/>
          <p14:tracePt t="173104" x="4694238" y="5556250"/>
          <p14:tracePt t="173121" x="4656138" y="5556250"/>
          <p14:tracePt t="173138" x="4619625" y="5556250"/>
          <p14:tracePt t="176810" x="4630738" y="5543550"/>
          <p14:tracePt t="176817" x="4668838" y="5507038"/>
          <p14:tracePt t="176824" x="4732338" y="5468938"/>
          <p14:tracePt t="176838" x="4781550" y="5418138"/>
          <p14:tracePt t="176854" x="4994275" y="5281613"/>
          <p14:tracePt t="176855" x="5068888" y="5194300"/>
          <p14:tracePt t="176871" x="5219700" y="5056188"/>
          <p14:tracePt t="176888" x="5332413" y="4918075"/>
          <p14:tracePt t="176904" x="5407025" y="4818063"/>
          <p14:tracePt t="176921" x="5445125" y="4768850"/>
          <p14:tracePt t="176938" x="5457825" y="4718050"/>
          <p14:tracePt t="176939" x="5457825" y="4692650"/>
          <p14:tracePt t="176955" x="5457825" y="4679950"/>
          <p14:tracePt t="176971" x="5394325" y="4592638"/>
          <p14:tracePt t="176988" x="5270500" y="4554538"/>
          <p14:tracePt t="177004" x="5119688" y="4518025"/>
          <p14:tracePt t="177021" x="4945063" y="4492625"/>
          <p14:tracePt t="177038" x="4768850" y="4492625"/>
          <p14:tracePt t="177039" x="4706938" y="4492625"/>
          <p14:tracePt t="177055" x="4556125" y="4492625"/>
          <p14:tracePt t="177071" x="4456113" y="4492625"/>
          <p14:tracePt t="177088" x="4381500" y="4492625"/>
          <p14:tracePt t="177104" x="4330700" y="4505325"/>
          <p14:tracePt t="177121" x="4294188" y="4518025"/>
          <p14:tracePt t="177138" x="4268788" y="4518025"/>
          <p14:tracePt t="177139" x="4268788" y="4530725"/>
          <p14:tracePt t="177155" x="4256088" y="4543425"/>
          <p14:tracePt t="181669" x="4281488" y="4530725"/>
          <p14:tracePt t="181676" x="4294188" y="4518025"/>
          <p14:tracePt t="181688" x="4330700" y="4492625"/>
          <p14:tracePt t="181704" x="4418013" y="4443413"/>
          <p14:tracePt t="181721" x="4606925" y="4341813"/>
          <p14:tracePt t="181738" x="4706938" y="4267200"/>
          <p14:tracePt t="181754" x="4781550" y="4230688"/>
          <p14:tracePt t="181771" x="4819650" y="4205288"/>
          <p14:tracePt t="181788" x="4832350" y="4192588"/>
          <p14:tracePt t="181806" x="4843463" y="4179888"/>
          <p14:tracePt t="181839" x="4832350" y="4179888"/>
          <p14:tracePt t="181844" x="4806950" y="4179888"/>
          <p14:tracePt t="181854" x="4756150" y="4179888"/>
          <p14:tracePt t="181871" x="4630738" y="4192588"/>
          <p14:tracePt t="181888" x="4494213" y="4241800"/>
          <p14:tracePt t="181904" x="4343400" y="4305300"/>
          <p14:tracePt t="181905" x="4281488" y="4330700"/>
          <p14:tracePt t="181921" x="4243388" y="4330700"/>
          <p14:tracePt t="181922" x="4192588" y="4354513"/>
          <p14:tracePt t="181938" x="4130675" y="4379913"/>
          <p14:tracePt t="181954" x="4105275" y="4392613"/>
          <p14:tracePt t="181971" x="4081463" y="4405313"/>
          <p14:tracePt t="181988" x="4068763" y="4405313"/>
          <p14:tracePt t="182328" x="4081463" y="4405313"/>
          <p14:tracePt t="182335" x="4092575" y="4405313"/>
          <p14:tracePt t="182343" x="4130675" y="4405313"/>
          <p14:tracePt t="182354" x="4181475" y="4405313"/>
          <p14:tracePt t="182371" x="4318000" y="4392613"/>
          <p14:tracePt t="182388" x="4506913" y="4367213"/>
          <p14:tracePt t="182389" x="4594225" y="4367213"/>
          <p14:tracePt t="182405" x="4768850" y="4341813"/>
          <p14:tracePt t="182421" x="4932363" y="4330700"/>
          <p14:tracePt t="182437" x="5019675" y="4318000"/>
          <p14:tracePt t="182454" x="5081588" y="4305300"/>
          <p14:tracePt t="182471" x="5106988" y="4305300"/>
          <p14:tracePt t="182519" x="5068888" y="4330700"/>
          <p14:tracePt t="182526" x="4994275" y="4367213"/>
          <p14:tracePt t="182538" x="4932363" y="4392613"/>
          <p14:tracePt t="182554" x="4756150" y="4479925"/>
          <p14:tracePt t="182571" x="4568825" y="4543425"/>
          <p14:tracePt t="182572" x="4481513" y="4567238"/>
          <p14:tracePt t="182588" x="4330700" y="4618038"/>
          <p14:tracePt t="182604" x="4256088" y="4656138"/>
          <p14:tracePt t="182621" x="4192588" y="4667250"/>
          <p14:tracePt t="182638" x="4168775" y="4679950"/>
          <p14:tracePt t="182654" x="4143375" y="4679950"/>
          <p14:tracePt t="184934" x="4143375" y="4692650"/>
          <p14:tracePt t="184971" x="4168775" y="4692650"/>
          <p14:tracePt t="184979" x="4205288" y="4692650"/>
          <p14:tracePt t="184987" x="4256088" y="4692650"/>
          <p14:tracePt t="185004" x="4494213" y="4692650"/>
          <p14:tracePt t="185021" x="4781550" y="4692650"/>
          <p14:tracePt t="185038" x="5145088" y="4692650"/>
          <p14:tracePt t="185054" x="5483225" y="4692650"/>
          <p14:tracePt t="185071" x="5895975" y="4692650"/>
          <p14:tracePt t="185088" x="6096000" y="4705350"/>
          <p14:tracePt t="185105" x="6208713" y="4718050"/>
          <p14:tracePt t="185121" x="6259513" y="4718050"/>
          <p14:tracePt t="185138" x="6270625" y="4718050"/>
          <p14:tracePt t="185155" x="6259513" y="4730750"/>
          <p14:tracePt t="185171" x="6157913" y="4792663"/>
          <p14:tracePt t="185188" x="5970588" y="4868863"/>
          <p14:tracePt t="185204" x="5745163" y="4956175"/>
          <p14:tracePt t="185221" x="5557838" y="5005388"/>
          <p14:tracePt t="185238" x="5345113" y="5056188"/>
          <p14:tracePt t="185239" x="5270500" y="5068888"/>
          <p14:tracePt t="185255" x="5194300" y="5092700"/>
          <p14:tracePt t="185255" x="5106988" y="5092700"/>
          <p14:tracePt t="185271" x="4968875" y="5118100"/>
          <p14:tracePt t="185288" x="4856163" y="5130800"/>
          <p14:tracePt t="185305" x="4768850" y="5143500"/>
          <p14:tracePt t="185321" x="4732338" y="5143500"/>
          <p14:tracePt t="185338" x="4706938" y="5143500"/>
          <p14:tracePt t="185339" x="4694238" y="5143500"/>
          <p14:tracePt t="187463" x="4719638" y="5143500"/>
          <p14:tracePt t="187470" x="4732338" y="5130800"/>
          <p14:tracePt t="187478" x="4743450" y="5130800"/>
          <p14:tracePt t="187488" x="4768850" y="5118100"/>
          <p14:tracePt t="187504" x="4832350" y="5092700"/>
          <p14:tracePt t="187521" x="4945063" y="5043488"/>
          <p14:tracePt t="187538" x="5081588" y="4992688"/>
          <p14:tracePt t="187539" x="5145088" y="4981575"/>
          <p14:tracePt t="187554" x="5270500" y="4943475"/>
          <p14:tracePt t="187571" x="5345113" y="4918075"/>
          <p14:tracePt t="187587" x="5407025" y="4905375"/>
          <p14:tracePt t="187604" x="5457825" y="4892675"/>
          <p14:tracePt t="187621" x="5483225" y="4892675"/>
          <p14:tracePt t="187669" x="5470525" y="4892675"/>
          <p14:tracePt t="187677" x="5445125" y="4892675"/>
          <p14:tracePt t="187688" x="5394325" y="4905375"/>
          <p14:tracePt t="187705" x="5319713" y="4943475"/>
          <p14:tracePt t="187721" x="5194300" y="4968875"/>
          <p14:tracePt t="187738" x="5006975" y="5018088"/>
          <p14:tracePt t="187754" x="4919663" y="5056188"/>
          <p14:tracePt t="187771" x="4856163" y="5068888"/>
          <p14:tracePt t="187788" x="4806950" y="5092700"/>
          <p14:tracePt t="187804" x="4768850" y="5105400"/>
          <p14:tracePt t="187821" x="4756150" y="5118100"/>
          <p14:tracePt t="190720" x="4768850" y="5118100"/>
          <p14:tracePt t="190727" x="4794250" y="5118100"/>
          <p14:tracePt t="190737" x="4819650" y="5118100"/>
          <p14:tracePt t="190754" x="4932363" y="5105400"/>
          <p14:tracePt t="190771" x="5119688" y="5092700"/>
          <p14:tracePt t="190788" x="5407025" y="5081588"/>
          <p14:tracePt t="190805" x="5557838" y="5081588"/>
          <p14:tracePt t="190821" x="5708650" y="5081588"/>
          <p14:tracePt t="190838" x="5795963" y="5081588"/>
          <p14:tracePt t="190854" x="5870575" y="5081588"/>
          <p14:tracePt t="190871" x="5908675" y="5081588"/>
          <p14:tracePt t="190888" x="5921375" y="5081588"/>
          <p14:tracePt t="190904" x="5932488" y="5081588"/>
          <p14:tracePt t="190964" x="5895975" y="5081588"/>
          <p14:tracePt t="190972" x="5857875" y="5092700"/>
          <p14:tracePt t="190980" x="5808663" y="5118100"/>
          <p14:tracePt t="190989" x="5757863" y="5130800"/>
          <p14:tracePt t="191004" x="5583238" y="5181600"/>
          <p14:tracePt t="191021" x="5370513" y="5230813"/>
          <p14:tracePt t="191038" x="5181600" y="5268913"/>
          <p14:tracePt t="191055" x="5006975" y="5305425"/>
          <p14:tracePt t="191056" x="4919663" y="5318125"/>
          <p14:tracePt t="191072" x="4781550" y="5356225"/>
          <p14:tracePt t="191088" x="4668838" y="5381625"/>
          <p14:tracePt t="191104" x="4594225" y="5394325"/>
          <p14:tracePt t="191121" x="4543425" y="5394325"/>
          <p14:tracePt t="191138" x="4518025" y="5407025"/>
          <p14:tracePt t="191155" x="4506913" y="5407025"/>
          <p14:tracePt t="191171" x="4494213" y="5407025"/>
          <p14:tracePt t="191463" x="4506913" y="5407025"/>
          <p14:tracePt t="191471" x="4518025" y="5407025"/>
          <p14:tracePt t="191478" x="4543425" y="5407025"/>
          <p14:tracePt t="191488" x="4581525" y="5407025"/>
          <p14:tracePt t="191504" x="4643438" y="5407025"/>
          <p14:tracePt t="191521" x="4743450" y="5407025"/>
          <p14:tracePt t="191538" x="4894263" y="5394325"/>
          <p14:tracePt t="191555" x="5145088" y="5394325"/>
          <p14:tracePt t="191571" x="5281613" y="5394325"/>
          <p14:tracePt t="191588" x="5407025" y="5394325"/>
          <p14:tracePt t="191605" x="5519738" y="5394325"/>
          <p14:tracePt t="191621" x="5619750" y="5394325"/>
          <p14:tracePt t="191638" x="5719763" y="5394325"/>
          <p14:tracePt t="191654" x="5745163" y="5381625"/>
          <p14:tracePt t="191671" x="5770563" y="5381625"/>
          <p14:tracePt t="192114" x="5757863" y="5381625"/>
          <p14:tracePt t="192121" x="5719763" y="5381625"/>
          <p14:tracePt t="192129" x="5695950" y="5381625"/>
          <p14:tracePt t="192138" x="5645150" y="5394325"/>
          <p14:tracePt t="192154" x="5532438" y="5407025"/>
          <p14:tracePt t="192171" x="5394325" y="5418138"/>
          <p14:tracePt t="192188" x="5219700" y="5418138"/>
          <p14:tracePt t="192205" x="5045075" y="5418138"/>
          <p14:tracePt t="192206" x="4932363" y="5418138"/>
          <p14:tracePt t="192221" x="4756150" y="5418138"/>
          <p14:tracePt t="192238" x="4581525" y="5418138"/>
          <p14:tracePt t="192255" x="4418013" y="5418138"/>
          <p14:tracePt t="192271" x="4243388" y="5418138"/>
          <p14:tracePt t="192288" x="4143375" y="5418138"/>
          <p14:tracePt t="192304" x="4068763" y="5418138"/>
          <p14:tracePt t="192305" x="4030663" y="5418138"/>
          <p14:tracePt t="192321" x="4017963" y="5418138"/>
          <p14:tracePt t="192322" x="3992563" y="5418138"/>
          <p14:tracePt t="192338" x="3979863" y="5418138"/>
          <p14:tracePt t="192356" x="3968750" y="5418138"/>
          <p14:tracePt t="192834" x="3979863" y="5418138"/>
          <p14:tracePt t="192842" x="4005263" y="5430838"/>
          <p14:tracePt t="192850" x="4017963" y="5430838"/>
          <p14:tracePt t="192858" x="4030663" y="5430838"/>
          <p14:tracePt t="192871" x="4056063" y="5430838"/>
          <p14:tracePt t="192888" x="4156075" y="5443538"/>
          <p14:tracePt t="192905" x="4192588" y="5456238"/>
          <p14:tracePt t="192921" x="4243388" y="5456238"/>
          <p14:tracePt t="192938" x="4268788" y="5481638"/>
          <p14:tracePt t="192954" x="4281488" y="5481638"/>
          <p14:tracePt t="192971" x="4294188" y="5494338"/>
          <p14:tracePt t="192972" x="4294188" y="5507038"/>
          <p14:tracePt t="192988" x="4294188" y="5530850"/>
          <p14:tracePt t="193005" x="4294188" y="5568950"/>
          <p14:tracePt t="193021" x="4256088" y="5619750"/>
          <p14:tracePt t="193038" x="4217988" y="5668963"/>
          <p14:tracePt t="193054" x="4117975" y="5732463"/>
          <p14:tracePt t="193071" x="4030663" y="5768975"/>
          <p14:tracePt t="193088" x="3943350" y="5781675"/>
          <p14:tracePt t="193089" x="3905250" y="5781675"/>
          <p14:tracePt t="193104" x="3817938" y="5781675"/>
          <p14:tracePt t="193121" x="3756025" y="5756275"/>
          <p14:tracePt t="193138" x="3679825" y="5719763"/>
          <p14:tracePt t="193155" x="3630613" y="5668963"/>
          <p14:tracePt t="193171" x="3579813" y="5594350"/>
          <p14:tracePt t="193188" x="3567113" y="5494338"/>
          <p14:tracePt t="193205" x="3554413" y="5394325"/>
          <p14:tracePt t="193221" x="3554413" y="5268913"/>
          <p14:tracePt t="193238" x="3617913" y="5118100"/>
          <p14:tracePt t="193255" x="3717925" y="4943475"/>
          <p14:tracePt t="193272" x="3930650" y="4656138"/>
          <p14:tracePt t="193288" x="4092575" y="4518025"/>
          <p14:tracePt t="193305" x="4294188" y="4354513"/>
          <p14:tracePt t="193321" x="4430713" y="4241800"/>
          <p14:tracePt t="193338" x="4556125" y="4167188"/>
          <p14:tracePt t="193355" x="4681538" y="4105275"/>
          <p14:tracePt t="193693" x="4643438" y="4129088"/>
          <p14:tracePt t="193701" x="4630738" y="4154488"/>
          <p14:tracePt t="193708" x="4594225" y="4179888"/>
          <p14:tracePt t="193722" x="4543425" y="4205288"/>
          <p14:tracePt t="193738" x="4468813" y="4267200"/>
          <p14:tracePt t="193739" x="4418013" y="4279900"/>
          <p14:tracePt t="193754" x="4318000" y="4330700"/>
          <p14:tracePt t="193771" x="4256088" y="4341813"/>
          <p14:tracePt t="193788" x="4181475" y="4367213"/>
          <p14:tracePt t="193804" x="4105275" y="4379913"/>
          <p14:tracePt t="193821" x="4043363" y="4379913"/>
          <p14:tracePt t="193838" x="3956050" y="4392613"/>
          <p14:tracePt t="193854" x="3930650" y="4405313"/>
          <p14:tracePt t="193855" x="3917950" y="4405313"/>
          <p14:tracePt t="193871" x="3867150" y="4405313"/>
          <p14:tracePt t="193888" x="3843338" y="4418013"/>
          <p14:tracePt t="193905" x="3830638" y="4418013"/>
          <p14:tracePt t="194207" x="3843338" y="4418013"/>
          <p14:tracePt t="194214" x="3867150" y="4418013"/>
          <p14:tracePt t="194222" x="3892550" y="4418013"/>
          <p14:tracePt t="194238" x="3917950" y="4418013"/>
          <p14:tracePt t="194255" x="3968750" y="4418013"/>
          <p14:tracePt t="194271" x="3992563" y="4418013"/>
          <p14:tracePt t="194288" x="4017963" y="4418013"/>
          <p14:tracePt t="194305" x="4030663" y="4418013"/>
          <p14:tracePt t="194306" x="4043363" y="4418013"/>
          <p14:tracePt t="194321" x="4068763" y="4418013"/>
          <p14:tracePt t="194338" x="4092575" y="4418013"/>
          <p14:tracePt t="194355" x="4143375" y="4418013"/>
          <p14:tracePt t="194371" x="4217988" y="4405313"/>
          <p14:tracePt t="194388" x="4356100" y="4367213"/>
          <p14:tracePt t="194392" x="4443413" y="4354513"/>
          <p14:tracePt t="194405" x="4619625" y="4330700"/>
          <p14:tracePt t="194421" x="4806950" y="4305300"/>
          <p14:tracePt t="194438" x="5032375" y="4279900"/>
          <p14:tracePt t="194454" x="5257800" y="4241800"/>
          <p14:tracePt t="194471" x="5445125" y="4205288"/>
          <p14:tracePt t="194488" x="5645150" y="4154488"/>
          <p14:tracePt t="194489" x="5770563" y="4129088"/>
          <p14:tracePt t="194505" x="5945188" y="4092575"/>
          <p14:tracePt t="194521" x="6070600" y="4041775"/>
          <p14:tracePt t="194538" x="6183313" y="4005263"/>
          <p14:tracePt t="194554" x="6246813" y="3992563"/>
          <p14:tracePt t="194574" x="6270625" y="3992563"/>
          <p14:tracePt t="194965" x="6259513" y="3992563"/>
          <p14:tracePt t="194972" x="6234113" y="3992563"/>
          <p14:tracePt t="194981" x="6208713" y="3992563"/>
          <p14:tracePt t="194989" x="6170613" y="3992563"/>
          <p14:tracePt t="195005" x="6108700" y="3992563"/>
          <p14:tracePt t="195021" x="6008688" y="3992563"/>
          <p14:tracePt t="195038" x="5845175" y="3979863"/>
          <p14:tracePt t="195054" x="5719763" y="3967163"/>
          <p14:tracePt t="195071" x="5595938" y="3941763"/>
          <p14:tracePt t="195072" x="5545138" y="3941763"/>
          <p14:tracePt t="195088" x="5445125" y="3929063"/>
          <p14:tracePt t="195105" x="5357813" y="3929063"/>
          <p14:tracePt t="195121" x="5281613" y="3929063"/>
          <p14:tracePt t="195138" x="5232400" y="3929063"/>
          <p14:tracePt t="195155" x="5181600" y="3929063"/>
          <p14:tracePt t="195171" x="5132388" y="3929063"/>
          <p14:tracePt t="196529" x="5145088" y="3929063"/>
          <p14:tracePt t="196536" x="5157788" y="3929063"/>
          <p14:tracePt t="196544" x="5194300" y="3916363"/>
          <p14:tracePt t="196554" x="5219700" y="3905250"/>
          <p14:tracePt t="196571" x="5332413" y="3867150"/>
          <p14:tracePt t="196588" x="5495925" y="3803650"/>
          <p14:tracePt t="196589" x="5595938" y="3779838"/>
          <p14:tracePt t="196605" x="5757863" y="3716338"/>
          <p14:tracePt t="196622" x="5921375" y="3667125"/>
          <p14:tracePt t="196638" x="6034088" y="3629025"/>
          <p14:tracePt t="196654" x="6108700" y="3616325"/>
          <p14:tracePt t="196671" x="6157913" y="3603625"/>
          <p14:tracePt t="196688" x="6170613" y="3603625"/>
          <p14:tracePt t="196736" x="6157913" y="3603625"/>
          <p14:tracePt t="196743" x="6121400" y="3616325"/>
          <p14:tracePt t="196754" x="6083300" y="3616325"/>
          <p14:tracePt t="196771" x="5983288" y="3654425"/>
          <p14:tracePt t="196788" x="5857875" y="3692525"/>
          <p14:tracePt t="196789" x="5783263" y="3716338"/>
          <p14:tracePt t="196805" x="5670550" y="3741738"/>
          <p14:tracePt t="196821" x="5570538" y="3767138"/>
          <p14:tracePt t="196838" x="5507038" y="3779838"/>
          <p14:tracePt t="196854" x="5457825" y="3803650"/>
          <p14:tracePt t="196871" x="5432425" y="3816350"/>
          <p14:tracePt t="196888" x="5394325" y="3829050"/>
          <p14:tracePt t="196889" x="5383213" y="3829050"/>
          <p14:tracePt t="196904" x="5383213" y="3841750"/>
          <p14:tracePt t="197717" x="5383213" y="3854450"/>
          <p14:tracePt t="197732" x="5370513" y="3867150"/>
          <p14:tracePt t="197739" x="5357813" y="3892550"/>
          <p14:tracePt t="197747" x="5357813" y="3905250"/>
          <p14:tracePt t="197755" x="5332413" y="3929063"/>
          <p14:tracePt t="197771" x="5270500" y="4017963"/>
          <p14:tracePt t="197788" x="5094288" y="4192588"/>
          <p14:tracePt t="197805" x="4819650" y="4392613"/>
          <p14:tracePt t="197821" x="4568825" y="4592638"/>
          <p14:tracePt t="197838" x="4318000" y="4730750"/>
          <p14:tracePt t="197839" x="4217988" y="4768850"/>
          <p14:tracePt t="197855" x="4056063" y="4843463"/>
          <p14:tracePt t="197871" x="3930650" y="4879975"/>
          <p14:tracePt t="197888" x="3856038" y="4892675"/>
          <p14:tracePt t="197905" x="3805238" y="4905375"/>
          <p14:tracePt t="197921" x="3779838" y="4905375"/>
          <p14:tracePt t="197962" x="3779838" y="4892675"/>
          <p14:tracePt t="197969" x="3805238" y="4856163"/>
          <p14:tracePt t="197977" x="3817938" y="4830763"/>
          <p14:tracePt t="197988" x="3856038" y="4779963"/>
          <p14:tracePt t="198005" x="3930650" y="4692650"/>
          <p14:tracePt t="198021" x="4068763" y="4567238"/>
          <p14:tracePt t="198022" x="4143375" y="4505325"/>
          <p14:tracePt t="198038" x="4294188" y="4405313"/>
          <p14:tracePt t="198055" x="4456113" y="4341813"/>
          <p14:tracePt t="198071" x="4543425" y="4318000"/>
          <p14:tracePt t="198088" x="4606925" y="4305300"/>
          <p14:tracePt t="198989" x="4619625" y="4305300"/>
          <p14:tracePt t="198996" x="4630738" y="4305300"/>
          <p14:tracePt t="199011" x="4656138" y="4305300"/>
          <p14:tracePt t="199022" x="4681538" y="4292600"/>
          <p14:tracePt t="199037" x="4806950" y="4254500"/>
          <p14:tracePt t="199055" x="4981575" y="4217988"/>
          <p14:tracePt t="199071" x="5207000" y="4154488"/>
          <p14:tracePt t="199088" x="5483225" y="4105275"/>
          <p14:tracePt t="199105" x="5595938" y="4092575"/>
          <p14:tracePt t="199121" x="5645150" y="4092575"/>
          <p14:tracePt t="199138" x="5670550" y="4092575"/>
          <p14:tracePt t="199154" x="5683250" y="4092575"/>
          <p14:tracePt t="199180" x="5670550" y="4092575"/>
          <p14:tracePt t="199189" x="5619750" y="4129088"/>
          <p14:tracePt t="199204" x="5419725" y="4254500"/>
          <p14:tracePt t="199221" x="5194300" y="4379913"/>
          <p14:tracePt t="199238" x="4932363" y="4492625"/>
          <p14:tracePt t="199254" x="4732338" y="4579938"/>
          <p14:tracePt t="199271" x="4518025" y="4643438"/>
          <p14:tracePt t="199288" x="4481513" y="4667250"/>
          <p14:tracePt t="199288" x="4443413" y="4667250"/>
          <p14:tracePt t="199304" x="4394200" y="4679950"/>
          <p14:tracePt t="199321" x="4368800" y="4679950"/>
          <p14:tracePt t="200322" x="4381500" y="4679950"/>
          <p14:tracePt t="200330" x="4394200" y="4679950"/>
          <p14:tracePt t="200338" x="4418013" y="4679950"/>
          <p14:tracePt t="200354" x="4494213" y="4679950"/>
          <p14:tracePt t="200371" x="4568825" y="4679950"/>
          <p14:tracePt t="200388" x="4681538" y="4679950"/>
          <p14:tracePt t="200405" x="4832350" y="4679950"/>
          <p14:tracePt t="200422" x="5006975" y="4679950"/>
          <p14:tracePt t="200438" x="5057775" y="4679950"/>
          <p14:tracePt t="200455" x="5094288" y="4679950"/>
          <p14:tracePt t="200471" x="5119688" y="4679950"/>
          <p14:tracePt t="200488" x="5132388" y="4679950"/>
          <p14:tracePt t="200505" x="5145088" y="4679950"/>
          <p14:tracePt t="200522" x="5145088" y="4692650"/>
          <p14:tracePt t="200538" x="5132388" y="4705350"/>
          <p14:tracePt t="200555" x="5045075" y="4743450"/>
          <p14:tracePt t="200571" x="4956175" y="4779963"/>
          <p14:tracePt t="200588" x="4832350" y="4818063"/>
          <p14:tracePt t="200604" x="4719638" y="4843463"/>
          <p14:tracePt t="200605" x="4656138" y="4856163"/>
          <p14:tracePt t="200621" x="4556125" y="4868863"/>
          <p14:tracePt t="200638" x="4494213" y="4892675"/>
          <p14:tracePt t="200654" x="4443413" y="4892675"/>
          <p14:tracePt t="200671" x="4418013" y="4892675"/>
          <p14:tracePt t="200688" x="4406900" y="4892675"/>
          <p14:tracePt t="201449" x="4418013" y="4879975"/>
          <p14:tracePt t="201456" x="4443413" y="4868863"/>
          <p14:tracePt t="201464" x="4468813" y="4856163"/>
          <p14:tracePt t="201472" x="4494213" y="4830763"/>
          <p14:tracePt t="201488" x="4568825" y="4792663"/>
          <p14:tracePt t="201505" x="4668838" y="4756150"/>
          <p14:tracePt t="201521" x="4843463" y="4679950"/>
          <p14:tracePt t="201538" x="4981575" y="4643438"/>
          <p14:tracePt t="201555" x="5068888" y="4605338"/>
          <p14:tracePt t="201556" x="5106988" y="4592638"/>
          <p14:tracePt t="201572" x="5170488" y="4567238"/>
          <p14:tracePt t="201588" x="5194300" y="4554538"/>
          <p14:tracePt t="201605" x="5219700" y="4543425"/>
          <p14:tracePt t="201621" x="5232400" y="4543425"/>
          <p14:tracePt t="201655" x="5232400" y="4530725"/>
          <p14:tracePt t="201671" x="5219700" y="4518025"/>
          <p14:tracePt t="201679" x="5194300" y="4518025"/>
          <p14:tracePt t="201688" x="5157788" y="4518025"/>
          <p14:tracePt t="201704" x="5068888" y="4518025"/>
          <p14:tracePt t="201721" x="4968875" y="4518025"/>
          <p14:tracePt t="201738" x="4894263" y="4518025"/>
          <p14:tracePt t="201755" x="4719638" y="4530725"/>
          <p14:tracePt t="201771" x="4643438" y="4543425"/>
          <p14:tracePt t="201788" x="4556125" y="4554538"/>
          <p14:tracePt t="201805" x="4494213" y="4567238"/>
          <p14:tracePt t="201821" x="4443413" y="4592638"/>
          <p14:tracePt t="201838" x="4430713" y="4592638"/>
          <p14:tracePt t="201839" x="4406900" y="4605338"/>
          <p14:tracePt t="201855" x="4406900" y="4618038"/>
          <p14:tracePt t="205120" x="4418013" y="4618038"/>
          <p14:tracePt t="205127" x="4456113" y="4618038"/>
          <p14:tracePt t="205138" x="4506913" y="4618038"/>
          <p14:tracePt t="205155" x="4619625" y="4579938"/>
          <p14:tracePt t="205172" x="4794250" y="4530725"/>
          <p14:tracePt t="205173" x="4881563" y="4505325"/>
          <p14:tracePt t="205188" x="4968875" y="4467225"/>
          <p14:tracePt t="205204" x="5207000" y="4405313"/>
          <p14:tracePt t="205221" x="5332413" y="4379913"/>
          <p14:tracePt t="205238" x="5419725" y="4367213"/>
          <p14:tracePt t="205255" x="5495925" y="4341813"/>
          <p14:tracePt t="205271" x="5545138" y="4330700"/>
          <p14:tracePt t="205273" x="5557838" y="4330700"/>
          <p14:tracePt t="205289" x="5570538" y="4330700"/>
          <p14:tracePt t="205305" x="5583238" y="4330700"/>
          <p14:tracePt t="205341" x="5557838" y="4330700"/>
          <p14:tracePt t="205349" x="5532438" y="4341813"/>
          <p14:tracePt t="205357" x="5470525" y="4379913"/>
          <p14:tracePt t="205371" x="5407025" y="4405313"/>
          <p14:tracePt t="205372" x="5357813" y="4430713"/>
          <p14:tracePt t="205388" x="5245100" y="4454525"/>
          <p14:tracePt t="205389" x="5170488" y="4492625"/>
          <p14:tracePt t="205405" x="5032375" y="4530725"/>
          <p14:tracePt t="205421" x="4906963" y="4567238"/>
          <p14:tracePt t="205438" x="4794250" y="4592638"/>
          <p14:tracePt t="205455" x="4732338" y="4605338"/>
          <p14:tracePt t="205456" x="4706938" y="4618038"/>
          <p14:tracePt t="205472" x="4668838" y="4618038"/>
          <p14:tracePt t="205488" x="4643438" y="4630738"/>
          <p14:tracePt t="209979" x="4668838" y="4630738"/>
          <p14:tracePt t="209986" x="4694238" y="4630738"/>
          <p14:tracePt t="209994" x="4719638" y="4630738"/>
          <p14:tracePt t="210005" x="4756150" y="4630738"/>
          <p14:tracePt t="210021" x="4832350" y="4630738"/>
          <p14:tracePt t="210038" x="4945063" y="4630738"/>
          <p14:tracePt t="210055" x="5219700" y="4630738"/>
          <p14:tracePt t="210071" x="5370513" y="4630738"/>
          <p14:tracePt t="210088" x="5507038" y="4643438"/>
          <p14:tracePt t="210105" x="5595938" y="4656138"/>
          <p14:tracePt t="210121" x="5657850" y="4656138"/>
          <p14:tracePt t="210138" x="5695950" y="4679950"/>
          <p14:tracePt t="210155" x="5719763" y="4679950"/>
          <p14:tracePt t="210193" x="5708650" y="4692650"/>
          <p14:tracePt t="210201" x="5683250" y="4705350"/>
          <p14:tracePt t="210208" x="5645150" y="4718050"/>
          <p14:tracePt t="210221" x="5583238" y="4743450"/>
          <p14:tracePt t="210238" x="5483225" y="4779963"/>
          <p14:tracePt t="210255" x="5257800" y="4843463"/>
          <p14:tracePt t="210271" x="5119688" y="4856163"/>
          <p14:tracePt t="210288" x="4981575" y="4868863"/>
          <p14:tracePt t="210305" x="4881563" y="4879975"/>
          <p14:tracePt t="210322" x="4794250" y="4905375"/>
          <p14:tracePt t="210338" x="4732338" y="4905375"/>
          <p14:tracePt t="211450" x="4743450" y="4905375"/>
          <p14:tracePt t="211457" x="4768850" y="4905375"/>
          <p14:tracePt t="211465" x="4806950" y="4905375"/>
          <p14:tracePt t="211472" x="4856163" y="4905375"/>
          <p14:tracePt t="211488" x="4919663" y="4905375"/>
          <p14:tracePt t="211504" x="5207000" y="4905375"/>
          <p14:tracePt t="211521" x="5419725" y="4892675"/>
          <p14:tracePt t="211538" x="5595938" y="4879975"/>
          <p14:tracePt t="211555" x="5719763" y="4868863"/>
          <p14:tracePt t="211571" x="5795963" y="4868863"/>
          <p14:tracePt t="211572" x="5821363" y="4868863"/>
          <p14:tracePt t="211588" x="5832475" y="4868863"/>
          <p14:tracePt t="211604" x="5845175" y="4868863"/>
          <p14:tracePt t="211641" x="5832475" y="4868863"/>
          <p14:tracePt t="211649" x="5795963" y="4868863"/>
          <p14:tracePt t="211656" x="5732463" y="4868863"/>
          <p14:tracePt t="211672" x="5607050" y="4868863"/>
          <p14:tracePt t="211688" x="5457825" y="4868863"/>
          <p14:tracePt t="211705" x="5294313" y="4868863"/>
          <p14:tracePt t="211721" x="5157788" y="4879975"/>
          <p14:tracePt t="211738" x="5032375" y="4879975"/>
          <p14:tracePt t="211755" x="4968875" y="4892675"/>
          <p14:tracePt t="211756" x="4945063" y="4892675"/>
          <p14:tracePt t="211772" x="4894263" y="4892675"/>
          <p14:tracePt t="211788" x="4868863" y="49053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7374247-6045-4F68-8CA5-B53FD96BA7FA}"/>
              </a:ext>
            </a:extLst>
          </p:cNvPr>
          <p:cNvSpPr/>
          <p:nvPr/>
        </p:nvSpPr>
        <p:spPr>
          <a:xfrm>
            <a:off x="306558" y="145117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6D91D3B3-4923-A700-01E8-92A5BD141891}"/>
              </a:ext>
            </a:extLst>
          </p:cNvPr>
          <p:cNvSpPr>
            <a:spLocks noGrp="1"/>
          </p:cNvSpPr>
          <p:nvPr>
            <p:ph idx="1"/>
          </p:nvPr>
        </p:nvSpPr>
        <p:spPr>
          <a:xfrm>
            <a:off x="787791" y="1856358"/>
            <a:ext cx="10902314" cy="3763081"/>
          </a:xfrm>
        </p:spPr>
        <p:txBody>
          <a:bodyPr vert="horz" wrap="square" lIns="91440" tIns="45720" rIns="91440" bIns="45720" rtlCol="0">
            <a:spAutoFit/>
          </a:bodyPr>
          <a:lstStyle/>
          <a:p>
            <a:pPr marL="0" indent="0" algn="just">
              <a:buNone/>
            </a:pPr>
            <a:r>
              <a:rPr lang="en-US" b="1" dirty="0">
                <a:solidFill>
                  <a:srgbClr val="FF0000"/>
                </a:solidFill>
              </a:rPr>
              <a:t>Using an email program such as Microsoft Office 365, Outlook, or Gmail, you can expedite workplace communication in many ways:</a:t>
            </a:r>
            <a:r>
              <a:rPr lang="en-US" sz="3200" b="1" dirty="0">
                <a:solidFill>
                  <a:srgbClr val="FF0000"/>
                </a:solidFill>
              </a:rPr>
              <a:t> </a:t>
            </a:r>
          </a:p>
          <a:p>
            <a:pPr algn="just">
              <a:buFont typeface="Wingdings" panose="05000000000000000000" pitchFamily="2" charset="2"/>
              <a:buChar char="§"/>
            </a:pPr>
            <a:r>
              <a:rPr lang="en-US" dirty="0"/>
              <a:t>Send and receive information quickly; delete it, forward it, or archive it</a:t>
            </a:r>
          </a:p>
          <a:p>
            <a:pPr algn="just">
              <a:buFont typeface="Wingdings" panose="05000000000000000000" pitchFamily="2" charset="2"/>
              <a:buChar char="§"/>
            </a:pPr>
            <a:r>
              <a:rPr lang="en-US" dirty="0"/>
              <a:t> Set up your business calendar and keep track of your appointments</a:t>
            </a:r>
          </a:p>
          <a:p>
            <a:pPr algn="just">
              <a:buFont typeface="Wingdings" panose="05000000000000000000" pitchFamily="2" charset="2"/>
              <a:buChar char="§"/>
            </a:pPr>
            <a:r>
              <a:rPr lang="en-US" dirty="0"/>
              <a:t>Synchronize your address book, email, and calendar functions, including across multiple devices</a:t>
            </a:r>
          </a:p>
          <a:p>
            <a:pPr algn="just">
              <a:buFont typeface="Wingdings" panose="05000000000000000000" pitchFamily="2" charset="2"/>
              <a:buChar char="§"/>
            </a:pPr>
            <a:r>
              <a:rPr lang="en-US" dirty="0"/>
              <a:t>Share Calendars, so you can see your colleagues’ schedules and plan meetings accordingly</a:t>
            </a:r>
          </a:p>
        </p:txBody>
      </p:sp>
      <p:sp>
        <p:nvSpPr>
          <p:cNvPr id="8" name="Rectangle 7">
            <a:extLst>
              <a:ext uri="{FF2B5EF4-FFF2-40B4-BE49-F238E27FC236}">
                <a16:creationId xmlns:a16="http://schemas.microsoft.com/office/drawing/2014/main" id="{EC9F1A65-8B95-60E3-9575-4EF7E5E042A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9C53425-B95E-3BE9-668B-6365E05F2FE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74A9E8-4B4C-074E-3BFA-B8BC9D37EC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0DFD419-9460-1646-DEBA-C5AF6A756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21241" y="165907"/>
            <a:ext cx="1398006" cy="818979"/>
          </a:xfrm>
          <a:prstGeom prst="rect">
            <a:avLst/>
          </a:prstGeom>
        </p:spPr>
      </p:pic>
      <p:sp>
        <p:nvSpPr>
          <p:cNvPr id="6" name="Title 1">
            <a:extLst>
              <a:ext uri="{FF2B5EF4-FFF2-40B4-BE49-F238E27FC236}">
                <a16:creationId xmlns:a16="http://schemas.microsoft.com/office/drawing/2014/main" id="{CDC5BEDB-3DAC-1583-2925-A5965501E570}"/>
              </a:ext>
            </a:extLst>
          </p:cNvPr>
          <p:cNvSpPr>
            <a:spLocks noGrp="1"/>
          </p:cNvSpPr>
          <p:nvPr>
            <p:ph type="title"/>
          </p:nvPr>
        </p:nvSpPr>
        <p:spPr>
          <a:xfrm>
            <a:off x="2025748" y="353459"/>
            <a:ext cx="879700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Email: Its Importance in the Workplace</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3107785375"/>
      </p:ext>
    </p:extLst>
  </p:cSld>
  <p:clrMapOvr>
    <a:masterClrMapping/>
  </p:clrMapOvr>
  <mc:AlternateContent xmlns:mc="http://schemas.openxmlformats.org/markup-compatibility/2006" xmlns:p14="http://schemas.microsoft.com/office/powerpoint/2010/main">
    <mc:Choice Requires="p14">
      <p:transition spd="slow" p14:dur="2000" advTm="140324"/>
    </mc:Choice>
    <mc:Fallback xmlns="">
      <p:transition spd="slow" advTm="140324"/>
    </mc:Fallback>
  </mc:AlternateContent>
  <p:extLst>
    <p:ext uri="{3A86A75C-4F4B-4683-9AE1-C65F6400EC91}">
      <p14:laserTraceLst xmlns:p14="http://schemas.microsoft.com/office/powerpoint/2010/main">
        <p14:tracePtLst>
          <p14:tracePt t="1130" x="4843463" y="4892675"/>
          <p14:tracePt t="1138" x="4832350" y="4856163"/>
          <p14:tracePt t="1145" x="4781550" y="4805363"/>
          <p14:tracePt t="1156" x="4743450" y="4730750"/>
          <p14:tracePt t="1173" x="4630738" y="4505325"/>
          <p14:tracePt t="1190" x="4481513" y="4217988"/>
          <p14:tracePt t="1206" x="4356100" y="3879850"/>
          <p14:tracePt t="1207" x="4281488" y="3703638"/>
          <p14:tracePt t="1223" x="4181475" y="3441700"/>
          <p14:tracePt t="1239" x="4117975" y="3203575"/>
          <p14:tracePt t="1256" x="4081463" y="2978150"/>
          <p14:tracePt t="1273" x="4068763" y="2828925"/>
          <p14:tracePt t="1290" x="4068763" y="2703513"/>
          <p14:tracePt t="1290" x="4068763" y="2640013"/>
          <p14:tracePt t="1307" x="4081463" y="2565400"/>
          <p14:tracePt t="1323" x="4092575" y="2490788"/>
          <p14:tracePt t="1340" x="4117975" y="2452688"/>
          <p14:tracePt t="1368" x="4117975" y="2439988"/>
          <p14:tracePt t="1712" x="4092575" y="2439988"/>
          <p14:tracePt t="1720" x="4081463" y="2439988"/>
          <p14:tracePt t="1728" x="4043363" y="2439988"/>
          <p14:tracePt t="1739" x="4017963" y="2439988"/>
          <p14:tracePt t="1756" x="3943350" y="2427288"/>
          <p14:tracePt t="1772" x="3817938" y="2403475"/>
          <p14:tracePt t="1790" x="3517900" y="2339975"/>
          <p14:tracePt t="1806" x="3317875" y="2290763"/>
          <p14:tracePt t="1822" x="3128963" y="2252663"/>
          <p14:tracePt t="1840" x="2967038" y="2227263"/>
          <p14:tracePt t="1856" x="2854325" y="2227263"/>
          <p14:tracePt t="1873" x="2754313" y="2227263"/>
          <p14:tracePt t="1873" x="2728913" y="2227263"/>
          <p14:tracePt t="1889" x="2690813" y="2227263"/>
          <p14:tracePt t="1906" x="2654300" y="2227263"/>
          <p14:tracePt t="2150" x="2641600" y="2227263"/>
          <p14:tracePt t="2157" x="2616200" y="2227263"/>
          <p14:tracePt t="2164" x="2590800" y="2227263"/>
          <p14:tracePt t="2173" x="2554288" y="2227263"/>
          <p14:tracePt t="2189" x="2465388" y="2227263"/>
          <p14:tracePt t="2206" x="2352675" y="2239963"/>
          <p14:tracePt t="2223" x="2216150" y="2252663"/>
          <p14:tracePt t="2240" x="2090738" y="2265363"/>
          <p14:tracePt t="2241" x="2039938" y="2278063"/>
          <p14:tracePt t="2256" x="2003425" y="2278063"/>
          <p14:tracePt t="2257" x="1927225" y="2290763"/>
          <p14:tracePt t="2273" x="1852613" y="2290763"/>
          <p14:tracePt t="2289" x="1778000" y="2303463"/>
          <p14:tracePt t="2306" x="1714500" y="2314575"/>
          <p14:tracePt t="2323" x="1677988" y="2327275"/>
          <p14:tracePt t="2339" x="1639888" y="2339975"/>
          <p14:tracePt t="2594" x="1652588" y="2339975"/>
          <p14:tracePt t="2602" x="1677988" y="2339975"/>
          <p14:tracePt t="2609" x="1714500" y="2339975"/>
          <p14:tracePt t="2623" x="1739900" y="2339975"/>
          <p14:tracePt t="2639" x="1852613" y="2339975"/>
          <p14:tracePt t="2656" x="2078038" y="2339975"/>
          <p14:tracePt t="2673" x="2265363" y="2352675"/>
          <p14:tracePt t="2689" x="2428875" y="2365375"/>
          <p14:tracePt t="2706" x="2565400" y="2390775"/>
          <p14:tracePt t="2722" x="2690813" y="2403475"/>
          <p14:tracePt t="2740" x="2828925" y="2414588"/>
          <p14:tracePt t="2756" x="2890838" y="2427288"/>
          <p14:tracePt t="2772" x="2916238" y="2439988"/>
          <p14:tracePt t="2789" x="2928938" y="2439988"/>
          <p14:tracePt t="2806" x="2941638" y="2439988"/>
          <p14:tracePt t="3000" x="2954338" y="2439988"/>
          <p14:tracePt t="3015" x="2979738" y="2439988"/>
          <p14:tracePt t="3023" x="3003550" y="2452688"/>
          <p14:tracePt t="3031" x="3028950" y="2452688"/>
          <p14:tracePt t="3039" x="3067050" y="2478088"/>
          <p14:tracePt t="3056" x="3179763" y="2527300"/>
          <p14:tracePt t="3072" x="3317875" y="2578100"/>
          <p14:tracePt t="3089" x="3467100" y="2640013"/>
          <p14:tracePt t="3106" x="3605213" y="2703513"/>
          <p14:tracePt t="3123" x="3730625" y="2765425"/>
          <p14:tracePt t="3139" x="3792538" y="2790825"/>
          <p14:tracePt t="3156" x="3856038" y="2816225"/>
          <p14:tracePt t="3173" x="3892550" y="2840038"/>
          <p14:tracePt t="3189" x="3917950" y="2852738"/>
          <p14:tracePt t="3206" x="3930650" y="2852738"/>
          <p14:tracePt t="3559" x="3943350" y="2852738"/>
          <p14:tracePt t="3575" x="3956050" y="2865438"/>
          <p14:tracePt t="3582" x="3979863" y="2878138"/>
          <p14:tracePt t="3590" x="3992563" y="2878138"/>
          <p14:tracePt t="3606" x="4043363" y="2916238"/>
          <p14:tracePt t="3623" x="4105275" y="2952750"/>
          <p14:tracePt t="3640" x="4192588" y="3016250"/>
          <p14:tracePt t="3656" x="4294188" y="3078163"/>
          <p14:tracePt t="3673" x="4381500" y="3141663"/>
          <p14:tracePt t="3674" x="4406900" y="3154363"/>
          <p14:tracePt t="3690" x="4468813" y="3203575"/>
          <p14:tracePt t="3706" x="4506913" y="3241675"/>
          <p14:tracePt t="3723" x="4543425" y="3267075"/>
          <p14:tracePt t="3739" x="4581525" y="3290888"/>
          <p14:tracePt t="9936" x="4606925" y="3290888"/>
          <p14:tracePt t="9943" x="4619625" y="3290888"/>
          <p14:tracePt t="9951" x="4630738" y="3290888"/>
          <p14:tracePt t="9959" x="4656138" y="3290888"/>
          <p14:tracePt t="9973" x="4694238" y="3290888"/>
          <p14:tracePt t="9990" x="4794250" y="3303588"/>
          <p14:tracePt t="10006" x="4881563" y="3341688"/>
          <p14:tracePt t="10023" x="4968875" y="3354388"/>
          <p14:tracePt t="10040" x="5081588" y="3403600"/>
          <p14:tracePt t="10056" x="5181600" y="3429000"/>
          <p14:tracePt t="10073" x="5270500" y="3479800"/>
          <p14:tracePt t="10074" x="5332413" y="3503613"/>
          <p14:tracePt t="10090" x="5407025" y="3541713"/>
          <p14:tracePt t="10106" x="5495925" y="3579813"/>
          <p14:tracePt t="10122" x="5545138" y="3603625"/>
          <p14:tracePt t="10140" x="5583238" y="3629025"/>
          <p14:tracePt t="10156" x="5619750" y="3641725"/>
          <p14:tracePt t="18888" x="5645150" y="3641725"/>
          <p14:tracePt t="18895" x="5695950" y="3590925"/>
          <p14:tracePt t="18907" x="5745163" y="3554413"/>
          <p14:tracePt t="18923" x="5970588" y="3367088"/>
          <p14:tracePt t="18940" x="6321425" y="3090863"/>
          <p14:tracePt t="18941" x="6572250" y="2878138"/>
          <p14:tracePt t="18957" x="6808788" y="2703513"/>
          <p14:tracePt t="18957" x="7021513" y="2552700"/>
          <p14:tracePt t="18973" x="7485063" y="2278063"/>
          <p14:tracePt t="18990" x="7874000" y="2065338"/>
          <p14:tracePt t="19006" x="8186738" y="1901825"/>
          <p14:tracePt t="19023" x="8399463" y="1789113"/>
          <p14:tracePt t="19040" x="8586788" y="1701800"/>
          <p14:tracePt t="19041" x="8650288" y="1663700"/>
          <p14:tracePt t="19056" x="8737600" y="1627188"/>
          <p14:tracePt t="19073" x="8786813" y="1601788"/>
          <p14:tracePt t="19089" x="8837613" y="1576388"/>
          <p14:tracePt t="19106" x="8863013" y="1552575"/>
          <p14:tracePt t="19123" x="8886825" y="1539875"/>
          <p14:tracePt t="19139" x="8912225" y="1527175"/>
          <p14:tracePt t="19140" x="8924925" y="1527175"/>
          <p14:tracePt t="19156" x="8937625" y="1514475"/>
          <p14:tracePt t="19187" x="8950325" y="1501775"/>
          <p14:tracePt t="19233" x="8950325" y="1489075"/>
          <p14:tracePt t="19256" x="8912225" y="1476375"/>
          <p14:tracePt t="19263" x="8874125" y="1476375"/>
          <p14:tracePt t="19273" x="8837613" y="1476375"/>
          <p14:tracePt t="19290" x="8712200" y="1476375"/>
          <p14:tracePt t="19306" x="8524875" y="1476375"/>
          <p14:tracePt t="19323" x="8324850" y="1476375"/>
          <p14:tracePt t="19340" x="8023225" y="1527175"/>
          <p14:tracePt t="19356" x="7861300" y="1552575"/>
          <p14:tracePt t="19373" x="7673975" y="1601788"/>
          <p14:tracePt t="19390" x="7548563" y="1639888"/>
          <p14:tracePt t="19406" x="7423150" y="1689100"/>
          <p14:tracePt t="19423" x="7348538" y="1701800"/>
          <p14:tracePt t="19440" x="7259638" y="1739900"/>
          <p14:tracePt t="19456" x="7235825" y="1765300"/>
          <p14:tracePt t="19800" x="7223125" y="1765300"/>
          <p14:tracePt t="19807" x="7210425" y="1776413"/>
          <p14:tracePt t="19815" x="7210425" y="1789113"/>
          <p14:tracePt t="19823" x="7185025" y="1814513"/>
          <p14:tracePt t="19839" x="7159625" y="1852613"/>
          <p14:tracePt t="19856" x="7123113" y="1889125"/>
          <p14:tracePt t="19873" x="7072313" y="1927225"/>
          <p14:tracePt t="19890" x="6985000" y="1978025"/>
          <p14:tracePt t="19907" x="6859588" y="2039938"/>
          <p14:tracePt t="19923" x="6772275" y="2089150"/>
          <p14:tracePt t="19939" x="6708775" y="2127250"/>
          <p14:tracePt t="19956" x="6646863" y="2152650"/>
          <p14:tracePt t="19973" x="6608763" y="2178050"/>
          <p14:tracePt t="19990" x="6584950" y="2190750"/>
          <p14:tracePt t="20007" x="6572250" y="2190750"/>
          <p14:tracePt t="21057" x="6559550" y="2190750"/>
          <p14:tracePt t="21064" x="6534150" y="2201863"/>
          <p14:tracePt t="21073" x="6508750" y="2201863"/>
          <p14:tracePt t="21090" x="6434138" y="2214563"/>
          <p14:tracePt t="21106" x="6308725" y="2214563"/>
          <p14:tracePt t="21123" x="6121400" y="2265363"/>
          <p14:tracePt t="21140" x="5883275" y="2290763"/>
          <p14:tracePt t="21157" x="5545138" y="2352675"/>
          <p14:tracePt t="21173" x="5345113" y="2390775"/>
          <p14:tracePt t="21190" x="5170488" y="2439988"/>
          <p14:tracePt t="21206" x="5032375" y="2490788"/>
          <p14:tracePt t="21223" x="4906963" y="2540000"/>
          <p14:tracePt t="21240" x="4781550" y="2603500"/>
          <p14:tracePt t="21256" x="4732338" y="2640013"/>
          <p14:tracePt t="21272" x="4694238" y="2665413"/>
          <p14:tracePt t="21290" x="4681538" y="2665413"/>
          <p14:tracePt t="21306" x="4668838" y="2678113"/>
          <p14:tracePt t="24827" x="4694238" y="2678113"/>
          <p14:tracePt t="24835" x="4706938" y="2678113"/>
          <p14:tracePt t="24842" x="4719638" y="2678113"/>
          <p14:tracePt t="24856" x="4732338" y="2690813"/>
          <p14:tracePt t="24873" x="4806950" y="2690813"/>
          <p14:tracePt t="24890" x="4856163" y="2703513"/>
          <p14:tracePt t="24907" x="4881563" y="2716213"/>
          <p14:tracePt t="24923" x="4932363" y="2728913"/>
          <p14:tracePt t="24940" x="4956175" y="2740025"/>
          <p14:tracePt t="24956" x="4981575" y="2752725"/>
          <p14:tracePt t="24957" x="4994275" y="2752725"/>
          <p14:tracePt t="24973" x="5006975" y="2752725"/>
          <p14:tracePt t="24990" x="5006975" y="2778125"/>
          <p14:tracePt t="25011" x="5006975" y="2790825"/>
          <p14:tracePt t="25023" x="5006975" y="2803525"/>
          <p14:tracePt t="25040" x="5006975" y="2828925"/>
          <p14:tracePt t="25041" x="4994275" y="2828925"/>
          <p14:tracePt t="25057" x="4956175" y="2852738"/>
          <p14:tracePt t="25073" x="4906963" y="2890838"/>
          <p14:tracePt t="25090" x="4843463" y="2916238"/>
          <p14:tracePt t="25106" x="4732338" y="2965450"/>
          <p14:tracePt t="25123" x="4606925" y="3003550"/>
          <p14:tracePt t="25140" x="4494213" y="3041650"/>
          <p14:tracePt t="25141" x="4456113" y="3054350"/>
          <p14:tracePt t="25157" x="4356100" y="3065463"/>
          <p14:tracePt t="25173" x="4294188" y="3078163"/>
          <p14:tracePt t="25190" x="4243388" y="3090863"/>
          <p14:tracePt t="25206" x="4217988" y="3090863"/>
          <p14:tracePt t="25223" x="4205288" y="3090863"/>
          <p14:tracePt t="25609" x="4217988" y="3090863"/>
          <p14:tracePt t="25616" x="4243388" y="3090863"/>
          <p14:tracePt t="25624" x="4256088" y="3090863"/>
          <p14:tracePt t="25640" x="4318000" y="3090863"/>
          <p14:tracePt t="25656" x="4430713" y="3065463"/>
          <p14:tracePt t="25673" x="4556125" y="3054350"/>
          <p14:tracePt t="25690" x="4694238" y="3041650"/>
          <p14:tracePt t="25707" x="4781550" y="3028950"/>
          <p14:tracePt t="25708" x="4832350" y="3016250"/>
          <p14:tracePt t="25723" x="4894263" y="3016250"/>
          <p14:tracePt t="25740" x="4945063" y="3016250"/>
          <p14:tracePt t="25756" x="4968875" y="3003550"/>
          <p14:tracePt t="25773" x="4981575" y="3003550"/>
          <p14:tracePt t="25816" x="4981575" y="3016250"/>
          <p14:tracePt t="25823" x="4968875" y="3028950"/>
          <p14:tracePt t="25831" x="4945063" y="3041650"/>
          <p14:tracePt t="25840" x="4906963" y="3065463"/>
          <p14:tracePt t="25856" x="4806950" y="3128963"/>
          <p14:tracePt t="25873" x="4681538" y="3165475"/>
          <p14:tracePt t="25890" x="4568825" y="3216275"/>
          <p14:tracePt t="25906" x="4481513" y="3228975"/>
          <p14:tracePt t="25924" x="4394200" y="3241675"/>
          <p14:tracePt t="25939" x="4343400" y="3267075"/>
          <p14:tracePt t="25956" x="4305300" y="3267075"/>
          <p14:tracePt t="25973" x="4294188" y="3267075"/>
          <p14:tracePt t="25991" x="4281488" y="3267075"/>
          <p14:tracePt t="26329" x="4294188" y="3267075"/>
          <p14:tracePt t="26337" x="4305300" y="3267075"/>
          <p14:tracePt t="26344" x="4330700" y="3254375"/>
          <p14:tracePt t="26356" x="4356100" y="3241675"/>
          <p14:tracePt t="26373" x="4443413" y="3190875"/>
          <p14:tracePt t="26390" x="4706938" y="3078163"/>
          <p14:tracePt t="26406" x="4843463" y="3016250"/>
          <p14:tracePt t="26423" x="4981575" y="2941638"/>
          <p14:tracePt t="26440" x="5106988" y="2890838"/>
          <p14:tracePt t="26457" x="5207000" y="2828925"/>
          <p14:tracePt t="26473" x="5307013" y="2765425"/>
          <p14:tracePt t="26490" x="5370513" y="2728913"/>
          <p14:tracePt t="26506" x="5383213" y="2716213"/>
          <p14:tracePt t="26528" x="5394325" y="2716213"/>
          <p14:tracePt t="32491" x="5383213" y="2716213"/>
          <p14:tracePt t="32498" x="5357813" y="2716213"/>
          <p14:tracePt t="32507" x="5345113" y="2716213"/>
          <p14:tracePt t="32523" x="5281613" y="2716213"/>
          <p14:tracePt t="32540" x="5194300" y="2716213"/>
          <p14:tracePt t="32557" x="5045075" y="2690813"/>
          <p14:tracePt t="32573" x="4806950" y="2652713"/>
          <p14:tracePt t="32590" x="4394200" y="2616200"/>
          <p14:tracePt t="32606" x="4081463" y="2590800"/>
          <p14:tracePt t="32623" x="3830638" y="2565400"/>
          <p14:tracePt t="32640" x="3630613" y="2565400"/>
          <p14:tracePt t="32657" x="3454400" y="2565400"/>
          <p14:tracePt t="32673" x="3317875" y="2565400"/>
          <p14:tracePt t="32690" x="3167063" y="2578100"/>
          <p14:tracePt t="32707" x="3103563" y="2603500"/>
          <p14:tracePt t="32728" x="3092450" y="2603500"/>
          <p14:tracePt t="32740" x="3079750" y="2603500"/>
          <p14:tracePt t="33150" x="3092450" y="2616200"/>
          <p14:tracePt t="33157" x="3116263" y="2627313"/>
          <p14:tracePt t="33165" x="3141663" y="2627313"/>
          <p14:tracePt t="33173" x="3179763" y="2640013"/>
          <p14:tracePt t="33190" x="3292475" y="2665413"/>
          <p14:tracePt t="33206" x="3454400" y="2690813"/>
          <p14:tracePt t="33223" x="3643313" y="2716213"/>
          <p14:tracePt t="33240" x="3767138" y="2740025"/>
          <p14:tracePt t="33257" x="3930650" y="2752725"/>
          <p14:tracePt t="33273" x="3979863" y="2765425"/>
          <p14:tracePt t="33290" x="4017963" y="2778125"/>
          <p14:tracePt t="33306" x="4030663" y="2778125"/>
          <p14:tracePt t="33323" x="4043363" y="2778125"/>
          <p14:tracePt t="33364" x="4043363" y="2790825"/>
          <p14:tracePt t="33387" x="4043363" y="2803525"/>
          <p14:tracePt t="33939" x="4068763" y="2803525"/>
          <p14:tracePt t="33947" x="4105275" y="2803525"/>
          <p14:tracePt t="33956" x="4156075" y="2803525"/>
          <p14:tracePt t="33973" x="4368800" y="2816225"/>
          <p14:tracePt t="33990" x="4619625" y="2816225"/>
          <p14:tracePt t="34007" x="4856163" y="2816225"/>
          <p14:tracePt t="34023" x="5194300" y="2816225"/>
          <p14:tracePt t="34040" x="5370513" y="2816225"/>
          <p14:tracePt t="34057" x="5519738" y="2816225"/>
          <p14:tracePt t="34073" x="5595938" y="2816225"/>
          <p14:tracePt t="34090" x="5645150" y="2816225"/>
          <p14:tracePt t="34106" x="5683250" y="2816225"/>
          <p14:tracePt t="34123" x="5708650" y="2816225"/>
          <p14:tracePt t="34146" x="5695950" y="2816225"/>
          <p14:tracePt t="34156" x="5670550" y="2828925"/>
          <p14:tracePt t="34173" x="5595938" y="2852738"/>
          <p14:tracePt t="34190" x="5457825" y="2890838"/>
          <p14:tracePt t="34207" x="5245100" y="2916238"/>
          <p14:tracePt t="34207" x="5145088" y="2928938"/>
          <p14:tracePt t="34223" x="4881563" y="2952750"/>
          <p14:tracePt t="34240" x="4556125" y="2978150"/>
          <p14:tracePt t="34256" x="4256088" y="2978150"/>
          <p14:tracePt t="34273" x="4056063" y="2990850"/>
          <p14:tracePt t="34290" x="3905250" y="2990850"/>
          <p14:tracePt t="34291" x="3867150" y="2990850"/>
          <p14:tracePt t="34307" x="3792538" y="2990850"/>
          <p14:tracePt t="34323" x="3767138" y="2990850"/>
          <p14:tracePt t="34345" x="3756025" y="2990850"/>
          <p14:tracePt t="34873" x="3767138" y="2990850"/>
          <p14:tracePt t="34881" x="3792538" y="2990850"/>
          <p14:tracePt t="34889" x="3817938" y="2990850"/>
          <p14:tracePt t="34906" x="3930650" y="2990850"/>
          <p14:tracePt t="34923" x="4092575" y="2990850"/>
          <p14:tracePt t="34940" x="4281488" y="2978150"/>
          <p14:tracePt t="34957" x="4443413" y="2952750"/>
          <p14:tracePt t="34973" x="4606925" y="2941638"/>
          <p14:tracePt t="34974" x="4643438" y="2928938"/>
          <p14:tracePt t="34990" x="4706938" y="2928938"/>
          <p14:tracePt t="35006" x="4756150" y="2928938"/>
          <p14:tracePt t="35023" x="4768850" y="2928938"/>
          <p14:tracePt t="35073" x="4743450" y="2928938"/>
          <p14:tracePt t="35081" x="4706938" y="2928938"/>
          <p14:tracePt t="35090" x="4656138" y="2928938"/>
          <p14:tracePt t="35106" x="4481513" y="2941638"/>
          <p14:tracePt t="35123" x="4243388" y="2965450"/>
          <p14:tracePt t="35140" x="3943350" y="3003550"/>
          <p14:tracePt t="35157" x="3492500" y="3065463"/>
          <p14:tracePt t="35173" x="3228975" y="3090863"/>
          <p14:tracePt t="35190" x="3054350" y="3128963"/>
          <p14:tracePt t="35206" x="2879725" y="3154363"/>
          <p14:tracePt t="35223" x="2767013" y="3165475"/>
          <p14:tracePt t="35240" x="2690813" y="3178175"/>
          <p14:tracePt t="35241" x="2667000" y="3178175"/>
          <p14:tracePt t="35257" x="2641600" y="3178175"/>
          <p14:tracePt t="35548" x="2628900" y="3190875"/>
          <p14:tracePt t="35556" x="2616200" y="3190875"/>
          <p14:tracePt t="35563" x="2603500" y="3203575"/>
          <p14:tracePt t="35573" x="2565400" y="3203575"/>
          <p14:tracePt t="35590" x="2503488" y="3216275"/>
          <p14:tracePt t="35607" x="2403475" y="3241675"/>
          <p14:tracePt t="35623" x="2228850" y="3254375"/>
          <p14:tracePt t="35625" x="2127250" y="3254375"/>
          <p14:tracePt t="35640" x="1978025" y="3267075"/>
          <p14:tracePt t="35656" x="1814513" y="3278188"/>
          <p14:tracePt t="35673" x="1701800" y="3278188"/>
          <p14:tracePt t="35690" x="1639888" y="3278188"/>
          <p14:tracePt t="35706" x="1589088" y="3278188"/>
          <p14:tracePt t="35723" x="1565275" y="3278188"/>
          <p14:tracePt t="35740" x="1552575" y="3278188"/>
          <p14:tracePt t="36070" x="1577975" y="3278188"/>
          <p14:tracePt t="36077" x="1601788" y="3278188"/>
          <p14:tracePt t="36089" x="1627188" y="3278188"/>
          <p14:tracePt t="36106" x="1739900" y="3278188"/>
          <p14:tracePt t="36107" x="1814513" y="3278188"/>
          <p14:tracePt t="36123" x="2014538" y="3278188"/>
          <p14:tracePt t="36140" x="2190750" y="3290888"/>
          <p14:tracePt t="36156" x="2378075" y="3316288"/>
          <p14:tracePt t="36173" x="2528888" y="3341688"/>
          <p14:tracePt t="36190" x="2654300" y="3341688"/>
          <p14:tracePt t="36206" x="2728913" y="3354388"/>
          <p14:tracePt t="36223" x="2790825" y="3367088"/>
          <p14:tracePt t="36240" x="2828925" y="3367088"/>
          <p14:tracePt t="36257" x="2854325" y="3367088"/>
          <p14:tracePt t="36667" x="2879725" y="3367088"/>
          <p14:tracePt t="36675" x="2903538" y="3367088"/>
          <p14:tracePt t="36683" x="2916238" y="3367088"/>
          <p14:tracePt t="36691" x="2954338" y="3367088"/>
          <p14:tracePt t="36706" x="3041650" y="3367088"/>
          <p14:tracePt t="36723" x="3141663" y="3367088"/>
          <p14:tracePt t="36740" x="3279775" y="3367088"/>
          <p14:tracePt t="36756" x="3405188" y="3390900"/>
          <p14:tracePt t="36773" x="3505200" y="3403600"/>
          <p14:tracePt t="36790" x="3592513" y="3441700"/>
          <p14:tracePt t="36807" x="3630613" y="3441700"/>
          <p14:tracePt t="36823" x="3654425" y="3454400"/>
          <p14:tracePt t="36840" x="3667125" y="3467100"/>
          <p14:tracePt t="36857" x="3692525" y="3467100"/>
          <p14:tracePt t="36858" x="3692525" y="3479800"/>
          <p14:tracePt t="36888" x="3705225" y="3479800"/>
          <p14:tracePt t="37219" x="3717925" y="3479800"/>
          <p14:tracePt t="37226" x="3756025" y="3479800"/>
          <p14:tracePt t="37234" x="3792538" y="3479800"/>
          <p14:tracePt t="37241" x="3830638" y="3479800"/>
          <p14:tracePt t="37257" x="3956050" y="3479800"/>
          <p14:tracePt t="37273" x="4156075" y="3479800"/>
          <p14:tracePt t="37290" x="4394200" y="3479800"/>
          <p14:tracePt t="37306" x="4581525" y="3490913"/>
          <p14:tracePt t="37323" x="4732338" y="3503613"/>
          <p14:tracePt t="37340" x="4868863" y="3516313"/>
          <p14:tracePt t="37341" x="4906963" y="3516313"/>
          <p14:tracePt t="37357" x="4994275" y="3516313"/>
          <p14:tracePt t="37373" x="5057775" y="3516313"/>
          <p14:tracePt t="37390" x="5081588" y="3516313"/>
          <p14:tracePt t="44270" x="5081588" y="3529013"/>
          <p14:tracePt t="44285" x="5068888" y="3529013"/>
          <p14:tracePt t="44292" x="5057775" y="3529013"/>
          <p14:tracePt t="44301" x="5045075" y="3541713"/>
          <p14:tracePt t="44308" x="5032375" y="3541713"/>
          <p14:tracePt t="44323" x="5006975" y="3541713"/>
          <p14:tracePt t="44340" x="4956175" y="3541713"/>
          <p14:tracePt t="44356" x="4919663" y="3541713"/>
          <p14:tracePt t="44373" x="4868863" y="3541713"/>
          <p14:tracePt t="44390" x="4819650" y="3541713"/>
          <p14:tracePt t="44407" x="4756150" y="3541713"/>
          <p14:tracePt t="44408" x="4732338" y="3541713"/>
          <p14:tracePt t="44423" x="4656138" y="3541713"/>
          <p14:tracePt t="44440" x="4594225" y="3541713"/>
          <p14:tracePt t="44457" x="4543425" y="3541713"/>
          <p14:tracePt t="44473" x="4506913" y="3541713"/>
          <p14:tracePt t="44490" x="4456113" y="3541713"/>
          <p14:tracePt t="44507" x="4406900" y="3541713"/>
          <p14:tracePt t="44523" x="4381500" y="3541713"/>
          <p14:tracePt t="44540" x="4356100" y="3541713"/>
          <p14:tracePt t="44557" x="4330700" y="3541713"/>
          <p14:tracePt t="44584" x="4318000" y="3541713"/>
          <p14:tracePt t="46401" x="4330700" y="3541713"/>
          <p14:tracePt t="46407" x="4343400" y="3541713"/>
          <p14:tracePt t="46415" x="4368800" y="3541713"/>
          <p14:tracePt t="46423" x="4394200" y="3541713"/>
          <p14:tracePt t="46440" x="4456113" y="3541713"/>
          <p14:tracePt t="46457" x="4543425" y="3541713"/>
          <p14:tracePt t="46473" x="4606925" y="3541713"/>
          <p14:tracePt t="46490" x="4668838" y="3541713"/>
          <p14:tracePt t="46507" x="4732338" y="3541713"/>
          <p14:tracePt t="46507" x="4756150" y="3541713"/>
          <p14:tracePt t="46523" x="4806950" y="3541713"/>
          <p14:tracePt t="46540" x="4856163" y="3541713"/>
          <p14:tracePt t="46556" x="4881563" y="3541713"/>
          <p14:tracePt t="46573" x="4906963" y="3541713"/>
          <p14:tracePt t="46590" x="4919663" y="3541713"/>
          <p14:tracePt t="46607" x="4932363" y="3541713"/>
          <p14:tracePt t="46653" x="4945063" y="3541713"/>
          <p14:tracePt t="47221" x="4956175" y="3541713"/>
          <p14:tracePt t="47227" x="4968875" y="3541713"/>
          <p14:tracePt t="47240" x="4981575" y="3541713"/>
          <p14:tracePt t="47257" x="5057775" y="3541713"/>
          <p14:tracePt t="47273" x="5132388" y="3516313"/>
          <p14:tracePt t="47274" x="5181600" y="3503613"/>
          <p14:tracePt t="47290" x="5281613" y="3479800"/>
          <p14:tracePt t="47307" x="5383213" y="3479800"/>
          <p14:tracePt t="47323" x="5470525" y="3454400"/>
          <p14:tracePt t="47340" x="5545138" y="3441700"/>
          <p14:tracePt t="47357" x="5595938" y="3429000"/>
          <p14:tracePt t="47373" x="5619750" y="3429000"/>
          <p14:tracePt t="47390" x="5632450" y="3429000"/>
          <p14:tracePt t="47407" x="5645150" y="3429000"/>
          <p14:tracePt t="47435" x="5632450" y="3429000"/>
          <p14:tracePt t="47442" x="5619750" y="3429000"/>
          <p14:tracePt t="47456" x="5583238" y="3429000"/>
          <p14:tracePt t="47457" x="5557838" y="3429000"/>
          <p14:tracePt t="47473" x="5495925" y="3454400"/>
          <p14:tracePt t="47490" x="5432425" y="3454400"/>
          <p14:tracePt t="47506" x="5345113" y="3479800"/>
          <p14:tracePt t="47524" x="5281613" y="3503613"/>
          <p14:tracePt t="47540" x="5232400" y="3516313"/>
          <p14:tracePt t="47542" x="5207000" y="3516313"/>
          <p14:tracePt t="47557" x="5194300" y="3529013"/>
          <p14:tracePt t="47557" x="5181600" y="3529013"/>
          <p14:tracePt t="47573" x="5170488" y="3529013"/>
          <p14:tracePt t="47590" x="5157788" y="3529013"/>
          <p14:tracePt t="47607" x="5145088" y="3529013"/>
          <p14:tracePt t="50639" x="5132388" y="3541713"/>
          <p14:tracePt t="50646" x="5119688" y="3541713"/>
          <p14:tracePt t="50656" x="5106988" y="3554413"/>
          <p14:tracePt t="50673" x="5057775" y="3554413"/>
          <p14:tracePt t="50690" x="4981575" y="3579813"/>
          <p14:tracePt t="50691" x="4919663" y="3579813"/>
          <p14:tracePt t="50707" x="4732338" y="3590925"/>
          <p14:tracePt t="50723" x="4530725" y="3590925"/>
          <p14:tracePt t="50740" x="4268788" y="3590925"/>
          <p14:tracePt t="50757" x="3943350" y="3590925"/>
          <p14:tracePt t="50773" x="3630613" y="3590925"/>
          <p14:tracePt t="50790" x="3279775" y="3590925"/>
          <p14:tracePt t="50807" x="2867025" y="3629025"/>
          <p14:tracePt t="50823" x="2667000" y="3667125"/>
          <p14:tracePt t="50840" x="2490788" y="3703638"/>
          <p14:tracePt t="50857" x="2365375" y="3729038"/>
          <p14:tracePt t="50873" x="2278063" y="3741738"/>
          <p14:tracePt t="50890" x="2239963" y="3741738"/>
          <p14:tracePt t="50907" x="2203450" y="3741738"/>
          <p14:tracePt t="51213" x="2178050" y="3754438"/>
          <p14:tracePt t="51228" x="2165350" y="3767138"/>
          <p14:tracePt t="51236" x="2139950" y="3767138"/>
          <p14:tracePt t="51243" x="2103438" y="3767138"/>
          <p14:tracePt t="51257" x="2065338" y="3767138"/>
          <p14:tracePt t="51273" x="2003425" y="3767138"/>
          <p14:tracePt t="51274" x="1965325" y="3767138"/>
          <p14:tracePt t="51290" x="1890713" y="3779838"/>
          <p14:tracePt t="51307" x="1814513" y="3779838"/>
          <p14:tracePt t="51323" x="1752600" y="3792538"/>
          <p14:tracePt t="51340" x="1689100" y="3792538"/>
          <p14:tracePt t="51357" x="1639888" y="3803650"/>
          <p14:tracePt t="51358" x="1614488" y="3803650"/>
          <p14:tracePt t="51374" x="1589088" y="3803650"/>
          <p14:tracePt t="51390" x="1565275" y="3803650"/>
          <p14:tracePt t="51407" x="1552575" y="3803650"/>
          <p14:tracePt t="51423" x="1539875" y="3803650"/>
          <p14:tracePt t="51440" x="1527175" y="3803650"/>
          <p14:tracePt t="51558" x="1514475" y="3803650"/>
          <p14:tracePt t="51619" x="1501775" y="3803650"/>
          <p14:tracePt t="51635" x="1489075" y="3803650"/>
          <p14:tracePt t="51650" x="1465263" y="3803650"/>
          <p14:tracePt t="51666" x="1452563" y="3803650"/>
          <p14:tracePt t="51681" x="1427163" y="3803650"/>
          <p14:tracePt t="51696" x="1414463" y="3803650"/>
          <p14:tracePt t="51711" x="1401763" y="3803650"/>
          <p14:tracePt t="51757" x="1389063" y="3803650"/>
          <p14:tracePt t="52148" x="1401763" y="3803650"/>
          <p14:tracePt t="52163" x="1427163" y="3803650"/>
          <p14:tracePt t="52171" x="1439863" y="3803650"/>
          <p14:tracePt t="52179" x="1465263" y="3803650"/>
          <p14:tracePt t="52190" x="1489075" y="3803650"/>
          <p14:tracePt t="52206" x="1552575" y="3829050"/>
          <p14:tracePt t="52223" x="1614488" y="3841750"/>
          <p14:tracePt t="52240" x="1689100" y="3867150"/>
          <p14:tracePt t="52256" x="1714500" y="3879850"/>
          <p14:tracePt t="52273" x="1727200" y="3892550"/>
          <p14:tracePt t="52290" x="1752600" y="3905250"/>
          <p14:tracePt t="52307" x="1765300" y="3929063"/>
          <p14:tracePt t="52324" x="1801813" y="3941763"/>
          <p14:tracePt t="53083" x="1801813" y="3954463"/>
          <p14:tracePt t="53098" x="1814513" y="3954463"/>
          <p14:tracePt t="53106" x="1827213" y="3954463"/>
          <p14:tracePt t="53113" x="1839913" y="3954463"/>
          <p14:tracePt t="53123" x="1852613" y="3954463"/>
          <p14:tracePt t="53140" x="1903413" y="3967163"/>
          <p14:tracePt t="53157" x="1965325" y="3979863"/>
          <p14:tracePt t="53173" x="2052638" y="4005263"/>
          <p14:tracePt t="53191" x="2190750" y="4041775"/>
          <p14:tracePt t="53207" x="2278063" y="4054475"/>
          <p14:tracePt t="53223" x="2339975" y="4067175"/>
          <p14:tracePt t="53240" x="2416175" y="4067175"/>
          <p14:tracePt t="53257" x="2478088" y="4079875"/>
          <p14:tracePt t="53273" x="2541588" y="4105275"/>
          <p14:tracePt t="53274" x="2565400" y="4105275"/>
          <p14:tracePt t="53290" x="2590800" y="4105275"/>
          <p14:tracePt t="53291" x="2616200" y="4105275"/>
          <p14:tracePt t="61160" x="2603500" y="4105275"/>
          <p14:tracePt t="61168" x="2590800" y="4105275"/>
          <p14:tracePt t="61175" x="2578100" y="4105275"/>
          <p14:tracePt t="61190" x="2565400" y="4105275"/>
          <p14:tracePt t="61207" x="2516188" y="4105275"/>
          <p14:tracePt t="61223" x="2452688" y="4092575"/>
          <p14:tracePt t="61240" x="2390775" y="4079875"/>
          <p14:tracePt t="61257" x="2328863" y="4067175"/>
          <p14:tracePt t="61274" x="2252663" y="4041775"/>
          <p14:tracePt t="61290" x="2165350" y="4017963"/>
          <p14:tracePt t="61307" x="2116138" y="4005263"/>
          <p14:tracePt t="61324" x="2052638" y="3992563"/>
          <p14:tracePt t="61340" x="1990725" y="3979863"/>
          <p14:tracePt t="61357" x="1952625" y="3967163"/>
          <p14:tracePt t="61373" x="1903413" y="3954463"/>
          <p14:tracePt t="61374" x="1890713" y="3954463"/>
          <p14:tracePt t="61390" x="1852613" y="3941763"/>
          <p14:tracePt t="61407" x="1827213" y="3941763"/>
          <p14:tracePt t="61423" x="1814513" y="3929063"/>
          <p14:tracePt t="61440" x="1801813" y="3916363"/>
          <p14:tracePt t="61459" x="1790700" y="3905250"/>
          <p14:tracePt t="61490" x="1790700" y="3892550"/>
          <p14:tracePt t="61506" x="1790700" y="3879850"/>
          <p14:tracePt t="61512" x="1801813" y="3867150"/>
          <p14:tracePt t="61523" x="1839913" y="3854450"/>
          <p14:tracePt t="61540" x="1939925" y="3816350"/>
          <p14:tracePt t="61557" x="2103438" y="3779838"/>
          <p14:tracePt t="61558" x="2228850" y="3767138"/>
          <p14:tracePt t="61574" x="2452688" y="3741738"/>
          <p14:tracePt t="61590" x="2678113" y="3729038"/>
          <p14:tracePt t="61607" x="2890838" y="3716338"/>
          <p14:tracePt t="61623" x="3067050" y="3703638"/>
          <p14:tracePt t="61640" x="3216275" y="3692525"/>
          <p14:tracePt t="61657" x="3279775" y="3667125"/>
          <p14:tracePt t="61674" x="3305175" y="3667125"/>
          <p14:tracePt t="62019" x="3317875" y="3667125"/>
          <p14:tracePt t="62026" x="3354388" y="3667125"/>
          <p14:tracePt t="62034" x="3392488" y="3667125"/>
          <p14:tracePt t="62041" x="3417888" y="3667125"/>
          <p14:tracePt t="62057" x="3530600" y="3654425"/>
          <p14:tracePt t="62073" x="3692525" y="3654425"/>
          <p14:tracePt t="62090" x="3892550" y="3654425"/>
          <p14:tracePt t="62107" x="4105275" y="3654425"/>
          <p14:tracePt t="62123" x="4281488" y="3654425"/>
          <p14:tracePt t="62140" x="4468813" y="3667125"/>
          <p14:tracePt t="62141" x="4543425" y="3679825"/>
          <p14:tracePt t="62157" x="4643438" y="3679825"/>
          <p14:tracePt t="62173" x="4719638" y="3679825"/>
          <p14:tracePt t="62190" x="4768850" y="3679825"/>
          <p14:tracePt t="62207" x="4806950" y="3679825"/>
          <p14:tracePt t="62223" x="4832350" y="3679825"/>
          <p14:tracePt t="63031" x="4806950" y="3692525"/>
          <p14:tracePt t="63038" x="4768850" y="3692525"/>
          <p14:tracePt t="63045" x="4743450" y="3703638"/>
          <p14:tracePt t="63057" x="4706938" y="3716338"/>
          <p14:tracePt t="63073" x="4630738" y="3729038"/>
          <p14:tracePt t="63090" x="4543425" y="3741738"/>
          <p14:tracePt t="63107" x="4368800" y="3741738"/>
          <p14:tracePt t="63123" x="4230688" y="3754438"/>
          <p14:tracePt t="63140" x="4105275" y="3754438"/>
          <p14:tracePt t="63157" x="3979863" y="3754438"/>
          <p14:tracePt t="63173" x="3892550" y="3754438"/>
          <p14:tracePt t="63190" x="3805238" y="3754438"/>
          <p14:tracePt t="63191" x="3779838" y="3754438"/>
          <p14:tracePt t="63207" x="3730625" y="3754438"/>
          <p14:tracePt t="63224" x="3705225" y="3754438"/>
          <p14:tracePt t="63240" x="3679825" y="3754438"/>
          <p14:tracePt t="63268" x="3667125" y="3754438"/>
          <p14:tracePt t="63375" x="3654425" y="3754438"/>
          <p14:tracePt t="63406" x="3643313" y="3754438"/>
          <p14:tracePt t="63421" x="3630613" y="3754438"/>
          <p14:tracePt t="63437" x="3617913" y="3754438"/>
          <p14:tracePt t="63452" x="3605213" y="3767138"/>
          <p14:tracePt t="63467" x="3592513" y="3767138"/>
          <p14:tracePt t="63474" x="3579813" y="3767138"/>
          <p14:tracePt t="63490" x="3567113" y="3767138"/>
          <p14:tracePt t="63507" x="3554413" y="3767138"/>
          <p14:tracePt t="63523" x="3530600" y="3767138"/>
          <p14:tracePt t="63540" x="3517900" y="3767138"/>
          <p14:tracePt t="63557" x="3479800" y="3779838"/>
          <p14:tracePt t="63574" x="3454400" y="3779838"/>
          <p14:tracePt t="63574" x="3441700" y="3779838"/>
          <p14:tracePt t="63590" x="3417888" y="3779838"/>
          <p14:tracePt t="63607" x="3392488" y="3779838"/>
          <p14:tracePt t="63623" x="3379788" y="3779838"/>
          <p14:tracePt t="63640" x="3367088" y="3779838"/>
          <p14:tracePt t="63657" x="3354388" y="3779838"/>
          <p14:tracePt t="63674" x="3341688" y="3779838"/>
          <p14:tracePt t="63996" x="3328988" y="3779838"/>
          <p14:tracePt t="64003" x="3317875" y="3792538"/>
          <p14:tracePt t="64011" x="3292475" y="3792538"/>
          <p14:tracePt t="64023" x="3267075" y="3792538"/>
          <p14:tracePt t="64041" x="3216275" y="3803650"/>
          <p14:tracePt t="64042" x="3192463" y="3803650"/>
          <p14:tracePt t="64058" x="3116263" y="3803650"/>
          <p14:tracePt t="64073" x="3016250" y="3803650"/>
          <p14:tracePt t="64090" x="2941638" y="3803650"/>
          <p14:tracePt t="64107" x="2867025" y="3803650"/>
          <p14:tracePt t="64124" x="2778125" y="3803650"/>
          <p14:tracePt t="64140" x="2703513" y="3803650"/>
          <p14:tracePt t="64141" x="2678113" y="3803650"/>
          <p14:tracePt t="64157" x="2641600" y="3803650"/>
          <p14:tracePt t="64157" x="2616200" y="3803650"/>
          <p14:tracePt t="64173" x="2578100" y="3803650"/>
          <p14:tracePt t="64190" x="2554288" y="3803650"/>
          <p14:tracePt t="64207" x="2541588" y="3803650"/>
          <p14:tracePt t="64226" x="2528888" y="3803650"/>
          <p14:tracePt t="64939" x="2516188" y="3816350"/>
          <p14:tracePt t="64946" x="2503488" y="3829050"/>
          <p14:tracePt t="64957" x="2490788" y="3841750"/>
          <p14:tracePt t="64973" x="2428875" y="3854450"/>
          <p14:tracePt t="64991" x="2365375" y="3879850"/>
          <p14:tracePt t="65008" x="2239963" y="3905250"/>
          <p14:tracePt t="65023" x="2178050" y="3905250"/>
          <p14:tracePt t="65040" x="2139950" y="3905250"/>
          <p14:tracePt t="65057" x="2078038" y="3905250"/>
          <p14:tracePt t="65074" x="2027238" y="3905250"/>
          <p14:tracePt t="65090" x="2003425" y="3905250"/>
          <p14:tracePt t="65107" x="1952625" y="3905250"/>
          <p14:tracePt t="65124" x="1914525" y="3905250"/>
          <p14:tracePt t="65140" x="1890713" y="3905250"/>
          <p14:tracePt t="65157" x="1865313" y="3905250"/>
          <p14:tracePt t="65173" x="1839913" y="3905250"/>
          <p14:tracePt t="65190" x="1814513" y="3905250"/>
          <p14:tracePt t="65192" x="1801813" y="3905250"/>
          <p14:tracePt t="65207" x="1790700" y="3905250"/>
          <p14:tracePt t="65223" x="1752600" y="3905250"/>
          <p14:tracePt t="65240" x="1739900" y="3905250"/>
          <p14:tracePt t="65257" x="1714500" y="3905250"/>
          <p14:tracePt t="65274" x="1689100" y="3905250"/>
          <p14:tracePt t="65291" x="1652588" y="3916363"/>
          <p14:tracePt t="65307" x="1614488" y="3916363"/>
          <p14:tracePt t="65323" x="1589088" y="3916363"/>
          <p14:tracePt t="65340" x="1577975" y="3929063"/>
          <p14:tracePt t="65357" x="1565275" y="3941763"/>
          <p14:tracePt t="65374" x="1552575" y="3941763"/>
          <p14:tracePt t="65390" x="1539875" y="3941763"/>
          <p14:tracePt t="65958" x="1552575" y="3941763"/>
          <p14:tracePt t="65965" x="1565275" y="3941763"/>
          <p14:tracePt t="65973" x="1577975" y="3941763"/>
          <p14:tracePt t="65990" x="1614488" y="3954463"/>
          <p14:tracePt t="66007" x="1665288" y="3954463"/>
          <p14:tracePt t="66023" x="1727200" y="3967163"/>
          <p14:tracePt t="66041" x="1801813" y="3967163"/>
          <p14:tracePt t="66058" x="1878013" y="3979863"/>
          <p14:tracePt t="66074" x="1927225" y="3992563"/>
          <p14:tracePt t="66091" x="1939925" y="3992563"/>
          <p14:tracePt t="66107" x="1965325" y="4005263"/>
          <p14:tracePt t="66123" x="1990725" y="4005263"/>
          <p14:tracePt t="66141" x="2003425" y="4005263"/>
          <p14:tracePt t="66157" x="2014538" y="4005263"/>
          <p14:tracePt t="67107" x="2027238" y="4005263"/>
          <p14:tracePt t="67122" x="2052638" y="4005263"/>
          <p14:tracePt t="67130" x="2065338" y="4005263"/>
          <p14:tracePt t="67140" x="2078038" y="4005263"/>
          <p14:tracePt t="67157" x="2127250" y="4005263"/>
          <p14:tracePt t="67174" x="2203450" y="4005263"/>
          <p14:tracePt t="67190" x="2303463" y="4005263"/>
          <p14:tracePt t="67192" x="2352675" y="4005263"/>
          <p14:tracePt t="67207" x="2428875" y="4005263"/>
          <p14:tracePt t="67224" x="2516188" y="4005263"/>
          <p14:tracePt t="67240" x="2590800" y="4005263"/>
          <p14:tracePt t="67257" x="2654300" y="4017963"/>
          <p14:tracePt t="67274" x="2703513" y="4029075"/>
          <p14:tracePt t="67291" x="2767013" y="4029075"/>
          <p14:tracePt t="67307" x="2790825" y="4029075"/>
          <p14:tracePt t="67323" x="2803525" y="4029075"/>
          <p14:tracePt t="67353" x="2803525" y="4041775"/>
          <p14:tracePt t="67375" x="2803525" y="4054475"/>
          <p14:tracePt t="67383" x="2803525" y="4067175"/>
          <p14:tracePt t="67399" x="2790825" y="4079875"/>
          <p14:tracePt t="67407" x="2767013" y="4079875"/>
          <p14:tracePt t="67423" x="2741613" y="4105275"/>
          <p14:tracePt t="67440" x="2703513" y="4129088"/>
          <p14:tracePt t="67457" x="2667000" y="4141788"/>
          <p14:tracePt t="67473" x="2641600" y="4154488"/>
          <p14:tracePt t="67491" x="2616200" y="4167188"/>
          <p14:tracePt t="67507" x="2616200" y="4179888"/>
          <p14:tracePt t="70701" x="2628900" y="4179888"/>
          <p14:tracePt t="70709" x="2641600" y="4179888"/>
          <p14:tracePt t="70717" x="2654300" y="4179888"/>
          <p14:tracePt t="70724" x="2678113" y="4179888"/>
          <p14:tracePt t="70740" x="2741613" y="4154488"/>
          <p14:tracePt t="70757" x="2803525" y="4154488"/>
          <p14:tracePt t="70773" x="2854325" y="4129088"/>
          <p14:tracePt t="70790" x="2916238" y="4117975"/>
          <p14:tracePt t="70807" x="2941638" y="4117975"/>
          <p14:tracePt t="70824" x="2979738" y="4117975"/>
          <p14:tracePt t="70840" x="3003550" y="4117975"/>
          <p14:tracePt t="70857" x="3016250" y="4117975"/>
          <p14:tracePt t="70962" x="3003550" y="4117975"/>
          <p14:tracePt t="70970" x="2992438" y="4117975"/>
          <p14:tracePt t="70977" x="2979738" y="4117975"/>
          <p14:tracePt t="70991" x="2954338" y="4117975"/>
          <p14:tracePt t="70992" x="2941638" y="4117975"/>
          <p14:tracePt t="71007" x="2903538" y="4117975"/>
          <p14:tracePt t="71023" x="2854325" y="4117975"/>
          <p14:tracePt t="71040" x="2816225" y="4117975"/>
          <p14:tracePt t="71057" x="2767013" y="4117975"/>
          <p14:tracePt t="71073" x="2741613" y="4117975"/>
          <p14:tracePt t="71091" x="2690813" y="4117975"/>
          <p14:tracePt t="71092" x="2678113" y="4117975"/>
          <p14:tracePt t="71107" x="2628900" y="4117975"/>
          <p14:tracePt t="71124" x="2616200" y="4117975"/>
          <p14:tracePt t="71140" x="2578100" y="4117975"/>
          <p14:tracePt t="71157" x="2554288" y="4117975"/>
          <p14:tracePt t="71460" x="2541588" y="4129088"/>
          <p14:tracePt t="71475" x="2516188" y="4141788"/>
          <p14:tracePt t="71483" x="2503488" y="4154488"/>
          <p14:tracePt t="71491" x="2478088" y="4167188"/>
          <p14:tracePt t="71507" x="2428875" y="4205288"/>
          <p14:tracePt t="71524" x="2352675" y="4254500"/>
          <p14:tracePt t="71540" x="2303463" y="4305300"/>
          <p14:tracePt t="71557" x="2239963" y="4341813"/>
          <p14:tracePt t="71574" x="2190750" y="4379913"/>
          <p14:tracePt t="71591" x="2139950" y="4418013"/>
          <p14:tracePt t="71607" x="2103438" y="4443413"/>
          <p14:tracePt t="71623" x="2078038" y="4467225"/>
          <p14:tracePt t="71640" x="2065338" y="4492625"/>
          <p14:tracePt t="71657" x="2052638" y="4505325"/>
          <p14:tracePt t="71674" x="2039938" y="4554538"/>
          <p14:tracePt t="71690" x="2039938" y="4567238"/>
          <p14:tracePt t="71707" x="2039938" y="4592638"/>
          <p14:tracePt t="71724" x="2039938" y="4605338"/>
          <p14:tracePt t="71741" x="2039938" y="4618038"/>
          <p14:tracePt t="72058" x="2078038" y="4618038"/>
          <p14:tracePt t="72066" x="2090738" y="4618038"/>
          <p14:tracePt t="72074" x="2116138" y="4630738"/>
          <p14:tracePt t="72090" x="2190750" y="4630738"/>
          <p14:tracePt t="72107" x="2290763" y="4643438"/>
          <p14:tracePt t="72124" x="2441575" y="4656138"/>
          <p14:tracePt t="72140" x="2554288" y="4679950"/>
          <p14:tracePt t="72141" x="2628900" y="4692650"/>
          <p14:tracePt t="72157" x="2803525" y="4718050"/>
          <p14:tracePt t="72173" x="2928938" y="4743450"/>
          <p14:tracePt t="72191" x="3028950" y="4768850"/>
          <p14:tracePt t="72207" x="3141663" y="4792663"/>
          <p14:tracePt t="72223" x="3228975" y="4792663"/>
          <p14:tracePt t="72240" x="3328988" y="4805363"/>
          <p14:tracePt t="72242" x="3379788" y="4818063"/>
          <p14:tracePt t="72258" x="3441700" y="4818063"/>
          <p14:tracePt t="72274" x="3479800" y="4818063"/>
          <p14:tracePt t="72290" x="3505200" y="4818063"/>
          <p14:tracePt t="72549" x="3530600" y="4818063"/>
          <p14:tracePt t="72563" x="3554413" y="4818063"/>
          <p14:tracePt t="72571" x="3579813" y="4818063"/>
          <p14:tracePt t="72579" x="3605213" y="4818063"/>
          <p14:tracePt t="72590" x="3643313" y="4818063"/>
          <p14:tracePt t="72607" x="3767138" y="4843463"/>
          <p14:tracePt t="72624" x="3930650" y="4868863"/>
          <p14:tracePt t="72625" x="3992563" y="4879975"/>
          <p14:tracePt t="72640" x="4068763" y="4892675"/>
          <p14:tracePt t="72641" x="4117975" y="4892675"/>
          <p14:tracePt t="72657" x="4256088" y="4930775"/>
          <p14:tracePt t="72673" x="4381500" y="4956175"/>
          <p14:tracePt t="72690" x="4494213" y="4981575"/>
          <p14:tracePt t="72707" x="4568825" y="4981575"/>
          <p14:tracePt t="72724" x="4656138" y="5005388"/>
          <p14:tracePt t="72740" x="4681538" y="5018088"/>
          <p14:tracePt t="72757" x="4706938" y="5018088"/>
          <p14:tracePt t="74096" x="4568825" y="4956175"/>
          <p14:tracePt t="74104" x="4268788" y="4792663"/>
          <p14:tracePt t="74111" x="3930650" y="4567238"/>
          <p14:tracePt t="74124" x="3717925" y="4405313"/>
          <p14:tracePt t="74141" x="3179763" y="3916363"/>
          <p14:tracePt t="74157" x="2478088" y="3128963"/>
          <p14:tracePt t="74174" x="2103438" y="2552700"/>
          <p14:tracePt t="74191" x="1903413" y="2101850"/>
          <p14:tracePt t="74207" x="1790700" y="1727200"/>
          <p14:tracePt t="74224" x="1752600" y="1476375"/>
          <p14:tracePt t="74240" x="1752600" y="1314450"/>
          <p14:tracePt t="74257" x="1752600" y="1289050"/>
          <p14:tracePt t="74510" x="1727200" y="1289050"/>
          <p14:tracePt t="74518" x="1689100" y="1289050"/>
          <p14:tracePt t="74525" x="1627188" y="1289050"/>
          <p14:tracePt t="74540" x="1527175" y="1276350"/>
          <p14:tracePt t="74541" x="1414463" y="1238250"/>
          <p14:tracePt t="74557" x="1139825" y="1125538"/>
          <p14:tracePt t="74574" x="889000" y="963613"/>
          <p14:tracePt t="74591" x="612775" y="700088"/>
          <p14:tracePt t="74607" x="400050" y="438150"/>
          <p14:tracePt t="74623" x="263525" y="225425"/>
          <p14:tracePt t="76717" x="12700" y="2703513"/>
          <p14:tracePt t="76724" x="38100" y="2716213"/>
          <p14:tracePt t="76735" x="61913" y="2740025"/>
          <p14:tracePt t="76751" x="138113" y="2816225"/>
          <p14:tracePt t="76768" x="325438" y="2990850"/>
          <p14:tracePt t="76785" x="650875" y="3254375"/>
          <p14:tracePt t="76801" x="850900" y="3429000"/>
          <p14:tracePt t="76818" x="1038225" y="3616325"/>
          <p14:tracePt t="76834" x="1214438" y="3816350"/>
          <p14:tracePt t="76851" x="1339850" y="3979863"/>
          <p14:tracePt t="76868" x="1427163" y="4092575"/>
          <p14:tracePt t="76869" x="1439863" y="4117975"/>
          <p14:tracePt t="76885" x="1465263" y="4167188"/>
          <p14:tracePt t="77092" x="1439863" y="4167188"/>
          <p14:tracePt t="77100" x="1427163" y="4179888"/>
          <p14:tracePt t="77107" x="1401763" y="4192588"/>
          <p14:tracePt t="77118" x="1389063" y="4192588"/>
          <p14:tracePt t="77134" x="1314450" y="4230688"/>
          <p14:tracePt t="77151" x="1263650" y="4254500"/>
          <p14:tracePt t="77168" x="1214438" y="4279900"/>
          <p14:tracePt t="77169" x="1201738" y="4292600"/>
          <p14:tracePt t="77185" x="1150938" y="4318000"/>
          <p14:tracePt t="77201" x="1114425" y="4341813"/>
          <p14:tracePt t="77218" x="1063625" y="4367213"/>
          <p14:tracePt t="77235" x="1038225" y="4379913"/>
          <p14:tracePt t="77251" x="1027113" y="4379913"/>
          <p14:tracePt t="77268" x="1014413" y="4379913"/>
          <p14:tracePt t="77414" x="1027113" y="4379913"/>
          <p14:tracePt t="77421" x="1050925" y="4379913"/>
          <p14:tracePt t="77430" x="1076325" y="4379913"/>
          <p14:tracePt t="77437" x="1127125" y="4379913"/>
          <p14:tracePt t="77451" x="1176338" y="4367213"/>
          <p14:tracePt t="77469" x="1389063" y="4367213"/>
          <p14:tracePt t="77485" x="1501775" y="4367213"/>
          <p14:tracePt t="77501" x="1577975" y="4367213"/>
          <p14:tracePt t="77518" x="1639888" y="4379913"/>
          <p14:tracePt t="77535" x="1677988" y="4392613"/>
          <p14:tracePt t="77551" x="1701800" y="4405313"/>
          <p14:tracePt t="77820" x="1689100" y="4405313"/>
          <p14:tracePt t="77828" x="1677988" y="4405313"/>
          <p14:tracePt t="77835" x="1652588" y="4418013"/>
          <p14:tracePt t="77851" x="1601788" y="4430713"/>
          <p14:tracePt t="77868" x="1514475" y="4454525"/>
          <p14:tracePt t="77884" x="1427163" y="4492625"/>
          <p14:tracePt t="77901" x="1314450" y="4518025"/>
          <p14:tracePt t="77918" x="1176338" y="4567238"/>
          <p14:tracePt t="77935" x="1076325" y="4618038"/>
          <p14:tracePt t="77951" x="1014413" y="4643438"/>
          <p14:tracePt t="77968" x="989013" y="4667250"/>
          <p14:tracePt t="77985" x="963613" y="4667250"/>
          <p14:tracePt t="78334" x="976313" y="4667250"/>
          <p14:tracePt t="78341" x="989013" y="4667250"/>
          <p14:tracePt t="78351" x="989013" y="4656138"/>
          <p14:tracePt t="78368" x="1027113" y="4643438"/>
          <p14:tracePt t="78385" x="1076325" y="4630738"/>
          <p14:tracePt t="78401" x="1114425" y="4605338"/>
          <p14:tracePt t="78402" x="1139825" y="4592638"/>
          <p14:tracePt t="78418" x="1201738" y="4592638"/>
          <p14:tracePt t="78434" x="1239838" y="4579938"/>
          <p14:tracePt t="78451" x="1276350" y="4567238"/>
          <p14:tracePt t="78468" x="1301750" y="4567238"/>
          <p14:tracePt t="78484" x="1314450" y="4567238"/>
          <p14:tracePt t="79008" x="1327150" y="4567238"/>
          <p14:tracePt t="79016" x="1339850" y="4554538"/>
          <p14:tracePt t="79023" x="1352550" y="4543425"/>
          <p14:tracePt t="79034" x="1376363" y="4543425"/>
          <p14:tracePt t="79051" x="1452563" y="4505325"/>
          <p14:tracePt t="79068" x="1614488" y="4454525"/>
          <p14:tracePt t="79069" x="1714500" y="4430713"/>
          <p14:tracePt t="79085" x="1914525" y="4405313"/>
          <p14:tracePt t="79101" x="2090738" y="4392613"/>
          <p14:tracePt t="79118" x="2290763" y="4392613"/>
          <p14:tracePt t="79135" x="2478088" y="4392613"/>
          <p14:tracePt t="79151" x="2603500" y="4392613"/>
          <p14:tracePt t="79168" x="2667000" y="4392613"/>
          <p14:tracePt t="79169" x="2678113" y="4392613"/>
          <p14:tracePt t="79185" x="2703513" y="4392613"/>
          <p14:tracePt t="79223" x="2678113" y="4405313"/>
          <p14:tracePt t="79231" x="2667000" y="4418013"/>
          <p14:tracePt t="79238" x="2616200" y="4443413"/>
          <p14:tracePt t="79251" x="2565400" y="4454525"/>
          <p14:tracePt t="79268" x="2316163" y="4505325"/>
          <p14:tracePt t="79284" x="2090738" y="4505325"/>
          <p14:tracePt t="79301" x="1878013" y="4505325"/>
          <p14:tracePt t="79318" x="1689100" y="4505325"/>
          <p14:tracePt t="79335" x="1601788" y="4505325"/>
          <p14:tracePt t="79351" x="1539875" y="4492625"/>
          <p14:tracePt t="79353" x="1514475" y="4492625"/>
          <p14:tracePt t="79369" x="1489075" y="4479925"/>
          <p14:tracePt t="79391" x="1476375" y="4479925"/>
          <p14:tracePt t="79437" x="1476375" y="4467225"/>
          <p14:tracePt t="79445" x="1501775" y="4454525"/>
          <p14:tracePt t="79452" x="1527175" y="4454525"/>
          <p14:tracePt t="79468" x="1601788" y="4430713"/>
          <p14:tracePt t="79485" x="1714500" y="4405313"/>
          <p14:tracePt t="79501" x="1839913" y="4405313"/>
          <p14:tracePt t="79518" x="1990725" y="4392613"/>
          <p14:tracePt t="79535" x="2165350" y="4379913"/>
          <p14:tracePt t="79552" x="2390775" y="4379913"/>
          <p14:tracePt t="79569" x="2528888" y="4379913"/>
          <p14:tracePt t="79584" x="2678113" y="4392613"/>
          <p14:tracePt t="79601" x="2828925" y="4430713"/>
          <p14:tracePt t="79618" x="2954338" y="4467225"/>
          <p14:tracePt t="79635" x="3067050" y="4518025"/>
          <p14:tracePt t="79651" x="3205163" y="4554538"/>
          <p14:tracePt t="79668" x="3267075" y="4567238"/>
          <p14:tracePt t="80457" x="3292475" y="4567238"/>
          <p14:tracePt t="80472" x="3317875" y="4567238"/>
          <p14:tracePt t="80479" x="3341688" y="4567238"/>
          <p14:tracePt t="80487" x="3367088" y="4567238"/>
          <p14:tracePt t="80501" x="3405188" y="4567238"/>
          <p14:tracePt t="80502" x="3454400" y="4567238"/>
          <p14:tracePt t="80518" x="3567113" y="4567238"/>
          <p14:tracePt t="80535" x="3717925" y="4567238"/>
          <p14:tracePt t="80551" x="3879850" y="4567238"/>
          <p14:tracePt t="80568" x="4030663" y="4579938"/>
          <p14:tracePt t="80585" x="4130675" y="4592638"/>
          <p14:tracePt t="80601" x="4205288" y="4605338"/>
          <p14:tracePt t="80602" x="4230688" y="4618038"/>
          <p14:tracePt t="80618" x="4268788" y="4618038"/>
          <p14:tracePt t="80634" x="4281488" y="4618038"/>
          <p14:tracePt t="80651" x="4294188" y="4618038"/>
          <p14:tracePt t="80671" x="4305300" y="4618038"/>
          <p14:tracePt t="81153" x="4318000" y="4618038"/>
          <p14:tracePt t="81169" x="4330700" y="4618038"/>
          <p14:tracePt t="81177" x="4356100" y="4618038"/>
          <p14:tracePt t="81185" x="4381500" y="4605338"/>
          <p14:tracePt t="81201" x="4430713" y="4605338"/>
          <p14:tracePt t="81218" x="4506913" y="4592638"/>
          <p14:tracePt t="81235" x="4581525" y="4579938"/>
          <p14:tracePt t="81251" x="4706938" y="4567238"/>
          <p14:tracePt t="81268" x="4894263" y="4567238"/>
          <p14:tracePt t="81284" x="5006975" y="4567238"/>
          <p14:tracePt t="81301" x="5094288" y="4567238"/>
          <p14:tracePt t="81318" x="5170488" y="4567238"/>
          <p14:tracePt t="81335" x="5245100" y="4567238"/>
          <p14:tracePt t="81352" x="5319713" y="4567238"/>
          <p14:tracePt t="81353" x="5332413" y="4579938"/>
          <p14:tracePt t="81369" x="5383213" y="4579938"/>
          <p14:tracePt t="81385" x="5407025" y="4579938"/>
          <p14:tracePt t="81806" x="5419725" y="4579938"/>
          <p14:tracePt t="81813" x="5445125" y="4579938"/>
          <p14:tracePt t="81821" x="5470525" y="4579938"/>
          <p14:tracePt t="81834" x="5495925" y="4579938"/>
          <p14:tracePt t="81835" x="5532438" y="4579938"/>
          <p14:tracePt t="81851" x="5645150" y="4579938"/>
          <p14:tracePt t="81868" x="5808663" y="4592638"/>
          <p14:tracePt t="81884" x="5970588" y="4618038"/>
          <p14:tracePt t="81901" x="6134100" y="4618038"/>
          <p14:tracePt t="81918" x="6234113" y="4618038"/>
          <p14:tracePt t="81935" x="6359525" y="4630738"/>
          <p14:tracePt t="81951" x="6408738" y="4630738"/>
          <p14:tracePt t="81968" x="6434138" y="4630738"/>
          <p14:tracePt t="82242" x="6446838" y="4630738"/>
          <p14:tracePt t="82250" x="6459538" y="4630738"/>
          <p14:tracePt t="82257" x="6472238" y="4630738"/>
          <p14:tracePt t="82268" x="6496050" y="4630738"/>
          <p14:tracePt t="82285" x="6572250" y="4630738"/>
          <p14:tracePt t="82301" x="6684963" y="4630738"/>
          <p14:tracePt t="82319" x="6897688" y="4630738"/>
          <p14:tracePt t="82334" x="7034213" y="4630738"/>
          <p14:tracePt t="82351" x="7159625" y="4630738"/>
          <p14:tracePt t="82368" x="7297738" y="4630738"/>
          <p14:tracePt t="82385" x="7397750" y="4630738"/>
          <p14:tracePt t="82401" x="7459663" y="4630738"/>
          <p14:tracePt t="82402" x="7485063" y="4630738"/>
          <p14:tracePt t="82419" x="7497763" y="4630738"/>
          <p14:tracePt t="85108" x="7472363" y="4618038"/>
          <p14:tracePt t="85116" x="7435850" y="4605338"/>
          <p14:tracePt t="85123" x="7385050" y="4579938"/>
          <p14:tracePt t="85135" x="7323138" y="4554538"/>
          <p14:tracePt t="85151" x="7210425" y="4543425"/>
          <p14:tracePt t="85168" x="7059613" y="4505325"/>
          <p14:tracePt t="85169" x="6985000" y="4492625"/>
          <p14:tracePt t="85185" x="6910388" y="4479925"/>
          <p14:tracePt t="85185" x="6859588" y="4479925"/>
          <p14:tracePt t="85201" x="6772275" y="4479925"/>
          <p14:tracePt t="85218" x="6696075" y="4479925"/>
          <p14:tracePt t="85234" x="6608763" y="4479925"/>
          <p14:tracePt t="85251" x="6534150" y="4479925"/>
          <p14:tracePt t="85268" x="6459538" y="4479925"/>
          <p14:tracePt t="85268" x="6434138" y="4479925"/>
          <p14:tracePt t="85285" x="6383338" y="4479925"/>
          <p14:tracePt t="85314" x="6370638" y="4479925"/>
          <p14:tracePt t="85636" x="6359525" y="4479925"/>
          <p14:tracePt t="85645" x="6334125" y="4479925"/>
          <p14:tracePt t="85652" x="6308725" y="4492625"/>
          <p14:tracePt t="85668" x="6246813" y="4492625"/>
          <p14:tracePt t="85684" x="6134100" y="4492625"/>
          <p14:tracePt t="85701" x="5921375" y="4492625"/>
          <p14:tracePt t="85718" x="5708650" y="4492625"/>
          <p14:tracePt t="85735" x="5407025" y="4479925"/>
          <p14:tracePt t="85752" x="4994275" y="4443413"/>
          <p14:tracePt t="85768" x="4781550" y="4418013"/>
          <p14:tracePt t="85785" x="4581525" y="4418013"/>
          <p14:tracePt t="85801" x="4406900" y="4418013"/>
          <p14:tracePt t="85818" x="4281488" y="4418013"/>
          <p14:tracePt t="85835" x="4181475" y="4418013"/>
          <p14:tracePt t="85836" x="4143375" y="4418013"/>
          <p14:tracePt t="86165" x="4130675" y="4418013"/>
          <p14:tracePt t="86173" x="4092575" y="4430713"/>
          <p14:tracePt t="86185" x="4056063" y="4430713"/>
          <p14:tracePt t="86201" x="3943350" y="4443413"/>
          <p14:tracePt t="86218" x="3756025" y="4454525"/>
          <p14:tracePt t="86219" x="3654425" y="4454525"/>
          <p14:tracePt t="86235" x="3417888" y="4454525"/>
          <p14:tracePt t="86251" x="3205163" y="4467225"/>
          <p14:tracePt t="86268" x="3016250" y="4479925"/>
          <p14:tracePt t="86285" x="2828925" y="4505325"/>
          <p14:tracePt t="86301" x="2667000" y="4530725"/>
          <p14:tracePt t="86318" x="2565400" y="4543425"/>
          <p14:tracePt t="86319" x="2528888" y="4554538"/>
          <p14:tracePt t="86336" x="2465388" y="4554538"/>
          <p14:tracePt t="86351" x="2416175" y="4579938"/>
          <p14:tracePt t="86368" x="2378075" y="4579938"/>
          <p14:tracePt t="86385" x="2352675" y="4592638"/>
          <p14:tracePt t="86402" x="2339975" y="4592638"/>
          <p14:tracePt t="86419" x="2328863" y="4592638"/>
          <p14:tracePt t="86541" x="2352675" y="4592638"/>
          <p14:tracePt t="86549" x="2365375" y="4605338"/>
          <p14:tracePt t="86556" x="2390775" y="4605338"/>
          <p14:tracePt t="86568" x="2428875" y="4618038"/>
          <p14:tracePt t="86585" x="2490788" y="4618038"/>
          <p14:tracePt t="86601" x="2578100" y="4630738"/>
          <p14:tracePt t="86602" x="2616200" y="4630738"/>
          <p14:tracePt t="86619" x="2690813" y="4643438"/>
          <p14:tracePt t="86634" x="2767013" y="4656138"/>
          <p14:tracePt t="86651" x="2890838" y="4679950"/>
          <p14:tracePt t="86668" x="3054350" y="4692650"/>
          <p14:tracePt t="86685" x="3205163" y="4718050"/>
          <p14:tracePt t="86701" x="3392488" y="4730750"/>
          <p14:tracePt t="86718" x="3730625" y="4743450"/>
          <p14:tracePt t="86735" x="3943350" y="4756150"/>
          <p14:tracePt t="86751" x="4143375" y="4756150"/>
          <p14:tracePt t="86768" x="4330700" y="4756150"/>
          <p14:tracePt t="86785" x="4506913" y="4756150"/>
          <p14:tracePt t="86786" x="4568825" y="4756150"/>
          <p14:tracePt t="86802" x="4643438" y="4756150"/>
          <p14:tracePt t="86818" x="4732338" y="4756150"/>
          <p14:tracePt t="86835" x="4781550" y="4756150"/>
          <p14:tracePt t="86851" x="4806950" y="4756150"/>
          <p14:tracePt t="88143" x="4768850" y="4756150"/>
          <p14:tracePt t="88150" x="4719638" y="4743450"/>
          <p14:tracePt t="88158" x="4668838" y="4730750"/>
          <p14:tracePt t="88168" x="4581525" y="4705350"/>
          <p14:tracePt t="88185" x="4381500" y="4667250"/>
          <p14:tracePt t="88201" x="4181475" y="4630738"/>
          <p14:tracePt t="88218" x="4005263" y="4592638"/>
          <p14:tracePt t="88235" x="3767138" y="4554538"/>
          <p14:tracePt t="88251" x="3605213" y="4530725"/>
          <p14:tracePt t="88268" x="3505200" y="4518025"/>
          <p14:tracePt t="88285" x="3417888" y="4518025"/>
          <p14:tracePt t="88301" x="3367088" y="4518025"/>
          <p14:tracePt t="88318" x="3341688" y="4518025"/>
          <p14:tracePt t="88335" x="3328988" y="4518025"/>
          <p14:tracePt t="88442" x="3341688" y="4518025"/>
          <p14:tracePt t="88449" x="3354388" y="4518025"/>
          <p14:tracePt t="88457" x="3392488" y="4518025"/>
          <p14:tracePt t="88468" x="3429000" y="4518025"/>
          <p14:tracePt t="88485" x="3530600" y="4518025"/>
          <p14:tracePt t="88501" x="3705225" y="4518025"/>
          <p14:tracePt t="88519" x="3979863" y="4518025"/>
          <p14:tracePt t="88535" x="4143375" y="4518025"/>
          <p14:tracePt t="88551" x="4330700" y="4518025"/>
          <p14:tracePt t="88568" x="4506913" y="4530725"/>
          <p14:tracePt t="88585" x="4643438" y="4530725"/>
          <p14:tracePt t="88601" x="4706938" y="4530725"/>
          <p14:tracePt t="88618" x="4732338" y="4530725"/>
          <p14:tracePt t="89951" x="4656138" y="4530725"/>
          <p14:tracePt t="89959" x="4530725" y="4530725"/>
          <p14:tracePt t="89968" x="4456113" y="4530725"/>
          <p14:tracePt t="89984" x="4256088" y="4530725"/>
          <p14:tracePt t="90001" x="4081463" y="4530725"/>
          <p14:tracePt t="90018" x="3917950" y="4567238"/>
          <p14:tracePt t="90035" x="3756025" y="4630738"/>
          <p14:tracePt t="90051" x="3692525" y="4656138"/>
          <p14:tracePt t="90068" x="3667125" y="4692650"/>
          <p14:tracePt t="90085" x="3643313" y="4705350"/>
          <p14:tracePt t="90102" x="3630613" y="4718050"/>
          <p14:tracePt t="90118" x="3617913" y="4718050"/>
          <p14:tracePt t="91154" x="3605213" y="4718050"/>
          <p14:tracePt t="91162" x="3592513" y="4718050"/>
          <p14:tracePt t="91170" x="3579813" y="4718050"/>
          <p14:tracePt t="91185" x="3517900" y="4705350"/>
          <p14:tracePt t="91201" x="3441700" y="4679950"/>
          <p14:tracePt t="91218" x="3379788" y="4656138"/>
          <p14:tracePt t="91235" x="3292475" y="4618038"/>
          <p14:tracePt t="91251" x="3216275" y="4605338"/>
          <p14:tracePt t="91268" x="3141663" y="4592638"/>
          <p14:tracePt t="91269" x="3103563" y="4592638"/>
          <p14:tracePt t="91285" x="3054350" y="4579938"/>
          <p14:tracePt t="91301" x="3003550" y="4579938"/>
          <p14:tracePt t="91318" x="2954338" y="4579938"/>
          <p14:tracePt t="91335" x="2928938" y="4579938"/>
          <p14:tracePt t="91351" x="2903538" y="4579938"/>
          <p14:tracePt t="91368" x="2890838" y="4579938"/>
          <p14:tracePt t="91369" x="2879725" y="4579938"/>
          <p14:tracePt t="92013" x="2890838" y="4554538"/>
          <p14:tracePt t="92020" x="2903538" y="4543425"/>
          <p14:tracePt t="92028" x="2941638" y="4518025"/>
          <p14:tracePt t="92035" x="2967038" y="4518025"/>
          <p14:tracePt t="92051" x="3041650" y="4467225"/>
          <p14:tracePt t="92068" x="3179763" y="4418013"/>
          <p14:tracePt t="92085" x="3354388" y="4354513"/>
          <p14:tracePt t="92102" x="3492500" y="4318000"/>
          <p14:tracePt t="92118" x="3592513" y="4292600"/>
          <p14:tracePt t="92120" x="3630613" y="4292600"/>
          <p14:tracePt t="92135" x="3679825" y="4279900"/>
          <p14:tracePt t="92151" x="3717925" y="4279900"/>
          <p14:tracePt t="92168" x="3730625" y="4279900"/>
          <p14:tracePt t="92185" x="3743325" y="4279900"/>
          <p14:tracePt t="92228" x="3730625" y="4279900"/>
          <p14:tracePt t="92235" x="3705225" y="4279900"/>
          <p14:tracePt t="92242" x="3654425" y="4279900"/>
          <p14:tracePt t="92251" x="3630613" y="4279900"/>
          <p14:tracePt t="92268" x="3541713" y="4279900"/>
          <p14:tracePt t="92285" x="3441700" y="4279900"/>
          <p14:tracePt t="92301" x="3367088" y="4279900"/>
          <p14:tracePt t="92318" x="3305175" y="4279900"/>
          <p14:tracePt t="92319" x="3279775" y="4279900"/>
          <p14:tracePt t="92335" x="3216275" y="4279900"/>
          <p14:tracePt t="92351" x="3179763" y="4292600"/>
          <p14:tracePt t="92368" x="3141663" y="4305300"/>
          <p14:tracePt t="92385" x="3116263" y="4305300"/>
          <p14:tracePt t="93254" x="3128963" y="4305300"/>
          <p14:tracePt t="93262" x="3141663" y="4305300"/>
          <p14:tracePt t="93269" x="3154363" y="4305300"/>
          <p14:tracePt t="93285" x="3216275" y="4305300"/>
          <p14:tracePt t="93301" x="3279775" y="4292600"/>
          <p14:tracePt t="93318" x="3367088" y="4279900"/>
          <p14:tracePt t="93335" x="3454400" y="4279900"/>
          <p14:tracePt t="93351" x="3567113" y="4267200"/>
          <p14:tracePt t="93368" x="3679825" y="4241800"/>
          <p14:tracePt t="93385" x="3767138" y="4241800"/>
          <p14:tracePt t="93401" x="3817938" y="4241800"/>
          <p14:tracePt t="93418" x="3843338" y="4241800"/>
          <p14:tracePt t="93435" x="3856038" y="4241800"/>
          <p14:tracePt t="93451" x="3867150" y="4241800"/>
          <p14:tracePt t="93791" x="3856038" y="4241800"/>
          <p14:tracePt t="93798" x="3830638" y="4241800"/>
          <p14:tracePt t="93806" x="3792538" y="4241800"/>
          <p14:tracePt t="93819" x="3767138" y="4241800"/>
          <p14:tracePt t="93835" x="3654425" y="4254500"/>
          <p14:tracePt t="93852" x="3505200" y="4267200"/>
          <p14:tracePt t="93868" x="3379788" y="4279900"/>
          <p14:tracePt t="93885" x="3254375" y="4292600"/>
          <p14:tracePt t="93901" x="3128963" y="4305300"/>
          <p14:tracePt t="93918" x="3041650" y="4318000"/>
          <p14:tracePt t="93935" x="2992438" y="4330700"/>
          <p14:tracePt t="93936" x="2954338" y="4341813"/>
          <p14:tracePt t="93952" x="2916238" y="4354513"/>
          <p14:tracePt t="93968" x="2890838" y="4367213"/>
          <p14:tracePt t="93985" x="2879725" y="4367213"/>
          <p14:tracePt t="98481" x="2890838" y="4367213"/>
          <p14:tracePt t="98488" x="2903538" y="4367213"/>
          <p14:tracePt t="98496" x="2928938" y="4367213"/>
          <p14:tracePt t="98503" x="2967038" y="4367213"/>
          <p14:tracePt t="98519" x="3041650" y="4367213"/>
          <p14:tracePt t="98535" x="3154363" y="4367213"/>
          <p14:tracePt t="98552" x="3292475" y="4379913"/>
          <p14:tracePt t="98568" x="3405188" y="4392613"/>
          <p14:tracePt t="98585" x="3479800" y="4405313"/>
          <p14:tracePt t="98602" x="3567113" y="4418013"/>
          <p14:tracePt t="98619" x="3617913" y="4430713"/>
          <p14:tracePt t="98635" x="3630613" y="4430713"/>
          <p14:tracePt t="98651" x="3643313" y="4430713"/>
          <p14:tracePt t="98672" x="3643313" y="4443413"/>
          <p14:tracePt t="98710" x="3630613" y="4467225"/>
          <p14:tracePt t="98719" x="3605213" y="4467225"/>
          <p14:tracePt t="98726" x="3579813" y="4479925"/>
          <p14:tracePt t="98735" x="3541713" y="4492625"/>
          <p14:tracePt t="98751" x="3454400" y="4518025"/>
          <p14:tracePt t="98768" x="3367088" y="4543425"/>
          <p14:tracePt t="98785" x="3267075" y="4554538"/>
          <p14:tracePt t="98802" x="3216275" y="4567238"/>
          <p14:tracePt t="98802" x="3205163" y="4567238"/>
          <p14:tracePt t="98819" x="3154363" y="4579938"/>
          <p14:tracePt t="98835" x="3141663" y="4592638"/>
          <p14:tracePt t="98851" x="3128963" y="4592638"/>
          <p14:tracePt t="98869" x="3116263" y="4592638"/>
          <p14:tracePt t="99316" x="3128963" y="4592638"/>
          <p14:tracePt t="99324" x="3141663" y="4592638"/>
          <p14:tracePt t="99335" x="3167063" y="4579938"/>
          <p14:tracePt t="99352" x="3241675" y="4567238"/>
          <p14:tracePt t="99368" x="3317875" y="4543425"/>
          <p14:tracePt t="99385" x="3441700" y="4518025"/>
          <p14:tracePt t="99402" x="3554413" y="4479925"/>
          <p14:tracePt t="99418" x="3654425" y="4454525"/>
          <p14:tracePt t="99435" x="3743325" y="4443413"/>
          <p14:tracePt t="99451" x="3830638" y="4430713"/>
          <p14:tracePt t="99468" x="3892550" y="4418013"/>
          <p14:tracePt t="99469" x="3930650" y="4405313"/>
          <p14:tracePt t="99484" x="3943350" y="4405313"/>
          <p14:tracePt t="99501" x="3968750" y="4405313"/>
          <p14:tracePt t="99518" x="3979863" y="4405313"/>
          <p14:tracePt t="100504" x="4005263" y="4392613"/>
          <p14:tracePt t="100519" x="4030663" y="4367213"/>
          <p14:tracePt t="100527" x="4043363" y="4367213"/>
          <p14:tracePt t="100535" x="4081463" y="4341813"/>
          <p14:tracePt t="100552" x="4130675" y="4305300"/>
          <p14:tracePt t="100568" x="4205288" y="4267200"/>
          <p14:tracePt t="100585" x="4256088" y="4241800"/>
          <p14:tracePt t="100601" x="4305300" y="4217988"/>
          <p14:tracePt t="100603" x="4318000" y="4205288"/>
          <p14:tracePt t="100619" x="4330700" y="4192588"/>
          <p14:tracePt t="100636" x="4343400" y="4192588"/>
          <p14:tracePt t="100666" x="4343400" y="4179888"/>
          <p14:tracePt t="100688" x="4330700" y="4179888"/>
          <p14:tracePt t="100695" x="4305300" y="4179888"/>
          <p14:tracePt t="100703" x="4268788" y="4179888"/>
          <p14:tracePt t="100718" x="4205288" y="4179888"/>
          <p14:tracePt t="100735" x="4117975" y="4179888"/>
          <p14:tracePt t="100752" x="4030663" y="4179888"/>
          <p14:tracePt t="100768" x="3968750" y="4179888"/>
          <p14:tracePt t="100785" x="3917950" y="4179888"/>
          <p14:tracePt t="100801" x="3867150" y="4179888"/>
          <p14:tracePt t="100802" x="3856038" y="4179888"/>
          <p14:tracePt t="100818" x="3830638" y="4179888"/>
          <p14:tracePt t="100834" x="3817938" y="4179888"/>
          <p14:tracePt t="100852" x="3805238" y="4179888"/>
          <p14:tracePt t="101247" x="3792538" y="4179888"/>
          <p14:tracePt t="101254" x="3767138" y="4179888"/>
          <p14:tracePt t="101263" x="3756025" y="4192588"/>
          <p14:tracePt t="101269" x="3717925" y="4192588"/>
          <p14:tracePt t="101285" x="3654425" y="4192588"/>
          <p14:tracePt t="101301" x="3541713" y="4205288"/>
          <p14:tracePt t="101318" x="3405188" y="4217988"/>
          <p14:tracePt t="101335" x="3254375" y="4217988"/>
          <p14:tracePt t="101351" x="3141663" y="4217988"/>
          <p14:tracePt t="101368" x="3028950" y="4217988"/>
          <p14:tracePt t="101369" x="2979738" y="4230688"/>
          <p14:tracePt t="101385" x="2854325" y="4241800"/>
          <p14:tracePt t="101401" x="2754313" y="4267200"/>
          <p14:tracePt t="101418" x="2678113" y="4267200"/>
          <p14:tracePt t="101435" x="2616200" y="4279900"/>
          <p14:tracePt t="101452" x="2578100" y="4292600"/>
          <p14:tracePt t="101469" x="2541588" y="4305300"/>
          <p14:tracePt t="101485" x="2541588" y="4318000"/>
          <p14:tracePt t="101501" x="2528888" y="4318000"/>
          <p14:tracePt t="101646" x="2528888" y="4330700"/>
          <p14:tracePt t="101653" x="2554288" y="4330700"/>
          <p14:tracePt t="101661" x="2578100" y="4330700"/>
          <p14:tracePt t="101669" x="2616200" y="4341813"/>
          <p14:tracePt t="101685" x="2703513" y="4367213"/>
          <p14:tracePt t="101701" x="2816225" y="4379913"/>
          <p14:tracePt t="101718" x="2954338" y="4418013"/>
          <p14:tracePt t="101735" x="3092450" y="4443413"/>
          <p14:tracePt t="101751" x="3205163" y="4467225"/>
          <p14:tracePt t="101752" x="3241675" y="4467225"/>
          <p14:tracePt t="101769" x="3317875" y="4479925"/>
          <p14:tracePt t="101785" x="3367088" y="4492625"/>
          <p14:tracePt t="101801" x="3417888" y="4505325"/>
          <p14:tracePt t="101818" x="3441700" y="4518025"/>
          <p14:tracePt t="101835" x="3467100" y="4518025"/>
          <p14:tracePt t="101852" x="3479800" y="4518025"/>
          <p14:tracePt t="102120" x="3467100" y="4518025"/>
          <p14:tracePt t="102129" x="3441700" y="4518025"/>
          <p14:tracePt t="102136" x="3405188" y="4518025"/>
          <p14:tracePt t="102152" x="3317875" y="4518025"/>
          <p14:tracePt t="102168" x="3192463" y="4518025"/>
          <p14:tracePt t="102185" x="3041650" y="4518025"/>
          <p14:tracePt t="102202" x="2890838" y="4518025"/>
          <p14:tracePt t="102218" x="2716213" y="4505325"/>
          <p14:tracePt t="102235" x="2465388" y="4492625"/>
          <p14:tracePt t="102251" x="2352675" y="4492625"/>
          <p14:tracePt t="102268" x="2278063" y="4492625"/>
          <p14:tracePt t="102285" x="2239963" y="4492625"/>
          <p14:tracePt t="102302" x="2216150" y="4492625"/>
          <p14:tracePt t="102318" x="2203450" y="4492625"/>
          <p14:tracePt t="102319" x="2190750" y="4492625"/>
          <p14:tracePt t="103025" x="2203450" y="4492625"/>
          <p14:tracePt t="103032" x="2216150" y="4492625"/>
          <p14:tracePt t="103039" x="2228850" y="4492625"/>
          <p14:tracePt t="103051" x="2252663" y="4492625"/>
          <p14:tracePt t="103068" x="2316163" y="4492625"/>
          <p14:tracePt t="103086" x="2465388" y="4505325"/>
          <p14:tracePt t="103102" x="2578100" y="4518025"/>
          <p14:tracePt t="103118" x="2716213" y="4530725"/>
          <p14:tracePt t="103135" x="2828925" y="4543425"/>
          <p14:tracePt t="103151" x="2890838" y="4543425"/>
          <p14:tracePt t="103169" x="2954338" y="4554538"/>
          <p14:tracePt t="103185" x="3003550" y="4567238"/>
          <p14:tracePt t="103201" x="3041650" y="4567238"/>
          <p14:tracePt t="103219" x="3054350" y="4567238"/>
          <p14:tracePt t="103235" x="3067050" y="4567238"/>
          <p14:tracePt t="103254" x="3079750" y="4567238"/>
          <p14:tracePt t="104013" x="3067050" y="4567238"/>
          <p14:tracePt t="104020" x="3028950" y="4567238"/>
          <p14:tracePt t="104029" x="2979738" y="4567238"/>
          <p14:tracePt t="104036" x="2916238" y="4567238"/>
          <p14:tracePt t="104052" x="2716213" y="4567238"/>
          <p14:tracePt t="104068" x="2503488" y="4567238"/>
          <p14:tracePt t="104085" x="2316163" y="4567238"/>
          <p14:tracePt t="104101" x="2178050" y="4567238"/>
          <p14:tracePt t="104118" x="2065338" y="4567238"/>
          <p14:tracePt t="104136" x="1965325" y="4543425"/>
          <p14:tracePt t="104152" x="1939925" y="4530725"/>
          <p14:tracePt t="104168" x="1927225" y="4518025"/>
          <p14:tracePt t="104185" x="1927225" y="4505325"/>
          <p14:tracePt t="104201" x="1927225" y="4467225"/>
          <p14:tracePt t="104219" x="1939925" y="4443413"/>
          <p14:tracePt t="104235" x="2027238" y="4354513"/>
          <p14:tracePt t="104252" x="2116138" y="4305300"/>
          <p14:tracePt t="104268" x="2228850" y="4267200"/>
          <p14:tracePt t="104285" x="2328863" y="4217988"/>
          <p14:tracePt t="104302" x="2416175" y="4192588"/>
          <p14:tracePt t="104318" x="2465388" y="4179888"/>
          <p14:tracePt t="104335" x="2478088" y="4179888"/>
          <p14:tracePt t="104351" x="2490788" y="4179888"/>
          <p14:tracePt t="104756" x="2478088" y="4179888"/>
          <p14:tracePt t="104772" x="2452688" y="4179888"/>
          <p14:tracePt t="104780" x="2428875" y="4179888"/>
          <p14:tracePt t="104787" x="2390775" y="4179888"/>
          <p14:tracePt t="104801" x="2352675" y="4179888"/>
          <p14:tracePt t="104802" x="2303463" y="4179888"/>
          <p14:tracePt t="104818" x="2203450" y="4179888"/>
          <p14:tracePt t="104835" x="2027238" y="4179888"/>
          <p14:tracePt t="104851" x="1839913" y="4179888"/>
          <p14:tracePt t="104868" x="1677988" y="4179888"/>
          <p14:tracePt t="104885" x="1552575" y="4179888"/>
          <p14:tracePt t="104886" x="1501775" y="4179888"/>
          <p14:tracePt t="104902" x="1427163" y="4179888"/>
          <p14:tracePt t="104918" x="1389063" y="4179888"/>
          <p14:tracePt t="104935" x="1363663" y="4179888"/>
          <p14:tracePt t="104951" x="1339850" y="4179888"/>
          <p14:tracePt t="104968" x="1327150" y="4179888"/>
          <p14:tracePt t="104987" x="1314450" y="4179888"/>
          <p14:tracePt t="105002" x="1301750" y="4179888"/>
          <p14:tracePt t="105018" x="1276350" y="4192588"/>
          <p14:tracePt t="105035" x="1263650" y="4205288"/>
          <p14:tracePt t="105051" x="1252538" y="4205288"/>
          <p14:tracePt t="105068" x="1239838" y="4205288"/>
          <p14:tracePt t="105086" x="1227138" y="4205288"/>
          <p14:tracePt t="105117" x="1214438" y="4205288"/>
          <p14:tracePt t="105140" x="1201738" y="4217988"/>
          <p14:tracePt t="105155" x="1189038" y="4217988"/>
          <p14:tracePt t="105163" x="1189038" y="4230688"/>
          <p14:tracePt t="105170" x="1176338" y="4230688"/>
          <p14:tracePt t="105185" x="1163638" y="4241800"/>
          <p14:tracePt t="105201" x="1163638" y="4254500"/>
          <p14:tracePt t="105554" x="1176338" y="4254500"/>
          <p14:tracePt t="105561" x="1201738" y="4254500"/>
          <p14:tracePt t="105569" x="1227138" y="4254500"/>
          <p14:tracePt t="105585" x="1314450" y="4254500"/>
          <p14:tracePt t="105601" x="1439863" y="4254500"/>
          <p14:tracePt t="105619" x="1627188" y="4254500"/>
          <p14:tracePt t="105636" x="1814513" y="4254500"/>
          <p14:tracePt t="105637" x="1878013" y="4254500"/>
          <p14:tracePt t="105651" x="1965325" y="4254500"/>
          <p14:tracePt t="105652" x="2027238" y="4254500"/>
          <p14:tracePt t="105669" x="2165350" y="4254500"/>
          <p14:tracePt t="105685" x="2278063" y="4254500"/>
          <p14:tracePt t="105702" x="2352675" y="4254500"/>
          <p14:tracePt t="105718" x="2390775" y="4254500"/>
          <p14:tracePt t="105735" x="2416175" y="4254500"/>
          <p14:tracePt t="105751" x="2428875" y="4254500"/>
          <p14:tracePt t="105769" x="2441575" y="4254500"/>
          <p14:tracePt t="105822" x="2428875" y="4254500"/>
          <p14:tracePt t="105829" x="2403475" y="4254500"/>
          <p14:tracePt t="105837" x="2390775" y="4267200"/>
          <p14:tracePt t="105852" x="2339975" y="4292600"/>
          <p14:tracePt t="105869" x="2303463" y="4305300"/>
          <p14:tracePt t="105885" x="2252663" y="4330700"/>
          <p14:tracePt t="105901" x="2190750" y="4354513"/>
          <p14:tracePt t="105918" x="2127250" y="4367213"/>
          <p14:tracePt t="105935" x="2065338" y="4367213"/>
          <p14:tracePt t="105936" x="2039938" y="4367213"/>
          <p14:tracePt t="105952" x="1978025" y="4379913"/>
          <p14:tracePt t="105968" x="1952625" y="4379913"/>
          <p14:tracePt t="105985" x="1927225" y="4379913"/>
          <p14:tracePt t="106002" x="1914525" y="4379913"/>
          <p14:tracePt t="106018" x="1903413" y="4379913"/>
          <p14:tracePt t="106059" x="1903413" y="4367213"/>
          <p14:tracePt t="106075" x="1903413" y="4354513"/>
          <p14:tracePt t="106082" x="1939925" y="4341813"/>
          <p14:tracePt t="106090" x="1965325" y="4305300"/>
          <p14:tracePt t="106101" x="2003425" y="4305300"/>
          <p14:tracePt t="106118" x="2103438" y="4241800"/>
          <p14:tracePt t="106135" x="2216150" y="4192588"/>
          <p14:tracePt t="106135" x="2278063" y="4179888"/>
          <p14:tracePt t="106151" x="2390775" y="4129088"/>
          <p14:tracePt t="106168" x="2428875" y="4117975"/>
          <p14:tracePt t="106185" x="2452688" y="4117975"/>
          <p14:tracePt t="106201" x="2465388" y="4117975"/>
          <p14:tracePt t="106235" x="2452688" y="4117975"/>
          <p14:tracePt t="106243" x="2416175" y="4117975"/>
          <p14:tracePt t="106251" x="2378075" y="4117975"/>
          <p14:tracePt t="106269" x="2252663" y="4117975"/>
          <p14:tracePt t="106285" x="2090738" y="4141788"/>
          <p14:tracePt t="106302" x="1978025" y="4154488"/>
          <p14:tracePt t="106318" x="1878013" y="4167188"/>
          <p14:tracePt t="106319" x="1852613" y="4179888"/>
          <p14:tracePt t="106335" x="1827213" y="4179888"/>
          <p14:tracePt t="106351" x="1801813" y="4179888"/>
          <p14:tracePt t="106374" x="1790700" y="4179888"/>
          <p14:tracePt t="106427" x="1814513" y="4179888"/>
          <p14:tracePt t="106435" x="1839913" y="4179888"/>
          <p14:tracePt t="106442" x="1878013" y="4167188"/>
          <p14:tracePt t="106452" x="1927225" y="4154488"/>
          <p14:tracePt t="106468" x="2052638" y="4129088"/>
          <p14:tracePt t="106485" x="2252663" y="4092575"/>
          <p14:tracePt t="106501" x="2441575" y="4067175"/>
          <p14:tracePt t="106519" x="2603500" y="4054475"/>
          <p14:tracePt t="106519" x="2654300" y="4054475"/>
          <p14:tracePt t="106535" x="2741613" y="4054475"/>
          <p14:tracePt t="106551" x="2778125" y="4054475"/>
          <p14:tracePt t="106568" x="2790825" y="4054475"/>
          <p14:tracePt t="106603" x="2767013" y="4067175"/>
          <p14:tracePt t="106612" x="2728913" y="4079875"/>
          <p14:tracePt t="106619" x="2667000" y="4092575"/>
          <p14:tracePt t="106635" x="2503488" y="4141788"/>
          <p14:tracePt t="106652" x="2316163" y="4192588"/>
          <p14:tracePt t="106668" x="2116138" y="4217988"/>
          <p14:tracePt t="106685" x="1952625" y="4241800"/>
          <p14:tracePt t="106702" x="1852613" y="4241800"/>
          <p14:tracePt t="106719" x="1765300" y="4241800"/>
          <p14:tracePt t="106735" x="1752600" y="4241800"/>
          <p14:tracePt t="106751" x="1739900" y="4241800"/>
          <p14:tracePt t="106768" x="1727200" y="4241800"/>
          <p14:tracePt t="106787" x="1739900" y="4241800"/>
          <p14:tracePt t="106802" x="1778000" y="4217988"/>
          <p14:tracePt t="106802" x="1814513" y="4217988"/>
          <p14:tracePt t="106818" x="1903413" y="4167188"/>
          <p14:tracePt t="106835" x="2052638" y="4117975"/>
          <p14:tracePt t="106852" x="2239963" y="4092575"/>
          <p14:tracePt t="106868" x="2390775" y="4067175"/>
          <p14:tracePt t="106885" x="2554288" y="4067175"/>
          <p14:tracePt t="106902" x="2628900" y="4067175"/>
          <p14:tracePt t="106902" x="2667000" y="4067175"/>
          <p14:tracePt t="106918" x="2678113" y="4067175"/>
          <p14:tracePt t="106935" x="2703513" y="4067175"/>
          <p14:tracePt t="106951" x="2716213" y="4067175"/>
          <p14:tracePt t="106968" x="2703513" y="4067175"/>
          <p14:tracePt t="106985" x="2628900" y="4092575"/>
          <p14:tracePt t="107002" x="2441575" y="4141788"/>
          <p14:tracePt t="107018" x="2328863" y="4167188"/>
          <p14:tracePt t="107035" x="2216150" y="4179888"/>
          <p14:tracePt t="107051" x="2165350" y="4179888"/>
          <p14:tracePt t="107068" x="2127250" y="4179888"/>
          <p14:tracePt t="107085" x="2116138" y="4179888"/>
          <p14:tracePt t="107148" x="2127250" y="4179888"/>
          <p14:tracePt t="107155" x="2165350" y="4179888"/>
          <p14:tracePt t="107163" x="2203450" y="4179888"/>
          <p14:tracePt t="107170" x="2265363" y="4167188"/>
          <p14:tracePt t="107185" x="2441575" y="4141788"/>
          <p14:tracePt t="107201" x="2616200" y="4105275"/>
          <p14:tracePt t="107218" x="2741613" y="4092575"/>
          <p14:tracePt t="107235" x="2841625" y="4079875"/>
          <p14:tracePt t="107252" x="2903538" y="4079875"/>
          <p14:tracePt t="107269" x="2941638" y="4079875"/>
          <p14:tracePt t="107285" x="2967038" y="4079875"/>
          <p14:tracePt t="107308" x="2954338" y="4079875"/>
          <p14:tracePt t="107318" x="2928938" y="4067175"/>
          <p14:tracePt t="107335" x="2816225" y="4067175"/>
          <p14:tracePt t="107352" x="2641600" y="4054475"/>
          <p14:tracePt t="107368" x="2390775" y="4054475"/>
          <p14:tracePt t="107385" x="2039938" y="4041775"/>
          <p14:tracePt t="107401" x="1878013" y="4041775"/>
          <p14:tracePt t="107418" x="1790700" y="4041775"/>
          <p14:tracePt t="107435" x="1727200" y="4041775"/>
          <p14:tracePt t="107451" x="1714500" y="4041775"/>
          <p14:tracePt t="107492" x="1714500" y="4029075"/>
          <p14:tracePt t="107500" x="1739900" y="4029075"/>
          <p14:tracePt t="107507" x="1778000" y="4029075"/>
          <p14:tracePt t="107518" x="1814513" y="4017963"/>
          <p14:tracePt t="107535" x="1965325" y="3992563"/>
          <p14:tracePt t="107551" x="2127250" y="3967163"/>
          <p14:tracePt t="107568" x="2339975" y="3941763"/>
          <p14:tracePt t="107585" x="2528888" y="3929063"/>
          <p14:tracePt t="107602" x="2578100" y="3929063"/>
          <p14:tracePt t="107618" x="2603500" y="3929063"/>
          <p14:tracePt t="107635" x="2616200" y="3929063"/>
          <p14:tracePt t="107653" x="2590800" y="3929063"/>
          <p14:tracePt t="107669" x="2490788" y="3929063"/>
          <p14:tracePt t="107685" x="2339975" y="3929063"/>
          <p14:tracePt t="107701" x="2152650" y="3954463"/>
          <p14:tracePt t="107718" x="2027238" y="3979863"/>
          <p14:tracePt t="107735" x="1927225" y="3992563"/>
          <p14:tracePt t="107751" x="1890713" y="3992563"/>
          <p14:tracePt t="107769" x="1865313" y="3992563"/>
          <p14:tracePt t="107785" x="1852613" y="3992563"/>
          <p14:tracePt t="107830" x="1852613" y="4005263"/>
          <p14:tracePt t="107845" x="1865313" y="4005263"/>
          <p14:tracePt t="107852" x="1865313" y="4017963"/>
          <p14:tracePt t="107860" x="1878013" y="4017963"/>
          <p14:tracePt t="107868" x="1878013" y="4029075"/>
          <p14:tracePt t="107885" x="1903413" y="4041775"/>
          <p14:tracePt t="107902" x="1914525" y="4041775"/>
          <p14:tracePt t="107918" x="1927225" y="4054475"/>
          <p14:tracePt t="107935" x="1939925" y="4067175"/>
          <p14:tracePt t="107952" x="1939925" y="4079875"/>
          <p14:tracePt t="107969" x="1939925" y="4117975"/>
          <p14:tracePt t="107985" x="1914525" y="4154488"/>
          <p14:tracePt t="108001" x="1865313" y="4192588"/>
          <p14:tracePt t="108018" x="1790700" y="4254500"/>
          <p14:tracePt t="108035" x="1689100" y="4318000"/>
          <p14:tracePt t="108052" x="1552575" y="4405313"/>
          <p14:tracePt t="108068" x="1501775" y="4443413"/>
          <p14:tracePt t="108085" x="1465263" y="4467225"/>
          <p14:tracePt t="108102" x="1439863" y="4479925"/>
          <p14:tracePt t="108118" x="1427163" y="4479925"/>
          <p14:tracePt t="108451" x="1452563" y="4479925"/>
          <p14:tracePt t="108458" x="1476375" y="4467225"/>
          <p14:tracePt t="108468" x="1514475" y="4467225"/>
          <p14:tracePt t="108485" x="1639888" y="4430713"/>
          <p14:tracePt t="108501" x="1814513" y="4418013"/>
          <p14:tracePt t="108519" x="2116138" y="4379913"/>
          <p14:tracePt t="108535" x="2303463" y="4367213"/>
          <p14:tracePt t="108552" x="2503488" y="4354513"/>
          <p14:tracePt t="108569" x="2667000" y="4354513"/>
          <p14:tracePt t="108585" x="2790825" y="4354513"/>
          <p14:tracePt t="108602" x="2903538" y="4354513"/>
          <p14:tracePt t="108619" x="2979738" y="4354513"/>
          <p14:tracePt t="108635" x="3003550" y="4354513"/>
          <p14:tracePt t="108672" x="2992438" y="4367213"/>
          <p14:tracePt t="108680" x="2967038" y="4379913"/>
          <p14:tracePt t="108691" x="2941638" y="4392613"/>
          <p14:tracePt t="108701" x="2879725" y="4418013"/>
          <p14:tracePt t="108719" x="2641600" y="4467225"/>
          <p14:tracePt t="108735" x="2403475" y="4505325"/>
          <p14:tracePt t="108752" x="2203450" y="4505325"/>
          <p14:tracePt t="108768" x="2039938" y="4505325"/>
          <p14:tracePt t="108785" x="1890713" y="4505325"/>
          <p14:tracePt t="108801" x="1778000" y="4505325"/>
          <p14:tracePt t="108802" x="1765300" y="4505325"/>
          <p14:tracePt t="108819" x="1727200" y="4492625"/>
          <p14:tracePt t="108835" x="1714500" y="4492625"/>
          <p14:tracePt t="108851" x="1701800" y="4492625"/>
          <p14:tracePt t="108887" x="1701800" y="4479925"/>
          <p14:tracePt t="108903" x="1714500" y="4467225"/>
          <p14:tracePt t="108910" x="1739900" y="4443413"/>
          <p14:tracePt t="108918" x="1778000" y="4443413"/>
          <p14:tracePt t="108935" x="1890713" y="4418013"/>
          <p14:tracePt t="108952" x="2052638" y="4379913"/>
          <p14:tracePt t="108969" x="2216150" y="4367213"/>
          <p14:tracePt t="108985" x="2352675" y="4341813"/>
          <p14:tracePt t="109002" x="2478088" y="4341813"/>
          <p14:tracePt t="109019" x="2554288" y="4341813"/>
          <p14:tracePt t="109035" x="2578100" y="4341813"/>
          <p14:tracePt t="109052" x="2603500" y="4341813"/>
          <p14:tracePt t="109110" x="2590800" y="4341813"/>
          <p14:tracePt t="109118" x="2528888" y="4341813"/>
          <p14:tracePt t="109124" x="2478088" y="4354513"/>
          <p14:tracePt t="109135" x="2390775" y="4379913"/>
          <p14:tracePt t="109152" x="2203450" y="4405313"/>
          <p14:tracePt t="109169" x="2014538" y="4418013"/>
          <p14:tracePt t="109185" x="1778000" y="4430713"/>
          <p14:tracePt t="109202" x="1665288" y="4430713"/>
          <p14:tracePt t="109218" x="1601788" y="4430713"/>
          <p14:tracePt t="109235" x="1577975" y="4430713"/>
          <p14:tracePt t="109252" x="1565275" y="4430713"/>
          <p14:tracePt t="109269" x="1552575" y="4430713"/>
          <p14:tracePt t="109355" x="1565275" y="4430713"/>
          <p14:tracePt t="109362" x="1577975" y="4430713"/>
          <p14:tracePt t="109369" x="1601788" y="4418013"/>
          <p14:tracePt t="109385" x="1701800" y="4418013"/>
          <p14:tracePt t="109402" x="1814513" y="4418013"/>
          <p14:tracePt t="109418" x="1990725" y="4405313"/>
          <p14:tracePt t="109435" x="2103438" y="4392613"/>
          <p14:tracePt t="109451" x="2190750" y="4392613"/>
          <p14:tracePt t="109468" x="2290763" y="4392613"/>
          <p14:tracePt t="109485" x="2416175" y="4392613"/>
          <p14:tracePt t="109502" x="2490788" y="4392613"/>
          <p14:tracePt t="109518" x="2541588" y="4392613"/>
          <p14:tracePt t="109535" x="2590800" y="4392613"/>
          <p14:tracePt t="109552" x="2603500" y="4392613"/>
          <p14:tracePt t="109568" x="2616200" y="4392613"/>
          <p14:tracePt t="109623" x="2590800" y="4405313"/>
          <p14:tracePt t="109630" x="2565400" y="4405313"/>
          <p14:tracePt t="109638" x="2516188" y="4430713"/>
          <p14:tracePt t="109652" x="2465388" y="4454525"/>
          <p14:tracePt t="109669" x="2228850" y="4530725"/>
          <p14:tracePt t="109685" x="2052638" y="4567238"/>
          <p14:tracePt t="109702" x="1914525" y="4592638"/>
          <p14:tracePt t="109718" x="1801813" y="4605338"/>
          <p14:tracePt t="109735" x="1714500" y="4605338"/>
          <p14:tracePt t="109752" x="1639888" y="4605338"/>
          <p14:tracePt t="109753" x="1601788" y="4605338"/>
          <p14:tracePt t="109769" x="1552575" y="4605338"/>
          <p14:tracePt t="109785" x="1501775" y="4605338"/>
          <p14:tracePt t="109801" x="1465263" y="4592638"/>
          <p14:tracePt t="109818" x="1452563" y="4592638"/>
          <p14:tracePt t="109835" x="1439863" y="4592638"/>
          <p14:tracePt t="109852" x="1427163" y="4592638"/>
          <p14:tracePt t="109891" x="1427163" y="4579938"/>
          <p14:tracePt t="109914" x="1427163" y="4567238"/>
          <p14:tracePt t="109921" x="1439863" y="4567238"/>
          <p14:tracePt t="109929" x="1476375" y="4543425"/>
          <p14:tracePt t="109937" x="1501775" y="4530725"/>
          <p14:tracePt t="109952" x="1614488" y="4492625"/>
          <p14:tracePt t="109968" x="1790700" y="4454525"/>
          <p14:tracePt t="109985" x="2003425" y="4418013"/>
          <p14:tracePt t="110002" x="2216150" y="4392613"/>
          <p14:tracePt t="110018" x="2452688" y="4367213"/>
          <p14:tracePt t="110035" x="2667000" y="4354513"/>
          <p14:tracePt t="110052" x="2967038" y="4354513"/>
          <p14:tracePt t="110068" x="3103563" y="4354513"/>
          <p14:tracePt t="110085" x="3241675" y="4354513"/>
          <p14:tracePt t="110102" x="3341688" y="4354513"/>
          <p14:tracePt t="110118" x="3405188" y="4354513"/>
          <p14:tracePt t="110135" x="3441700" y="4354513"/>
          <p14:tracePt t="110152" x="3454400" y="4354513"/>
          <p14:tracePt t="110198" x="3417888" y="4354513"/>
          <p14:tracePt t="110205" x="3354388" y="4354513"/>
          <p14:tracePt t="110213" x="3305175" y="4379913"/>
          <p14:tracePt t="110220" x="3216275" y="4379913"/>
          <p14:tracePt t="110235" x="3028950" y="4392613"/>
          <p14:tracePt t="110251" x="2828925" y="4392613"/>
          <p14:tracePt t="110269" x="2667000" y="4392613"/>
          <p14:tracePt t="110285" x="2528888" y="4392613"/>
          <p14:tracePt t="110302" x="2416175" y="4405313"/>
          <p14:tracePt t="110319" x="2365375" y="4405313"/>
          <p14:tracePt t="110335" x="2328863" y="4405313"/>
          <p14:tracePt t="110351" x="2316163" y="4405313"/>
          <p14:tracePt t="110435" x="2339975" y="4405313"/>
          <p14:tracePt t="110442" x="2352675" y="4392613"/>
          <p14:tracePt t="110451" x="2378075" y="4392613"/>
          <p14:tracePt t="110468" x="2452688" y="4379913"/>
          <p14:tracePt t="110485" x="2541588" y="4367213"/>
          <p14:tracePt t="110501" x="2678113" y="4354513"/>
          <p14:tracePt t="110519" x="2841625" y="4354513"/>
          <p14:tracePt t="110535" x="2941638" y="4354513"/>
          <p14:tracePt t="110551" x="3041650" y="4354513"/>
          <p14:tracePt t="110568" x="3116263" y="4354513"/>
          <p14:tracePt t="110585" x="3154363" y="4354513"/>
          <p14:tracePt t="110602" x="3205163" y="4354513"/>
          <p14:tracePt t="110619" x="3254375" y="4354513"/>
          <p14:tracePt t="110636" x="3267075" y="4354513"/>
          <p14:tracePt t="110651" x="3292475" y="4354513"/>
          <p14:tracePt t="110668" x="3317875" y="4354513"/>
          <p14:tracePt t="110687" x="3328988" y="4367213"/>
          <p14:tracePt t="110710" x="3341688" y="4367213"/>
          <p14:tracePt t="110726" x="3354388" y="4367213"/>
          <p14:tracePt t="111354" x="3341688" y="4367213"/>
          <p14:tracePt t="111362" x="3328988" y="4367213"/>
          <p14:tracePt t="111370" x="3305175" y="4367213"/>
          <p14:tracePt t="111385" x="3228975" y="4367213"/>
          <p14:tracePt t="111402" x="3154363" y="4367213"/>
          <p14:tracePt t="111418" x="3003550" y="4367213"/>
          <p14:tracePt t="111435" x="2816225" y="4367213"/>
          <p14:tracePt t="111451" x="2654300" y="4367213"/>
          <p14:tracePt t="111468" x="2516188" y="4367213"/>
          <p14:tracePt t="111469" x="2478088" y="4367213"/>
          <p14:tracePt t="111485" x="2416175" y="4367213"/>
          <p14:tracePt t="111502" x="2378075" y="4367213"/>
          <p14:tracePt t="111518" x="2352675" y="4367213"/>
          <p14:tracePt t="111584" x="2365375" y="4367213"/>
          <p14:tracePt t="111592" x="2403475" y="4367213"/>
          <p14:tracePt t="111601" x="2452688" y="4367213"/>
          <p14:tracePt t="111618" x="2641600" y="4367213"/>
          <p14:tracePt t="111635" x="2867025" y="4392613"/>
          <p14:tracePt t="111652" x="3116263" y="4392613"/>
          <p14:tracePt t="111653" x="3228975" y="4392613"/>
          <p14:tracePt t="111669" x="3392488" y="4392613"/>
          <p14:tracePt t="111685" x="3505200" y="4392613"/>
          <p14:tracePt t="111701" x="3605213" y="4405313"/>
          <p14:tracePt t="111718" x="3679825" y="4405313"/>
          <p14:tracePt t="111735" x="3705225" y="4405313"/>
          <p14:tracePt t="112152" x="3730625" y="4405313"/>
          <p14:tracePt t="112159" x="3767138" y="4405313"/>
          <p14:tracePt t="112168" x="3817938" y="4418013"/>
          <p14:tracePt t="112185" x="3968750" y="4430713"/>
          <p14:tracePt t="112202" x="4205288" y="4443413"/>
          <p14:tracePt t="112219" x="4456113" y="4454525"/>
          <p14:tracePt t="112235" x="4794250" y="4479925"/>
          <p14:tracePt t="112252" x="4981575" y="4479925"/>
          <p14:tracePt t="112269" x="5119688" y="4492625"/>
          <p14:tracePt t="112285" x="5181600" y="4492625"/>
          <p14:tracePt t="112302" x="5207000" y="4492625"/>
          <p14:tracePt t="112319" x="5232400" y="4492625"/>
          <p14:tracePt t="112335" x="5245100" y="4492625"/>
          <p14:tracePt t="112373" x="5232400" y="4505325"/>
          <p14:tracePt t="112381" x="5181600" y="4518025"/>
          <p14:tracePt t="112388" x="5145088" y="4518025"/>
          <p14:tracePt t="112401" x="5094288" y="4530725"/>
          <p14:tracePt t="112419" x="4945063" y="4543425"/>
          <p14:tracePt t="112420" x="4856163" y="4554538"/>
          <p14:tracePt t="112435" x="4681538" y="4579938"/>
          <p14:tracePt t="112451" x="4581525" y="4592638"/>
          <p14:tracePt t="112468" x="4506913" y="4605338"/>
          <p14:tracePt t="112485" x="4456113" y="4605338"/>
          <p14:tracePt t="112501" x="4430713" y="4605338"/>
          <p14:tracePt t="112519" x="4418013" y="4605338"/>
          <p14:tracePt t="113569" x="4394200" y="4605338"/>
          <p14:tracePt t="113577" x="4381500" y="4618038"/>
          <p14:tracePt t="113585" x="4356100" y="4618038"/>
          <p14:tracePt t="113602" x="4318000" y="4618038"/>
          <p14:tracePt t="113618" x="4256088" y="4630738"/>
          <p14:tracePt t="113635" x="4156075" y="4630738"/>
          <p14:tracePt t="113652" x="4017963" y="4630738"/>
          <p14:tracePt t="113669" x="3856038" y="4630738"/>
          <p14:tracePt t="113685" x="3730625" y="4630738"/>
          <p14:tracePt t="113702" x="3630613" y="4618038"/>
          <p14:tracePt t="113719" x="3530600" y="4618038"/>
          <p14:tracePt t="113735" x="3441700" y="4618038"/>
          <p14:tracePt t="113751" x="3379788" y="4618038"/>
          <p14:tracePt t="113752" x="3354388" y="4605338"/>
          <p14:tracePt t="113768" x="3341688" y="4605338"/>
          <p14:tracePt t="113785" x="3317875" y="4605338"/>
          <p14:tracePt t="113814" x="3305175" y="4605338"/>
          <p14:tracePt t="113899" x="3317875" y="4605338"/>
          <p14:tracePt t="113906" x="3341688" y="4605338"/>
          <p14:tracePt t="113919" x="3367088" y="4605338"/>
          <p14:tracePt t="113935" x="3441700" y="4605338"/>
          <p14:tracePt t="113936" x="3492500" y="4605338"/>
          <p14:tracePt t="113952" x="3579813" y="4605338"/>
          <p14:tracePt t="113968" x="3643313" y="4605338"/>
          <p14:tracePt t="113969" x="3705225" y="4605338"/>
          <p14:tracePt t="113985" x="3767138" y="4605338"/>
          <p14:tracePt t="114002" x="3792538" y="4605338"/>
          <p14:tracePt t="114019" x="3817938" y="4605338"/>
          <p14:tracePt t="114068" x="3792538" y="4605338"/>
          <p14:tracePt t="114075" x="3756025" y="4605338"/>
          <p14:tracePt t="114085" x="3692525" y="4618038"/>
          <p14:tracePt t="114102" x="3592513" y="4656138"/>
          <p14:tracePt t="114118" x="3429000" y="4667250"/>
          <p14:tracePt t="114135" x="3241675" y="4692650"/>
          <p14:tracePt t="114136" x="3154363" y="4705350"/>
          <p14:tracePt t="114152" x="2992438" y="4718050"/>
          <p14:tracePt t="114168" x="2816225" y="4730750"/>
          <p14:tracePt t="114185" x="2667000" y="4756150"/>
          <p14:tracePt t="114202" x="2503488" y="4792663"/>
          <p14:tracePt t="114219" x="2365375" y="4830763"/>
          <p14:tracePt t="114235" x="2216150" y="4879975"/>
          <p14:tracePt t="114251" x="2127250" y="4905375"/>
          <p14:tracePt t="114268" x="2090738" y="4905375"/>
          <p14:tracePt t="114285" x="2065338" y="4918075"/>
          <p14:tracePt t="114520" x="2052638" y="4930775"/>
          <p14:tracePt t="114527" x="2027238" y="4943475"/>
          <p14:tracePt t="114535" x="2014538" y="4943475"/>
          <p14:tracePt t="114552" x="1914525" y="4981575"/>
          <p14:tracePt t="114568" x="1739900" y="5030788"/>
          <p14:tracePt t="114585" x="1539875" y="5092700"/>
          <p14:tracePt t="114602" x="1339850" y="5130800"/>
          <p14:tracePt t="114619" x="1014413" y="5205413"/>
          <p14:tracePt t="114635" x="850900" y="5256213"/>
          <p14:tracePt t="114652" x="712788" y="5305425"/>
          <p14:tracePt t="114668" x="600075" y="5330825"/>
          <p14:tracePt t="114685" x="538163" y="5356225"/>
          <p14:tracePt t="114702" x="488950" y="5368925"/>
          <p14:tracePt t="114719" x="463550" y="5368925"/>
          <p14:tracePt t="114735" x="450850" y="5368925"/>
          <p14:tracePt t="115041" x="463550" y="5368925"/>
          <p14:tracePt t="115049" x="476250" y="5368925"/>
          <p14:tracePt t="115056" x="488950" y="5368925"/>
          <p14:tracePt t="115068" x="512763" y="5368925"/>
          <p14:tracePt t="115085" x="576263" y="5381625"/>
          <p14:tracePt t="115102" x="712788" y="5394325"/>
          <p14:tracePt t="115119" x="838200" y="5407025"/>
          <p14:tracePt t="115135" x="976313" y="5430838"/>
          <p14:tracePt t="115152" x="1127125" y="5443538"/>
          <p14:tracePt t="115169" x="1201738" y="5456238"/>
          <p14:tracePt t="115185" x="1227138" y="5456238"/>
          <p14:tracePt t="115202" x="1239838" y="5456238"/>
          <p14:tracePt t="115585" x="1227138" y="5430838"/>
          <p14:tracePt t="115593" x="1201738" y="5418138"/>
          <p14:tracePt t="115601" x="1189038" y="5418138"/>
          <p14:tracePt t="115619" x="1139825" y="5394325"/>
          <p14:tracePt t="115635" x="1101725" y="5368925"/>
          <p14:tracePt t="115652" x="1089025" y="5356225"/>
          <p14:tracePt t="115669" x="1063625" y="5356225"/>
          <p14:tracePt t="115669" x="1063625" y="5343525"/>
          <p14:tracePt t="115685" x="1050925" y="5343525"/>
          <p14:tracePt t="115716" x="1050925" y="5330825"/>
          <p14:tracePt t="115754" x="1050925" y="5318125"/>
          <p14:tracePt t="115769" x="1050925" y="5305425"/>
          <p14:tracePt t="115777" x="1050925" y="5294313"/>
          <p14:tracePt t="115785" x="1063625" y="5294313"/>
          <p14:tracePt t="115802" x="1101725" y="5268913"/>
          <p14:tracePt t="115819" x="1139825" y="5243513"/>
          <p14:tracePt t="115835" x="1201738" y="5218113"/>
          <p14:tracePt t="115852" x="1263650" y="5194300"/>
          <p14:tracePt t="115869" x="1363663" y="5168900"/>
          <p14:tracePt t="115885" x="1401763" y="5168900"/>
          <p14:tracePt t="115902" x="1439863" y="5168900"/>
          <p14:tracePt t="115918" x="1452563" y="5168900"/>
          <p14:tracePt t="116313" x="1465263" y="5168900"/>
          <p14:tracePt t="116320" x="1501775" y="5156200"/>
          <p14:tracePt t="116328" x="1539875" y="5156200"/>
          <p14:tracePt t="116336" x="1601788" y="5130800"/>
          <p14:tracePt t="116352" x="1839913" y="5092700"/>
          <p14:tracePt t="116368" x="2127250" y="5068888"/>
          <p14:tracePt t="116385" x="2428875" y="5068888"/>
          <p14:tracePt t="116402" x="2703513" y="5068888"/>
          <p14:tracePt t="116419" x="2928938" y="5068888"/>
          <p14:tracePt t="116435" x="3141663" y="5118100"/>
          <p14:tracePt t="116452" x="3192463" y="5130800"/>
          <p14:tracePt t="116468" x="3216275" y="5143500"/>
          <p14:tracePt t="116485" x="3216275" y="5156200"/>
          <p14:tracePt t="116502" x="3216275" y="5181600"/>
          <p14:tracePt t="116519" x="3128963" y="5218113"/>
          <p14:tracePt t="116535" x="2979738" y="5256213"/>
          <p14:tracePt t="116552" x="2790825" y="5281613"/>
          <p14:tracePt t="116568" x="2641600" y="5281613"/>
          <p14:tracePt t="116585" x="2503488" y="5281613"/>
          <p14:tracePt t="116602" x="2390775" y="5281613"/>
          <p14:tracePt t="116618" x="2290763" y="5281613"/>
          <p14:tracePt t="116619" x="2252663" y="5281613"/>
          <p14:tracePt t="116635" x="2216150" y="5281613"/>
          <p14:tracePt t="116652" x="2165350" y="5268913"/>
          <p14:tracePt t="116668" x="2139950" y="5268913"/>
          <p14:tracePt t="116685" x="2103438" y="5268913"/>
          <p14:tracePt t="116702" x="2078038" y="5268913"/>
          <p14:tracePt t="116719" x="2027238" y="5256213"/>
          <p14:tracePt t="116735" x="1990725" y="5243513"/>
          <p14:tracePt t="116752" x="1965325" y="5243513"/>
          <p14:tracePt t="116769" x="1927225" y="5230813"/>
          <p14:tracePt t="116785" x="1890713" y="5218113"/>
          <p14:tracePt t="116802" x="1852613" y="5218113"/>
          <p14:tracePt t="116802" x="1827213" y="5205413"/>
          <p14:tracePt t="116819" x="1790700" y="5194300"/>
          <p14:tracePt t="116835" x="1752600" y="5194300"/>
          <p14:tracePt t="116852" x="1714500" y="5181600"/>
          <p14:tracePt t="116869" x="1701800" y="5168900"/>
          <p14:tracePt t="116885" x="1689100" y="5168900"/>
          <p14:tracePt t="116902" x="1677988" y="5168900"/>
          <p14:tracePt t="117615" x="1689100" y="5168900"/>
          <p14:tracePt t="117623" x="1714500" y="5168900"/>
          <p14:tracePt t="117635" x="1727200" y="5168900"/>
          <p14:tracePt t="117652" x="1790700" y="5168900"/>
          <p14:tracePt t="117653" x="1827213" y="5168900"/>
          <p14:tracePt t="117668" x="1878013" y="5168900"/>
          <p14:tracePt t="117669" x="1939925" y="5168900"/>
          <p14:tracePt t="117685" x="2090738" y="5205413"/>
          <p14:tracePt t="117702" x="2265363" y="5256213"/>
          <p14:tracePt t="117719" x="2441575" y="5305425"/>
          <p14:tracePt t="117735" x="2616200" y="5343525"/>
          <p14:tracePt t="117752" x="2816225" y="5394325"/>
          <p14:tracePt t="117753" x="2903538" y="5418138"/>
          <p14:tracePt t="117769" x="3054350" y="5468938"/>
          <p14:tracePt t="117785" x="3216275" y="5507038"/>
          <p14:tracePt t="117802" x="3367088" y="5556250"/>
          <p14:tracePt t="117818" x="3479800" y="5581650"/>
          <p14:tracePt t="117835" x="3567113" y="5594350"/>
          <p14:tracePt t="117852" x="3617913" y="5594350"/>
          <p14:tracePt t="117869" x="3630613" y="5594350"/>
          <p14:tracePt t="118328" x="3643313" y="5594350"/>
          <p14:tracePt t="118343" x="3667125" y="5594350"/>
          <p14:tracePt t="118351" x="3679825" y="5594350"/>
          <p14:tracePt t="118359" x="3705225" y="5594350"/>
          <p14:tracePt t="118369" x="3730625" y="5594350"/>
          <p14:tracePt t="118385" x="3792538" y="5581650"/>
          <p14:tracePt t="118402" x="3867150" y="5581650"/>
          <p14:tracePt t="118419" x="3968750" y="5581650"/>
          <p14:tracePt t="118435" x="4117975" y="5581650"/>
          <p14:tracePt t="118452" x="4192588" y="5568950"/>
          <p14:tracePt t="118468" x="4256088" y="5568950"/>
          <p14:tracePt t="118485" x="4318000" y="5568950"/>
          <p14:tracePt t="118502" x="4356100" y="5568950"/>
          <p14:tracePt t="118518" x="4381500" y="5568950"/>
          <p14:tracePt t="118811" x="4394200" y="5568950"/>
          <p14:tracePt t="118819" x="4406900" y="5568950"/>
          <p14:tracePt t="118825" x="4418013" y="5568950"/>
          <p14:tracePt t="118835" x="4443413" y="5568950"/>
          <p14:tracePt t="118852" x="4506913" y="5568950"/>
          <p14:tracePt t="118869" x="4606925" y="5568950"/>
          <p14:tracePt t="118885" x="4719638" y="5568950"/>
          <p14:tracePt t="118902" x="4856163" y="5568950"/>
          <p14:tracePt t="118903" x="4932363" y="5568950"/>
          <p14:tracePt t="118919" x="5032375" y="5568950"/>
          <p14:tracePt t="118935" x="5132388" y="5568950"/>
          <p14:tracePt t="118952" x="5207000" y="5568950"/>
          <p14:tracePt t="118969" x="5245100" y="5568950"/>
          <p14:tracePt t="118985" x="5257800" y="5568950"/>
          <p14:tracePt t="119002" x="5270500" y="5568950"/>
          <p14:tracePt t="124597" x="5232400" y="5568950"/>
          <p14:tracePt t="124604" x="5145088" y="5568950"/>
          <p14:tracePt t="124612" x="5068888" y="5568950"/>
          <p14:tracePt t="124619" x="5006975" y="5568950"/>
          <p14:tracePt t="124636" x="4881563" y="5581650"/>
          <p14:tracePt t="124652" x="4756150" y="5594350"/>
          <p14:tracePt t="124668" x="4643438" y="5594350"/>
          <p14:tracePt t="124685" x="4530725" y="5607050"/>
          <p14:tracePt t="124702" x="4456113" y="5619750"/>
          <p14:tracePt t="124719" x="4381500" y="5643563"/>
          <p14:tracePt t="124735" x="4318000" y="5643563"/>
          <p14:tracePt t="124752" x="4281488" y="5656263"/>
          <p14:tracePt t="124769" x="4256088" y="5668963"/>
          <p14:tracePt t="124785" x="4230688" y="5668963"/>
          <p14:tracePt t="124803" x="4217988" y="5668963"/>
          <p14:tracePt t="124911" x="4230688" y="5668963"/>
          <p14:tracePt t="124919" x="4256088" y="5681663"/>
          <p14:tracePt t="124926" x="4294188" y="5681663"/>
          <p14:tracePt t="124935" x="4368800" y="5694363"/>
          <p14:tracePt t="124952" x="4518025" y="5694363"/>
          <p14:tracePt t="124969" x="4681538" y="5707063"/>
          <p14:tracePt t="124985" x="4868863" y="5719763"/>
          <p14:tracePt t="125002" x="5045075" y="5743575"/>
          <p14:tracePt t="125003" x="5106988" y="5743575"/>
          <p14:tracePt t="125019" x="5194300" y="5756275"/>
          <p14:tracePt t="125035" x="5257800" y="5756275"/>
          <p14:tracePt t="125052" x="5281613" y="5756275"/>
          <p14:tracePt t="125069" x="5294313" y="5756275"/>
          <p14:tracePt t="125854" x="5257800" y="5743575"/>
          <p14:tracePt t="125861" x="5219700" y="5743575"/>
          <p14:tracePt t="125872" x="5194300" y="5732463"/>
          <p14:tracePt t="125885" x="5119688" y="5694363"/>
          <p14:tracePt t="125902" x="5019675" y="5656263"/>
          <p14:tracePt t="125919" x="4945063" y="5630863"/>
          <p14:tracePt t="125935" x="4843463" y="5581650"/>
          <p14:tracePt t="125952" x="4732338" y="5530850"/>
          <p14:tracePt t="125953" x="4681538" y="5507038"/>
          <p14:tracePt t="125969" x="4619625" y="5468938"/>
          <p14:tracePt t="125985" x="4556125" y="5430838"/>
          <p14:tracePt t="126002" x="4518025" y="5407025"/>
          <p14:tracePt t="126019" x="4506913" y="5394325"/>
          <p14:tracePt t="126035" x="4494213" y="5381625"/>
          <p14:tracePt t="126052" x="4494213" y="5368925"/>
          <p14:tracePt t="126069" x="4494213" y="5343525"/>
          <p14:tracePt t="126085" x="4494213" y="5305425"/>
          <p14:tracePt t="126102" x="4543425" y="5268913"/>
          <p14:tracePt t="126119" x="4581525" y="5218113"/>
          <p14:tracePt t="126135" x="4619625" y="5168900"/>
          <p14:tracePt t="126137" x="4630738" y="5156200"/>
          <p14:tracePt t="126152" x="4656138" y="5130800"/>
          <p14:tracePt t="126169" x="4681538" y="5118100"/>
          <p14:tracePt t="126185" x="4706938" y="5092700"/>
          <p14:tracePt t="126202" x="4719638" y="5092700"/>
          <p14:tracePt t="126219" x="4719638" y="5081588"/>
          <p14:tracePt t="130667" x="4694238" y="5081588"/>
          <p14:tracePt t="130682" x="4668838" y="5081588"/>
          <p14:tracePt t="130689" x="4656138" y="5081588"/>
          <p14:tracePt t="130702" x="4630738" y="5081588"/>
          <p14:tracePt t="130719" x="4581525" y="5081588"/>
          <p14:tracePt t="130736" x="4456113" y="5081588"/>
          <p14:tracePt t="130752" x="4356100" y="5081588"/>
          <p14:tracePt t="130769" x="4243388" y="5081588"/>
          <p14:tracePt t="130785" x="4143375" y="5081588"/>
          <p14:tracePt t="130802" x="4092575" y="5081588"/>
          <p14:tracePt t="130819" x="4043363" y="5081588"/>
          <p14:tracePt t="130820" x="4005263" y="5081588"/>
          <p14:tracePt t="130835" x="3968750" y="5081588"/>
          <p14:tracePt t="130852" x="3917950" y="5081588"/>
          <p14:tracePt t="130869" x="3879850" y="5092700"/>
          <p14:tracePt t="130885" x="3843338" y="5092700"/>
          <p14:tracePt t="130902" x="3830638" y="5092700"/>
          <p14:tracePt t="130919" x="3805238" y="5105400"/>
          <p14:tracePt t="130920" x="3792538" y="5105400"/>
          <p14:tracePt t="130935" x="3767138" y="5105400"/>
          <p14:tracePt t="130952" x="3756025" y="5105400"/>
          <p14:tracePt t="130969" x="3743325" y="5105400"/>
          <p14:tracePt t="130986" x="3717925" y="5118100"/>
          <p14:tracePt t="131002" x="3705225" y="5130800"/>
          <p14:tracePt t="131019" x="3679825" y="5130800"/>
          <p14:tracePt t="131035" x="3667125" y="5143500"/>
          <p14:tracePt t="131052" x="3643313" y="5143500"/>
          <p14:tracePt t="131073" x="3643313" y="5156200"/>
          <p14:tracePt t="131088" x="3630613" y="5156200"/>
          <p14:tracePt t="131141" x="3630613" y="5168900"/>
          <p14:tracePt t="131172" x="3630613" y="5181600"/>
          <p14:tracePt t="131180" x="3643313" y="5181600"/>
          <p14:tracePt t="131187" x="3654425" y="5194300"/>
          <p14:tracePt t="131202" x="3679825" y="5205413"/>
          <p14:tracePt t="131219" x="3767138" y="5243513"/>
          <p14:tracePt t="131235" x="3830638" y="5256213"/>
          <p14:tracePt t="131252" x="3867150" y="5281613"/>
          <p14:tracePt t="131269" x="3917950" y="5305425"/>
          <p14:tracePt t="131286" x="3956050" y="5330825"/>
          <p14:tracePt t="131302" x="4005263" y="5356225"/>
          <p14:tracePt t="131319" x="4017963" y="5356225"/>
          <p14:tracePt t="131335" x="4030663" y="5356225"/>
          <p14:tracePt t="131647" x="4043363" y="5356225"/>
          <p14:tracePt t="131654" x="4068763" y="5356225"/>
          <p14:tracePt t="131662" x="4092575" y="5356225"/>
          <p14:tracePt t="131670" x="4130675" y="5368925"/>
          <p14:tracePt t="131686" x="4205288" y="5381625"/>
          <p14:tracePt t="131702" x="4294188" y="5407025"/>
          <p14:tracePt t="131719" x="4394200" y="5430838"/>
          <p14:tracePt t="131735" x="4518025" y="5481638"/>
          <p14:tracePt t="131752" x="4668838" y="5543550"/>
          <p14:tracePt t="131769" x="4794250" y="5607050"/>
          <p14:tracePt t="131770" x="4843463" y="5630863"/>
          <p14:tracePt t="131785" x="4906963" y="5668963"/>
          <p14:tracePt t="131802" x="4956175" y="5694363"/>
          <p14:tracePt t="131818" x="5006975" y="5719763"/>
          <p14:tracePt t="131835" x="5019675" y="5732463"/>
          <p14:tracePt t="131852" x="5045075" y="5732463"/>
          <p14:tracePt t="133165" x="5068888" y="5732463"/>
          <p14:tracePt t="133172" x="5106988" y="5732463"/>
          <p14:tracePt t="133180" x="5157788" y="5732463"/>
          <p14:tracePt t="133187" x="5207000" y="5732463"/>
          <p14:tracePt t="133202" x="5294313" y="5732463"/>
          <p14:tracePt t="133203" x="5394325" y="5732463"/>
          <p14:tracePt t="133219" x="5583238" y="5732463"/>
          <p14:tracePt t="133235" x="5795963" y="5732463"/>
          <p14:tracePt t="133252" x="6008688" y="5719763"/>
          <p14:tracePt t="133269" x="6196013" y="5719763"/>
          <p14:tracePt t="133286" x="6370638" y="5719763"/>
          <p14:tracePt t="133302" x="6521450" y="5719763"/>
          <p14:tracePt t="133318" x="6559550" y="5719763"/>
          <p14:tracePt t="133319" x="6584950" y="5719763"/>
          <p14:tracePt t="133335" x="6634163" y="5719763"/>
          <p14:tracePt t="133352" x="6659563" y="5719763"/>
          <p14:tracePt t="133369" x="6672263" y="5719763"/>
          <p14:tracePt t="133387" x="6672263" y="5732463"/>
          <p14:tracePt t="133402" x="6672263" y="5756275"/>
          <p14:tracePt t="133418" x="6608763" y="5794375"/>
          <p14:tracePt t="133435" x="6483350" y="5868988"/>
          <p14:tracePt t="133452" x="6346825" y="5945188"/>
          <p14:tracePt t="133469" x="6196013" y="6007100"/>
          <p14:tracePt t="133485" x="6070600" y="6056313"/>
          <p14:tracePt t="133487" x="6008688" y="6069013"/>
          <p14:tracePt t="133502" x="5870575" y="6107113"/>
          <p14:tracePt t="133519" x="5757863" y="6145213"/>
          <p14:tracePt t="133535" x="5645150" y="6181725"/>
          <p14:tracePt t="133552" x="5583238" y="6181725"/>
          <p14:tracePt t="133569" x="5545138" y="6194425"/>
          <p14:tracePt t="133586" x="5495925" y="6207125"/>
          <p14:tracePt t="133602" x="5470525" y="6207125"/>
          <p14:tracePt t="133632" x="5457825" y="6207125"/>
          <p14:tracePt t="133724" x="5483225" y="6207125"/>
          <p14:tracePt t="133732" x="5507038" y="6194425"/>
          <p14:tracePt t="133739" x="5532438" y="6181725"/>
          <p14:tracePt t="133752" x="5557838" y="6169025"/>
          <p14:tracePt t="133769" x="5607050" y="6145213"/>
          <p14:tracePt t="133770" x="5632450" y="6132513"/>
          <p14:tracePt t="133785" x="5657850" y="6119813"/>
          <p14:tracePt t="133786" x="5683250" y="6119813"/>
          <p14:tracePt t="133802" x="5719763" y="6094413"/>
          <p14:tracePt t="133819" x="5770563" y="6081713"/>
          <p14:tracePt t="133835" x="5821363" y="6056313"/>
          <p14:tracePt t="133852" x="5845175" y="6056313"/>
          <p14:tracePt t="133853" x="5870575" y="6045200"/>
          <p14:tracePt t="133869" x="5883275" y="6032500"/>
          <p14:tracePt t="133885" x="5895975" y="6032500"/>
          <p14:tracePt t="136238" x="5870575" y="6032500"/>
          <p14:tracePt t="136245" x="5845175" y="6019800"/>
          <p14:tracePt t="136252" x="5783263" y="6019800"/>
          <p14:tracePt t="136270" x="5632450" y="5994400"/>
          <p14:tracePt t="136285" x="5383213" y="5969000"/>
          <p14:tracePt t="136302" x="5094288" y="5919788"/>
          <p14:tracePt t="136319" x="4781550" y="5843588"/>
          <p14:tracePt t="136336" x="4368800" y="5768975"/>
          <p14:tracePt t="136352" x="3992563" y="5681663"/>
          <p14:tracePt t="136353" x="3856038" y="5643563"/>
          <p14:tracePt t="136369" x="3605213" y="5543550"/>
          <p14:tracePt t="136386" x="3417888" y="5481638"/>
          <p14:tracePt t="136402" x="3305175" y="5394325"/>
          <p14:tracePt t="136419" x="3228975" y="5318125"/>
          <p14:tracePt t="136435" x="3179763" y="5218113"/>
          <p14:tracePt t="136436" x="3167063" y="5168900"/>
          <p14:tracePt t="136452" x="3141663" y="5118100"/>
          <p14:tracePt t="136453" x="3141663" y="5056188"/>
          <p14:tracePt t="136469" x="3141663" y="5005388"/>
          <p14:tracePt t="136485" x="3141663" y="4968875"/>
          <p14:tracePt t="136502" x="3141663" y="4956175"/>
          <p14:tracePt t="136759" x="3116263" y="4956175"/>
          <p14:tracePt t="136767" x="3041650" y="4918075"/>
          <p14:tracePt t="136774" x="2941638" y="4856163"/>
          <p14:tracePt t="136785" x="2803525" y="4756150"/>
          <p14:tracePt t="136802" x="2365375" y="4379913"/>
          <p14:tracePt t="136819" x="1790700" y="3616325"/>
          <p14:tracePt t="136835" x="976313" y="2390775"/>
          <p14:tracePt t="136852" x="638175" y="1801813"/>
          <p14:tracePt t="136869" x="400050" y="1314450"/>
          <p14:tracePt t="136885" x="200025" y="788988"/>
          <p14:tracePt t="136902" x="138113" y="512763"/>
          <p14:tracePt t="136919" x="125413" y="412750"/>
          <p14:tracePt t="136920" x="125413" y="387350"/>
          <p14:tracePt t="136936" x="125413" y="338138"/>
          <p14:tracePt t="137150" x="100013" y="338138"/>
          <p14:tracePt t="137158" x="74613" y="338138"/>
          <p14:tracePt t="137169" x="38100" y="33813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08C1B4-2C47-AC9B-2D5F-7E68B8FB645A}"/>
              </a:ext>
            </a:extLst>
          </p:cNvPr>
          <p:cNvSpPr/>
          <p:nvPr/>
        </p:nvSpPr>
        <p:spPr>
          <a:xfrm>
            <a:off x="447236" y="1176087"/>
            <a:ext cx="11578883" cy="566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3C56A64-46D0-04A8-F8CC-717CCE21072C}"/>
              </a:ext>
            </a:extLst>
          </p:cNvPr>
          <p:cNvSpPr>
            <a:spLocks noGrp="1"/>
          </p:cNvSpPr>
          <p:nvPr>
            <p:ph idx="1"/>
          </p:nvPr>
        </p:nvSpPr>
        <p:spPr>
          <a:xfrm>
            <a:off x="787790" y="1393940"/>
            <a:ext cx="10956973" cy="5515356"/>
          </a:xfrm>
        </p:spPr>
        <p:txBody>
          <a:bodyPr vert="horz" wrap="square" lIns="91440" tIns="45720" rIns="91440" bIns="45720" rtlCol="0" anchor="ctr">
            <a:spAutoFit/>
          </a:bodyPr>
          <a:lstStyle/>
          <a:p>
            <a:pPr>
              <a:buFont typeface="Wingdings" panose="05000000000000000000" pitchFamily="2" charset="2"/>
              <a:buChar char="§"/>
            </a:pPr>
            <a:r>
              <a:rPr lang="en-US" dirty="0"/>
              <a:t>Group or “bundle” emails according to subject line, sender, or customized topic, for easy searching, reference, and archiving</a:t>
            </a:r>
          </a:p>
          <a:p>
            <a:pPr>
              <a:buFont typeface="Wingdings" panose="05000000000000000000" pitchFamily="2" charset="2"/>
              <a:buChar char="§"/>
            </a:pPr>
            <a:r>
              <a:rPr lang="en-US" dirty="0"/>
              <a:t>Organize and archive emails in folders according to date, sender, subject line, or other topic area</a:t>
            </a:r>
          </a:p>
          <a:p>
            <a:pPr>
              <a:buFont typeface="Wingdings" panose="05000000000000000000" pitchFamily="2" charset="2"/>
              <a:buChar char="§"/>
            </a:pPr>
            <a:r>
              <a:rPr lang="en-US" dirty="0"/>
              <a:t>Use the Search function to help you to find specific emails or email threads, documents, or attachments quickly and easily</a:t>
            </a:r>
          </a:p>
          <a:p>
            <a:pPr>
              <a:buFont typeface="Wingdings" panose="05000000000000000000" pitchFamily="2" charset="2"/>
              <a:buChar char="§"/>
            </a:pPr>
            <a:r>
              <a:rPr lang="en-US" dirty="0"/>
              <a:t> Identify and delete spam</a:t>
            </a:r>
          </a:p>
          <a:p>
            <a:pPr>
              <a:buFont typeface="Wingdings" panose="05000000000000000000" pitchFamily="2" charset="2"/>
              <a:buChar char="§"/>
            </a:pPr>
            <a:r>
              <a:rPr lang="en-US" dirty="0"/>
              <a:t> Send attachments, including documents, visuals, video and audio clips, tables, lists, and statistical files</a:t>
            </a:r>
          </a:p>
          <a:p>
            <a:pPr>
              <a:buFont typeface="Wingdings" panose="05000000000000000000" pitchFamily="2" charset="2"/>
              <a:buChar char="§"/>
            </a:pPr>
            <a:r>
              <a:rPr lang="en-US" dirty="0"/>
              <a:t> Enhance all phases of your collaborative work (see “Computer-Supported Collaboration.</a:t>
            </a:r>
          </a:p>
          <a:p>
            <a:pPr>
              <a:buFont typeface="Wingdings" panose="05000000000000000000" pitchFamily="2" charset="2"/>
              <a:buChar char="§"/>
            </a:pPr>
            <a:r>
              <a:rPr lang="en-US" dirty="0"/>
              <a:t> Communicate anytime, all the time, 24 hours a day, 7 days a week</a:t>
            </a:r>
            <a:endParaRPr lang="en-US"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D05594A0-2E26-4A4A-8FB4-BA8BD9B7D01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E139F08F-626E-F33D-5C14-3AF27ED0263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E3364D-4E73-F5B4-B28E-31AD3BC3E60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4846E21-20BD-9DAE-9EB1-F296A0E40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74019" y="25083"/>
            <a:ext cx="1398006" cy="818979"/>
          </a:xfrm>
          <a:prstGeom prst="rect">
            <a:avLst/>
          </a:prstGeom>
        </p:spPr>
      </p:pic>
      <p:sp>
        <p:nvSpPr>
          <p:cNvPr id="6" name="Title 1">
            <a:extLst>
              <a:ext uri="{FF2B5EF4-FFF2-40B4-BE49-F238E27FC236}">
                <a16:creationId xmlns:a16="http://schemas.microsoft.com/office/drawing/2014/main" id="{4F1A4E71-EBB6-BED2-4865-B089C5C446D7}"/>
              </a:ext>
            </a:extLst>
          </p:cNvPr>
          <p:cNvSpPr>
            <a:spLocks noGrp="1"/>
          </p:cNvSpPr>
          <p:nvPr>
            <p:ph type="title"/>
          </p:nvPr>
        </p:nvSpPr>
        <p:spPr>
          <a:xfrm>
            <a:off x="2025748" y="353459"/>
            <a:ext cx="879700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Email: Its Importance in the Workplace</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540893467"/>
      </p:ext>
    </p:extLst>
  </p:cSld>
  <p:clrMapOvr>
    <a:masterClrMapping/>
  </p:clrMapOvr>
  <mc:AlternateContent xmlns:mc="http://schemas.openxmlformats.org/markup-compatibility/2006" xmlns:p14="http://schemas.microsoft.com/office/powerpoint/2010/main">
    <mc:Choice Requires="p14">
      <p:transition spd="slow" p14:dur="2000" advTm="245099"/>
    </mc:Choice>
    <mc:Fallback xmlns="">
      <p:transition spd="slow" advTm="245099"/>
    </mc:Fallback>
  </mc:AlternateContent>
  <p:extLst>
    <p:ext uri="{3A86A75C-4F4B-4683-9AE1-C65F6400EC91}">
      <p14:laserTraceLst xmlns:p14="http://schemas.microsoft.com/office/powerpoint/2010/main">
        <p14:tracePtLst>
          <p14:tracePt t="1185" x="225425" y="512763"/>
          <p14:tracePt t="1192" x="512763" y="625475"/>
          <p14:tracePt t="1202" x="763588" y="712788"/>
          <p14:tracePt t="1219" x="1227138" y="901700"/>
          <p14:tracePt t="1236" x="1665288" y="1089025"/>
          <p14:tracePt t="1252" x="2003425" y="1250950"/>
          <p14:tracePt t="1253" x="2127250" y="1314450"/>
          <p14:tracePt t="1269" x="2339975" y="1427163"/>
          <p14:tracePt t="1285" x="2416175" y="1476375"/>
          <p14:tracePt t="1302" x="2441575" y="1501775"/>
          <p14:tracePt t="1545" x="2452688" y="1501775"/>
          <p14:tracePt t="1560" x="2465388" y="1514475"/>
          <p14:tracePt t="1575" x="2478088" y="1527175"/>
          <p14:tracePt t="1583" x="2490788" y="1527175"/>
          <p14:tracePt t="1591" x="2503488" y="1552575"/>
          <p14:tracePt t="1606" x="2516188" y="1563688"/>
          <p14:tracePt t="1622" x="2516188" y="1576388"/>
          <p14:tracePt t="1637" x="2528888" y="1614488"/>
          <p14:tracePt t="1653" x="2528888" y="1663700"/>
          <p14:tracePt t="1669" x="2528888" y="1701800"/>
          <p14:tracePt t="1686" x="2516188" y="1739900"/>
          <p14:tracePt t="1703" x="2465388" y="1776413"/>
          <p14:tracePt t="1719" x="2403475" y="1801813"/>
          <p14:tracePt t="1721" x="2365375" y="1839913"/>
          <p14:tracePt t="1735" x="2328863" y="1839913"/>
          <p14:tracePt t="1736" x="2290763" y="1852613"/>
          <p14:tracePt t="1752" x="2252663" y="1865313"/>
          <p14:tracePt t="1769" x="2203450" y="1876425"/>
          <p14:tracePt t="1786" x="2190750" y="1876425"/>
          <p14:tracePt t="1803" x="2178050" y="1876425"/>
          <p14:tracePt t="2557" x="2190750" y="1876425"/>
          <p14:tracePt t="2565" x="2203450" y="1876425"/>
          <p14:tracePt t="2572" x="2239963" y="1876425"/>
          <p14:tracePt t="2586" x="2265363" y="1876425"/>
          <p14:tracePt t="2587" x="2352675" y="1889125"/>
          <p14:tracePt t="2603" x="2516188" y="1914525"/>
          <p14:tracePt t="2619" x="2741613" y="1965325"/>
          <p14:tracePt t="2636" x="2928938" y="2014538"/>
          <p14:tracePt t="2652" x="3128963" y="2052638"/>
          <p14:tracePt t="2669" x="3305175" y="2089150"/>
          <p14:tracePt t="2686" x="3429000" y="2127250"/>
          <p14:tracePt t="2702" x="3530600" y="2152650"/>
          <p14:tracePt t="2719" x="3579813" y="2165350"/>
          <p14:tracePt t="2736" x="3605213" y="2178050"/>
          <p14:tracePt t="3169" x="3617913" y="2178050"/>
          <p14:tracePt t="3177" x="3630613" y="2178050"/>
          <p14:tracePt t="3186" x="3643313" y="2178050"/>
          <p14:tracePt t="3202" x="3679825" y="2178050"/>
          <p14:tracePt t="3219" x="3805238" y="2178050"/>
          <p14:tracePt t="3236" x="4017963" y="2178050"/>
          <p14:tracePt t="3252" x="4230688" y="2178050"/>
          <p14:tracePt t="3270" x="4581525" y="2178050"/>
          <p14:tracePt t="3286" x="4781550" y="2178050"/>
          <p14:tracePt t="3303" x="4919663" y="2178050"/>
          <p14:tracePt t="3319" x="4994275" y="2178050"/>
          <p14:tracePt t="3335" x="5057775" y="2178050"/>
          <p14:tracePt t="3768" x="5068888" y="2178050"/>
          <p14:tracePt t="3783" x="5081588" y="2178050"/>
          <p14:tracePt t="3790" x="5119688" y="2165350"/>
          <p14:tracePt t="3802" x="5132388" y="2165350"/>
          <p14:tracePt t="3820" x="5232400" y="2165350"/>
          <p14:tracePt t="3821" x="5319713" y="2152650"/>
          <p14:tracePt t="3836" x="5532438" y="2152650"/>
          <p14:tracePt t="3852" x="5757863" y="2152650"/>
          <p14:tracePt t="3869" x="5932488" y="2152650"/>
          <p14:tracePt t="3886" x="6096000" y="2152650"/>
          <p14:tracePt t="3903" x="6208713" y="2152650"/>
          <p14:tracePt t="3920" x="6308725" y="2152650"/>
          <p14:tracePt t="3921" x="6346825" y="2152650"/>
          <p14:tracePt t="3936" x="6396038" y="2152650"/>
          <p14:tracePt t="3952" x="6459538" y="2165350"/>
          <p14:tracePt t="3969" x="6496050" y="2165350"/>
          <p14:tracePt t="3986" x="6508750" y="2165350"/>
          <p14:tracePt t="4003" x="6521450" y="2165350"/>
          <p14:tracePt t="6105" x="6534150" y="2165350"/>
          <p14:tracePt t="6113" x="6559550" y="2165350"/>
          <p14:tracePt t="6120" x="6608763" y="2152650"/>
          <p14:tracePt t="6136" x="6734175" y="2127250"/>
          <p14:tracePt t="6153" x="6934200" y="2101850"/>
          <p14:tracePt t="6169" x="7159625" y="2078038"/>
          <p14:tracePt t="6186" x="7348538" y="2039938"/>
          <p14:tracePt t="6202" x="7523163" y="2014538"/>
          <p14:tracePt t="6204" x="7597775" y="2001838"/>
          <p14:tracePt t="6220" x="7735888" y="1978025"/>
          <p14:tracePt t="6236" x="7835900" y="1978025"/>
          <p14:tracePt t="6253" x="7897813" y="1978025"/>
          <p14:tracePt t="6269" x="7948613" y="1978025"/>
          <p14:tracePt t="6285" x="7974013" y="1978025"/>
          <p14:tracePt t="6302" x="7986713" y="1978025"/>
          <p14:tracePt t="6319" x="7999413" y="1978025"/>
          <p14:tracePt t="6336" x="8010525" y="1978025"/>
          <p14:tracePt t="6352" x="8023225" y="1978025"/>
          <p14:tracePt t="6588" x="8010525" y="1978025"/>
          <p14:tracePt t="6595" x="7986713" y="1989138"/>
          <p14:tracePt t="6603" x="7961313" y="1989138"/>
          <p14:tracePt t="6619" x="7923213" y="2027238"/>
          <p14:tracePt t="6636" x="7848600" y="2052638"/>
          <p14:tracePt t="6653" x="7797800" y="2078038"/>
          <p14:tracePt t="6670" x="7748588" y="2101850"/>
          <p14:tracePt t="6686" x="7710488" y="2127250"/>
          <p14:tracePt t="6687" x="7673975" y="2127250"/>
          <p14:tracePt t="6703" x="7648575" y="2139950"/>
          <p14:tracePt t="6719" x="7623175" y="2152650"/>
          <p14:tracePt t="6736" x="7610475" y="2152650"/>
          <p14:tracePt t="6753" x="7597775" y="2152650"/>
          <p14:tracePt t="7117" x="7610475" y="2152650"/>
          <p14:tracePt t="7124" x="7635875" y="2152650"/>
          <p14:tracePt t="7136" x="7661275" y="2152650"/>
          <p14:tracePt t="7152" x="7735888" y="2152650"/>
          <p14:tracePt t="7169" x="7948613" y="2152650"/>
          <p14:tracePt t="7187" x="8099425" y="2152650"/>
          <p14:tracePt t="7203" x="8261350" y="2152650"/>
          <p14:tracePt t="7219" x="8348663" y="2165350"/>
          <p14:tracePt t="7236" x="8424863" y="2178050"/>
          <p14:tracePt t="7253" x="8474075" y="2190750"/>
          <p14:tracePt t="7270" x="8548688" y="2190750"/>
          <p14:tracePt t="7286" x="8586788" y="2190750"/>
          <p14:tracePt t="7303" x="8637588" y="2201863"/>
          <p14:tracePt t="7319" x="8661400" y="2201863"/>
          <p14:tracePt t="7338" x="8674100" y="2201863"/>
          <p14:tracePt t="7775" x="8650288" y="2201863"/>
          <p14:tracePt t="7783" x="8637588" y="2201863"/>
          <p14:tracePt t="7791" x="8612188" y="2201863"/>
          <p14:tracePt t="7803" x="8574088" y="2201863"/>
          <p14:tracePt t="7819" x="8486775" y="2201863"/>
          <p14:tracePt t="7836" x="8261350" y="2178050"/>
          <p14:tracePt t="7853" x="8086725" y="2139950"/>
          <p14:tracePt t="7869" x="7897813" y="2101850"/>
          <p14:tracePt t="7886" x="7723188" y="2078038"/>
          <p14:tracePt t="7903" x="7535863" y="2052638"/>
          <p14:tracePt t="7919" x="7385050" y="2052638"/>
          <p14:tracePt t="7936" x="7259638" y="2052638"/>
          <p14:tracePt t="7952" x="7146925" y="2052638"/>
          <p14:tracePt t="7969" x="7097713" y="2052638"/>
          <p14:tracePt t="7986" x="7072313" y="2052638"/>
          <p14:tracePt t="8002" x="7059613" y="2052638"/>
          <p14:tracePt t="9208" x="7046913" y="2052638"/>
          <p14:tracePt t="9225" x="7034213" y="2052638"/>
          <p14:tracePt t="9234" x="7010400" y="2052638"/>
          <p14:tracePt t="9239" x="6985000" y="2052638"/>
          <p14:tracePt t="9253" x="6959600" y="2052638"/>
          <p14:tracePt t="9270" x="6846888" y="2052638"/>
          <p14:tracePt t="9286" x="6672263" y="2052638"/>
          <p14:tracePt t="9303" x="6446838" y="2052638"/>
          <p14:tracePt t="9319" x="6170613" y="2052638"/>
          <p14:tracePt t="9336" x="5895975" y="2039938"/>
          <p14:tracePt t="9353" x="5545138" y="2039938"/>
          <p14:tracePt t="9370" x="5081588" y="2039938"/>
          <p14:tracePt t="9386" x="4732338" y="2039938"/>
          <p14:tracePt t="9403" x="4481513" y="2039938"/>
          <p14:tracePt t="9419" x="4230688" y="2052638"/>
          <p14:tracePt t="9436" x="4017963" y="2078038"/>
          <p14:tracePt t="9452" x="3843338" y="2101850"/>
          <p14:tracePt t="9454" x="3767138" y="2101850"/>
          <p14:tracePt t="9470" x="3692525" y="2114550"/>
          <p14:tracePt t="9486" x="3643313" y="2127250"/>
          <p14:tracePt t="9502" x="3630613" y="2127250"/>
          <p14:tracePt t="9522" x="3617913" y="2127250"/>
          <p14:tracePt t="9807" x="3605213" y="2127250"/>
          <p14:tracePt t="9814" x="3592513" y="2127250"/>
          <p14:tracePt t="9821" x="3567113" y="2139950"/>
          <p14:tracePt t="9836" x="3517900" y="2139950"/>
          <p14:tracePt t="9837" x="3479800" y="2152650"/>
          <p14:tracePt t="9853" x="3354388" y="2178050"/>
          <p14:tracePt t="9869" x="3167063" y="2201863"/>
          <p14:tracePt t="9886" x="2979738" y="2214563"/>
          <p14:tracePt t="9902" x="2754313" y="2239963"/>
          <p14:tracePt t="9920" x="2565400" y="2252663"/>
          <p14:tracePt t="9921" x="2428875" y="2278063"/>
          <p14:tracePt t="9936" x="2328863" y="2290763"/>
          <p14:tracePt t="9952" x="2052638" y="2314575"/>
          <p14:tracePt t="9969" x="1927225" y="2327275"/>
          <p14:tracePt t="9986" x="1865313" y="2339975"/>
          <p14:tracePt t="10003" x="1839913" y="2339975"/>
          <p14:tracePt t="10021" x="1827213" y="2339975"/>
          <p14:tracePt t="10282" x="1852613" y="2339975"/>
          <p14:tracePt t="10289" x="1878013" y="2339975"/>
          <p14:tracePt t="10297" x="1914525" y="2339975"/>
          <p14:tracePt t="10304" x="1952625" y="2339975"/>
          <p14:tracePt t="10319" x="2003425" y="2339975"/>
          <p14:tracePt t="10336" x="2203450" y="2352675"/>
          <p14:tracePt t="10353" x="2352675" y="2378075"/>
          <p14:tracePt t="10369" x="2516188" y="2414588"/>
          <p14:tracePt t="10386" x="2690813" y="2439988"/>
          <p14:tracePt t="10403" x="2854325" y="2478088"/>
          <p14:tracePt t="10420" x="3079750" y="2527300"/>
          <p14:tracePt t="10436" x="3179763" y="2565400"/>
          <p14:tracePt t="10453" x="3228975" y="2590800"/>
          <p14:tracePt t="10787" x="3241675" y="2590800"/>
          <p14:tracePt t="10795" x="3254375" y="2590800"/>
          <p14:tracePt t="10803" x="3279775" y="2590800"/>
          <p14:tracePt t="10819" x="3354388" y="2590800"/>
          <p14:tracePt t="10836" x="3492500" y="2578100"/>
          <p14:tracePt t="10852" x="3705225" y="2578100"/>
          <p14:tracePt t="10869" x="3930650" y="2578100"/>
          <p14:tracePt t="10886" x="4168775" y="2603500"/>
          <p14:tracePt t="10886" x="4281488" y="2616200"/>
          <p14:tracePt t="10903" x="4468813" y="2627313"/>
          <p14:tracePt t="10919" x="4606925" y="2640013"/>
          <p14:tracePt t="10936" x="4681538" y="2640013"/>
          <p14:tracePt t="10952" x="4743450" y="2652713"/>
          <p14:tracePt t="10969" x="4781550" y="2665413"/>
          <p14:tracePt t="11677" x="4794250" y="2665413"/>
          <p14:tracePt t="11685" x="4806950" y="2665413"/>
          <p14:tracePt t="11692" x="4832350" y="2665413"/>
          <p14:tracePt t="11702" x="4856163" y="2665413"/>
          <p14:tracePt t="11719" x="4994275" y="2652713"/>
          <p14:tracePt t="11736" x="5157788" y="2652713"/>
          <p14:tracePt t="11753" x="5445125" y="2640013"/>
          <p14:tracePt t="11769" x="5645150" y="2627313"/>
          <p14:tracePt t="11786" x="5783263" y="2627313"/>
          <p14:tracePt t="11805" x="5870575" y="2627313"/>
          <p14:tracePt t="11819" x="5932488" y="2627313"/>
          <p14:tracePt t="11839" x="5945188" y="2627313"/>
          <p14:tracePt t="13224" x="5970588" y="2627313"/>
          <p14:tracePt t="13232" x="5995988" y="2627313"/>
          <p14:tracePt t="13240" x="6008688" y="2627313"/>
          <p14:tracePt t="13252" x="6034088" y="2627313"/>
          <p14:tracePt t="13269" x="6083300" y="2627313"/>
          <p14:tracePt t="13270" x="6134100" y="2627313"/>
          <p14:tracePt t="13286" x="6246813" y="2627313"/>
          <p14:tracePt t="13303" x="6346825" y="2627313"/>
          <p14:tracePt t="13319" x="6459538" y="2627313"/>
          <p14:tracePt t="13336" x="6559550" y="2627313"/>
          <p14:tracePt t="13353" x="6621463" y="2627313"/>
          <p14:tracePt t="13369" x="6672263" y="2627313"/>
          <p14:tracePt t="13370" x="6696075" y="2627313"/>
          <p14:tracePt t="13386" x="6734175" y="2627313"/>
          <p14:tracePt t="13402" x="6759575" y="2627313"/>
          <p14:tracePt t="13419" x="6784975" y="2627313"/>
          <p14:tracePt t="14459" x="6772275" y="2627313"/>
          <p14:tracePt t="14466" x="6746875" y="2627313"/>
          <p14:tracePt t="14474" x="6696075" y="2627313"/>
          <p14:tracePt t="14486" x="6659563" y="2627313"/>
          <p14:tracePt t="14503" x="6508750" y="2627313"/>
          <p14:tracePt t="14504" x="6408738" y="2627313"/>
          <p14:tracePt t="14520" x="6157913" y="2616200"/>
          <p14:tracePt t="14536" x="5921375" y="2603500"/>
          <p14:tracePt t="14553" x="5695950" y="2565400"/>
          <p14:tracePt t="14569" x="5483225" y="2552700"/>
          <p14:tracePt t="14586" x="5357813" y="2552700"/>
          <p14:tracePt t="14602" x="5232400" y="2552700"/>
          <p14:tracePt t="14620" x="5145088" y="2552700"/>
          <p14:tracePt t="14636" x="5106988" y="2552700"/>
          <p14:tracePt t="14653" x="5094288" y="2552700"/>
          <p14:tracePt t="14669" x="5081588" y="2552700"/>
          <p14:tracePt t="17065" x="5081588" y="2540000"/>
          <p14:tracePt t="17072" x="5081588" y="2527300"/>
          <p14:tracePt t="17080" x="5094288" y="2516188"/>
          <p14:tracePt t="17087" x="5132388" y="2478088"/>
          <p14:tracePt t="17103" x="5232400" y="2390775"/>
          <p14:tracePt t="17120" x="5383213" y="2239963"/>
          <p14:tracePt t="17136" x="5583238" y="2089150"/>
          <p14:tracePt t="17153" x="5757863" y="1965325"/>
          <p14:tracePt t="17169" x="5895975" y="1865313"/>
          <p14:tracePt t="17186" x="6008688" y="1814513"/>
          <p14:tracePt t="17187" x="6034088" y="1789113"/>
          <p14:tracePt t="17203" x="6057900" y="1776413"/>
          <p14:tracePt t="17220" x="6083300" y="1765300"/>
          <p14:tracePt t="17236" x="6083300" y="1752600"/>
          <p14:tracePt t="17280" x="6083300" y="1739900"/>
          <p14:tracePt t="17286" x="6057900" y="1727200"/>
          <p14:tracePt t="17295" x="6034088" y="1727200"/>
          <p14:tracePt t="17303" x="5995988" y="1727200"/>
          <p14:tracePt t="17319" x="5908675" y="1701800"/>
          <p14:tracePt t="17336" x="5732463" y="1689100"/>
          <p14:tracePt t="17353" x="5545138" y="1689100"/>
          <p14:tracePt t="17369" x="5332413" y="1689100"/>
          <p14:tracePt t="17370" x="5194300" y="1689100"/>
          <p14:tracePt t="17387" x="4981575" y="1701800"/>
          <p14:tracePt t="17403" x="4768850" y="1727200"/>
          <p14:tracePt t="17419" x="4630738" y="1765300"/>
          <p14:tracePt t="17436" x="4530725" y="1801813"/>
          <p14:tracePt t="17453" x="4468813" y="1801813"/>
          <p14:tracePt t="17469" x="4418013" y="1814513"/>
          <p14:tracePt t="17486" x="4394200" y="1827213"/>
          <p14:tracePt t="17939" x="4381500" y="1827213"/>
          <p14:tracePt t="17946" x="4343400" y="1827213"/>
          <p14:tracePt t="17953" x="4318000" y="1839913"/>
          <p14:tracePt t="17969" x="4217988" y="1865313"/>
          <p14:tracePt t="17986" x="4056063" y="1889125"/>
          <p14:tracePt t="18002" x="3892550" y="1901825"/>
          <p14:tracePt t="18020" x="3667125" y="1927225"/>
          <p14:tracePt t="18036" x="3467100" y="1939925"/>
          <p14:tracePt t="18037" x="3367088" y="1939925"/>
          <p14:tracePt t="18053" x="3179763" y="1939925"/>
          <p14:tracePt t="18069" x="2992438" y="1965325"/>
          <p14:tracePt t="18086" x="2841625" y="1978025"/>
          <p14:tracePt t="18103" x="2690813" y="1978025"/>
          <p14:tracePt t="18119" x="2590800" y="1978025"/>
          <p14:tracePt t="18136" x="2541588" y="1978025"/>
          <p14:tracePt t="18153" x="2503488" y="1978025"/>
          <p14:tracePt t="18184" x="2490788" y="1978025"/>
          <p14:tracePt t="21601" x="2503488" y="1978025"/>
          <p14:tracePt t="21609" x="2541588" y="1978025"/>
          <p14:tracePt t="21619" x="2578100" y="1978025"/>
          <p14:tracePt t="21636" x="2641600" y="1978025"/>
          <p14:tracePt t="21653" x="2741613" y="1978025"/>
          <p14:tracePt t="21669" x="2816225" y="2001838"/>
          <p14:tracePt t="21670" x="2867025" y="2027238"/>
          <p14:tracePt t="21686" x="2916238" y="2052638"/>
          <p14:tracePt t="21703" x="2967038" y="2065338"/>
          <p14:tracePt t="21719" x="2979738" y="2089150"/>
          <p14:tracePt t="21736" x="3003550" y="2089150"/>
          <p14:tracePt t="21753" x="3003550" y="2101850"/>
          <p14:tracePt t="21770" x="3003550" y="2114550"/>
          <p14:tracePt t="21786" x="3003550" y="2139950"/>
          <p14:tracePt t="21803" x="3003550" y="2178050"/>
          <p14:tracePt t="21820" x="3003550" y="2239963"/>
          <p14:tracePt t="21836" x="2967038" y="2327275"/>
          <p14:tracePt t="21853" x="2928938" y="2414588"/>
          <p14:tracePt t="21854" x="2890838" y="2452688"/>
          <p14:tracePt t="21870" x="2854325" y="2503488"/>
          <p14:tracePt t="21886" x="2803525" y="2565400"/>
          <p14:tracePt t="21903" x="2767013" y="2603500"/>
          <p14:tracePt t="21920" x="2716213" y="2640013"/>
          <p14:tracePt t="21936" x="2690813" y="2652713"/>
          <p14:tracePt t="22889" x="2703513" y="2652713"/>
          <p14:tracePt t="22896" x="2728913" y="2652713"/>
          <p14:tracePt t="22904" x="2754313" y="2652713"/>
          <p14:tracePt t="22920" x="2828925" y="2627313"/>
          <p14:tracePt t="22936" x="2941638" y="2616200"/>
          <p14:tracePt t="22953" x="3067050" y="2590800"/>
          <p14:tracePt t="22970" x="3205163" y="2578100"/>
          <p14:tracePt t="22986" x="3305175" y="2565400"/>
          <p14:tracePt t="23003" x="3417888" y="2565400"/>
          <p14:tracePt t="23004" x="3441700" y="2552700"/>
          <p14:tracePt t="23020" x="3479800" y="2552700"/>
          <p14:tracePt t="23036" x="3505200" y="2552700"/>
          <p14:tracePt t="23053" x="3517900" y="2552700"/>
          <p14:tracePt t="23127" x="3505200" y="2552700"/>
          <p14:tracePt t="23135" x="3479800" y="2552700"/>
          <p14:tracePt t="23142" x="3417888" y="2578100"/>
          <p14:tracePt t="23153" x="3367088" y="2603500"/>
          <p14:tracePt t="23170" x="3167063" y="2678113"/>
          <p14:tracePt t="23186" x="2979738" y="2752725"/>
          <p14:tracePt t="23203" x="2690813" y="2865438"/>
          <p14:tracePt t="23219" x="2554288" y="2916238"/>
          <p14:tracePt t="23236" x="2428875" y="2952750"/>
          <p14:tracePt t="23252" x="2352675" y="2978150"/>
          <p14:tracePt t="23270" x="2303463" y="3003550"/>
          <p14:tracePt t="23288" x="2252663" y="3016250"/>
          <p14:tracePt t="24161" x="2265363" y="3016250"/>
          <p14:tracePt t="24169" x="2303463" y="3016250"/>
          <p14:tracePt t="24177" x="2378075" y="3003550"/>
          <p14:tracePt t="24186" x="2478088" y="2952750"/>
          <p14:tracePt t="24203" x="2790825" y="2878138"/>
          <p14:tracePt t="24220" x="3179763" y="2765425"/>
          <p14:tracePt t="24236" x="3567113" y="2690813"/>
          <p14:tracePt t="24254" x="4068763" y="2616200"/>
          <p14:tracePt t="24269" x="4330700" y="2578100"/>
          <p14:tracePt t="24287" x="4518025" y="2565400"/>
          <p14:tracePt t="24303" x="4643438" y="2565400"/>
          <p14:tracePt t="24307" x="4681538" y="2565400"/>
          <p14:tracePt t="24319" x="4706938" y="2565400"/>
          <p14:tracePt t="24336" x="4743450" y="2565400"/>
          <p14:tracePt t="24353" x="4756150" y="2565400"/>
          <p14:tracePt t="24445" x="4719638" y="2565400"/>
          <p14:tracePt t="24453" x="4694238" y="2578100"/>
          <p14:tracePt t="24460" x="4643438" y="2578100"/>
          <p14:tracePt t="24469" x="4594225" y="2603500"/>
          <p14:tracePt t="24486" x="4494213" y="2627313"/>
          <p14:tracePt t="24503" x="4368800" y="2665413"/>
          <p14:tracePt t="24520" x="4268788" y="2703513"/>
          <p14:tracePt t="24536" x="4192588" y="2728913"/>
          <p14:tracePt t="24553" x="4105275" y="2740025"/>
          <p14:tracePt t="24569" x="4092575" y="2752725"/>
          <p14:tracePt t="24586" x="4068763" y="2752725"/>
          <p14:tracePt t="24603" x="4056063" y="2752725"/>
          <p14:tracePt t="24667" x="4068763" y="2752725"/>
          <p14:tracePt t="24675" x="4092575" y="2752725"/>
          <p14:tracePt t="24686" x="4156075" y="2740025"/>
          <p14:tracePt t="24703" x="4381500" y="2690813"/>
          <p14:tracePt t="24719" x="4656138" y="2652713"/>
          <p14:tracePt t="24720" x="4843463" y="2640013"/>
          <p14:tracePt t="24736" x="5145088" y="2603500"/>
          <p14:tracePt t="24753" x="5394325" y="2578100"/>
          <p14:tracePt t="24769" x="5532438" y="2565400"/>
          <p14:tracePt t="24786" x="5607050" y="2552700"/>
          <p14:tracePt t="24813" x="5619750" y="2552700"/>
          <p14:tracePt t="25181" x="5632450" y="2540000"/>
          <p14:tracePt t="25188" x="5645150" y="2540000"/>
          <p14:tracePt t="25203" x="5670550" y="2527300"/>
          <p14:tracePt t="25212" x="5708650" y="2516188"/>
          <p14:tracePt t="25219" x="5757863" y="2516188"/>
          <p14:tracePt t="25236" x="5883275" y="2465388"/>
          <p14:tracePt t="25253" x="6121400" y="2427288"/>
          <p14:tracePt t="25270" x="6346825" y="2378075"/>
          <p14:tracePt t="25286" x="6584950" y="2352675"/>
          <p14:tracePt t="25287" x="6696075" y="2339975"/>
          <p14:tracePt t="25303" x="6884988" y="2327275"/>
          <p14:tracePt t="25319" x="7010400" y="2327275"/>
          <p14:tracePt t="25336" x="7097713" y="2327275"/>
          <p14:tracePt t="25353" x="7146925" y="2327275"/>
          <p14:tracePt t="25370" x="7172325" y="2327275"/>
          <p14:tracePt t="25387" x="7185025" y="2327275"/>
          <p14:tracePt t="27687" x="7185025" y="2314575"/>
          <p14:tracePt t="27694" x="7197725" y="2303463"/>
          <p14:tracePt t="27703" x="7210425" y="2290763"/>
          <p14:tracePt t="27720" x="7272338" y="2239963"/>
          <p14:tracePt t="27736" x="7359650" y="2152650"/>
          <p14:tracePt t="27753" x="7485063" y="2065338"/>
          <p14:tracePt t="27770" x="7610475" y="1989138"/>
          <p14:tracePt t="27771" x="7673975" y="1952625"/>
          <p14:tracePt t="27787" x="7735888" y="1914525"/>
          <p14:tracePt t="27803" x="7785100" y="1889125"/>
          <p14:tracePt t="27819" x="7810500" y="1865313"/>
          <p14:tracePt t="27836" x="7835900" y="1852613"/>
          <p14:tracePt t="27917" x="7823200" y="1852613"/>
          <p14:tracePt t="27924" x="7797800" y="1852613"/>
          <p14:tracePt t="27936" x="7761288" y="1852613"/>
          <p14:tracePt t="27953" x="7685088" y="1839913"/>
          <p14:tracePt t="27954" x="7648575" y="1839913"/>
          <p14:tracePt t="27969" x="7610475" y="1839913"/>
          <p14:tracePt t="27986" x="7497763" y="1839913"/>
          <p14:tracePt t="28003" x="7448550" y="1839913"/>
          <p14:tracePt t="28019" x="7423150" y="1839913"/>
          <p14:tracePt t="28036" x="7397750" y="1839913"/>
          <p14:tracePt t="28053" x="7385050" y="1839913"/>
          <p14:tracePt t="28070" x="7372350" y="1839913"/>
          <p14:tracePt t="28630" x="7359650" y="1839913"/>
          <p14:tracePt t="28645" x="7348538" y="1839913"/>
          <p14:tracePt t="28653" x="7323138" y="1839913"/>
          <p14:tracePt t="28660" x="7297738" y="1839913"/>
          <p14:tracePt t="28669" x="7272338" y="1839913"/>
          <p14:tracePt t="28686" x="7185025" y="1839913"/>
          <p14:tracePt t="28703" x="7085013" y="1852613"/>
          <p14:tracePt t="28720" x="7010400" y="1852613"/>
          <p14:tracePt t="28737" x="6897688" y="1876425"/>
          <p14:tracePt t="28753" x="6797675" y="1889125"/>
          <p14:tracePt t="28770" x="6696075" y="1914525"/>
          <p14:tracePt t="28786" x="6608763" y="1939925"/>
          <p14:tracePt t="28803" x="6546850" y="1952625"/>
          <p14:tracePt t="28819" x="6508750" y="1952625"/>
          <p14:tracePt t="28820" x="6496050" y="1965325"/>
          <p14:tracePt t="28836" x="6483350" y="1978025"/>
          <p14:tracePt t="28853" x="6472238" y="1978025"/>
          <p14:tracePt t="28875" x="6459538" y="1978025"/>
          <p14:tracePt t="28982" x="6472238" y="1978025"/>
          <p14:tracePt t="28989" x="6496050" y="1978025"/>
          <p14:tracePt t="28997" x="6521450" y="1978025"/>
          <p14:tracePt t="29005" x="6534150" y="1978025"/>
          <p14:tracePt t="29020" x="6584950" y="1978025"/>
          <p14:tracePt t="29037" x="6621463" y="1978025"/>
          <p14:tracePt t="29053" x="6659563" y="1978025"/>
          <p14:tracePt t="29071" x="6672263" y="1978025"/>
          <p14:tracePt t="29086" x="6696075" y="1978025"/>
          <p14:tracePt t="29103" x="6721475" y="1978025"/>
          <p14:tracePt t="29104" x="6734175" y="1978025"/>
          <p14:tracePt t="29120" x="6746875" y="1978025"/>
          <p14:tracePt t="29136" x="6772275" y="1978025"/>
          <p14:tracePt t="29153" x="6784975" y="1978025"/>
          <p14:tracePt t="29170" x="6808788" y="1978025"/>
          <p14:tracePt t="29186" x="6834188" y="1978025"/>
          <p14:tracePt t="29203" x="6846888" y="1978025"/>
          <p14:tracePt t="29204" x="6859588" y="1978025"/>
          <p14:tracePt t="29220" x="6872288" y="1989138"/>
          <p14:tracePt t="29236" x="6884988" y="1989138"/>
          <p14:tracePt t="29253" x="6910388" y="2001838"/>
          <p14:tracePt t="29270" x="6921500" y="2001838"/>
          <p14:tracePt t="29288" x="6934200" y="2014538"/>
          <p14:tracePt t="29303" x="6946900" y="2014538"/>
          <p14:tracePt t="29319" x="6959600" y="2014538"/>
          <p14:tracePt t="29337" x="6972300" y="2014538"/>
          <p14:tracePt t="29353" x="6997700" y="2014538"/>
          <p14:tracePt t="29710" x="6985000" y="2014538"/>
          <p14:tracePt t="29718" x="6972300" y="2014538"/>
          <p14:tracePt t="29725" x="6946900" y="2014538"/>
          <p14:tracePt t="29736" x="6921500" y="2014538"/>
          <p14:tracePt t="29753" x="6859588" y="2027238"/>
          <p14:tracePt t="29770" x="6734175" y="2039938"/>
          <p14:tracePt t="29786" x="6508750" y="2052638"/>
          <p14:tracePt t="29803" x="6370638" y="2065338"/>
          <p14:tracePt t="29820" x="6246813" y="2089150"/>
          <p14:tracePt t="29836" x="6146800" y="2101850"/>
          <p14:tracePt t="29853" x="6034088" y="2127250"/>
          <p14:tracePt t="29869" x="5957888" y="2127250"/>
          <p14:tracePt t="29871" x="5921375" y="2139950"/>
          <p14:tracePt t="29887" x="5857875" y="2165350"/>
          <p14:tracePt t="29903" x="5832475" y="2165350"/>
          <p14:tracePt t="29919" x="5821363" y="2178050"/>
          <p14:tracePt t="29948" x="5808663" y="2178050"/>
          <p14:tracePt t="30032" x="5845175" y="2178050"/>
          <p14:tracePt t="30039" x="5895975" y="2178050"/>
          <p14:tracePt t="30047" x="5957888" y="2165350"/>
          <p14:tracePt t="30054" x="6057900" y="2152650"/>
          <p14:tracePt t="30070" x="6383338" y="2078038"/>
          <p14:tracePt t="30086" x="6772275" y="2014538"/>
          <p14:tracePt t="30103" x="7110413" y="1939925"/>
          <p14:tracePt t="30120" x="7372350" y="1889125"/>
          <p14:tracePt t="30136" x="7561263" y="1839913"/>
          <p14:tracePt t="30153" x="7697788" y="1814513"/>
          <p14:tracePt t="30154" x="7723188" y="1814513"/>
          <p14:tracePt t="30170" x="7785100" y="1789113"/>
          <p14:tracePt t="30186" x="7810500" y="1789113"/>
          <p14:tracePt t="30507" x="7823200" y="1789113"/>
          <p14:tracePt t="30515" x="7835900" y="1789113"/>
          <p14:tracePt t="30522" x="7848600" y="1789113"/>
          <p14:tracePt t="30536" x="7861300" y="1789113"/>
          <p14:tracePt t="30553" x="7935913" y="1789113"/>
          <p14:tracePt t="30569" x="7999413" y="1789113"/>
          <p14:tracePt t="30586" x="8086725" y="1789113"/>
          <p14:tracePt t="30603" x="8174038" y="1789113"/>
          <p14:tracePt t="30620" x="8286750" y="1789113"/>
          <p14:tracePt t="30637" x="8399463" y="1789113"/>
          <p14:tracePt t="30653" x="8424863" y="1789113"/>
          <p14:tracePt t="30669" x="8461375" y="1789113"/>
          <p14:tracePt t="30686" x="8474075" y="1789113"/>
          <p14:tracePt t="30706" x="8486775" y="1789113"/>
          <p14:tracePt t="30760" x="8486775" y="1801813"/>
          <p14:tracePt t="30783" x="8486775" y="1814513"/>
          <p14:tracePt t="30799" x="8435975" y="1827213"/>
          <p14:tracePt t="30806" x="8399463" y="1839913"/>
          <p14:tracePt t="30820" x="8335963" y="1839913"/>
          <p14:tracePt t="30821" x="8248650" y="1865313"/>
          <p14:tracePt t="30837" x="8010525" y="1889125"/>
          <p14:tracePt t="30853" x="7710488" y="1927225"/>
          <p14:tracePt t="30870" x="7359650" y="1952625"/>
          <p14:tracePt t="30886" x="7021513" y="2001838"/>
          <p14:tracePt t="30903" x="6696075" y="2039938"/>
          <p14:tracePt t="30920" x="6434138" y="2089150"/>
          <p14:tracePt t="30921" x="6259513" y="2127250"/>
          <p14:tracePt t="30936" x="6146800" y="2139950"/>
          <p14:tracePt t="30953" x="5821363" y="2214563"/>
          <p14:tracePt t="30970" x="5645150" y="2265363"/>
          <p14:tracePt t="30986" x="5470525" y="2327275"/>
          <p14:tracePt t="31003" x="5307013" y="2390775"/>
          <p14:tracePt t="31020" x="5119688" y="2452688"/>
          <p14:tracePt t="31036" x="5057775" y="2465388"/>
          <p14:tracePt t="31053" x="5006975" y="2490788"/>
          <p14:tracePt t="31070" x="4981575" y="2490788"/>
          <p14:tracePt t="31086" x="4968875" y="2503488"/>
          <p14:tracePt t="33059" x="4945063" y="2503488"/>
          <p14:tracePt t="33067" x="4919663" y="2503488"/>
          <p14:tracePt t="33075" x="4906963" y="2503488"/>
          <p14:tracePt t="33086" x="4868863" y="2503488"/>
          <p14:tracePt t="33103" x="4794250" y="2503488"/>
          <p14:tracePt t="33120" x="4556125" y="2503488"/>
          <p14:tracePt t="33136" x="4305300" y="2503488"/>
          <p14:tracePt t="33153" x="4005263" y="2465388"/>
          <p14:tracePt t="33170" x="3705225" y="2439988"/>
          <p14:tracePt t="33186" x="3405188" y="2378075"/>
          <p14:tracePt t="33203" x="3128963" y="2339975"/>
          <p14:tracePt t="33220" x="2841625" y="2278063"/>
          <p14:tracePt t="33236" x="2703513" y="2252663"/>
          <p14:tracePt t="33253" x="2628900" y="2239963"/>
          <p14:tracePt t="33270" x="2590800" y="2227263"/>
          <p14:tracePt t="33286" x="2565400" y="2227263"/>
          <p14:tracePt t="33303" x="2554288" y="2227263"/>
          <p14:tracePt t="33588" x="2528888" y="2227263"/>
          <p14:tracePt t="33595" x="2503488" y="2227263"/>
          <p14:tracePt t="33603" x="2465388" y="2227263"/>
          <p14:tracePt t="33619" x="2403475" y="2252663"/>
          <p14:tracePt t="33636" x="2316163" y="2265363"/>
          <p14:tracePt t="33653" x="2239963" y="2278063"/>
          <p14:tracePt t="33670" x="2116138" y="2290763"/>
          <p14:tracePt t="33687" x="1978025" y="2314575"/>
          <p14:tracePt t="33703" x="1890713" y="2327275"/>
          <p14:tracePt t="33719" x="1839913" y="2339975"/>
          <p14:tracePt t="33736" x="1814513" y="2339975"/>
          <p14:tracePt t="33753" x="1801813" y="2339975"/>
          <p14:tracePt t="33770" x="1790700" y="2339975"/>
          <p14:tracePt t="33834" x="1801813" y="2339975"/>
          <p14:tracePt t="33841" x="1827213" y="2339975"/>
          <p14:tracePt t="33853" x="1865313" y="2339975"/>
          <p14:tracePt t="33870" x="1952625" y="2339975"/>
          <p14:tracePt t="33886" x="2216150" y="2339975"/>
          <p14:tracePt t="33903" x="2352675" y="2339975"/>
          <p14:tracePt t="33919" x="2428875" y="2339975"/>
          <p14:tracePt t="33936" x="2490788" y="2339975"/>
          <p14:tracePt t="33953" x="2541588" y="2339975"/>
          <p14:tracePt t="33970" x="2578100" y="2339975"/>
          <p14:tracePt t="33971" x="2590800" y="2339975"/>
          <p14:tracePt t="33987" x="2603500" y="2339975"/>
          <p14:tracePt t="34003" x="2616200" y="2339975"/>
          <p14:tracePt t="34020" x="2628900" y="2339975"/>
          <p14:tracePt t="34056" x="2641600" y="2339975"/>
          <p14:tracePt t="34217" x="2628900" y="2339975"/>
          <p14:tracePt t="34224" x="2616200" y="2339975"/>
          <p14:tracePt t="34236" x="2590800" y="2339975"/>
          <p14:tracePt t="34253" x="2541588" y="2339975"/>
          <p14:tracePt t="34254" x="2490788" y="2339975"/>
          <p14:tracePt t="34270" x="2403475" y="2339975"/>
          <p14:tracePt t="34286" x="2328863" y="2339975"/>
          <p14:tracePt t="34303" x="2265363" y="2339975"/>
          <p14:tracePt t="34320" x="2203450" y="2339975"/>
          <p14:tracePt t="34336" x="2165350" y="2339975"/>
          <p14:tracePt t="34353" x="2116138" y="2339975"/>
          <p14:tracePt t="34370" x="2090738" y="2339975"/>
          <p14:tracePt t="34386" x="2078038" y="2339975"/>
          <p14:tracePt t="34403" x="2065338" y="2339975"/>
          <p14:tracePt t="34554" x="2052638" y="2339975"/>
          <p14:tracePt t="34577" x="2039938" y="2339975"/>
          <p14:tracePt t="34591" x="2027238" y="2339975"/>
          <p14:tracePt t="34599" x="2014538" y="2339975"/>
          <p14:tracePt t="34607" x="2003425" y="2339975"/>
          <p14:tracePt t="34620" x="1978025" y="2339975"/>
          <p14:tracePt t="34636" x="1952625" y="2339975"/>
          <p14:tracePt t="34653" x="1890713" y="2339975"/>
          <p14:tracePt t="34669" x="1852613" y="2327275"/>
          <p14:tracePt t="34686" x="1801813" y="2327275"/>
          <p14:tracePt t="34703" x="1765300" y="2314575"/>
          <p14:tracePt t="34720" x="1727200" y="2314575"/>
          <p14:tracePt t="34736" x="1689100" y="2314575"/>
          <p14:tracePt t="34753" x="1677988" y="2314575"/>
          <p14:tracePt t="34770" x="1665288" y="2303463"/>
          <p14:tracePt t="34860" x="1665288" y="2290763"/>
          <p14:tracePt t="34891" x="1701800" y="2265363"/>
          <p14:tracePt t="34899" x="1727200" y="2265363"/>
          <p14:tracePt t="34906" x="1765300" y="2252663"/>
          <p14:tracePt t="34920" x="1801813" y="2252663"/>
          <p14:tracePt t="34937" x="1978025" y="2239963"/>
          <p14:tracePt t="34953" x="2116138" y="2239963"/>
          <p14:tracePt t="34970" x="2216150" y="2239963"/>
          <p14:tracePt t="34986" x="2303463" y="2239963"/>
          <p14:tracePt t="35003" x="2378075" y="2239963"/>
          <p14:tracePt t="35019" x="2416175" y="2239963"/>
          <p14:tracePt t="35037" x="2465388" y="2239963"/>
          <p14:tracePt t="35053" x="2490788" y="2239963"/>
          <p14:tracePt t="35070" x="2503488" y="2239963"/>
          <p14:tracePt t="35086" x="2528888" y="2239963"/>
          <p14:tracePt t="35103" x="2554288" y="2239963"/>
          <p14:tracePt t="35120" x="2590800" y="2239963"/>
          <p14:tracePt t="35121" x="2603500" y="2239963"/>
          <p14:tracePt t="35136" x="2616200" y="2239963"/>
          <p14:tracePt t="35153" x="2628900" y="2239963"/>
          <p14:tracePt t="35496" x="2628900" y="2252663"/>
          <p14:tracePt t="35504" x="2616200" y="2252663"/>
          <p14:tracePt t="35512" x="2603500" y="2252663"/>
          <p14:tracePt t="35520" x="2578100" y="2265363"/>
          <p14:tracePt t="35536" x="2528888" y="2278063"/>
          <p14:tracePt t="35553" x="2452688" y="2278063"/>
          <p14:tracePt t="35570" x="2365375" y="2290763"/>
          <p14:tracePt t="35586" x="2290763" y="2303463"/>
          <p14:tracePt t="35588" x="2265363" y="2303463"/>
          <p14:tracePt t="35603" x="2216150" y="2303463"/>
          <p14:tracePt t="35619" x="2190750" y="2303463"/>
          <p14:tracePt t="35636" x="2178050" y="2303463"/>
          <p14:tracePt t="35653" x="2152650" y="2303463"/>
          <p14:tracePt t="35834" x="2165350" y="2303463"/>
          <p14:tracePt t="35841" x="2178050" y="2303463"/>
          <p14:tracePt t="35853" x="2190750" y="2303463"/>
          <p14:tracePt t="35869" x="2228850" y="2303463"/>
          <p14:tracePt t="35887" x="2290763" y="2303463"/>
          <p14:tracePt t="35903" x="2328863" y="2303463"/>
          <p14:tracePt t="35920" x="2365375" y="2303463"/>
          <p14:tracePt t="35936" x="2416175" y="2303463"/>
          <p14:tracePt t="35953" x="2452688" y="2303463"/>
          <p14:tracePt t="35970" x="2516188" y="2303463"/>
          <p14:tracePt t="35987" x="2603500" y="2303463"/>
          <p14:tracePt t="36003" x="2654300" y="2303463"/>
          <p14:tracePt t="36020" x="2690813" y="2303463"/>
          <p14:tracePt t="36037" x="2754313" y="2303463"/>
          <p14:tracePt t="36053" x="2790825" y="2303463"/>
          <p14:tracePt t="36070" x="2828925" y="2303463"/>
          <p14:tracePt t="36087" x="2867025" y="2303463"/>
          <p14:tracePt t="36103" x="2879725" y="2303463"/>
          <p14:tracePt t="36120" x="2890838" y="2303463"/>
          <p14:tracePt t="38125" x="2903538" y="2303463"/>
          <p14:tracePt t="38133" x="2916238" y="2303463"/>
          <p14:tracePt t="38140" x="2928938" y="2303463"/>
          <p14:tracePt t="38153" x="2954338" y="2303463"/>
          <p14:tracePt t="38170" x="3092450" y="2303463"/>
          <p14:tracePt t="38186" x="3205163" y="2314575"/>
          <p14:tracePt t="38203" x="3367088" y="2327275"/>
          <p14:tracePt t="38219" x="3517900" y="2327275"/>
          <p14:tracePt t="38236" x="3667125" y="2352675"/>
          <p14:tracePt t="38253" x="3779838" y="2352675"/>
          <p14:tracePt t="38270" x="3856038" y="2365375"/>
          <p14:tracePt t="38286" x="3879850" y="2365375"/>
          <p14:tracePt t="38303" x="3892550" y="2365375"/>
          <p14:tracePt t="38320" x="3905250" y="2365375"/>
          <p14:tracePt t="38692" x="3917950" y="2365375"/>
          <p14:tracePt t="38700" x="3956050" y="2365375"/>
          <p14:tracePt t="38707" x="3979863" y="2352675"/>
          <p14:tracePt t="38720" x="4017963" y="2352675"/>
          <p14:tracePt t="38736" x="4105275" y="2352675"/>
          <p14:tracePt t="38754" x="4230688" y="2352675"/>
          <p14:tracePt t="38770" x="4330700" y="2352675"/>
          <p14:tracePt t="38787" x="4418013" y="2352675"/>
          <p14:tracePt t="38803" x="4481513" y="2352675"/>
          <p14:tracePt t="38820" x="4530725" y="2352675"/>
          <p14:tracePt t="39082" x="4518025" y="2352675"/>
          <p14:tracePt t="39090" x="4506913" y="2352675"/>
          <p14:tracePt t="39098" x="4481513" y="2365375"/>
          <p14:tracePt t="39106" x="4443413" y="2365375"/>
          <p14:tracePt t="39120" x="4394200" y="2378075"/>
          <p14:tracePt t="39121" x="4343400" y="2390775"/>
          <p14:tracePt t="39137" x="4243388" y="2403475"/>
          <p14:tracePt t="39153" x="4105275" y="2414588"/>
          <p14:tracePt t="39170" x="3992563" y="2427288"/>
          <p14:tracePt t="39186" x="3930650" y="2427288"/>
          <p14:tracePt t="39203" x="3867150" y="2427288"/>
          <p14:tracePt t="39219" x="3843338" y="2427288"/>
          <p14:tracePt t="39236" x="3830638" y="2427288"/>
          <p14:tracePt t="39320" x="3843338" y="2427288"/>
          <p14:tracePt t="39328" x="3867150" y="2427288"/>
          <p14:tracePt t="39336" x="3892550" y="2427288"/>
          <p14:tracePt t="39353" x="3992563" y="2403475"/>
          <p14:tracePt t="39370" x="4092575" y="2403475"/>
          <p14:tracePt t="39386" x="4192588" y="2403475"/>
          <p14:tracePt t="39403" x="4268788" y="2403475"/>
          <p14:tracePt t="39420" x="4305300" y="2390775"/>
          <p14:tracePt t="39673" x="4294188" y="2390775"/>
          <p14:tracePt t="39681" x="4281488" y="2390775"/>
          <p14:tracePt t="39688" x="4256088" y="2390775"/>
          <p14:tracePt t="39703" x="4181475" y="2390775"/>
          <p14:tracePt t="39720" x="4081463" y="2390775"/>
          <p14:tracePt t="39736" x="3930650" y="2390775"/>
          <p14:tracePt t="39753" x="3792538" y="2378075"/>
          <p14:tracePt t="39770" x="3643313" y="2352675"/>
          <p14:tracePt t="39786" x="3492500" y="2314575"/>
          <p14:tracePt t="39804" x="3317875" y="2278063"/>
          <p14:tracePt t="39820" x="3254375" y="2265363"/>
          <p14:tracePt t="39836" x="3216275" y="2252663"/>
          <p14:tracePt t="39853" x="3205163" y="2239963"/>
          <p14:tracePt t="39870" x="3192463" y="2239963"/>
          <p14:tracePt t="40202" x="3205163" y="2239963"/>
          <p14:tracePt t="40209" x="3228975" y="2227263"/>
          <p14:tracePt t="40219" x="3254375" y="2227263"/>
          <p14:tracePt t="40236" x="3305175" y="2227263"/>
          <p14:tracePt t="40253" x="3379788" y="2227263"/>
          <p14:tracePt t="40270" x="3479800" y="2227263"/>
          <p14:tracePt t="40286" x="3667125" y="2227263"/>
          <p14:tracePt t="40303" x="3767138" y="2227263"/>
          <p14:tracePt t="40320" x="3856038" y="2227263"/>
          <p14:tracePt t="40336" x="3917950" y="2227263"/>
          <p14:tracePt t="40353" x="3943350" y="2227263"/>
          <p14:tracePt t="40615" x="3956050" y="2227263"/>
          <p14:tracePt t="40632" x="3968750" y="2227263"/>
          <p14:tracePt t="40638" x="3992563" y="2227263"/>
          <p14:tracePt t="40646" x="4017963" y="2227263"/>
          <p14:tracePt t="40654" x="4043363" y="2227263"/>
          <p14:tracePt t="40670" x="4117975" y="2227263"/>
          <p14:tracePt t="40686" x="4230688" y="2227263"/>
          <p14:tracePt t="40703" x="4406900" y="2227263"/>
          <p14:tracePt t="40720" x="4543425" y="2227263"/>
          <p14:tracePt t="40736" x="4694238" y="2227263"/>
          <p14:tracePt t="40753" x="4881563" y="2239963"/>
          <p14:tracePt t="40769" x="4968875" y="2252663"/>
          <p14:tracePt t="40786" x="5045075" y="2265363"/>
          <p14:tracePt t="40803" x="5068888" y="2265363"/>
          <p14:tracePt t="40820" x="5094288" y="2278063"/>
          <p14:tracePt t="40837" x="5132388" y="2278063"/>
          <p14:tracePt t="40854" x="5145088" y="2278063"/>
          <p14:tracePt t="41175" x="5132388" y="2278063"/>
          <p14:tracePt t="41183" x="5106988" y="2278063"/>
          <p14:tracePt t="41190" x="5068888" y="2278063"/>
          <p14:tracePt t="41203" x="5032375" y="2278063"/>
          <p14:tracePt t="41220" x="4919663" y="2290763"/>
          <p14:tracePt t="41221" x="4806950" y="2303463"/>
          <p14:tracePt t="41237" x="4606925" y="2327275"/>
          <p14:tracePt t="41253" x="4381500" y="2339975"/>
          <p14:tracePt t="41269" x="4205288" y="2365375"/>
          <p14:tracePt t="41286" x="4105275" y="2390775"/>
          <p14:tracePt t="41303" x="3992563" y="2403475"/>
          <p14:tracePt t="41320" x="3917950" y="2414588"/>
          <p14:tracePt t="41321" x="3892550" y="2427288"/>
          <p14:tracePt t="41337" x="3856038" y="2427288"/>
          <p14:tracePt t="41353" x="3830638" y="2427288"/>
          <p14:tracePt t="41370" x="3830638" y="2439988"/>
          <p14:tracePt t="41387" x="3805238" y="2439988"/>
          <p14:tracePt t="43926" x="3817938" y="2439988"/>
          <p14:tracePt t="43942" x="3830638" y="2439988"/>
          <p14:tracePt t="43949" x="3843338" y="2439988"/>
          <p14:tracePt t="43957" x="3856038" y="2439988"/>
          <p14:tracePt t="43970" x="3867150" y="2439988"/>
          <p14:tracePt t="43987" x="3917950" y="2452688"/>
          <p14:tracePt t="43987" x="3943350" y="2452688"/>
          <p14:tracePt t="44004" x="3992563" y="2452688"/>
          <p14:tracePt t="44020" x="4068763" y="2465388"/>
          <p14:tracePt t="44036" x="4143375" y="2465388"/>
          <p14:tracePt t="44053" x="4205288" y="2478088"/>
          <p14:tracePt t="44070" x="4243388" y="2478088"/>
          <p14:tracePt t="44086" x="4281488" y="2490788"/>
          <p14:tracePt t="44103" x="4330700" y="2490788"/>
          <p14:tracePt t="44120" x="4343400" y="2490788"/>
          <p14:tracePt t="44136" x="4368800" y="2490788"/>
          <p14:tracePt t="44153" x="4381500" y="2490788"/>
          <p14:tracePt t="44187" x="4394200" y="2490788"/>
          <p14:tracePt t="44203" x="4406900" y="2490788"/>
          <p14:tracePt t="44225" x="4418013" y="2490788"/>
          <p14:tracePt t="44716" x="4430713" y="2490788"/>
          <p14:tracePt t="44723" x="4430713" y="2503488"/>
          <p14:tracePt t="44731" x="4456113" y="2503488"/>
          <p14:tracePt t="44738" x="4481513" y="2503488"/>
          <p14:tracePt t="44753" x="4506913" y="2516188"/>
          <p14:tracePt t="44770" x="4606925" y="2516188"/>
          <p14:tracePt t="44786" x="4743450" y="2527300"/>
          <p14:tracePt t="44803" x="4932363" y="2527300"/>
          <p14:tracePt t="44820" x="5106988" y="2527300"/>
          <p14:tracePt t="44836" x="5294313" y="2527300"/>
          <p14:tracePt t="44853" x="5595938" y="2527300"/>
          <p14:tracePt t="44870" x="5795963" y="2527300"/>
          <p14:tracePt t="44886" x="5921375" y="2527300"/>
          <p14:tracePt t="44903" x="6021388" y="2527300"/>
          <p14:tracePt t="44920" x="6083300" y="2527300"/>
          <p14:tracePt t="44936" x="6121400" y="2527300"/>
          <p14:tracePt t="44953" x="6170613" y="2527300"/>
          <p14:tracePt t="44970" x="6183313" y="2527300"/>
          <p14:tracePt t="44986" x="6196013" y="2527300"/>
          <p14:tracePt t="45321" x="6208713" y="2527300"/>
          <p14:tracePt t="45337" x="6221413" y="2527300"/>
          <p14:tracePt t="45344" x="6234113" y="2527300"/>
          <p14:tracePt t="45353" x="6246813" y="2527300"/>
          <p14:tracePt t="45370" x="6321425" y="2527300"/>
          <p14:tracePt t="45386" x="6383338" y="2516188"/>
          <p14:tracePt t="45403" x="6472238" y="2503488"/>
          <p14:tracePt t="45420" x="6596063" y="2478088"/>
          <p14:tracePt t="45437" x="6672263" y="2478088"/>
          <p14:tracePt t="45453" x="6759575" y="2465388"/>
          <p14:tracePt t="45470" x="6821488" y="2452688"/>
          <p14:tracePt t="45486" x="6859588" y="2452688"/>
          <p14:tracePt t="45503" x="6910388" y="2452688"/>
          <p14:tracePt t="45520" x="6921500" y="2439988"/>
          <p14:tracePt t="45537" x="6934200" y="2439988"/>
          <p14:tracePt t="45553" x="6946900" y="2439988"/>
          <p14:tracePt t="45950" x="6934200" y="2439988"/>
          <p14:tracePt t="45957" x="6921500" y="2439988"/>
          <p14:tracePt t="45970" x="6897688" y="2439988"/>
          <p14:tracePt t="45986" x="6846888" y="2439988"/>
          <p14:tracePt t="45987" x="6808788" y="2439988"/>
          <p14:tracePt t="46003" x="6708775" y="2439988"/>
          <p14:tracePt t="46020" x="6596063" y="2439988"/>
          <p14:tracePt t="46036" x="6521450" y="2427288"/>
          <p14:tracePt t="46053" x="6459538" y="2414588"/>
          <p14:tracePt t="46070" x="6421438" y="2414588"/>
          <p14:tracePt t="46086" x="6408738" y="2414588"/>
          <p14:tracePt t="46087" x="6396038" y="2414588"/>
          <p14:tracePt t="46142" x="6396038" y="2403475"/>
          <p14:tracePt t="46180" x="6396038" y="2378075"/>
          <p14:tracePt t="46187" x="6408738" y="2378075"/>
          <p14:tracePt t="46195" x="6446838" y="2365375"/>
          <p14:tracePt t="46203" x="6483350" y="2352675"/>
          <p14:tracePt t="46220" x="6596063" y="2327275"/>
          <p14:tracePt t="46236" x="6696075" y="2303463"/>
          <p14:tracePt t="46253" x="6808788" y="2278063"/>
          <p14:tracePt t="46270" x="6921500" y="2265363"/>
          <p14:tracePt t="46287" x="7059613" y="2252663"/>
          <p14:tracePt t="46303" x="7097713" y="2252663"/>
          <p14:tracePt t="46320" x="7134225" y="2252663"/>
          <p14:tracePt t="46336" x="7159625" y="2252663"/>
          <p14:tracePt t="46353" x="7172325" y="2252663"/>
          <p14:tracePt t="46370" x="7185025" y="2252663"/>
          <p14:tracePt t="46716" x="7172325" y="2252663"/>
          <p14:tracePt t="46723" x="7159625" y="2252663"/>
          <p14:tracePt t="46731" x="7134225" y="2252663"/>
          <p14:tracePt t="46738" x="7110413" y="2252663"/>
          <p14:tracePt t="46753" x="7072313" y="2252663"/>
          <p14:tracePt t="46754" x="7034213" y="2252663"/>
          <p14:tracePt t="46770" x="6910388" y="2252663"/>
          <p14:tracePt t="46786" x="6784975" y="2252663"/>
          <p14:tracePt t="46803" x="6672263" y="2252663"/>
          <p14:tracePt t="46820" x="6608763" y="2252663"/>
          <p14:tracePt t="46837" x="6584950" y="2252663"/>
          <p14:tracePt t="46838" x="6572250" y="2252663"/>
          <p14:tracePt t="46854" x="6559550" y="2252663"/>
          <p14:tracePt t="46870" x="6546850" y="2252663"/>
          <p14:tracePt t="46976" x="6559550" y="2252663"/>
          <p14:tracePt t="46984" x="6584950" y="2252663"/>
          <p14:tracePt t="46991" x="6608763" y="2252663"/>
          <p14:tracePt t="47003" x="6646863" y="2252663"/>
          <p14:tracePt t="47019" x="6708775" y="2252663"/>
          <p14:tracePt t="47036" x="6784975" y="2252663"/>
          <p14:tracePt t="47054" x="6884988" y="2252663"/>
          <p14:tracePt t="47070" x="6946900" y="2252663"/>
          <p14:tracePt t="47086" x="6985000" y="2252663"/>
          <p14:tracePt t="47103" x="7010400" y="2252663"/>
          <p14:tracePt t="47120" x="7021513" y="2252663"/>
          <p14:tracePt t="47136" x="7034213" y="2252663"/>
          <p14:tracePt t="47153" x="7072313" y="2252663"/>
          <p14:tracePt t="47170" x="7097713" y="2252663"/>
          <p14:tracePt t="47186" x="7110413" y="2252663"/>
          <p14:tracePt t="47203" x="7146925" y="2265363"/>
          <p14:tracePt t="47220" x="7172325" y="2265363"/>
          <p14:tracePt t="47237" x="7223125" y="2278063"/>
          <p14:tracePt t="47253" x="7235825" y="2278063"/>
          <p14:tracePt t="47270" x="7246938" y="2278063"/>
          <p14:tracePt t="47287" x="7259638" y="2278063"/>
          <p14:tracePt t="47303" x="7272338" y="2278063"/>
          <p14:tracePt t="47505" x="7285038" y="2278063"/>
          <p14:tracePt t="47536" x="7310438" y="2278063"/>
          <p14:tracePt t="47544" x="7323138" y="2278063"/>
          <p14:tracePt t="47553" x="7335838" y="2278063"/>
          <p14:tracePt t="47570" x="7397750" y="2278063"/>
          <p14:tracePt t="47587" x="7497763" y="2278063"/>
          <p14:tracePt t="47603" x="7673975" y="2278063"/>
          <p14:tracePt t="47620" x="7923213" y="2278063"/>
          <p14:tracePt t="47636" x="8061325" y="2303463"/>
          <p14:tracePt t="47653" x="8148638" y="2314575"/>
          <p14:tracePt t="47670" x="8235950" y="2314575"/>
          <p14:tracePt t="47686" x="8312150" y="2327275"/>
          <p14:tracePt t="47703" x="8374063" y="2327275"/>
          <p14:tracePt t="47704" x="8399463" y="2327275"/>
          <p14:tracePt t="47720" x="8424863" y="2327275"/>
          <p14:tracePt t="47737" x="8448675" y="2327275"/>
          <p14:tracePt t="48042" x="8461375" y="2327275"/>
          <p14:tracePt t="48057" x="8486775" y="2327275"/>
          <p14:tracePt t="48064" x="8499475" y="2327275"/>
          <p14:tracePt t="48072" x="8524875" y="2327275"/>
          <p14:tracePt t="48086" x="8548688" y="2327275"/>
          <p14:tracePt t="48103" x="8661400" y="2327275"/>
          <p14:tracePt t="48120" x="8786813" y="2327275"/>
          <p14:tracePt t="48136" x="8899525" y="2327275"/>
          <p14:tracePt t="48153" x="8986838" y="2327275"/>
          <p14:tracePt t="48170" x="9050338" y="2327275"/>
          <p14:tracePt t="48186" x="9075738" y="2327275"/>
          <p14:tracePt t="48203" x="9099550" y="2327275"/>
          <p14:tracePt t="48220" x="9112250" y="2327275"/>
          <p14:tracePt t="48287" x="9112250" y="2339975"/>
          <p14:tracePt t="48295" x="9088438" y="2339975"/>
          <p14:tracePt t="48303" x="9063038" y="2339975"/>
          <p14:tracePt t="48320" x="8999538" y="2352675"/>
          <p14:tracePt t="48337" x="8937625" y="2352675"/>
          <p14:tracePt t="48353" x="8863013" y="2352675"/>
          <p14:tracePt t="48370" x="8799513" y="2352675"/>
          <p14:tracePt t="48371" x="8774113" y="2352675"/>
          <p14:tracePt t="48387" x="8712200" y="2352675"/>
          <p14:tracePt t="48403" x="8661400" y="2352675"/>
          <p14:tracePt t="48420" x="8612188" y="2365375"/>
          <p14:tracePt t="48436" x="8574088" y="2378075"/>
          <p14:tracePt t="48453" x="8548688" y="2378075"/>
          <p14:tracePt t="48470" x="8537575" y="2378075"/>
          <p14:tracePt t="48487" x="8524875" y="2378075"/>
          <p14:tracePt t="50050" x="8486775" y="2378075"/>
          <p14:tracePt t="50057" x="8448675" y="2378075"/>
          <p14:tracePt t="50065" x="8386763" y="2378075"/>
          <p14:tracePt t="50073" x="8299450" y="2378075"/>
          <p14:tracePt t="50086" x="8199438" y="2378075"/>
          <p14:tracePt t="50104" x="7685088" y="2365375"/>
          <p14:tracePt t="50120" x="7123113" y="2365375"/>
          <p14:tracePt t="50136" x="6472238" y="2365375"/>
          <p14:tracePt t="50153" x="5670550" y="2414588"/>
          <p14:tracePt t="50170" x="5006975" y="2452688"/>
          <p14:tracePt t="50186" x="4494213" y="2503488"/>
          <p14:tracePt t="50187" x="4217988" y="2552700"/>
          <p14:tracePt t="50204" x="3867150" y="2603500"/>
          <p14:tracePt t="50220" x="3554413" y="2652713"/>
          <p14:tracePt t="50236" x="3341688" y="2690813"/>
          <p14:tracePt t="50253" x="3216275" y="2703513"/>
          <p14:tracePt t="50270" x="3128963" y="2716213"/>
          <p14:tracePt t="50271" x="3092450" y="2728913"/>
          <p14:tracePt t="50555" x="3067050" y="2728913"/>
          <p14:tracePt t="50564" x="3054350" y="2728913"/>
          <p14:tracePt t="50570" x="3003550" y="2728913"/>
          <p14:tracePt t="50586" x="2879725" y="2740025"/>
          <p14:tracePt t="50603" x="2728913" y="2740025"/>
          <p14:tracePt t="50620" x="2516188" y="2752725"/>
          <p14:tracePt t="50636" x="2290763" y="2765425"/>
          <p14:tracePt t="50653" x="2103438" y="2765425"/>
          <p14:tracePt t="50670" x="1927225" y="2765425"/>
          <p14:tracePt t="50687" x="1878013" y="2765425"/>
          <p14:tracePt t="50703" x="1852613" y="2765425"/>
          <p14:tracePt t="50720" x="1827213" y="2765425"/>
          <p14:tracePt t="50737" x="1814513" y="2765425"/>
          <p14:tracePt t="51644" x="1827213" y="2765425"/>
          <p14:tracePt t="51652" x="1852613" y="2765425"/>
          <p14:tracePt t="51660" x="1878013" y="2765425"/>
          <p14:tracePt t="51670" x="1914525" y="2778125"/>
          <p14:tracePt t="51686" x="2014538" y="2803525"/>
          <p14:tracePt t="51703" x="2127250" y="2840038"/>
          <p14:tracePt t="51705" x="2190750" y="2852738"/>
          <p14:tracePt t="51721" x="2352675" y="2916238"/>
          <p14:tracePt t="51737" x="2478088" y="2965450"/>
          <p14:tracePt t="51753" x="2578100" y="3016250"/>
          <p14:tracePt t="51770" x="2641600" y="3054350"/>
          <p14:tracePt t="51786" x="2678113" y="3078163"/>
          <p14:tracePt t="51803" x="2703513" y="3078163"/>
          <p14:tracePt t="51820" x="2716213" y="3103563"/>
          <p14:tracePt t="52326" x="2728913" y="3103563"/>
          <p14:tracePt t="52341" x="2741613" y="3103563"/>
          <p14:tracePt t="52349" x="2754313" y="3103563"/>
          <p14:tracePt t="52356" x="2778125" y="3103563"/>
          <p14:tracePt t="52370" x="2803525" y="3103563"/>
          <p14:tracePt t="52371" x="2828925" y="3103563"/>
          <p14:tracePt t="52387" x="2890838" y="3103563"/>
          <p14:tracePt t="52403" x="2941638" y="3103563"/>
          <p14:tracePt t="52420" x="3016250" y="3103563"/>
          <p14:tracePt t="52436" x="3103563" y="3103563"/>
          <p14:tracePt t="52454" x="3179763" y="3103563"/>
          <p14:tracePt t="52470" x="3254375" y="3103563"/>
          <p14:tracePt t="52487" x="3328988" y="3103563"/>
          <p14:tracePt t="52503" x="3341688" y="3116263"/>
          <p14:tracePt t="52525" x="3354388" y="3116263"/>
          <p14:tracePt t="52901" x="3379788" y="3116263"/>
          <p14:tracePt t="52908" x="3392488" y="3116263"/>
          <p14:tracePt t="52920" x="3405188" y="3116263"/>
          <p14:tracePt t="52936" x="3454400" y="3116263"/>
          <p14:tracePt t="52953" x="3530600" y="3116263"/>
          <p14:tracePt t="52970" x="3705225" y="3116263"/>
          <p14:tracePt t="52987" x="3856038" y="3116263"/>
          <p14:tracePt t="53003" x="4005263" y="3128963"/>
          <p14:tracePt t="53020" x="4130675" y="3141663"/>
          <p14:tracePt t="53037" x="4192588" y="3141663"/>
          <p14:tracePt t="53054" x="4268788" y="3165475"/>
          <p14:tracePt t="53070" x="4305300" y="3165475"/>
          <p14:tracePt t="55484" x="4318000" y="3165475"/>
          <p14:tracePt t="55499" x="4330700" y="3165475"/>
          <p14:tracePt t="55506" x="4343400" y="3165475"/>
          <p14:tracePt t="55520" x="4356100" y="3165475"/>
          <p14:tracePt t="55521" x="4394200" y="3165475"/>
          <p14:tracePt t="55537" x="4443413" y="3165475"/>
          <p14:tracePt t="55553" x="4506913" y="3165475"/>
          <p14:tracePt t="55570" x="4581525" y="3165475"/>
          <p14:tracePt t="55586" x="4656138" y="3165475"/>
          <p14:tracePt t="55603" x="4743450" y="3178175"/>
          <p14:tracePt t="55620" x="4856163" y="3190875"/>
          <p14:tracePt t="55637" x="4956175" y="3203575"/>
          <p14:tracePt t="55653" x="4981575" y="3203575"/>
          <p14:tracePt t="55670" x="5019675" y="3203575"/>
          <p14:tracePt t="55686" x="5032375" y="3203575"/>
          <p14:tracePt t="55706" x="5045075" y="3203575"/>
          <p14:tracePt t="57691" x="5019675" y="3203575"/>
          <p14:tracePt t="57698" x="4994275" y="3203575"/>
          <p14:tracePt t="57706" x="4981575" y="3216275"/>
          <p14:tracePt t="57720" x="4945063" y="3216275"/>
          <p14:tracePt t="57721" x="4919663" y="3228975"/>
          <p14:tracePt t="57737" x="4819650" y="3228975"/>
          <p14:tracePt t="57753" x="4668838" y="3228975"/>
          <p14:tracePt t="57770" x="4456113" y="3228975"/>
          <p14:tracePt t="57787" x="4205288" y="3228975"/>
          <p14:tracePt t="57803" x="3956050" y="3241675"/>
          <p14:tracePt t="57820" x="3743325" y="3254375"/>
          <p14:tracePt t="57821" x="3605213" y="3254375"/>
          <p14:tracePt t="57837" x="3417888" y="3267075"/>
          <p14:tracePt t="57853" x="3267075" y="3278188"/>
          <p14:tracePt t="57870" x="3092450" y="3303588"/>
          <p14:tracePt t="57886" x="2941638" y="3316288"/>
          <p14:tracePt t="57903" x="2816225" y="3328988"/>
          <p14:tracePt t="57920" x="2678113" y="3354388"/>
          <p14:tracePt t="57937" x="2616200" y="3367088"/>
          <p14:tracePt t="57953" x="2590800" y="3367088"/>
          <p14:tracePt t="57970" x="2554288" y="3378200"/>
          <p14:tracePt t="57986" x="2541588" y="3378200"/>
          <p14:tracePt t="58004" x="2528888" y="3378200"/>
          <p14:tracePt t="58465" x="2541588" y="3378200"/>
          <p14:tracePt t="58472" x="2554288" y="3378200"/>
          <p14:tracePt t="58480" x="2565400" y="3390900"/>
          <p14:tracePt t="58487" x="2603500" y="3390900"/>
          <p14:tracePt t="58504" x="2641600" y="3390900"/>
          <p14:tracePt t="58520" x="2703513" y="3416300"/>
          <p14:tracePt t="58536" x="2754313" y="3429000"/>
          <p14:tracePt t="58553" x="2803525" y="3441700"/>
          <p14:tracePt t="58570" x="2854325" y="3454400"/>
          <p14:tracePt t="58587" x="2916238" y="3467100"/>
          <p14:tracePt t="58603" x="2941638" y="3479800"/>
          <p14:tracePt t="58620" x="2954338" y="3479800"/>
          <p14:tracePt t="58637" x="2979738" y="3490913"/>
          <p14:tracePt t="61147" x="2992438" y="3490913"/>
          <p14:tracePt t="61163" x="3003550" y="3479800"/>
          <p14:tracePt t="61178" x="3016250" y="3467100"/>
          <p14:tracePt t="61185" x="3028950" y="3454400"/>
          <p14:tracePt t="61193" x="3054350" y="3441700"/>
          <p14:tracePt t="61203" x="3067050" y="3441700"/>
          <p14:tracePt t="61220" x="3116263" y="3403600"/>
          <p14:tracePt t="61237" x="3179763" y="3367088"/>
          <p14:tracePt t="61254" x="3279775" y="3328988"/>
          <p14:tracePt t="61270" x="3341688" y="3303588"/>
          <p14:tracePt t="61286" x="3392488" y="3290888"/>
          <p14:tracePt t="61303" x="3417888" y="3267075"/>
          <p14:tracePt t="61320" x="3441700" y="3254375"/>
          <p14:tracePt t="61336" x="3467100" y="3241675"/>
          <p14:tracePt t="61353" x="3479800" y="3241675"/>
          <p14:tracePt t="61370" x="3492500" y="3228975"/>
          <p14:tracePt t="64029" x="3505200" y="3228975"/>
          <p14:tracePt t="64036" x="3517900" y="3228975"/>
          <p14:tracePt t="64043" x="3530600" y="3228975"/>
          <p14:tracePt t="64053" x="3567113" y="3228975"/>
          <p14:tracePt t="64070" x="3667125" y="3228975"/>
          <p14:tracePt t="64086" x="3867150" y="3228975"/>
          <p14:tracePt t="64103" x="4068763" y="3216275"/>
          <p14:tracePt t="64120" x="4305300" y="3190875"/>
          <p14:tracePt t="64137" x="4443413" y="3190875"/>
          <p14:tracePt t="64154" x="4530725" y="3190875"/>
          <p14:tracePt t="64170" x="4594225" y="3190875"/>
          <p14:tracePt t="64186" x="4619625" y="3190875"/>
          <p14:tracePt t="64203" x="4643438" y="3190875"/>
          <p14:tracePt t="64228" x="4656138" y="3190875"/>
          <p14:tracePt t="64274" x="4643438" y="3190875"/>
          <p14:tracePt t="64281" x="4630738" y="3190875"/>
          <p14:tracePt t="64288" x="4606925" y="3203575"/>
          <p14:tracePt t="64303" x="4568825" y="3216275"/>
          <p14:tracePt t="64304" x="4530725" y="3228975"/>
          <p14:tracePt t="64321" x="4443413" y="3254375"/>
          <p14:tracePt t="64337" x="4318000" y="3290888"/>
          <p14:tracePt t="64353" x="4192588" y="3316288"/>
          <p14:tracePt t="64370" x="4105275" y="3328988"/>
          <p14:tracePt t="64387" x="4056063" y="3328988"/>
          <p14:tracePt t="64404" x="4005263" y="3328988"/>
          <p14:tracePt t="64420" x="3992563" y="3328988"/>
          <p14:tracePt t="64437" x="3979863" y="3328988"/>
          <p14:tracePt t="70651" x="3992563" y="3328988"/>
          <p14:tracePt t="70666" x="4005263" y="3328988"/>
          <p14:tracePt t="70673" x="4017963" y="3328988"/>
          <p14:tracePt t="70687" x="4030663" y="3328988"/>
          <p14:tracePt t="70688" x="4056063" y="3328988"/>
          <p14:tracePt t="70704" x="4117975" y="3328988"/>
          <p14:tracePt t="70720" x="4192588" y="3328988"/>
          <p14:tracePt t="70737" x="4268788" y="3328988"/>
          <p14:tracePt t="70753" x="4343400" y="3316288"/>
          <p14:tracePt t="70770" x="4418013" y="3303588"/>
          <p14:tracePt t="70787" x="4481513" y="3303588"/>
          <p14:tracePt t="70788" x="4518025" y="3290888"/>
          <p14:tracePt t="70804" x="4543425" y="3290888"/>
          <p14:tracePt t="70820" x="4581525" y="3290888"/>
          <p14:tracePt t="70837" x="4606925" y="3278188"/>
          <p14:tracePt t="70854" x="4619625" y="3278188"/>
          <p14:tracePt t="70880" x="4630738" y="3278188"/>
          <p14:tracePt t="70926" x="4619625" y="3278188"/>
          <p14:tracePt t="70933" x="4606925" y="3290888"/>
          <p14:tracePt t="70941" x="4568825" y="3303588"/>
          <p14:tracePt t="70954" x="4530725" y="3303588"/>
          <p14:tracePt t="70970" x="4468813" y="3341688"/>
          <p14:tracePt t="70971" x="4430713" y="3341688"/>
          <p14:tracePt t="70987" x="4343400" y="3390900"/>
          <p14:tracePt t="71003" x="4294188" y="3403600"/>
          <p14:tracePt t="71020" x="4243388" y="3429000"/>
          <p14:tracePt t="71037" x="4230688" y="3429000"/>
          <p14:tracePt t="71053" x="4217988" y="3429000"/>
          <p14:tracePt t="71070" x="4205288" y="3429000"/>
          <p14:tracePt t="71087" x="4205288" y="3441700"/>
          <p14:tracePt t="71103" x="4192588" y="3441700"/>
          <p14:tracePt t="71961" x="4205288" y="3441700"/>
          <p14:tracePt t="71968" x="4217988" y="3441700"/>
          <p14:tracePt t="71975" x="4230688" y="3441700"/>
          <p14:tracePt t="71987" x="4256088" y="3441700"/>
          <p14:tracePt t="72004" x="4294188" y="3441700"/>
          <p14:tracePt t="72020" x="4381500" y="3429000"/>
          <p14:tracePt t="72021" x="4418013" y="3416300"/>
          <p14:tracePt t="72037" x="4506913" y="3403600"/>
          <p14:tracePt t="72053" x="4568825" y="3390900"/>
          <p14:tracePt t="72070" x="4643438" y="3378200"/>
          <p14:tracePt t="72087" x="4706938" y="3367088"/>
          <p14:tracePt t="72103" x="4756150" y="3367088"/>
          <p14:tracePt t="72121" x="4806950" y="3367088"/>
          <p14:tracePt t="72138" x="4819650" y="3354388"/>
          <p14:tracePt t="72153" x="4832350" y="3354388"/>
          <p14:tracePt t="72229" x="4819650" y="3354388"/>
          <p14:tracePt t="72244" x="4794250" y="3367088"/>
          <p14:tracePt t="72252" x="4781550" y="3378200"/>
          <p14:tracePt t="72259" x="4756150" y="3378200"/>
          <p14:tracePt t="72270" x="4743450" y="3390900"/>
          <p14:tracePt t="72287" x="4706938" y="3403600"/>
          <p14:tracePt t="72304" x="4681538" y="3416300"/>
          <p14:tracePt t="72321" x="4656138" y="3429000"/>
          <p14:tracePt t="72337" x="4643438" y="3429000"/>
          <p14:tracePt t="75892" x="4630738" y="3429000"/>
          <p14:tracePt t="75915" x="4619625" y="3429000"/>
          <p14:tracePt t="75922" x="4606925" y="3429000"/>
          <p14:tracePt t="75930" x="4581525" y="3429000"/>
          <p14:tracePt t="75938" x="4556125" y="3441700"/>
          <p14:tracePt t="75954" x="4481513" y="3441700"/>
          <p14:tracePt t="75970" x="4368800" y="3441700"/>
          <p14:tracePt t="75987" x="4192588" y="3441700"/>
          <p14:tracePt t="76004" x="4005263" y="3441700"/>
          <p14:tracePt t="76020" x="3843338" y="3441700"/>
          <p14:tracePt t="76037" x="3579813" y="3429000"/>
          <p14:tracePt t="76054" x="3479800" y="3416300"/>
          <p14:tracePt t="76070" x="3379788" y="3416300"/>
          <p14:tracePt t="76087" x="3279775" y="3390900"/>
          <p14:tracePt t="76104" x="3205163" y="3390900"/>
          <p14:tracePt t="76120" x="3141663" y="3390900"/>
          <p14:tracePt t="76121" x="3116263" y="3390900"/>
          <p14:tracePt t="76137" x="3079750" y="3378200"/>
          <p14:tracePt t="76154" x="3054350" y="3378200"/>
          <p14:tracePt t="76170" x="3041650" y="3378200"/>
          <p14:tracePt t="76187" x="3028950" y="3378200"/>
          <p14:tracePt t="76204" x="3016250" y="3378200"/>
          <p14:tracePt t="76589" x="3003550" y="3378200"/>
          <p14:tracePt t="76596" x="2992438" y="3378200"/>
          <p14:tracePt t="76604" x="2979738" y="3378200"/>
          <p14:tracePt t="76621" x="2903538" y="3378200"/>
          <p14:tracePt t="76637" x="2841625" y="3378200"/>
          <p14:tracePt t="76654" x="2767013" y="3390900"/>
          <p14:tracePt t="76670" x="2728913" y="3403600"/>
          <p14:tracePt t="76687" x="2678113" y="3416300"/>
          <p14:tracePt t="76704" x="2616200" y="3416300"/>
          <p14:tracePt t="76721" x="2603500" y="3416300"/>
          <p14:tracePt t="76737" x="2578100" y="3429000"/>
          <p14:tracePt t="76753" x="2565400" y="3429000"/>
          <p14:tracePt t="76788" x="2554288" y="3429000"/>
          <p14:tracePt t="80222" x="2565400" y="3429000"/>
          <p14:tracePt t="80230" x="2603500" y="3416300"/>
          <p14:tracePt t="80237" x="2616200" y="3416300"/>
          <p14:tracePt t="80254" x="2667000" y="3416300"/>
          <p14:tracePt t="80270" x="2741613" y="3390900"/>
          <p14:tracePt t="80287" x="2816225" y="3378200"/>
          <p14:tracePt t="80304" x="2916238" y="3378200"/>
          <p14:tracePt t="80321" x="3103563" y="3367088"/>
          <p14:tracePt t="80337" x="3179763" y="3367088"/>
          <p14:tracePt t="80353" x="3241675" y="3354388"/>
          <p14:tracePt t="80370" x="3292475" y="3354388"/>
          <p14:tracePt t="80387" x="3341688" y="3354388"/>
          <p14:tracePt t="80404" x="3367088" y="3354388"/>
          <p14:tracePt t="80421" x="3379788" y="3354388"/>
          <p14:tracePt t="80444" x="3392488" y="3354388"/>
          <p14:tracePt t="80566" x="3367088" y="3354388"/>
          <p14:tracePt t="80574" x="3354388" y="3354388"/>
          <p14:tracePt t="80582" x="3341688" y="3367088"/>
          <p14:tracePt t="80590" x="3317875" y="3378200"/>
          <p14:tracePt t="80603" x="3279775" y="3378200"/>
          <p14:tracePt t="80621" x="3192463" y="3416300"/>
          <p14:tracePt t="80637" x="3141663" y="3416300"/>
          <p14:tracePt t="80653" x="3103563" y="3429000"/>
          <p14:tracePt t="80670" x="3067050" y="3441700"/>
          <p14:tracePt t="80687" x="3054350" y="3454400"/>
          <p14:tracePt t="80704" x="3041650" y="3454400"/>
          <p14:tracePt t="81448" x="3028950" y="3454400"/>
          <p14:tracePt t="81455" x="3003550" y="3467100"/>
          <p14:tracePt t="81463" x="2992438" y="3479800"/>
          <p14:tracePt t="81471" x="2967038" y="3490913"/>
          <p14:tracePt t="81487" x="2903538" y="3503613"/>
          <p14:tracePt t="81504" x="2803525" y="3529013"/>
          <p14:tracePt t="81520" x="2716213" y="3554413"/>
          <p14:tracePt t="81537" x="2590800" y="3590925"/>
          <p14:tracePt t="81554" x="2465388" y="3603625"/>
          <p14:tracePt t="81571" x="2303463" y="3629025"/>
          <p14:tracePt t="81587" x="2178050" y="3629025"/>
          <p14:tracePt t="81604" x="2078038" y="3654425"/>
          <p14:tracePt t="81620" x="2003425" y="3654425"/>
          <p14:tracePt t="81637" x="1927225" y="3654425"/>
          <p14:tracePt t="81653" x="1865313" y="3654425"/>
          <p14:tracePt t="81655" x="1839913" y="3667125"/>
          <p14:tracePt t="81671" x="1790700" y="3667125"/>
          <p14:tracePt t="81687" x="1727200" y="3667125"/>
          <p14:tracePt t="81703" x="1665288" y="3667125"/>
          <p14:tracePt t="81720" x="1627188" y="3667125"/>
          <p14:tracePt t="81737" x="1601788" y="3667125"/>
          <p14:tracePt t="81754" x="1577975" y="3667125"/>
          <p14:tracePt t="81770" x="1565275" y="3667125"/>
          <p14:tracePt t="84131" x="1565275" y="3679825"/>
          <p14:tracePt t="84176" x="1589088" y="3679825"/>
          <p14:tracePt t="84183" x="1601788" y="3679825"/>
          <p14:tracePt t="84191" x="1652588" y="3679825"/>
          <p14:tracePt t="84204" x="1701800" y="3679825"/>
          <p14:tracePt t="84220" x="1827213" y="3692525"/>
          <p14:tracePt t="84221" x="1952625" y="3703638"/>
          <p14:tracePt t="84237" x="2090738" y="3729038"/>
          <p14:tracePt t="84253" x="2239963" y="3754438"/>
          <p14:tracePt t="84270" x="2365375" y="3792538"/>
          <p14:tracePt t="84287" x="2490788" y="3816350"/>
          <p14:tracePt t="84304" x="2590800" y="3829050"/>
          <p14:tracePt t="84321" x="2654300" y="3829050"/>
          <p14:tracePt t="84321" x="2690813" y="3841750"/>
          <p14:tracePt t="84337" x="2741613" y="3854450"/>
          <p14:tracePt t="84354" x="2803525" y="3867150"/>
          <p14:tracePt t="84370" x="2867025" y="3879850"/>
          <p14:tracePt t="84387" x="2916238" y="3892550"/>
          <p14:tracePt t="84404" x="2954338" y="3892550"/>
          <p14:tracePt t="84421" x="2979738" y="3892550"/>
          <p14:tracePt t="84437" x="2992438" y="3892550"/>
          <p14:tracePt t="84743" x="3003550" y="3892550"/>
          <p14:tracePt t="84751" x="3016250" y="3892550"/>
          <p14:tracePt t="84758" x="3054350" y="3879850"/>
          <p14:tracePt t="84770" x="3092450" y="3879850"/>
          <p14:tracePt t="84787" x="3167063" y="3879850"/>
          <p14:tracePt t="84804" x="3354388" y="3841750"/>
          <p14:tracePt t="84821" x="3492500" y="3841750"/>
          <p14:tracePt t="84837" x="3643313" y="3829050"/>
          <p14:tracePt t="84854" x="3767138" y="3829050"/>
          <p14:tracePt t="84870" x="3856038" y="3829050"/>
          <p14:tracePt t="84887" x="3930650" y="3829050"/>
          <p14:tracePt t="84888" x="3956050" y="3829050"/>
          <p14:tracePt t="84904" x="3992563" y="3829050"/>
          <p14:tracePt t="85456" x="4017963" y="3829050"/>
          <p14:tracePt t="85464" x="4043363" y="3829050"/>
          <p14:tracePt t="85471" x="4081463" y="3829050"/>
          <p14:tracePt t="85487" x="4181475" y="3829050"/>
          <p14:tracePt t="85504" x="4356100" y="3829050"/>
          <p14:tracePt t="85520" x="4530725" y="3829050"/>
          <p14:tracePt t="85537" x="4719638" y="3829050"/>
          <p14:tracePt t="85554" x="4894263" y="3829050"/>
          <p14:tracePt t="85571" x="5045075" y="3829050"/>
          <p14:tracePt t="85587" x="5094288" y="3829050"/>
          <p14:tracePt t="85604" x="5119688" y="3829050"/>
          <p14:tracePt t="85620" x="5132388" y="3829050"/>
          <p14:tracePt t="86322" x="5145088" y="3829050"/>
          <p14:tracePt t="86338" x="5157788" y="3829050"/>
          <p14:tracePt t="86345" x="5170488" y="3829050"/>
          <p14:tracePt t="86354" x="5194300" y="3829050"/>
          <p14:tracePt t="86370" x="5245100" y="3829050"/>
          <p14:tracePt t="86387" x="5294313" y="3829050"/>
          <p14:tracePt t="86404" x="5357813" y="3829050"/>
          <p14:tracePt t="86420" x="5419725" y="3829050"/>
          <p14:tracePt t="86421" x="5445125" y="3829050"/>
          <p14:tracePt t="86437" x="5495925" y="3829050"/>
          <p14:tracePt t="86453" x="5545138" y="3829050"/>
          <p14:tracePt t="86470" x="5607050" y="3829050"/>
          <p14:tracePt t="86487" x="5645150" y="3829050"/>
          <p14:tracePt t="86504" x="5683250" y="3829050"/>
          <p14:tracePt t="86521" x="5708650" y="3829050"/>
          <p14:tracePt t="91043" x="5719763" y="3829050"/>
          <p14:tracePt t="91073" x="5732463" y="3829050"/>
          <p14:tracePt t="91096" x="5745163" y="3829050"/>
          <p14:tracePt t="91150" x="5732463" y="3829050"/>
          <p14:tracePt t="91157" x="5695950" y="3829050"/>
          <p14:tracePt t="91165" x="5670550" y="3829050"/>
          <p14:tracePt t="91172" x="5632450" y="3829050"/>
          <p14:tracePt t="91187" x="5583238" y="3829050"/>
          <p14:tracePt t="91188" x="5532438" y="3829050"/>
          <p14:tracePt t="91204" x="5407025" y="3829050"/>
          <p14:tracePt t="91220" x="5219700" y="3829050"/>
          <p14:tracePt t="91237" x="5019675" y="3829050"/>
          <p14:tracePt t="91254" x="4868863" y="3829050"/>
          <p14:tracePt t="91270" x="4706938" y="3829050"/>
          <p14:tracePt t="91288" x="4494213" y="3829050"/>
          <p14:tracePt t="91304" x="4381500" y="3829050"/>
          <p14:tracePt t="91321" x="4305300" y="3829050"/>
          <p14:tracePt t="91337" x="4243388" y="3829050"/>
          <p14:tracePt t="91354" x="4205288" y="3829050"/>
          <p14:tracePt t="91371" x="4181475" y="3829050"/>
          <p14:tracePt t="91717" x="4156075" y="3829050"/>
          <p14:tracePt t="91724" x="4117975" y="3841750"/>
          <p14:tracePt t="91732" x="4043363" y="3854450"/>
          <p14:tracePt t="91740" x="3992563" y="3867150"/>
          <p14:tracePt t="91754" x="3867150" y="3879850"/>
          <p14:tracePt t="91755" x="3779838" y="3892550"/>
          <p14:tracePt t="91771" x="3567113" y="3916363"/>
          <p14:tracePt t="91787" x="3328988" y="3954463"/>
          <p14:tracePt t="91804" x="3092450" y="3992563"/>
          <p14:tracePt t="91821" x="2867025" y="4054475"/>
          <p14:tracePt t="91837" x="2678113" y="4105275"/>
          <p14:tracePt t="91854" x="2428875" y="4167188"/>
          <p14:tracePt t="91870" x="2352675" y="4167188"/>
          <p14:tracePt t="91887" x="2290763" y="4192588"/>
          <p14:tracePt t="91904" x="2252663" y="4192588"/>
          <p14:tracePt t="92874" x="2265363" y="4192588"/>
          <p14:tracePt t="92882" x="2278063" y="4192588"/>
          <p14:tracePt t="92889" x="2290763" y="4192588"/>
          <p14:tracePt t="92904" x="2339975" y="4192588"/>
          <p14:tracePt t="92921" x="2416175" y="4205288"/>
          <p14:tracePt t="92937" x="2490788" y="4205288"/>
          <p14:tracePt t="92954" x="2590800" y="4230688"/>
          <p14:tracePt t="92971" x="2716213" y="4267200"/>
          <p14:tracePt t="92987" x="2828925" y="4305300"/>
          <p14:tracePt t="93004" x="2954338" y="4341813"/>
          <p14:tracePt t="93020" x="3016250" y="4379913"/>
          <p14:tracePt t="93037" x="3067050" y="4405313"/>
          <p14:tracePt t="93054" x="3103563" y="4418013"/>
          <p14:tracePt t="93070" x="3116263" y="4430713"/>
          <p14:tracePt t="99135" x="3092450" y="4430713"/>
          <p14:tracePt t="99142" x="3079750" y="4430713"/>
          <p14:tracePt t="99154" x="3067050" y="4430713"/>
          <p14:tracePt t="99171" x="3003550" y="4430713"/>
          <p14:tracePt t="99188" x="2841625" y="4443413"/>
          <p14:tracePt t="99204" x="2654300" y="4443413"/>
          <p14:tracePt t="99221" x="2465388" y="4443413"/>
          <p14:tracePt t="99237" x="2303463" y="4443413"/>
          <p14:tracePt t="99254" x="2152650" y="4443413"/>
          <p14:tracePt t="99271" x="2014538" y="4443413"/>
          <p14:tracePt t="99272" x="1939925" y="4443413"/>
          <p14:tracePt t="99288" x="1839913" y="4443413"/>
          <p14:tracePt t="99304" x="1765300" y="4443413"/>
          <p14:tracePt t="99320" x="1727200" y="4443413"/>
          <p14:tracePt t="99337" x="1677988" y="4443413"/>
          <p14:tracePt t="99354" x="1665288" y="4443413"/>
          <p14:tracePt t="99371" x="1639888" y="4443413"/>
          <p14:tracePt t="99387" x="1627188" y="4443413"/>
          <p14:tracePt t="99411" x="1614488" y="4443413"/>
          <p14:tracePt t="99656" x="1627188" y="4443413"/>
          <p14:tracePt t="99664" x="1652588" y="4443413"/>
          <p14:tracePt t="99671" x="1665288" y="4443413"/>
          <p14:tracePt t="99687" x="1714500" y="4443413"/>
          <p14:tracePt t="99704" x="1765300" y="4443413"/>
          <p14:tracePt t="99720" x="1827213" y="4443413"/>
          <p14:tracePt t="99737" x="1914525" y="4443413"/>
          <p14:tracePt t="99754" x="1978025" y="4443413"/>
          <p14:tracePt t="99756" x="2014538" y="4443413"/>
          <p14:tracePt t="99771" x="2078038" y="4443413"/>
          <p14:tracePt t="99787" x="2127250" y="4443413"/>
          <p14:tracePt t="99804" x="2152650" y="4443413"/>
          <p14:tracePt t="99820" x="2178050" y="4443413"/>
          <p14:tracePt t="99837" x="2190750" y="4443413"/>
          <p14:tracePt t="99855" x="2203450" y="4443413"/>
          <p14:tracePt t="101204" x="2216150" y="4443413"/>
          <p14:tracePt t="101212" x="2228850" y="4443413"/>
          <p14:tracePt t="101220" x="2239963" y="4443413"/>
          <p14:tracePt t="101237" x="2303463" y="4443413"/>
          <p14:tracePt t="101254" x="2390775" y="4443413"/>
          <p14:tracePt t="101271" x="2565400" y="4443413"/>
          <p14:tracePt t="101287" x="2741613" y="4418013"/>
          <p14:tracePt t="101288" x="2841625" y="4418013"/>
          <p14:tracePt t="101304" x="3028950" y="4405313"/>
          <p14:tracePt t="101320" x="3179763" y="4392613"/>
          <p14:tracePt t="101337" x="3267075" y="4392613"/>
          <p14:tracePt t="101354" x="3328988" y="4379913"/>
          <p14:tracePt t="101371" x="3379788" y="4379913"/>
          <p14:tracePt t="101387" x="3405188" y="4379913"/>
          <p14:tracePt t="101404" x="3417888" y="4379913"/>
          <p14:tracePt t="101421" x="3429000" y="4379913"/>
          <p14:tracePt t="101449" x="3441700" y="4379913"/>
          <p14:tracePt t="103035" x="3467100" y="4379913"/>
          <p14:tracePt t="103043" x="3492500" y="4367213"/>
          <p14:tracePt t="103054" x="3530600" y="4354513"/>
          <p14:tracePt t="103071" x="3630613" y="4341813"/>
          <p14:tracePt t="103087" x="3717925" y="4318000"/>
          <p14:tracePt t="103088" x="3756025" y="4305300"/>
          <p14:tracePt t="103104" x="3805238" y="4305300"/>
          <p14:tracePt t="103121" x="3856038" y="4292600"/>
          <p14:tracePt t="103137" x="3879850" y="4279900"/>
          <p14:tracePt t="103154" x="3905250" y="4279900"/>
          <p14:tracePt t="103220" x="3892550" y="4279900"/>
          <p14:tracePt t="103227" x="3867150" y="4279900"/>
          <p14:tracePt t="103237" x="3817938" y="4279900"/>
          <p14:tracePt t="103254" x="3717925" y="4305300"/>
          <p14:tracePt t="103270" x="3592513" y="4330700"/>
          <p14:tracePt t="103288" x="3429000" y="4341813"/>
          <p14:tracePt t="103304" x="3354388" y="4367213"/>
          <p14:tracePt t="103320" x="3292475" y="4367213"/>
          <p14:tracePt t="103337" x="3254375" y="4392613"/>
          <p14:tracePt t="103354" x="3216275" y="4405313"/>
          <p14:tracePt t="103371" x="3192463" y="4405313"/>
          <p14:tracePt t="103387" x="3179763" y="4405313"/>
          <p14:tracePt t="103411" x="3167063" y="4405313"/>
          <p14:tracePt t="104246" x="3179763" y="4392613"/>
          <p14:tracePt t="104254" x="3205163" y="4392613"/>
          <p14:tracePt t="104262" x="3228975" y="4379913"/>
          <p14:tracePt t="104271" x="3254375" y="4367213"/>
          <p14:tracePt t="104287" x="3328988" y="4354513"/>
          <p14:tracePt t="104304" x="3441700" y="4318000"/>
          <p14:tracePt t="104321" x="3554413" y="4305300"/>
          <p14:tracePt t="104338" x="3767138" y="4279900"/>
          <p14:tracePt t="104354" x="3843338" y="4279900"/>
          <p14:tracePt t="104354" x="3879850" y="4267200"/>
          <p14:tracePt t="104370" x="3968750" y="4267200"/>
          <p14:tracePt t="104387" x="4017963" y="4267200"/>
          <p14:tracePt t="104404" x="4068763" y="4267200"/>
          <p14:tracePt t="104421" x="4130675" y="4267200"/>
          <p14:tracePt t="104422" x="4156075" y="4267200"/>
          <p14:tracePt t="104438" x="4217988" y="4267200"/>
          <p14:tracePt t="104454" x="4281488" y="4254500"/>
          <p14:tracePt t="104471" x="4330700" y="4254500"/>
          <p14:tracePt t="104487" x="4381500" y="4254500"/>
          <p14:tracePt t="104504" x="4406900" y="4254500"/>
          <p14:tracePt t="104520" x="4430713" y="4241800"/>
          <p14:tracePt t="104537" x="4456113" y="4241800"/>
          <p14:tracePt t="109136" x="4468813" y="4241800"/>
          <p14:tracePt t="109151" x="4481513" y="4241800"/>
          <p14:tracePt t="109158" x="4494213" y="4241800"/>
          <p14:tracePt t="109170" x="4506913" y="4241800"/>
          <p14:tracePt t="109187" x="4556125" y="4241800"/>
          <p14:tracePt t="109189" x="4594225" y="4241800"/>
          <p14:tracePt t="109204" x="4668838" y="4241800"/>
          <p14:tracePt t="109221" x="4781550" y="4241800"/>
          <p14:tracePt t="109237" x="4881563" y="4241800"/>
          <p14:tracePt t="109254" x="4956175" y="4241800"/>
          <p14:tracePt t="109271" x="5019675" y="4241800"/>
          <p14:tracePt t="109287" x="5045075" y="4241800"/>
          <p14:tracePt t="109288" x="5057775" y="4241800"/>
          <p14:tracePt t="109304" x="5068888" y="4241800"/>
          <p14:tracePt t="109321" x="5081588" y="4241800"/>
          <p14:tracePt t="109337" x="5094288" y="4241800"/>
          <p14:tracePt t="109381" x="5106988" y="4241800"/>
          <p14:tracePt t="109473" x="5106988" y="4254500"/>
          <p14:tracePt t="109526" x="5094288" y="4267200"/>
          <p14:tracePt t="109534" x="5081588" y="4267200"/>
          <p14:tracePt t="109541" x="5068888" y="4267200"/>
          <p14:tracePt t="109554" x="5057775" y="4279900"/>
          <p14:tracePt t="109571" x="5032375" y="4292600"/>
          <p14:tracePt t="109588" x="5006975" y="4292600"/>
          <p14:tracePt t="109604" x="4994275" y="4292600"/>
          <p14:tracePt t="109621" x="4981575" y="4305300"/>
          <p14:tracePt t="109637" x="4956175" y="4305300"/>
          <p14:tracePt t="109656" x="4945063" y="4305300"/>
          <p14:tracePt t="109672" x="4932363" y="4305300"/>
          <p14:tracePt t="109688" x="4919663" y="4318000"/>
          <p14:tracePt t="109704" x="4906963" y="4318000"/>
          <p14:tracePt t="109721" x="4894263" y="4318000"/>
          <p14:tracePt t="109737" x="4881563" y="4318000"/>
          <p14:tracePt t="109754" x="4868863" y="4318000"/>
          <p14:tracePt t="109771" x="4856163" y="4330700"/>
          <p14:tracePt t="109787" x="4843463" y="4341813"/>
          <p14:tracePt t="109804" x="4832350" y="4341813"/>
          <p14:tracePt t="109821" x="4819650" y="4341813"/>
          <p14:tracePt t="109837" x="4806950" y="4341813"/>
          <p14:tracePt t="110982" x="4819650" y="4341813"/>
          <p14:tracePt t="110989" x="4832350" y="4341813"/>
          <p14:tracePt t="110997" x="4856163" y="4341813"/>
          <p14:tracePt t="111005" x="4881563" y="4341813"/>
          <p14:tracePt t="111021" x="4945063" y="4330700"/>
          <p14:tracePt t="111037" x="5032375" y="4305300"/>
          <p14:tracePt t="111054" x="5145088" y="4292600"/>
          <p14:tracePt t="111071" x="5281613" y="4279900"/>
          <p14:tracePt t="111087" x="5370513" y="4267200"/>
          <p14:tracePt t="111104" x="5445125" y="4254500"/>
          <p14:tracePt t="111105" x="5470525" y="4241800"/>
          <p14:tracePt t="111120" x="5495925" y="4241800"/>
          <p14:tracePt t="111121" x="5507038" y="4241800"/>
          <p14:tracePt t="111137" x="5532438" y="4241800"/>
          <p14:tracePt t="111154" x="5557838" y="4241800"/>
          <p14:tracePt t="111171" x="5570538" y="4241800"/>
          <p14:tracePt t="111258" x="5557838" y="4241800"/>
          <p14:tracePt t="111266" x="5532438" y="4241800"/>
          <p14:tracePt t="111273" x="5483225" y="4241800"/>
          <p14:tracePt t="111287" x="5445125" y="4241800"/>
          <p14:tracePt t="111305" x="5319713" y="4267200"/>
          <p14:tracePt t="111321" x="5245100" y="4279900"/>
          <p14:tracePt t="111337" x="5181600" y="4279900"/>
          <p14:tracePt t="111354" x="5132388" y="4279900"/>
          <p14:tracePt t="111371" x="5094288" y="4292600"/>
          <p14:tracePt t="111387" x="5057775" y="4305300"/>
          <p14:tracePt t="111404" x="5032375" y="4305300"/>
          <p14:tracePt t="111421" x="5019675" y="4305300"/>
          <p14:tracePt t="111437" x="5006975" y="4305300"/>
          <p14:tracePt t="114462" x="5032375" y="4305300"/>
          <p14:tracePt t="114469" x="5045075" y="4305300"/>
          <p14:tracePt t="114477" x="5057775" y="4305300"/>
          <p14:tracePt t="114488" x="5081588" y="4292600"/>
          <p14:tracePt t="114504" x="5145088" y="4267200"/>
          <p14:tracePt t="114521" x="5219700" y="4241800"/>
          <p14:tracePt t="114522" x="5257800" y="4230688"/>
          <p14:tracePt t="114538" x="5345113" y="4205288"/>
          <p14:tracePt t="114554" x="5407025" y="4192588"/>
          <p14:tracePt t="114571" x="5445125" y="4179888"/>
          <p14:tracePt t="114587" x="5470525" y="4167188"/>
          <p14:tracePt t="114604" x="5483225" y="4167188"/>
          <p14:tracePt t="114668" x="5470525" y="4167188"/>
          <p14:tracePt t="114675" x="5445125" y="4167188"/>
          <p14:tracePt t="114687" x="5419725" y="4167188"/>
          <p14:tracePt t="114704" x="5383213" y="4167188"/>
          <p14:tracePt t="114721" x="5332413" y="4179888"/>
          <p14:tracePt t="114737" x="5232400" y="4205288"/>
          <p14:tracePt t="114754" x="5181600" y="4217988"/>
          <p14:tracePt t="114771" x="5132388" y="4230688"/>
          <p14:tracePt t="114787" x="5106988" y="4230688"/>
          <p14:tracePt t="114804" x="5068888" y="4230688"/>
          <p14:tracePt t="114821" x="5045075" y="4241800"/>
          <p14:tracePt t="114837" x="5032375" y="4241800"/>
          <p14:tracePt t="116921" x="5045075" y="4241800"/>
          <p14:tracePt t="116929" x="5057775" y="4241800"/>
          <p14:tracePt t="116937" x="5094288" y="4241800"/>
          <p14:tracePt t="116954" x="5194300" y="4217988"/>
          <p14:tracePt t="116971" x="5345113" y="4192588"/>
          <p14:tracePt t="116987" x="5519738" y="4154488"/>
          <p14:tracePt t="117004" x="5683250" y="4117975"/>
          <p14:tracePt t="117005" x="5719763" y="4117975"/>
          <p14:tracePt t="117021" x="5783263" y="4092575"/>
          <p14:tracePt t="117037" x="5808663" y="4092575"/>
          <p14:tracePt t="117054" x="5821363" y="4092575"/>
          <p14:tracePt t="117071" x="5832475" y="4092575"/>
          <p14:tracePt t="117128" x="5808663" y="4092575"/>
          <p14:tracePt t="117136" x="5783263" y="4092575"/>
          <p14:tracePt t="117143" x="5745163" y="4092575"/>
          <p14:tracePt t="117154" x="5708650" y="4105275"/>
          <p14:tracePt t="117171" x="5632450" y="4105275"/>
          <p14:tracePt t="117187" x="5557838" y="4117975"/>
          <p14:tracePt t="117204" x="5470525" y="4141788"/>
          <p14:tracePt t="117220" x="5407025" y="4141788"/>
          <p14:tracePt t="117237" x="5357813" y="4154488"/>
          <p14:tracePt t="117254" x="5319713" y="4167188"/>
          <p14:tracePt t="117271" x="5294313" y="4167188"/>
          <p14:tracePt t="117287" x="5281613" y="4167188"/>
          <p14:tracePt t="117305" x="5257800" y="4167188"/>
          <p14:tracePt t="117749" x="5270500" y="4167188"/>
          <p14:tracePt t="117764" x="5281613" y="4167188"/>
          <p14:tracePt t="117771" x="5307013" y="4167188"/>
          <p14:tracePt t="117779" x="5332413" y="4167188"/>
          <p14:tracePt t="117787" x="5370513" y="4167188"/>
          <p14:tracePt t="117804" x="5457825" y="4167188"/>
          <p14:tracePt t="117821" x="5619750" y="4167188"/>
          <p14:tracePt t="117838" x="5821363" y="4167188"/>
          <p14:tracePt t="117854" x="5995988" y="4167188"/>
          <p14:tracePt t="117871" x="6170613" y="4167188"/>
          <p14:tracePt t="117887" x="6246813" y="4167188"/>
          <p14:tracePt t="117904" x="6283325" y="4167188"/>
          <p14:tracePt t="117921" x="6321425" y="4167188"/>
          <p14:tracePt t="117937" x="6334125" y="4167188"/>
          <p14:tracePt t="118323" x="6346825" y="4167188"/>
          <p14:tracePt t="118331" x="6359525" y="4167188"/>
          <p14:tracePt t="118338" x="6370638" y="4167188"/>
          <p14:tracePt t="118355" x="6408738" y="4167188"/>
          <p14:tracePt t="118371" x="6459538" y="4167188"/>
          <p14:tracePt t="118387" x="6521450" y="4167188"/>
          <p14:tracePt t="118404" x="6621463" y="4167188"/>
          <p14:tracePt t="118420" x="6721475" y="4167188"/>
          <p14:tracePt t="118438" x="6834188" y="4167188"/>
          <p14:tracePt t="118439" x="6897688" y="4167188"/>
          <p14:tracePt t="118455" x="6985000" y="4167188"/>
          <p14:tracePt t="118471" x="7059613" y="4167188"/>
          <p14:tracePt t="118487" x="7123113" y="4167188"/>
          <p14:tracePt t="118504" x="7159625" y="4167188"/>
          <p14:tracePt t="118521" x="7185025" y="4167188"/>
          <p14:tracePt t="118538" x="7223125" y="4167188"/>
          <p14:tracePt t="118576" x="7235825" y="4167188"/>
          <p14:tracePt t="118684" x="7223125" y="4167188"/>
          <p14:tracePt t="118691" x="7210425" y="4167188"/>
          <p14:tracePt t="118704" x="7185025" y="4167188"/>
          <p14:tracePt t="118721" x="7134225" y="4167188"/>
          <p14:tracePt t="118722" x="7085013" y="4167188"/>
          <p14:tracePt t="118737" x="6997700" y="4167188"/>
          <p14:tracePt t="118754" x="6910388" y="4167188"/>
          <p14:tracePt t="118771" x="6808788" y="4167188"/>
          <p14:tracePt t="118787" x="6696075" y="4167188"/>
          <p14:tracePt t="118804" x="6584950" y="4167188"/>
          <p14:tracePt t="118806" x="6521450" y="4167188"/>
          <p14:tracePt t="118821" x="6446838" y="4167188"/>
          <p14:tracePt t="118837" x="6370638" y="4167188"/>
          <p14:tracePt t="118854" x="6334125" y="4167188"/>
          <p14:tracePt t="118871" x="6296025" y="4167188"/>
          <p14:tracePt t="118887" x="6283325" y="4154488"/>
          <p14:tracePt t="118905" x="6259513" y="4154488"/>
          <p14:tracePt t="118929" x="6246813" y="4154488"/>
          <p14:tracePt t="119626" x="6234113" y="4154488"/>
          <p14:tracePt t="119634" x="6221413" y="4154488"/>
          <p14:tracePt t="119641" x="6208713" y="4154488"/>
          <p14:tracePt t="119654" x="6170613" y="4154488"/>
          <p14:tracePt t="119672" x="6083300" y="4154488"/>
          <p14:tracePt t="119688" x="5945188" y="4154488"/>
          <p14:tracePt t="119704" x="5732463" y="4154488"/>
          <p14:tracePt t="119721" x="5519738" y="4154488"/>
          <p14:tracePt t="119737" x="5245100" y="4154488"/>
          <p14:tracePt t="119754" x="5006975" y="4141788"/>
          <p14:tracePt t="119771" x="4832350" y="4141788"/>
          <p14:tracePt t="119772" x="4756150" y="4141788"/>
          <p14:tracePt t="119787" x="4656138" y="4141788"/>
          <p14:tracePt t="119804" x="4581525" y="4141788"/>
          <p14:tracePt t="119821" x="4530725" y="4141788"/>
          <p14:tracePt t="119837" x="4494213" y="4141788"/>
          <p14:tracePt t="119854" x="4468813" y="4141788"/>
          <p14:tracePt t="119871" x="4443413" y="4141788"/>
          <p14:tracePt t="119887" x="4430713" y="4141788"/>
          <p14:tracePt t="120323" x="4430713" y="4129088"/>
          <p14:tracePt t="120331" x="4443413" y="4129088"/>
          <p14:tracePt t="120338" x="4456113" y="4129088"/>
          <p14:tracePt t="120354" x="4530725" y="4105275"/>
          <p14:tracePt t="120370" x="4619625" y="4092575"/>
          <p14:tracePt t="120387" x="4768850" y="4079875"/>
          <p14:tracePt t="120404" x="4968875" y="4067175"/>
          <p14:tracePt t="120421" x="5194300" y="4067175"/>
          <p14:tracePt t="120438" x="5407025" y="4067175"/>
          <p14:tracePt t="120454" x="5507038" y="4067175"/>
          <p14:tracePt t="120471" x="5595938" y="4067175"/>
          <p14:tracePt t="120487" x="5657850" y="4067175"/>
          <p14:tracePt t="120504" x="5719763" y="4067175"/>
          <p14:tracePt t="129910" x="5745163" y="4054475"/>
          <p14:tracePt t="129917" x="5783263" y="4029075"/>
          <p14:tracePt t="129925" x="5857875" y="4005263"/>
          <p14:tracePt t="129938" x="5932488" y="3992563"/>
          <p14:tracePt t="129955" x="6121400" y="3929063"/>
          <p14:tracePt t="129971" x="6396038" y="3892550"/>
          <p14:tracePt t="129988" x="6521450" y="3879850"/>
          <p14:tracePt t="130004" x="6572250" y="3879850"/>
          <p14:tracePt t="130021" x="6584950" y="3879850"/>
          <p14:tracePt t="130048" x="6572250" y="3879850"/>
          <p14:tracePt t="130055" x="6521450" y="3879850"/>
          <p14:tracePt t="130071" x="6346825" y="3905250"/>
          <p14:tracePt t="130088" x="6157913" y="3916363"/>
          <p14:tracePt t="130104" x="5908675" y="3954463"/>
          <p14:tracePt t="130121" x="5670550" y="3967163"/>
          <p14:tracePt t="130137" x="5470525" y="3992563"/>
          <p14:tracePt t="130155" x="5281613" y="4005263"/>
          <p14:tracePt t="130155" x="5207000" y="4017963"/>
          <p14:tracePt t="130171" x="5106988" y="4017963"/>
          <p14:tracePt t="130187" x="5032375" y="4017963"/>
          <p14:tracePt t="130204" x="4994275" y="4017963"/>
          <p14:tracePt t="130221" x="4981575" y="4017963"/>
          <p14:tracePt t="130238" x="4968875" y="4017963"/>
          <p14:tracePt t="130845" x="4945063" y="4017963"/>
          <p14:tracePt t="130853" x="4919663" y="4017963"/>
          <p14:tracePt t="130860" x="4868863" y="4017963"/>
          <p14:tracePt t="130871" x="4819650" y="4017963"/>
          <p14:tracePt t="130887" x="4668838" y="4017963"/>
          <p14:tracePt t="130905" x="4418013" y="4017963"/>
          <p14:tracePt t="130906" x="4281488" y="4017963"/>
          <p14:tracePt t="130921" x="3979863" y="4029075"/>
          <p14:tracePt t="130938" x="3705225" y="4041775"/>
          <p14:tracePt t="130954" x="3467100" y="4067175"/>
          <p14:tracePt t="130971" x="3241675" y="4092575"/>
          <p14:tracePt t="130988" x="3092450" y="4117975"/>
          <p14:tracePt t="131004" x="2979738" y="4141788"/>
          <p14:tracePt t="131006" x="2941638" y="4154488"/>
          <p14:tracePt t="131021" x="2879725" y="4167188"/>
          <p14:tracePt t="131037" x="2841625" y="4179888"/>
          <p14:tracePt t="131054" x="2816225" y="4179888"/>
          <p14:tracePt t="131535" x="2778125" y="4192588"/>
          <p14:tracePt t="131542" x="2690813" y="4205288"/>
          <p14:tracePt t="131554" x="2541588" y="4230688"/>
          <p14:tracePt t="131571" x="2178050" y="4292600"/>
          <p14:tracePt t="131572" x="1878013" y="4341813"/>
          <p14:tracePt t="131588" x="1352550" y="4454525"/>
          <p14:tracePt t="131604" x="989013" y="4518025"/>
          <p14:tracePt t="131621" x="650875" y="4579938"/>
          <p14:tracePt t="131638" x="376238" y="4630738"/>
          <p14:tracePt t="131654" x="212725" y="4667250"/>
          <p14:tracePt t="131671" x="61913" y="4692650"/>
          <p14:tracePt t="131841" x="50800" y="4692650"/>
          <p14:tracePt t="131856" x="87313" y="4692650"/>
          <p14:tracePt t="131860" x="163513" y="4667250"/>
          <p14:tracePt t="131871" x="263525" y="4643438"/>
          <p14:tracePt t="131889" x="400050" y="4618038"/>
          <p14:tracePt t="131904" x="563563" y="4579938"/>
          <p14:tracePt t="131921" x="701675" y="4567238"/>
          <p14:tracePt t="131937" x="863600" y="4543425"/>
          <p14:tracePt t="131955" x="963613" y="4543425"/>
          <p14:tracePt t="131956" x="1027113" y="4530725"/>
          <p14:tracePt t="131971" x="1139825" y="4518025"/>
          <p14:tracePt t="131988" x="1252538" y="4518025"/>
          <p14:tracePt t="132004" x="1376363" y="4518025"/>
          <p14:tracePt t="132021" x="1476375" y="4518025"/>
          <p14:tracePt t="132038" x="1589088" y="4505325"/>
          <p14:tracePt t="132054" x="1677988" y="4492625"/>
          <p14:tracePt t="132071" x="1827213" y="4467225"/>
          <p14:tracePt t="132087" x="1839913" y="4467225"/>
          <p14:tracePt t="132104" x="1878013" y="4467225"/>
          <p14:tracePt t="132401" x="1890713" y="4467225"/>
          <p14:tracePt t="132416" x="1903413" y="4467225"/>
          <p14:tracePt t="132423" x="1927225" y="4467225"/>
          <p14:tracePt t="132431" x="1952625" y="4467225"/>
          <p14:tracePt t="132438" x="1978025" y="4467225"/>
          <p14:tracePt t="132455" x="2039938" y="4467225"/>
          <p14:tracePt t="132471" x="2139950" y="4467225"/>
          <p14:tracePt t="132488" x="2239963" y="4467225"/>
          <p14:tracePt t="132504" x="2352675" y="4467225"/>
          <p14:tracePt t="132521" x="2441575" y="4467225"/>
          <p14:tracePt t="132538" x="2528888" y="4467225"/>
          <p14:tracePt t="132554" x="2565400" y="4467225"/>
          <p14:tracePt t="132571" x="2628900" y="4467225"/>
          <p14:tracePt t="132588" x="2641600" y="4479925"/>
          <p14:tracePt t="132604" x="2654300" y="4479925"/>
          <p14:tracePt t="132960" x="2667000" y="4479925"/>
          <p14:tracePt t="132967" x="2678113" y="4479925"/>
          <p14:tracePt t="132975" x="2716213" y="4479925"/>
          <p14:tracePt t="132987" x="2741613" y="4479925"/>
          <p14:tracePt t="133004" x="2841625" y="4479925"/>
          <p14:tracePt t="133021" x="3154363" y="4505325"/>
          <p14:tracePt t="133038" x="3379788" y="4554538"/>
          <p14:tracePt t="133055" x="3592513" y="4579938"/>
          <p14:tracePt t="133071" x="3779838" y="4618038"/>
          <p14:tracePt t="133088" x="3905250" y="4643438"/>
          <p14:tracePt t="133104" x="4017963" y="4667250"/>
          <p14:tracePt t="133121" x="4056063" y="4667250"/>
          <p14:tracePt t="133366" x="4043363" y="4667250"/>
          <p14:tracePt t="133374" x="4005263" y="4667250"/>
          <p14:tracePt t="133381" x="3979863" y="4667250"/>
          <p14:tracePt t="133389" x="3917950" y="4667250"/>
          <p14:tracePt t="133405" x="3805238" y="4667250"/>
          <p14:tracePt t="133421" x="3579813" y="4667250"/>
          <p14:tracePt t="133438" x="3328988" y="4667250"/>
          <p14:tracePt t="133454" x="3079750" y="4667250"/>
          <p14:tracePt t="133471" x="2867025" y="4667250"/>
          <p14:tracePt t="133488" x="2616200" y="4667250"/>
          <p14:tracePt t="133505" x="2503488" y="4667250"/>
          <p14:tracePt t="133521" x="2441575" y="4667250"/>
          <p14:tracePt t="133538" x="2403475" y="4667250"/>
          <p14:tracePt t="133555" x="2390775" y="4667250"/>
          <p14:tracePt t="133872" x="2403475" y="4667250"/>
          <p14:tracePt t="133879" x="2441575" y="4667250"/>
          <p14:tracePt t="133888" x="2465388" y="4656138"/>
          <p14:tracePt t="133904" x="2554288" y="4656138"/>
          <p14:tracePt t="133921" x="2690813" y="4643438"/>
          <p14:tracePt t="133938" x="2879725" y="4643438"/>
          <p14:tracePt t="133954" x="3103563" y="4643438"/>
          <p14:tracePt t="133956" x="3205163" y="4643438"/>
          <p14:tracePt t="133971" x="3429000" y="4643438"/>
          <p14:tracePt t="133988" x="3605213" y="4643438"/>
          <p14:tracePt t="134004" x="3792538" y="4643438"/>
          <p14:tracePt t="134021" x="3930650" y="4643438"/>
          <p14:tracePt t="134038" x="4030663" y="4643438"/>
          <p14:tracePt t="134054" x="4068763" y="4643438"/>
          <p14:tracePt t="134071" x="4092575" y="4643438"/>
          <p14:tracePt t="138010" x="4081463" y="4643438"/>
          <p14:tracePt t="138025" x="4068763" y="4643438"/>
          <p14:tracePt t="138040" x="4043363" y="4643438"/>
          <p14:tracePt t="138048" x="4030663" y="4643438"/>
          <p14:tracePt t="138057" x="4005263" y="4643438"/>
          <p14:tracePt t="138072" x="3943350" y="4630738"/>
          <p14:tracePt t="138088" x="3856038" y="4618038"/>
          <p14:tracePt t="138104" x="3730625" y="4618038"/>
          <p14:tracePt t="138121" x="3567113" y="4592638"/>
          <p14:tracePt t="138138" x="3417888" y="4579938"/>
          <p14:tracePt t="138155" x="3292475" y="4567238"/>
          <p14:tracePt t="138155" x="3228975" y="4567238"/>
          <p14:tracePt t="138171" x="3141663" y="4567238"/>
          <p14:tracePt t="138188" x="3079750" y="4567238"/>
          <p14:tracePt t="138204" x="3028950" y="4567238"/>
          <p14:tracePt t="138221" x="2979738" y="4579938"/>
          <p14:tracePt t="138238" x="2928938" y="4592638"/>
          <p14:tracePt t="138255" x="2890838" y="4605338"/>
          <p14:tracePt t="138271" x="2879725" y="4618038"/>
          <p14:tracePt t="138292" x="2854325" y="4618038"/>
          <p14:tracePt t="139389" x="2841625" y="4618038"/>
          <p14:tracePt t="139397" x="2828925" y="4618038"/>
          <p14:tracePt t="139405" x="2816225" y="4618038"/>
          <p14:tracePt t="139421" x="2778125" y="4630738"/>
          <p14:tracePt t="139438" x="2728913" y="4630738"/>
          <p14:tracePt t="139455" x="2667000" y="4643438"/>
          <p14:tracePt t="139471" x="2565400" y="4656138"/>
          <p14:tracePt t="139488" x="2478088" y="4667250"/>
          <p14:tracePt t="139489" x="2428875" y="4679950"/>
          <p14:tracePt t="139505" x="2352675" y="4692650"/>
          <p14:tracePt t="139521" x="2265363" y="4718050"/>
          <p14:tracePt t="139538" x="2178050" y="4730750"/>
          <p14:tracePt t="139555" x="2103438" y="4756150"/>
          <p14:tracePt t="139571" x="2027238" y="4779963"/>
          <p14:tracePt t="139588" x="1952625" y="4805363"/>
          <p14:tracePt t="139589" x="1939925" y="4818063"/>
          <p14:tracePt t="139604" x="1890713" y="4830763"/>
          <p14:tracePt t="139621" x="1865313" y="4843463"/>
          <p14:tracePt t="139638" x="1852613" y="4843463"/>
          <p14:tracePt t="139654" x="1839913" y="4843463"/>
          <p14:tracePt t="140225" x="1827213" y="4843463"/>
          <p14:tracePt t="140232" x="1814513" y="4843463"/>
          <p14:tracePt t="140239" x="1790700" y="4843463"/>
          <p14:tracePt t="140255" x="1727200" y="4856163"/>
          <p14:tracePt t="140271" x="1665288" y="4879975"/>
          <p14:tracePt t="140288" x="1565275" y="4892675"/>
          <p14:tracePt t="140305" x="1427163" y="4930775"/>
          <p14:tracePt t="140322" x="1301750" y="4956175"/>
          <p14:tracePt t="140338" x="1189038" y="4968875"/>
          <p14:tracePt t="140339" x="1150938" y="4968875"/>
          <p14:tracePt t="140355" x="1101725" y="4968875"/>
          <p14:tracePt t="140371" x="1050925" y="4968875"/>
          <p14:tracePt t="140388" x="1014413" y="4968875"/>
          <p14:tracePt t="140405" x="989013" y="4968875"/>
          <p14:tracePt t="140421" x="976313" y="4968875"/>
          <p14:tracePt t="140438" x="963613" y="4968875"/>
          <p14:tracePt t="140462" x="950913" y="4968875"/>
          <p14:tracePt t="140623" x="963613" y="4968875"/>
          <p14:tracePt t="140630" x="989013" y="4968875"/>
          <p14:tracePt t="140638" x="1014413" y="4981575"/>
          <p14:tracePt t="140654" x="1076325" y="5005388"/>
          <p14:tracePt t="140671" x="1139825" y="5018088"/>
          <p14:tracePt t="140688" x="1214438" y="5043488"/>
          <p14:tracePt t="140704" x="1289050" y="5056188"/>
          <p14:tracePt t="140721" x="1352550" y="5081588"/>
          <p14:tracePt t="140738" x="1489075" y="5118100"/>
          <p14:tracePt t="140754" x="1577975" y="5143500"/>
          <p14:tracePt t="140771" x="1652588" y="5156200"/>
          <p14:tracePt t="140788" x="1727200" y="5168900"/>
          <p14:tracePt t="140805" x="1765300" y="5181600"/>
          <p14:tracePt t="140821" x="1790700" y="5181600"/>
          <p14:tracePt t="140838" x="1801813" y="5181600"/>
          <p14:tracePt t="141098" x="1814513" y="5181600"/>
          <p14:tracePt t="141105" x="1827213" y="5181600"/>
          <p14:tracePt t="141113" x="1839913" y="5181600"/>
          <p14:tracePt t="141121" x="1878013" y="5181600"/>
          <p14:tracePt t="141138" x="1939925" y="5181600"/>
          <p14:tracePt t="141154" x="2052638" y="5205413"/>
          <p14:tracePt t="141171" x="2265363" y="5230813"/>
          <p14:tracePt t="141188" x="2503488" y="5256213"/>
          <p14:tracePt t="141205" x="2716213" y="5268913"/>
          <p14:tracePt t="141205" x="2816225" y="5281613"/>
          <p14:tracePt t="141221" x="3041650" y="5281613"/>
          <p14:tracePt t="141238" x="3216275" y="5281613"/>
          <p14:tracePt t="141254" x="3354388" y="5281613"/>
          <p14:tracePt t="141271" x="3417888" y="5281613"/>
          <p14:tracePt t="141650" x="3429000" y="5281613"/>
          <p14:tracePt t="141657" x="3441700" y="5281613"/>
          <p14:tracePt t="141673" x="3467100" y="5281613"/>
          <p14:tracePt t="141680" x="3492500" y="5281613"/>
          <p14:tracePt t="141688" x="3517900" y="5281613"/>
          <p14:tracePt t="141704" x="3592513" y="5281613"/>
          <p14:tracePt t="141721" x="3692525" y="5281613"/>
          <p14:tracePt t="141738" x="3792538" y="5281613"/>
          <p14:tracePt t="141755" x="3892550" y="5281613"/>
          <p14:tracePt t="141771" x="3992563" y="5294313"/>
          <p14:tracePt t="141788" x="4117975" y="5305425"/>
          <p14:tracePt t="141804" x="4181475" y="5305425"/>
          <p14:tracePt t="141821" x="4205288" y="5305425"/>
          <p14:tracePt t="143573" x="4217988" y="5305425"/>
          <p14:tracePt t="143581" x="4243388" y="5305425"/>
          <p14:tracePt t="143588" x="4268788" y="5305425"/>
          <p14:tracePt t="143604" x="4330700" y="5318125"/>
          <p14:tracePt t="143621" x="4406900" y="5318125"/>
          <p14:tracePt t="143638" x="4494213" y="5330825"/>
          <p14:tracePt t="143654" x="4630738" y="5343525"/>
          <p14:tracePt t="143671" x="4781550" y="5356225"/>
          <p14:tracePt t="143672" x="4819650" y="5368925"/>
          <p14:tracePt t="143688" x="4894263" y="5381625"/>
          <p14:tracePt t="143704" x="4932363" y="5381625"/>
          <p14:tracePt t="143721" x="4968875" y="5394325"/>
          <p14:tracePt t="143738" x="4994275" y="5394325"/>
          <p14:tracePt t="143755" x="5006975" y="5394325"/>
          <p14:tracePt t="149350" x="5006975" y="5407025"/>
          <p14:tracePt t="149358" x="4994275" y="5407025"/>
          <p14:tracePt t="149366" x="4981575" y="5407025"/>
          <p14:tracePt t="149373" x="4956175" y="5407025"/>
          <p14:tracePt t="149388" x="4906963" y="5418138"/>
          <p14:tracePt t="149405" x="4832350" y="5430838"/>
          <p14:tracePt t="149421" x="4694238" y="5443538"/>
          <p14:tracePt t="149438" x="4494213" y="5456238"/>
          <p14:tracePt t="149455" x="4256088" y="5468938"/>
          <p14:tracePt t="149471" x="4081463" y="5481638"/>
          <p14:tracePt t="149488" x="3843338" y="5494338"/>
          <p14:tracePt t="149504" x="3717925" y="5494338"/>
          <p14:tracePt t="149521" x="3592513" y="5494338"/>
          <p14:tracePt t="149538" x="3505200" y="5494338"/>
          <p14:tracePt t="149555" x="3429000" y="5507038"/>
          <p14:tracePt t="149571" x="3367088" y="5507038"/>
          <p14:tracePt t="149572" x="3328988" y="5507038"/>
          <p14:tracePt t="149589" x="3267075" y="5518150"/>
          <p14:tracePt t="149604" x="3216275" y="5530850"/>
          <p14:tracePt t="149621" x="3167063" y="5530850"/>
          <p14:tracePt t="149638" x="3154363" y="5530850"/>
          <p14:tracePt t="149655" x="3128963" y="5530850"/>
          <p14:tracePt t="149671" x="3116263" y="5530850"/>
          <p14:tracePt t="150033" x="3128963" y="5530850"/>
          <p14:tracePt t="150040" x="3141663" y="5530850"/>
          <p14:tracePt t="150048" x="3167063" y="5530850"/>
          <p14:tracePt t="150056" x="3179763" y="5530850"/>
          <p14:tracePt t="150071" x="3241675" y="5543550"/>
          <p14:tracePt t="150088" x="3317875" y="5543550"/>
          <p14:tracePt t="150104" x="3429000" y="5568950"/>
          <p14:tracePt t="150122" x="3530600" y="5594350"/>
          <p14:tracePt t="150138" x="3643313" y="5607050"/>
          <p14:tracePt t="150156" x="3730625" y="5607050"/>
          <p14:tracePt t="150178" x="3743325" y="5607050"/>
          <p14:tracePt t="151374" x="3756025" y="5619750"/>
          <p14:tracePt t="151389" x="3779838" y="5630863"/>
          <p14:tracePt t="151396" x="3805238" y="5643563"/>
          <p14:tracePt t="151405" x="3843338" y="5643563"/>
          <p14:tracePt t="151422" x="3956050" y="5694363"/>
          <p14:tracePt t="151438" x="4068763" y="5719763"/>
          <p14:tracePt t="151455" x="4205288" y="5743575"/>
          <p14:tracePt t="151471" x="4294188" y="5743575"/>
          <p14:tracePt t="151488" x="4381500" y="5743575"/>
          <p14:tracePt t="151504" x="4481513" y="5743575"/>
          <p14:tracePt t="151521" x="4530725" y="5743575"/>
          <p14:tracePt t="151538" x="4568825" y="5743575"/>
          <p14:tracePt t="151555" x="4606925" y="5743575"/>
          <p14:tracePt t="151571" x="4619625" y="5743575"/>
          <p14:tracePt t="153167" x="4606925" y="5743575"/>
          <p14:tracePt t="153174" x="4594225" y="5743575"/>
          <p14:tracePt t="153182" x="4568825" y="5743575"/>
          <p14:tracePt t="153189" x="4556125" y="5743575"/>
          <p14:tracePt t="153205" x="4494213" y="5743575"/>
          <p14:tracePt t="153221" x="4430713" y="5719763"/>
          <p14:tracePt t="153238" x="4330700" y="5668963"/>
          <p14:tracePt t="153255" x="4168775" y="5619750"/>
          <p14:tracePt t="153271" x="4005263" y="5568950"/>
          <p14:tracePt t="153288" x="3830638" y="5518150"/>
          <p14:tracePt t="153289" x="3756025" y="5494338"/>
          <p14:tracePt t="153305" x="3667125" y="5481638"/>
          <p14:tracePt t="153321" x="3605213" y="5456238"/>
          <p14:tracePt t="153338" x="3541713" y="5430838"/>
          <p14:tracePt t="153355" x="3517900" y="5430838"/>
          <p14:tracePt t="153371" x="3505200" y="5418138"/>
          <p14:tracePt t="153388" x="3492500" y="5418138"/>
          <p14:tracePt t="153404" x="3479800" y="5418138"/>
          <p14:tracePt t="158455" x="3492500" y="5418138"/>
          <p14:tracePt t="158462" x="3505200" y="5418138"/>
          <p14:tracePt t="158471" x="3541713" y="5418138"/>
          <p14:tracePt t="158488" x="3605213" y="5418138"/>
          <p14:tracePt t="158505" x="3705225" y="5418138"/>
          <p14:tracePt t="158507" x="3743325" y="5418138"/>
          <p14:tracePt t="158521" x="3805238" y="5418138"/>
          <p14:tracePt t="158522" x="3867150" y="5418138"/>
          <p14:tracePt t="158538" x="3979863" y="5418138"/>
          <p14:tracePt t="158555" x="4056063" y="5418138"/>
          <p14:tracePt t="158571" x="4092575" y="5418138"/>
          <p14:tracePt t="158588" x="4117975" y="5418138"/>
          <p14:tracePt t="158615" x="4117975" y="5430838"/>
          <p14:tracePt t="158638" x="4092575" y="5430838"/>
          <p14:tracePt t="158646" x="4068763" y="5456238"/>
          <p14:tracePt t="158655" x="4017963" y="5468938"/>
          <p14:tracePt t="158671" x="3930650" y="5481638"/>
          <p14:tracePt t="158688" x="3830638" y="5481638"/>
          <p14:tracePt t="158705" x="3730625" y="5494338"/>
          <p14:tracePt t="158721" x="3643313" y="5494338"/>
          <p14:tracePt t="158722" x="3605213" y="5494338"/>
          <p14:tracePt t="158738" x="3567113" y="5494338"/>
          <p14:tracePt t="158754" x="3541713" y="5494338"/>
          <p14:tracePt t="158771" x="3530600" y="5494338"/>
          <p14:tracePt t="158788" x="3517900" y="5494338"/>
          <p14:tracePt t="158829" x="3530600" y="5494338"/>
          <p14:tracePt t="158837" x="3554413" y="5494338"/>
          <p14:tracePt t="158845" x="3592513" y="5468938"/>
          <p14:tracePt t="158855" x="3617913" y="5468938"/>
          <p14:tracePt t="158872" x="3692525" y="5430838"/>
          <p14:tracePt t="158888" x="3805238" y="5407025"/>
          <p14:tracePt t="158905" x="3892550" y="5394325"/>
          <p14:tracePt t="158922" x="4043363" y="5368925"/>
          <p14:tracePt t="158938" x="4105275" y="5368925"/>
          <p14:tracePt t="158955" x="4130675" y="5368925"/>
          <p14:tracePt t="158972" x="4168775" y="5368925"/>
          <p14:tracePt t="158988" x="4181475" y="5368925"/>
          <p14:tracePt t="159005" x="4192588" y="5368925"/>
          <p14:tracePt t="159006" x="4205288" y="5368925"/>
          <p14:tracePt t="159366" x="4217988" y="5368925"/>
          <p14:tracePt t="159381" x="4243388" y="5368925"/>
          <p14:tracePt t="159388" x="4268788" y="5368925"/>
          <p14:tracePt t="159396" x="4305300" y="5368925"/>
          <p14:tracePt t="159405" x="4356100" y="5368925"/>
          <p14:tracePt t="159421" x="4506913" y="5356225"/>
          <p14:tracePt t="159438" x="4706938" y="5330825"/>
          <p14:tracePt t="159455" x="4894263" y="5318125"/>
          <p14:tracePt t="159472" x="5081588" y="5305425"/>
          <p14:tracePt t="159473" x="5145088" y="5305425"/>
          <p14:tracePt t="159488" x="5281613" y="5305425"/>
          <p14:tracePt t="159507" x="5407025" y="5305425"/>
          <p14:tracePt t="159522" x="5507038" y="5294313"/>
          <p14:tracePt t="159538" x="5595938" y="5281613"/>
          <p14:tracePt t="159555" x="5645150" y="5281613"/>
          <p14:tracePt t="159571" x="5670550" y="5281613"/>
          <p14:tracePt t="159572" x="5695950" y="5281613"/>
          <p14:tracePt t="159588" x="5708650" y="5281613"/>
          <p14:tracePt t="161014" x="5719763" y="5281613"/>
          <p14:tracePt t="161021" x="5732463" y="5281613"/>
          <p14:tracePt t="161029" x="5745163" y="5281613"/>
          <p14:tracePt t="161038" x="5770563" y="5281613"/>
          <p14:tracePt t="161055" x="5832475" y="5268913"/>
          <p14:tracePt t="161072" x="5957888" y="5256213"/>
          <p14:tracePt t="161088" x="6045200" y="5256213"/>
          <p14:tracePt t="161105" x="6246813" y="5243513"/>
          <p14:tracePt t="161122" x="6370638" y="5243513"/>
          <p14:tracePt t="161138" x="6483350" y="5243513"/>
          <p14:tracePt t="161155" x="6584950" y="5243513"/>
          <p14:tracePt t="161172" x="6659563" y="5230813"/>
          <p14:tracePt t="161188" x="6708775" y="5230813"/>
          <p14:tracePt t="161190" x="6721475" y="5230813"/>
          <p14:tracePt t="161205" x="6772275" y="5230813"/>
          <p14:tracePt t="161221" x="6797675" y="5230813"/>
          <p14:tracePt t="161238" x="6834188" y="5230813"/>
          <p14:tracePt t="161255" x="6846888" y="5230813"/>
          <p14:tracePt t="161272" x="6859588" y="5230813"/>
          <p14:tracePt t="165603" x="6872288" y="5230813"/>
          <p14:tracePt t="165611" x="6884988" y="5230813"/>
          <p14:tracePt t="165621" x="6910388" y="5230813"/>
          <p14:tracePt t="165638" x="6946900" y="5230813"/>
          <p14:tracePt t="165655" x="7021513" y="5230813"/>
          <p14:tracePt t="165657" x="7072313" y="5230813"/>
          <p14:tracePt t="165671" x="7097713" y="5230813"/>
          <p14:tracePt t="165673" x="7134225" y="5230813"/>
          <p14:tracePt t="165688" x="7210425" y="5230813"/>
          <p14:tracePt t="165705" x="7272338" y="5243513"/>
          <p14:tracePt t="165721" x="7359650" y="5256213"/>
          <p14:tracePt t="165738" x="7410450" y="5256213"/>
          <p14:tracePt t="165755" x="7459663" y="5256213"/>
          <p14:tracePt t="165757" x="7485063" y="5268913"/>
          <p14:tracePt t="165772" x="7548563" y="5281613"/>
          <p14:tracePt t="165788" x="7610475" y="5281613"/>
          <p14:tracePt t="165805" x="7673975" y="5294313"/>
          <p14:tracePt t="165821" x="7735888" y="5294313"/>
          <p14:tracePt t="165838" x="7797800" y="5305425"/>
          <p14:tracePt t="165855" x="7848600" y="5318125"/>
          <p14:tracePt t="165856" x="7874000" y="5318125"/>
          <p14:tracePt t="165872" x="7910513" y="5318125"/>
          <p14:tracePt t="165888" x="7923213" y="5318125"/>
          <p14:tracePt t="165905" x="7948613" y="5318125"/>
          <p14:tracePt t="165922" x="7961313" y="5318125"/>
          <p14:tracePt t="166730" x="7948613" y="5318125"/>
          <p14:tracePt t="166737" x="7935913" y="5318125"/>
          <p14:tracePt t="166745" x="7923213" y="5318125"/>
          <p14:tracePt t="166755" x="7897813" y="5318125"/>
          <p14:tracePt t="166772" x="7874000" y="5318125"/>
          <p14:tracePt t="166788" x="7810500" y="5318125"/>
          <p14:tracePt t="166805" x="7773988" y="5318125"/>
          <p14:tracePt t="166822" x="7710488" y="5318125"/>
          <p14:tracePt t="166838" x="7673975" y="5318125"/>
          <p14:tracePt t="166855" x="7635875" y="5318125"/>
          <p14:tracePt t="166872" x="7597775" y="5318125"/>
          <p14:tracePt t="166888" x="7561263" y="5318125"/>
          <p14:tracePt t="166905" x="7510463" y="5318125"/>
          <p14:tracePt t="166921" x="7485063" y="5318125"/>
          <p14:tracePt t="166922" x="7472363" y="5318125"/>
          <p14:tracePt t="166939" x="7435850" y="5318125"/>
          <p14:tracePt t="166955" x="7423150" y="5318125"/>
          <p14:tracePt t="166972" x="7410450" y="5318125"/>
          <p14:tracePt t="166988" x="7385050" y="5318125"/>
          <p14:tracePt t="167005" x="7372350" y="5318125"/>
          <p14:tracePt t="167021" x="7359650" y="5318125"/>
          <p14:tracePt t="167038" x="7348538" y="5318125"/>
          <p14:tracePt t="167067" x="7335838" y="5318125"/>
          <p14:tracePt t="168093" x="7323138" y="5318125"/>
          <p14:tracePt t="168102" x="7297738" y="5318125"/>
          <p14:tracePt t="168109" x="7272338" y="5318125"/>
          <p14:tracePt t="168122" x="7246938" y="5305425"/>
          <p14:tracePt t="168138" x="7172325" y="5294313"/>
          <p14:tracePt t="168139" x="7134225" y="5294313"/>
          <p14:tracePt t="168155" x="7021513" y="5281613"/>
          <p14:tracePt t="168172" x="6921500" y="5256213"/>
          <p14:tracePt t="168188" x="6821488" y="5256213"/>
          <p14:tracePt t="168205" x="6759575" y="5243513"/>
          <p14:tracePt t="168221" x="6708775" y="5230813"/>
          <p14:tracePt t="168238" x="6659563" y="5230813"/>
          <p14:tracePt t="168239" x="6634163" y="5230813"/>
          <p14:tracePt t="168255" x="6608763" y="5218113"/>
          <p14:tracePt t="168272" x="6596063" y="5218113"/>
          <p14:tracePt t="168293" x="6584950" y="5218113"/>
          <p14:tracePt t="168370" x="6572250" y="5218113"/>
          <p14:tracePt t="168416" x="6559550" y="5218113"/>
          <p14:tracePt t="168439" x="6546850" y="5218113"/>
          <p14:tracePt t="168455" x="6534150" y="5218113"/>
          <p14:tracePt t="168462" x="6521450" y="5218113"/>
          <p14:tracePt t="168472" x="6508750" y="5218113"/>
          <p14:tracePt t="168488" x="6496050" y="5218113"/>
          <p14:tracePt t="168505" x="6483350" y="5218113"/>
          <p14:tracePt t="168521" x="6459538" y="5218113"/>
          <p14:tracePt t="168539" x="6434138" y="5218113"/>
          <p14:tracePt t="168555" x="6408738" y="5218113"/>
          <p14:tracePt t="168571" x="6383338" y="5218113"/>
          <p14:tracePt t="168589" x="6359525" y="5218113"/>
          <p14:tracePt t="168592" x="6346825" y="5218113"/>
          <p14:tracePt t="168605" x="6334125" y="5218113"/>
          <p14:tracePt t="168621" x="6321425" y="5218113"/>
          <p14:tracePt t="168622" x="6308725" y="5218113"/>
          <p14:tracePt t="168638" x="6296025" y="5218113"/>
          <p14:tracePt t="168655" x="6270625" y="5218113"/>
          <p14:tracePt t="168671" x="6259513" y="5218113"/>
          <p14:tracePt t="168688" x="6234113" y="5218113"/>
          <p14:tracePt t="168707" x="6221413" y="5218113"/>
          <p14:tracePt t="168745" x="6208713" y="5218113"/>
          <p14:tracePt t="169741" x="6196013" y="5218113"/>
          <p14:tracePt t="169749" x="6183313" y="5218113"/>
          <p14:tracePt t="169757" x="6183313" y="5230813"/>
          <p14:tracePt t="169772" x="6146800" y="5243513"/>
          <p14:tracePt t="169788" x="6121400" y="5243513"/>
          <p14:tracePt t="169805" x="6096000" y="5243513"/>
          <p14:tracePt t="169822" x="6045200" y="5243513"/>
          <p14:tracePt t="169838" x="5995988" y="5243513"/>
          <p14:tracePt t="169855" x="5932488" y="5243513"/>
          <p14:tracePt t="169872" x="5821363" y="5243513"/>
          <p14:tracePt t="169888" x="5745163" y="5243513"/>
          <p14:tracePt t="169905" x="5683250" y="5243513"/>
          <p14:tracePt t="169922" x="5583238" y="5243513"/>
          <p14:tracePt t="169938" x="5483225" y="5243513"/>
          <p14:tracePt t="169955" x="5394325" y="5243513"/>
          <p14:tracePt t="169972" x="5294313" y="5243513"/>
          <p14:tracePt t="169988" x="5232400" y="5243513"/>
          <p14:tracePt t="170005" x="5194300" y="5243513"/>
          <p14:tracePt t="170021" x="5157788" y="5243513"/>
          <p14:tracePt t="170038" x="5145088" y="5243513"/>
          <p14:tracePt t="170055" x="5119688" y="5243513"/>
          <p14:tracePt t="170661" x="5094288" y="5243513"/>
          <p14:tracePt t="170676" x="5081588" y="5243513"/>
          <p14:tracePt t="170684" x="5057775" y="5243513"/>
          <p14:tracePt t="170691" x="5019675" y="5243513"/>
          <p14:tracePt t="170705" x="4994275" y="5243513"/>
          <p14:tracePt t="170721" x="4932363" y="5243513"/>
          <p14:tracePt t="170738" x="4832350" y="5243513"/>
          <p14:tracePt t="170755" x="4743450" y="5218113"/>
          <p14:tracePt t="170771" x="4668838" y="5205413"/>
          <p14:tracePt t="170788" x="4556125" y="5168900"/>
          <p14:tracePt t="170805" x="4468813" y="5143500"/>
          <p14:tracePt t="170822" x="4368800" y="5130800"/>
          <p14:tracePt t="170838" x="4318000" y="5118100"/>
          <p14:tracePt t="170855" x="4256088" y="5105400"/>
          <p14:tracePt t="170872" x="4230688" y="5105400"/>
          <p14:tracePt t="170888" x="4205288" y="5105400"/>
          <p14:tracePt t="170906" x="4181475" y="5105400"/>
          <p14:tracePt t="170929" x="4168775" y="5105400"/>
          <p14:tracePt t="171336" x="4156075" y="5105400"/>
          <p14:tracePt t="171342" x="4143375" y="5105400"/>
          <p14:tracePt t="171355" x="4130675" y="5105400"/>
          <p14:tracePt t="171372" x="4092575" y="5105400"/>
          <p14:tracePt t="171388" x="3992563" y="5105400"/>
          <p14:tracePt t="171405" x="3905250" y="5118100"/>
          <p14:tracePt t="171422" x="3830638" y="5118100"/>
          <p14:tracePt t="171438" x="3756025" y="5118100"/>
          <p14:tracePt t="171455" x="3705225" y="5118100"/>
          <p14:tracePt t="171471" x="3654425" y="5118100"/>
          <p14:tracePt t="171489" x="3579813" y="5118100"/>
          <p14:tracePt t="171505" x="3554413" y="5118100"/>
          <p14:tracePt t="171521" x="3541713" y="5118100"/>
          <p14:tracePt t="171626" x="3554413" y="5118100"/>
          <p14:tracePt t="171634" x="3579813" y="5118100"/>
          <p14:tracePt t="171641" x="3617913" y="5118100"/>
          <p14:tracePt t="171655" x="3667125" y="5118100"/>
          <p14:tracePt t="171672" x="3817938" y="5118100"/>
          <p14:tracePt t="171672" x="3905250" y="5130800"/>
          <p14:tracePt t="171688" x="4068763" y="5143500"/>
          <p14:tracePt t="171705" x="4205288" y="5156200"/>
          <p14:tracePt t="171722" x="4305300" y="5168900"/>
          <p14:tracePt t="171738" x="4381500" y="5181600"/>
          <p14:tracePt t="171755" x="4456113" y="5194300"/>
          <p14:tracePt t="171756" x="4481513" y="5205413"/>
          <p14:tracePt t="171772" x="4494213" y="5205413"/>
          <p14:tracePt t="172408" x="4468813" y="5205413"/>
          <p14:tracePt t="172416" x="4443413" y="5205413"/>
          <p14:tracePt t="172423" x="4406900" y="5205413"/>
          <p14:tracePt t="172439" x="4281488" y="5205413"/>
          <p14:tracePt t="172455" x="4105275" y="5205413"/>
          <p14:tracePt t="172472" x="3956050" y="5205413"/>
          <p14:tracePt t="172488" x="3867150" y="5205413"/>
          <p14:tracePt t="172505" x="3792538" y="5205413"/>
          <p14:tracePt t="172521" x="3743325" y="5205413"/>
          <p14:tracePt t="172522" x="3717925" y="5205413"/>
          <p14:tracePt t="172539" x="3692525" y="5205413"/>
          <p14:tracePt t="172577" x="3692525" y="5194300"/>
          <p14:tracePt t="172600" x="3692525" y="5181600"/>
          <p14:tracePt t="172614" x="3717925" y="5156200"/>
          <p14:tracePt t="172622" x="3779838" y="5130800"/>
          <p14:tracePt t="172630" x="3830638" y="5105400"/>
          <p14:tracePt t="172638" x="3905250" y="5081588"/>
          <p14:tracePt t="172655" x="4117975" y="5018088"/>
          <p14:tracePt t="172671" x="4305300" y="4981575"/>
          <p14:tracePt t="172688" x="4506913" y="4956175"/>
          <p14:tracePt t="172705" x="4643438" y="4943475"/>
          <p14:tracePt t="172706" x="4719638" y="4943475"/>
          <p14:tracePt t="172722" x="4794250" y="4943475"/>
          <p14:tracePt t="172738" x="4832350" y="4930775"/>
          <p14:tracePt t="172755" x="4868863" y="4930775"/>
          <p14:tracePt t="172772" x="4894263" y="4930775"/>
          <p14:tracePt t="172792" x="4906963" y="4930775"/>
          <p14:tracePt t="173136" x="4894263" y="4930775"/>
          <p14:tracePt t="173144" x="4856163" y="4930775"/>
          <p14:tracePt t="173155" x="4806950" y="4930775"/>
          <p14:tracePt t="173172" x="4743450" y="4930775"/>
          <p14:tracePt t="173189" x="4630738" y="4930775"/>
          <p14:tracePt t="173189" x="4543425" y="4930775"/>
          <p14:tracePt t="173205" x="4368800" y="4905375"/>
          <p14:tracePt t="173221" x="4217988" y="4879975"/>
          <p14:tracePt t="173238" x="4105275" y="4843463"/>
          <p14:tracePt t="173255" x="4030663" y="4818063"/>
          <p14:tracePt t="173271" x="3956050" y="4818063"/>
          <p14:tracePt t="173288" x="3905250" y="4818063"/>
          <p14:tracePt t="173289" x="3892550" y="4818063"/>
          <p14:tracePt t="173305" x="3867150" y="4818063"/>
          <p14:tracePt t="173322" x="3856038" y="4818063"/>
          <p14:tracePt t="173338" x="3843338" y="4818063"/>
          <p14:tracePt t="173734" x="3856038" y="4818063"/>
          <p14:tracePt t="173741" x="3867150" y="4818063"/>
          <p14:tracePt t="173749" x="3892550" y="4818063"/>
          <p14:tracePt t="173756" x="3905250" y="4805363"/>
          <p14:tracePt t="173772" x="3979863" y="4779963"/>
          <p14:tracePt t="173788" x="4105275" y="4779963"/>
          <p14:tracePt t="173805" x="4281488" y="4743450"/>
          <p14:tracePt t="173822" x="4430713" y="4730750"/>
          <p14:tracePt t="173838" x="4556125" y="4718050"/>
          <p14:tracePt t="173855" x="4681538" y="4705350"/>
          <p14:tracePt t="173872" x="4806950" y="4705350"/>
          <p14:tracePt t="173888" x="4856163" y="4705350"/>
          <p14:tracePt t="173905" x="4906963" y="4705350"/>
          <p14:tracePt t="173922" x="4919663" y="4705350"/>
          <p14:tracePt t="173939" x="4932363" y="4705350"/>
          <p14:tracePt t="173955" x="4945063" y="4705350"/>
          <p14:tracePt t="173994" x="4932363" y="4705350"/>
          <p14:tracePt t="174002" x="4894263" y="4705350"/>
          <p14:tracePt t="174009" x="4856163" y="4705350"/>
          <p14:tracePt t="174021" x="4806950" y="4705350"/>
          <p14:tracePt t="174038" x="4681538" y="4705350"/>
          <p14:tracePt t="174040" x="4568825" y="4692650"/>
          <p14:tracePt t="174055" x="4406900" y="4679950"/>
          <p14:tracePt t="174072" x="4256088" y="4679950"/>
          <p14:tracePt t="174088" x="4168775" y="4679950"/>
          <p14:tracePt t="174105" x="4092575" y="4667250"/>
          <p14:tracePt t="174122" x="4056063" y="4667250"/>
          <p14:tracePt t="174138" x="4030663" y="4667250"/>
          <p14:tracePt t="174477" x="4056063" y="4667250"/>
          <p14:tracePt t="174484" x="4068763" y="4667250"/>
          <p14:tracePt t="174492" x="4105275" y="4667250"/>
          <p14:tracePt t="174505" x="4143375" y="4667250"/>
          <p14:tracePt t="174522" x="4256088" y="4667250"/>
          <p14:tracePt t="174522" x="4318000" y="4667250"/>
          <p14:tracePt t="174539" x="4506913" y="4667250"/>
          <p14:tracePt t="174555" x="4694238" y="4667250"/>
          <p14:tracePt t="174571" x="4856163" y="4667250"/>
          <p14:tracePt t="174588" x="4981575" y="4667250"/>
          <p14:tracePt t="174605" x="5081588" y="4667250"/>
          <p14:tracePt t="174623" x="5194300" y="4667250"/>
          <p14:tracePt t="174638" x="5232400" y="4667250"/>
          <p14:tracePt t="174655" x="5245100" y="4667250"/>
          <p14:tracePt t="175014" x="5232400" y="4667250"/>
          <p14:tracePt t="175021" x="5219700" y="4667250"/>
          <p14:tracePt t="175028" x="5207000" y="4667250"/>
          <p14:tracePt t="175038" x="5170488" y="4667250"/>
          <p14:tracePt t="175055" x="5094288" y="4667250"/>
          <p14:tracePt t="175071" x="4994275" y="4667250"/>
          <p14:tracePt t="175088" x="4843463" y="4667250"/>
          <p14:tracePt t="175105" x="4606925" y="4667250"/>
          <p14:tracePt t="175122" x="4406900" y="4667250"/>
          <p14:tracePt t="175139" x="4243388" y="4667250"/>
          <p14:tracePt t="175155" x="4105275" y="4667250"/>
          <p14:tracePt t="175172" x="4017963" y="4667250"/>
          <p14:tracePt t="175188" x="3943350" y="4667250"/>
          <p14:tracePt t="175205" x="3879850" y="4667250"/>
          <p14:tracePt t="175221" x="3856038" y="4667250"/>
          <p14:tracePt t="175238" x="3843338" y="4667250"/>
          <p14:tracePt t="175258" x="3830638" y="4667250"/>
          <p14:tracePt t="175749" x="3805238" y="4667250"/>
          <p14:tracePt t="175756" x="3779838" y="4667250"/>
          <p14:tracePt t="175764" x="3743325" y="4667250"/>
          <p14:tracePt t="175772" x="3705225" y="4679950"/>
          <p14:tracePt t="175789" x="3579813" y="4705350"/>
          <p14:tracePt t="175805" x="3392488" y="4730750"/>
          <p14:tracePt t="175821" x="3216275" y="4756150"/>
          <p14:tracePt t="175838" x="3041650" y="4768850"/>
          <p14:tracePt t="175854" x="2916238" y="4779963"/>
          <p14:tracePt t="175856" x="2890838" y="4779963"/>
          <p14:tracePt t="175872" x="2828925" y="4779963"/>
          <p14:tracePt t="175888" x="2816225" y="4779963"/>
          <p14:tracePt t="175905" x="2790825" y="4779963"/>
          <p14:tracePt t="175970" x="2816225" y="4779963"/>
          <p14:tracePt t="175979" x="2841625" y="4768850"/>
          <p14:tracePt t="175988" x="2903538" y="4756150"/>
          <p14:tracePt t="176005" x="3003550" y="4730750"/>
          <p14:tracePt t="176022" x="3167063" y="4705350"/>
          <p14:tracePt t="176038" x="3341688" y="4679950"/>
          <p14:tracePt t="176040" x="3417888" y="4667250"/>
          <p14:tracePt t="176055" x="3567113" y="4656138"/>
          <p14:tracePt t="176072" x="3643313" y="4656138"/>
          <p14:tracePt t="176088" x="3705225" y="4656138"/>
          <p14:tracePt t="176105" x="3743325" y="4643438"/>
          <p14:tracePt t="176122" x="3779838" y="4630738"/>
          <p14:tracePt t="176147" x="3792538" y="4630738"/>
          <p14:tracePt t="178875" x="3779838" y="4643438"/>
          <p14:tracePt t="178883" x="3756025" y="4643438"/>
          <p14:tracePt t="178890" x="3743325" y="4643438"/>
          <p14:tracePt t="178905" x="3730625" y="4656138"/>
          <p14:tracePt t="178906" x="3705225" y="4667250"/>
          <p14:tracePt t="178922" x="3667125" y="4679950"/>
          <p14:tracePt t="178938" x="3617913" y="4705350"/>
          <p14:tracePt t="178955" x="3567113" y="4705350"/>
          <p14:tracePt t="178972" x="3492500" y="4730750"/>
          <p14:tracePt t="178988" x="3392488" y="4743450"/>
          <p14:tracePt t="179005" x="3279775" y="4792663"/>
          <p14:tracePt t="179022" x="3205163" y="4805363"/>
          <p14:tracePt t="179038" x="3128963" y="4843463"/>
          <p14:tracePt t="179055" x="3041650" y="4856163"/>
          <p14:tracePt t="179071" x="2941638" y="4879975"/>
          <p14:tracePt t="179088" x="2867025" y="4892675"/>
          <p14:tracePt t="179105" x="2741613" y="4943475"/>
          <p14:tracePt t="179122" x="2690813" y="4943475"/>
          <p14:tracePt t="179138" x="2654300" y="4968875"/>
          <p14:tracePt t="179155" x="2628900" y="4968875"/>
          <p14:tracePt t="179172" x="2616200" y="4981575"/>
          <p14:tracePt t="179189" x="2603500" y="4981575"/>
          <p14:tracePt t="179466" x="2590800" y="4981575"/>
          <p14:tracePt t="179473" x="2578100" y="4992688"/>
          <p14:tracePt t="179481" x="2554288" y="4992688"/>
          <p14:tracePt t="179489" x="2528888" y="4992688"/>
          <p14:tracePt t="179505" x="2465388" y="5005388"/>
          <p14:tracePt t="179522" x="2416175" y="5018088"/>
          <p14:tracePt t="179538" x="2328863" y="5030788"/>
          <p14:tracePt t="179555" x="2239963" y="5043488"/>
          <p14:tracePt t="179557" x="2203450" y="5056188"/>
          <p14:tracePt t="179572" x="2165350" y="5068888"/>
          <p14:tracePt t="179588" x="2052638" y="5092700"/>
          <p14:tracePt t="179605" x="1990725" y="5105400"/>
          <p14:tracePt t="179622" x="1952625" y="5130800"/>
          <p14:tracePt t="179639" x="1903413" y="5143500"/>
          <p14:tracePt t="179655" x="1865313" y="5168900"/>
          <p14:tracePt t="179657" x="1839913" y="5168900"/>
          <p14:tracePt t="179672" x="1814513" y="5194300"/>
          <p14:tracePt t="179672" x="1801813" y="5194300"/>
          <p14:tracePt t="179688" x="1765300" y="5230813"/>
          <p14:tracePt t="179705" x="1739900" y="5256213"/>
          <p14:tracePt t="179722" x="1714500" y="5281613"/>
          <p14:tracePt t="179738" x="1701800" y="5281613"/>
          <p14:tracePt t="179994" x="1701800" y="5294313"/>
          <p14:tracePt t="180017" x="1701800" y="5305425"/>
          <p14:tracePt t="180033" x="1701800" y="5318125"/>
          <p14:tracePt t="180040" x="1701800" y="5330825"/>
          <p14:tracePt t="180047" x="1701800" y="5343525"/>
          <p14:tracePt t="180055" x="1701800" y="5356225"/>
          <p14:tracePt t="180072" x="1714500" y="5394325"/>
          <p14:tracePt t="180088" x="1727200" y="5418138"/>
          <p14:tracePt t="180105" x="1739900" y="5456238"/>
          <p14:tracePt t="180122" x="1752600" y="5494338"/>
          <p14:tracePt t="180138" x="1765300" y="5518150"/>
          <p14:tracePt t="180139" x="1765300" y="5530850"/>
          <p14:tracePt t="180155" x="1778000" y="5556250"/>
          <p14:tracePt t="180172" x="1790700" y="5568950"/>
          <p14:tracePt t="180193" x="1790700" y="5581650"/>
          <p14:tracePt t="180217" x="1790700" y="5594350"/>
          <p14:tracePt t="180385" x="1790700" y="5607050"/>
          <p14:tracePt t="180723" x="1790700" y="5619750"/>
          <p14:tracePt t="180737" x="1801813" y="5630863"/>
          <p14:tracePt t="180745" x="1801813" y="5643563"/>
          <p14:tracePt t="180755" x="1801813" y="5656263"/>
          <p14:tracePt t="180772" x="1814513" y="5681663"/>
          <p14:tracePt t="180788" x="1827213" y="5707063"/>
          <p14:tracePt t="180805" x="1839913" y="5732463"/>
          <p14:tracePt t="180822" x="1865313" y="5756275"/>
          <p14:tracePt t="180838" x="1878013" y="5781675"/>
          <p14:tracePt t="180855" x="1903413" y="5794375"/>
          <p14:tracePt t="180872" x="1927225" y="5832475"/>
          <p14:tracePt t="180888" x="1952625" y="5856288"/>
          <p14:tracePt t="180905" x="1978025" y="5881688"/>
          <p14:tracePt t="180906" x="2003425" y="5881688"/>
          <p14:tracePt t="180922" x="2014538" y="5894388"/>
          <p14:tracePt t="180938" x="2027238" y="5907088"/>
          <p14:tracePt t="181251" x="2039938" y="5919788"/>
          <p14:tracePt t="181258" x="2052638" y="5919788"/>
          <p14:tracePt t="181266" x="2065338" y="5932488"/>
          <p14:tracePt t="181281" x="2090738" y="5945188"/>
          <p14:tracePt t="181289" x="2116138" y="5945188"/>
          <p14:tracePt t="181305" x="2152650" y="5969000"/>
          <p14:tracePt t="181321" x="2228850" y="5994400"/>
          <p14:tracePt t="181338" x="2303463" y="6019800"/>
          <p14:tracePt t="181355" x="2365375" y="6045200"/>
          <p14:tracePt t="181372" x="2428875" y="6056313"/>
          <p14:tracePt t="181373" x="2452688" y="6069013"/>
          <p14:tracePt t="181389" x="2490788" y="6081713"/>
          <p14:tracePt t="181405" x="2516188" y="6094413"/>
          <p14:tracePt t="181422" x="2528888" y="6094413"/>
          <p14:tracePt t="181818" x="2541588" y="6094413"/>
          <p14:tracePt t="181825" x="2554288" y="6094413"/>
          <p14:tracePt t="181833" x="2565400" y="6094413"/>
          <p14:tracePt t="181840" x="2603500" y="6094413"/>
          <p14:tracePt t="181855" x="2628900" y="6094413"/>
          <p14:tracePt t="181872" x="2728913" y="6132513"/>
          <p14:tracePt t="181888" x="2841625" y="6145213"/>
          <p14:tracePt t="181905" x="2992438" y="6181725"/>
          <p14:tracePt t="181922" x="3116263" y="6207125"/>
          <p14:tracePt t="181938" x="3192463" y="6219825"/>
          <p14:tracePt t="181955" x="3254375" y="6232525"/>
          <p14:tracePt t="181956" x="3267075" y="6232525"/>
          <p14:tracePt t="181972" x="3305175" y="6232525"/>
          <p14:tracePt t="182316" x="3317875" y="6232525"/>
          <p14:tracePt t="182331" x="3341688" y="6232525"/>
          <p14:tracePt t="182339" x="3354388" y="6232525"/>
          <p14:tracePt t="182347" x="3367088" y="6232525"/>
          <p14:tracePt t="182355" x="3405188" y="6232525"/>
          <p14:tracePt t="182372" x="3479800" y="6232525"/>
          <p14:tracePt t="182389" x="3617913" y="6232525"/>
          <p14:tracePt t="182405" x="3817938" y="6232525"/>
          <p14:tracePt t="182422" x="3956050" y="6232525"/>
          <p14:tracePt t="182422" x="4043363" y="6232525"/>
          <p14:tracePt t="182439" x="4117975" y="6232525"/>
          <p14:tracePt t="182455" x="4156075" y="6232525"/>
          <p14:tracePt t="182472" x="4192588" y="6232525"/>
          <p14:tracePt t="183059" x="4205288" y="6232525"/>
          <p14:tracePt t="183075" x="4230688" y="6232525"/>
          <p14:tracePt t="183082" x="4256088" y="6232525"/>
          <p14:tracePt t="183090" x="4294188" y="6232525"/>
          <p14:tracePt t="183105" x="4381500" y="6232525"/>
          <p14:tracePt t="183122" x="4494213" y="6232525"/>
          <p14:tracePt t="183138" x="4643438" y="6232525"/>
          <p14:tracePt t="183155" x="4768850" y="6232525"/>
          <p14:tracePt t="183172" x="4856163" y="6232525"/>
          <p14:tracePt t="183188" x="4945063" y="6232525"/>
          <p14:tracePt t="183205" x="5032375" y="6232525"/>
          <p14:tracePt t="183222" x="5068888" y="6232525"/>
          <p14:tracePt t="183239" x="5081588" y="6232525"/>
          <p14:tracePt t="185297" x="5068888" y="6232525"/>
          <p14:tracePt t="185305" x="5045075" y="6232525"/>
          <p14:tracePt t="185312" x="5006975" y="6232525"/>
          <p14:tracePt t="185322" x="4956175" y="6232525"/>
          <p14:tracePt t="185338" x="4794250" y="6219825"/>
          <p14:tracePt t="185355" x="4606925" y="6207125"/>
          <p14:tracePt t="185372" x="4343400" y="6181725"/>
          <p14:tracePt t="185389" x="3930650" y="6181725"/>
          <p14:tracePt t="185405" x="3617913" y="6181725"/>
          <p14:tracePt t="185422" x="3328988" y="6181725"/>
          <p14:tracePt t="185438" x="3079750" y="6181725"/>
          <p14:tracePt t="185455" x="2879725" y="6181725"/>
          <p14:tracePt t="185472" x="2690813" y="6181725"/>
          <p14:tracePt t="185489" x="2503488" y="6181725"/>
          <p14:tracePt t="185505" x="2428875" y="6181725"/>
          <p14:tracePt t="185522" x="2378075" y="6181725"/>
          <p14:tracePt t="185539" x="2339975" y="6181725"/>
          <p14:tracePt t="185841" x="2352675" y="6181725"/>
          <p14:tracePt t="185848" x="2365375" y="6181725"/>
          <p14:tracePt t="185856" x="2403475" y="6181725"/>
          <p14:tracePt t="185872" x="2478088" y="6194425"/>
          <p14:tracePt t="185888" x="2641600" y="6207125"/>
          <p14:tracePt t="185905" x="2879725" y="6219825"/>
          <p14:tracePt t="185922" x="3103563" y="6232525"/>
          <p14:tracePt t="185938" x="3379788" y="6232525"/>
          <p14:tracePt t="185955" x="3605213" y="6232525"/>
          <p14:tracePt t="185972" x="3892550" y="6232525"/>
          <p14:tracePt t="185989" x="4030663" y="6232525"/>
          <p14:tracePt t="186005" x="4117975" y="6232525"/>
          <p14:tracePt t="186022" x="4130675" y="6232525"/>
          <p14:tracePt t="186039" x="4156075" y="6232525"/>
          <p14:tracePt t="186308" x="4181475" y="6232525"/>
          <p14:tracePt t="186315" x="4192588" y="6232525"/>
          <p14:tracePt t="186323" x="4217988" y="6232525"/>
          <p14:tracePt t="186339" x="4330700" y="6232525"/>
          <p14:tracePt t="186355" x="4481513" y="6232525"/>
          <p14:tracePt t="186372" x="4694238" y="6232525"/>
          <p14:tracePt t="186389" x="4919663" y="6219825"/>
          <p14:tracePt t="186405" x="5094288" y="6219825"/>
          <p14:tracePt t="186422" x="5270500" y="6207125"/>
          <p14:tracePt t="186423" x="5357813" y="6207125"/>
          <p14:tracePt t="186439" x="5470525" y="6194425"/>
          <p14:tracePt t="186455" x="5557838" y="6194425"/>
          <p14:tracePt t="186472" x="5619750" y="6181725"/>
          <p14:tracePt t="186489" x="5645150" y="6181725"/>
          <p14:tracePt t="186505" x="5670550" y="6181725"/>
          <p14:tracePt t="186522" x="5683250" y="6181725"/>
          <p14:tracePt t="186538" x="5695950" y="6181725"/>
          <p14:tracePt t="186607" x="5708650" y="6181725"/>
          <p14:tracePt t="186669" x="5695950" y="6181725"/>
          <p14:tracePt t="186676" x="5683250" y="6169025"/>
          <p14:tracePt t="186688" x="5657850" y="6169025"/>
          <p14:tracePt t="186705" x="5595938" y="6157913"/>
          <p14:tracePt t="186722" x="5445125" y="6157913"/>
          <p14:tracePt t="186739" x="5332413" y="6157913"/>
          <p14:tracePt t="186755" x="5219700" y="6157913"/>
          <p14:tracePt t="186772" x="5145088" y="6157913"/>
          <p14:tracePt t="186789" x="5094288" y="6157913"/>
          <p14:tracePt t="186805" x="5045075" y="6157913"/>
          <p14:tracePt t="186806" x="5006975" y="6157913"/>
          <p14:tracePt t="186822" x="4956175" y="6157913"/>
          <p14:tracePt t="186838" x="4906963" y="6169025"/>
          <p14:tracePt t="186855" x="4868863" y="6169025"/>
          <p14:tracePt t="186872" x="4856163" y="6169025"/>
          <p14:tracePt t="188515" x="4832350" y="6169025"/>
          <p14:tracePt t="188523" x="4819650" y="6169025"/>
          <p14:tracePt t="188530" x="4781550" y="6169025"/>
          <p14:tracePt t="188538" x="4756150" y="6169025"/>
          <p14:tracePt t="188555" x="4681538" y="6157913"/>
          <p14:tracePt t="188572" x="4556125" y="6132513"/>
          <p14:tracePt t="188588" x="4368800" y="6107113"/>
          <p14:tracePt t="188605" x="4205288" y="6081713"/>
          <p14:tracePt t="188622" x="3979863" y="6056313"/>
          <p14:tracePt t="188638" x="3892550" y="6045200"/>
          <p14:tracePt t="188655" x="3830638" y="6019800"/>
          <p14:tracePt t="188672" x="3817938" y="6019800"/>
          <p14:tracePt t="188688" x="3805238" y="6019800"/>
          <p14:tracePt t="188705" x="3792538" y="6007100"/>
          <p14:tracePt t="188722" x="3779838" y="6007100"/>
          <p14:tracePt t="191120" x="3792538" y="5994400"/>
          <p14:tracePt t="191127" x="3805238" y="5981700"/>
          <p14:tracePt t="191138" x="3843338" y="5956300"/>
          <p14:tracePt t="191155" x="3943350" y="5919788"/>
          <p14:tracePt t="191172" x="4092575" y="5868988"/>
          <p14:tracePt t="191173" x="4168775" y="5843588"/>
          <p14:tracePt t="191189" x="4294188" y="5819775"/>
          <p14:tracePt t="191205" x="4394200" y="5807075"/>
          <p14:tracePt t="191222" x="4506913" y="5768975"/>
          <p14:tracePt t="191238" x="4581525" y="5743575"/>
          <p14:tracePt t="191255" x="4643438" y="5743575"/>
          <p14:tracePt t="191272" x="4694238" y="5732463"/>
          <p14:tracePt t="191273" x="4706938" y="5719763"/>
          <p14:tracePt t="191289" x="4732338" y="5719763"/>
          <p14:tracePt t="191290" x="4743450" y="5719763"/>
          <p14:tracePt t="191319" x="4756150" y="5707063"/>
          <p14:tracePt t="191366" x="4743450" y="5707063"/>
          <p14:tracePt t="191373" x="4732338" y="5707063"/>
          <p14:tracePt t="191381" x="4706938" y="5707063"/>
          <p14:tracePt t="191389" x="4668838" y="5694363"/>
          <p14:tracePt t="191405" x="4568825" y="5694363"/>
          <p14:tracePt t="191422" x="4406900" y="5668963"/>
          <p14:tracePt t="191439" x="4243388" y="5656263"/>
          <p14:tracePt t="191455" x="4105275" y="5643563"/>
          <p14:tracePt t="191472" x="3968750" y="5643563"/>
          <p14:tracePt t="191489" x="3917950" y="5630863"/>
          <p14:tracePt t="191505" x="3879850" y="5630863"/>
          <p14:tracePt t="191522" x="3830638" y="5630863"/>
          <p14:tracePt t="191538" x="3817938" y="5630863"/>
          <p14:tracePt t="192147" x="3830638" y="5630863"/>
          <p14:tracePt t="192155" x="3843338" y="5619750"/>
          <p14:tracePt t="192162" x="3867150" y="5607050"/>
          <p14:tracePt t="192172" x="3905250" y="5581650"/>
          <p14:tracePt t="192188" x="3992563" y="5518150"/>
          <p14:tracePt t="192205" x="4130675" y="5456238"/>
          <p14:tracePt t="192222" x="4281488" y="5356225"/>
          <p14:tracePt t="192239" x="4456113" y="5256213"/>
          <p14:tracePt t="192255" x="4494213" y="5218113"/>
          <p14:tracePt t="192272" x="4518025" y="5205413"/>
          <p14:tracePt t="192288" x="4530725" y="5194300"/>
          <p14:tracePt t="192316" x="4530725" y="5181600"/>
          <p14:tracePt t="192331" x="4518025" y="5168900"/>
          <p14:tracePt t="192339" x="4494213" y="5168900"/>
          <p14:tracePt t="192355" x="4381500" y="5143500"/>
          <p14:tracePt t="192372" x="4281488" y="5143500"/>
          <p14:tracePt t="192389" x="4168775" y="5130800"/>
          <p14:tracePt t="192405" x="4043363" y="5118100"/>
          <p14:tracePt t="192422" x="3956050" y="5118100"/>
          <p14:tracePt t="192439" x="3856038" y="5118100"/>
          <p14:tracePt t="192455" x="3830638" y="5118100"/>
          <p14:tracePt t="192472" x="3805238" y="5118100"/>
          <p14:tracePt t="192488" x="3792538" y="5118100"/>
          <p14:tracePt t="193642" x="3805238" y="5118100"/>
          <p14:tracePt t="193649" x="3830638" y="5118100"/>
          <p14:tracePt t="193656" x="3867150" y="5118100"/>
          <p14:tracePt t="193673" x="3979863" y="5130800"/>
          <p14:tracePt t="193688" x="4192588" y="5181600"/>
          <p14:tracePt t="193705" x="4443413" y="5218113"/>
          <p14:tracePt t="193722" x="4732338" y="5268913"/>
          <p14:tracePt t="193739" x="4981575" y="5305425"/>
          <p14:tracePt t="193740" x="5106988" y="5330825"/>
          <p14:tracePt t="193755" x="5219700" y="5343525"/>
          <p14:tracePt t="193756" x="5319713" y="5356225"/>
          <p14:tracePt t="193772" x="5507038" y="5394325"/>
          <p14:tracePt t="193789" x="5683250" y="5418138"/>
          <p14:tracePt t="193805" x="5821363" y="5430838"/>
          <p14:tracePt t="193822" x="5908675" y="5430838"/>
          <p14:tracePt t="193838" x="5921375" y="5430838"/>
          <p14:tracePt t="193839" x="5932488" y="5430838"/>
          <p14:tracePt t="194093" x="5945188" y="5430838"/>
          <p14:tracePt t="194101" x="5970588" y="5430838"/>
          <p14:tracePt t="194108" x="6008688" y="5430838"/>
          <p14:tracePt t="194122" x="6057900" y="5430838"/>
          <p14:tracePt t="194139" x="6196013" y="5443538"/>
          <p14:tracePt t="194140" x="6308725" y="5443538"/>
          <p14:tracePt t="194155" x="6584950" y="5481638"/>
          <p14:tracePt t="194172" x="6872288" y="5518150"/>
          <p14:tracePt t="194188" x="7172325" y="5556250"/>
          <p14:tracePt t="194205" x="7435850" y="5581650"/>
          <p14:tracePt t="194222" x="7648575" y="5619750"/>
          <p14:tracePt t="194239" x="7848600" y="5643563"/>
          <p14:tracePt t="194255" x="7935913" y="5643563"/>
          <p14:tracePt t="194272" x="7999413" y="5643563"/>
          <p14:tracePt t="194522" x="7986713" y="5643563"/>
          <p14:tracePt t="194530" x="7935913" y="5656263"/>
          <p14:tracePt t="194538" x="7897813" y="5668963"/>
          <p14:tracePt t="194555" x="7773988" y="5668963"/>
          <p14:tracePt t="194572" x="7572375" y="5668963"/>
          <p14:tracePt t="194589" x="7348538" y="5668963"/>
          <p14:tracePt t="194605" x="7085013" y="5656263"/>
          <p14:tracePt t="194607" x="6959600" y="5619750"/>
          <p14:tracePt t="194622" x="6746875" y="5594350"/>
          <p14:tracePt t="194639" x="6496050" y="5556250"/>
          <p14:tracePt t="194655" x="6308725" y="5530850"/>
          <p14:tracePt t="194672" x="6170613" y="5518150"/>
          <p14:tracePt t="194688" x="6070600" y="5494338"/>
          <p14:tracePt t="194705" x="6008688" y="5494338"/>
          <p14:tracePt t="194706" x="5970588" y="5494338"/>
          <p14:tracePt t="194722" x="5945188" y="5494338"/>
          <p14:tracePt t="194739" x="5932488" y="5494338"/>
          <p14:tracePt t="195151" x="5908675" y="5494338"/>
          <p14:tracePt t="195158" x="5883275" y="5494338"/>
          <p14:tracePt t="195165" x="5845175" y="5494338"/>
          <p14:tracePt t="195173" x="5808663" y="5494338"/>
          <p14:tracePt t="195189" x="5719763" y="5494338"/>
          <p14:tracePt t="195205" x="5583238" y="5494338"/>
          <p14:tracePt t="195222" x="5407025" y="5494338"/>
          <p14:tracePt t="195239" x="5232400" y="5494338"/>
          <p14:tracePt t="195255" x="5081588" y="5494338"/>
          <p14:tracePt t="195273" x="4932363" y="5494338"/>
          <p14:tracePt t="195288" x="4856163" y="5494338"/>
          <p14:tracePt t="195305" x="4781550" y="5494338"/>
          <p14:tracePt t="195322" x="4743450" y="5494338"/>
          <p14:tracePt t="195339" x="4706938" y="5494338"/>
          <p14:tracePt t="195355" x="4694238" y="5494338"/>
          <p14:tracePt t="195373" x="4681538" y="5494338"/>
          <p14:tracePt t="196239" x="4681538" y="5507038"/>
          <p14:tracePt t="196254" x="4694238" y="5518150"/>
          <p14:tracePt t="196261" x="4732338" y="5530850"/>
          <p14:tracePt t="196272" x="4794250" y="5543550"/>
          <p14:tracePt t="196289" x="4956175" y="5594350"/>
          <p14:tracePt t="196306" x="5170488" y="5643563"/>
          <p14:tracePt t="196322" x="5545138" y="5743575"/>
          <p14:tracePt t="196338" x="5757863" y="5807075"/>
          <p14:tracePt t="196355" x="5932488" y="5868988"/>
          <p14:tracePt t="196372" x="6083300" y="5932488"/>
          <p14:tracePt t="196389" x="6196013" y="5969000"/>
          <p14:tracePt t="196405" x="6246813" y="5994400"/>
          <p14:tracePt t="196805" x="6270625" y="5994400"/>
          <p14:tracePt t="196813" x="6296025" y="5981700"/>
          <p14:tracePt t="196822" x="6321425" y="5969000"/>
          <p14:tracePt t="196839" x="6421438" y="5932488"/>
          <p14:tracePt t="196855" x="6521450" y="5894388"/>
          <p14:tracePt t="196872" x="6672263" y="5868988"/>
          <p14:tracePt t="196888" x="6759575" y="5856288"/>
          <p14:tracePt t="196906" x="6859588" y="5843588"/>
          <p14:tracePt t="196922" x="6921500" y="5843588"/>
          <p14:tracePt t="196939" x="6959600" y="5843588"/>
          <p14:tracePt t="196955" x="6997700" y="5843588"/>
          <p14:tracePt t="196972" x="7010400" y="5843588"/>
          <p14:tracePt t="196989" x="7021513" y="5843588"/>
          <p14:tracePt t="197035" x="7021513" y="5856288"/>
          <p14:tracePt t="197043" x="6997700" y="5856288"/>
          <p14:tracePt t="197055" x="6959600" y="5868988"/>
          <p14:tracePt t="197072" x="6859588" y="5868988"/>
          <p14:tracePt t="197073" x="6797675" y="5868988"/>
          <p14:tracePt t="197089" x="6621463" y="5868988"/>
          <p14:tracePt t="197105" x="6459538" y="5868988"/>
          <p14:tracePt t="197122" x="6270625" y="5856288"/>
          <p14:tracePt t="197138" x="6083300" y="5819775"/>
          <p14:tracePt t="197155" x="5945188" y="5794375"/>
          <p14:tracePt t="197172" x="5857875" y="5794375"/>
          <p14:tracePt t="197173" x="5821363" y="5794375"/>
          <p14:tracePt t="197189" x="5770563" y="5781675"/>
          <p14:tracePt t="197205" x="5732463" y="5781675"/>
          <p14:tracePt t="197222" x="5708650" y="5768975"/>
          <p14:tracePt t="197239" x="5683250" y="5768975"/>
          <p14:tracePt t="197266" x="5670550" y="5768975"/>
          <p14:tracePt t="197847" x="5645150" y="5768975"/>
          <p14:tracePt t="197856" x="5607050" y="5768975"/>
          <p14:tracePt t="197863" x="5545138" y="5756275"/>
          <p14:tracePt t="197872" x="5457825" y="5743575"/>
          <p14:tracePt t="197889" x="5219700" y="5681663"/>
          <p14:tracePt t="197905" x="4881563" y="5656263"/>
          <p14:tracePt t="197922" x="4530725" y="5619750"/>
          <p14:tracePt t="197938" x="4205288" y="5594350"/>
          <p14:tracePt t="197955" x="3792538" y="5556250"/>
          <p14:tracePt t="197972" x="3592513" y="5543550"/>
          <p14:tracePt t="197988" x="3429000" y="5530850"/>
          <p14:tracePt t="198005" x="3292475" y="5530850"/>
          <p14:tracePt t="198022" x="3228975" y="5530850"/>
          <p14:tracePt t="198023" x="3205163" y="5530850"/>
          <p14:tracePt t="198039" x="3167063" y="5530850"/>
          <p14:tracePt t="198055" x="3141663" y="5530850"/>
          <p14:tracePt t="198077" x="3128963" y="5530850"/>
          <p14:tracePt t="198407" x="3141663" y="5530850"/>
          <p14:tracePt t="198416" x="3167063" y="5530850"/>
          <p14:tracePt t="198423" x="3192463" y="5530850"/>
          <p14:tracePt t="198439" x="3305175" y="5530850"/>
          <p14:tracePt t="198455" x="3541713" y="5530850"/>
          <p14:tracePt t="198472" x="3843338" y="5530850"/>
          <p14:tracePt t="198489" x="4205288" y="5530850"/>
          <p14:tracePt t="198505" x="4543425" y="5518150"/>
          <p14:tracePt t="198523" x="4945063" y="5518150"/>
          <p14:tracePt t="198539" x="5145088" y="5507038"/>
          <p14:tracePt t="198555" x="5257800" y="5507038"/>
          <p14:tracePt t="198572" x="5332413" y="5494338"/>
          <p14:tracePt t="198588" x="5370513" y="5494338"/>
          <p14:tracePt t="198928" x="5345113" y="5494338"/>
          <p14:tracePt t="198936" x="5319713" y="5494338"/>
          <p14:tracePt t="198943" x="5281613" y="5494338"/>
          <p14:tracePt t="198955" x="5232400" y="5481638"/>
          <p14:tracePt t="198972" x="5106988" y="5456238"/>
          <p14:tracePt t="198989" x="4794250" y="5407025"/>
          <p14:tracePt t="199005" x="4543425" y="5356225"/>
          <p14:tracePt t="199022" x="4281488" y="5294313"/>
          <p14:tracePt t="199039" x="4030663" y="5243513"/>
          <p14:tracePt t="199055" x="3792538" y="5218113"/>
          <p14:tracePt t="199072" x="3617913" y="5181600"/>
          <p14:tracePt t="199073" x="3541713" y="5156200"/>
          <p14:tracePt t="199089" x="3454400" y="5143500"/>
          <p14:tracePt t="199105" x="3392488" y="5143500"/>
          <p14:tracePt t="199122" x="3341688" y="5130800"/>
          <p14:tracePt t="199139" x="3317875" y="5130800"/>
          <p14:tracePt t="199155" x="3279775" y="5118100"/>
          <p14:tracePt t="199172" x="3267075" y="5118100"/>
          <p14:tracePt t="199580" x="3254375" y="5118100"/>
          <p14:tracePt t="199595" x="3241675" y="5118100"/>
          <p14:tracePt t="199602" x="3216275" y="5118100"/>
          <p14:tracePt t="199610" x="3179763" y="5118100"/>
          <p14:tracePt t="199622" x="3154363" y="5118100"/>
          <p14:tracePt t="199639" x="3054350" y="5130800"/>
          <p14:tracePt t="199640" x="2979738" y="5130800"/>
          <p14:tracePt t="199657" x="2828925" y="5143500"/>
          <p14:tracePt t="199672" x="2654300" y="5168900"/>
          <p14:tracePt t="199688" x="2503488" y="5168900"/>
          <p14:tracePt t="199705" x="2352675" y="5194300"/>
          <p14:tracePt t="199722" x="2228850" y="5205413"/>
          <p14:tracePt t="199739" x="2139950" y="5205413"/>
          <p14:tracePt t="199755" x="2065338" y="5218113"/>
          <p14:tracePt t="199772" x="2039938" y="5230813"/>
          <p14:tracePt t="199789" x="2027238" y="5230813"/>
          <p14:tracePt t="201932" x="2027238" y="5243513"/>
          <p14:tracePt t="201939" x="2039938" y="5243513"/>
          <p14:tracePt t="201947" x="2052638" y="5256213"/>
          <p14:tracePt t="201955" x="2065338" y="5268913"/>
          <p14:tracePt t="201972" x="2127250" y="5281613"/>
          <p14:tracePt t="201989" x="2252663" y="5318125"/>
          <p14:tracePt t="202005" x="2452688" y="5368925"/>
          <p14:tracePt t="202022" x="2654300" y="5418138"/>
          <p14:tracePt t="202039" x="2941638" y="5494338"/>
          <p14:tracePt t="202055" x="3103563" y="5543550"/>
          <p14:tracePt t="202072" x="3228975" y="5581650"/>
          <p14:tracePt t="202089" x="3305175" y="5594350"/>
          <p14:tracePt t="202105" x="3354388" y="5619750"/>
          <p14:tracePt t="202122" x="3379788" y="5619750"/>
          <p14:tracePt t="202445" x="3367088" y="5630863"/>
          <p14:tracePt t="202453" x="3341688" y="5643563"/>
          <p14:tracePt t="202460" x="3317875" y="5643563"/>
          <p14:tracePt t="202472" x="3279775" y="5656263"/>
          <p14:tracePt t="202489" x="3167063" y="5668963"/>
          <p14:tracePt t="202505" x="3028950" y="5707063"/>
          <p14:tracePt t="202506" x="2954338" y="5707063"/>
          <p14:tracePt t="202523" x="2803525" y="5732463"/>
          <p14:tracePt t="202538" x="2603500" y="5756275"/>
          <p14:tracePt t="202555" x="2428875" y="5794375"/>
          <p14:tracePt t="202572" x="2278063" y="5819775"/>
          <p14:tracePt t="202589" x="2178050" y="5843588"/>
          <p14:tracePt t="202606" x="2027238" y="5868988"/>
          <p14:tracePt t="202622" x="1990725" y="5881688"/>
          <p14:tracePt t="202639" x="1939925" y="5894388"/>
          <p14:tracePt t="202655" x="1914525" y="5894388"/>
          <p14:tracePt t="203511" x="1927225" y="5907088"/>
          <p14:tracePt t="203517" x="1965325" y="5919788"/>
          <p14:tracePt t="203525" x="2003425" y="5932488"/>
          <p14:tracePt t="203539" x="2039938" y="5945188"/>
          <p14:tracePt t="203556" x="2252663" y="5994400"/>
          <p14:tracePt t="203572" x="2428875" y="6045200"/>
          <p14:tracePt t="203589" x="2603500" y="6081713"/>
          <p14:tracePt t="203605" x="2767013" y="6107113"/>
          <p14:tracePt t="203622" x="2879725" y="6145213"/>
          <p14:tracePt t="203639" x="2954338" y="6145213"/>
          <p14:tracePt t="203640" x="2979738" y="6157913"/>
          <p14:tracePt t="203656" x="3028950" y="6169025"/>
          <p14:tracePt t="203672" x="3054350" y="6169025"/>
          <p14:tracePt t="203694" x="3067050" y="6169025"/>
          <p14:tracePt t="203924" x="3041650" y="6169025"/>
          <p14:tracePt t="203932" x="3016250" y="6169025"/>
          <p14:tracePt t="203939" x="2992438" y="6181725"/>
          <p14:tracePt t="203955" x="2928938" y="6181725"/>
          <p14:tracePt t="203972" x="2841625" y="6194425"/>
          <p14:tracePt t="203989" x="2716213" y="6194425"/>
          <p14:tracePt t="204005" x="2554288" y="6219825"/>
          <p14:tracePt t="204022" x="2365375" y="6232525"/>
          <p14:tracePt t="204039" x="2103438" y="6245225"/>
          <p14:tracePt t="204055" x="1939925" y="6257925"/>
          <p14:tracePt t="204072" x="1814513" y="6281738"/>
          <p14:tracePt t="204089" x="1727200" y="6281738"/>
          <p14:tracePt t="204105" x="1665288" y="6281738"/>
          <p14:tracePt t="204123" x="1614488" y="6281738"/>
          <p14:tracePt t="204468" x="1627188" y="6281738"/>
          <p14:tracePt t="204475" x="1652588" y="6281738"/>
          <p14:tracePt t="204483" x="1677988" y="6281738"/>
          <p14:tracePt t="204490" x="1714500" y="6281738"/>
          <p14:tracePt t="204505" x="1765300" y="6281738"/>
          <p14:tracePt t="204506" x="1814513" y="6281738"/>
          <p14:tracePt t="204522" x="2014538" y="6269038"/>
          <p14:tracePt t="204539" x="2203450" y="6269038"/>
          <p14:tracePt t="204555" x="2390775" y="6257925"/>
          <p14:tracePt t="204572" x="2516188" y="6257925"/>
          <p14:tracePt t="204589" x="2616200" y="6257925"/>
          <p14:tracePt t="204590" x="2641600" y="6257925"/>
          <p14:tracePt t="204606" x="2690813" y="6257925"/>
          <p14:tracePt t="204622" x="2703513" y="6257925"/>
          <p14:tracePt t="204852" x="2678113" y="6257925"/>
          <p14:tracePt t="204859" x="2667000" y="6257925"/>
          <p14:tracePt t="204866" x="2641600" y="6257925"/>
          <p14:tracePt t="204876" x="2603500" y="6257925"/>
          <p14:tracePt t="204889" x="2528888" y="6257925"/>
          <p14:tracePt t="204905" x="2441575" y="6257925"/>
          <p14:tracePt t="204922" x="2316163" y="6257925"/>
          <p14:tracePt t="204939" x="2178050" y="6257925"/>
          <p14:tracePt t="204955" x="2052638" y="6257925"/>
          <p14:tracePt t="204973" x="1914525" y="6257925"/>
          <p14:tracePt t="204973" x="1865313" y="6257925"/>
          <p14:tracePt t="204989" x="1801813" y="6257925"/>
          <p14:tracePt t="204989" x="1752600" y="6257925"/>
          <p14:tracePt t="205005" x="1701800" y="6257925"/>
          <p14:tracePt t="205022" x="1665288" y="6257925"/>
          <p14:tracePt t="205039" x="1639888" y="6257925"/>
          <p14:tracePt t="205066" x="1627188" y="6257925"/>
          <p14:tracePt t="205350" x="1639888" y="6257925"/>
          <p14:tracePt t="205356" x="1665288" y="6257925"/>
          <p14:tracePt t="205365" x="1701800" y="6257925"/>
          <p14:tracePt t="205373" x="1752600" y="6257925"/>
          <p14:tracePt t="205389" x="1914525" y="6245225"/>
          <p14:tracePt t="205405" x="2127250" y="6232525"/>
          <p14:tracePt t="205422" x="2365375" y="6219825"/>
          <p14:tracePt t="205438" x="2565400" y="6207125"/>
          <p14:tracePt t="205455" x="2716213" y="6194425"/>
          <p14:tracePt t="205456" x="2803525" y="6194425"/>
          <p14:tracePt t="205472" x="2941638" y="6194425"/>
          <p14:tracePt t="205489" x="3067050" y="6181725"/>
          <p14:tracePt t="205505" x="3128963" y="6181725"/>
          <p14:tracePt t="205522" x="3141663" y="6181725"/>
          <p14:tracePt t="212537" x="3154363" y="6181725"/>
          <p14:tracePt t="212544" x="3192463" y="6181725"/>
          <p14:tracePt t="212555" x="3228975" y="6181725"/>
          <p14:tracePt t="212572" x="3354388" y="6181725"/>
          <p14:tracePt t="212589" x="3667125" y="6181725"/>
          <p14:tracePt t="212606" x="3905250" y="6181725"/>
          <p14:tracePt t="212622" x="4117975" y="6181725"/>
          <p14:tracePt t="212639" x="4294188" y="6207125"/>
          <p14:tracePt t="212655" x="4406900" y="6219825"/>
          <p14:tracePt t="212672" x="4456113" y="6219825"/>
          <p14:tracePt t="212674" x="4468813" y="6232525"/>
          <p14:tracePt t="212689" x="4481513" y="6245225"/>
          <p14:tracePt t="212705" x="4481513" y="6257925"/>
          <p14:tracePt t="212722" x="4481513" y="6269038"/>
          <p14:tracePt t="212739" x="4430713" y="6281738"/>
          <p14:tracePt t="212756" x="4294188" y="6319838"/>
          <p14:tracePt t="212772" x="4081463" y="6357938"/>
          <p14:tracePt t="212789" x="3779838" y="6394450"/>
          <p14:tracePt t="212806" x="3592513" y="6394450"/>
          <p14:tracePt t="212822" x="3417888" y="6419850"/>
          <p14:tracePt t="212839" x="3317875" y="6419850"/>
          <p14:tracePt t="212855" x="3241675" y="6432550"/>
          <p14:tracePt t="212873" x="3192463" y="6432550"/>
          <p14:tracePt t="212873" x="3179763" y="6432550"/>
          <p14:tracePt t="212892" x="3167063" y="6432550"/>
          <p14:tracePt t="212905" x="3154363" y="6432550"/>
          <p14:tracePt t="212923" x="3141663" y="6432550"/>
          <p14:tracePt t="214345" x="3154363" y="6432550"/>
          <p14:tracePt t="214352" x="3167063" y="6432550"/>
          <p14:tracePt t="214360" x="3179763" y="6419850"/>
          <p14:tracePt t="214372" x="3205163" y="6419850"/>
          <p14:tracePt t="214389" x="3279775" y="6407150"/>
          <p14:tracePt t="214390" x="3328988" y="6394450"/>
          <p14:tracePt t="214406" x="3467100" y="6381750"/>
          <p14:tracePt t="214422" x="3605213" y="6381750"/>
          <p14:tracePt t="214439" x="3756025" y="6381750"/>
          <p14:tracePt t="214455" x="3892550" y="6381750"/>
          <p14:tracePt t="214472" x="4005263" y="6381750"/>
          <p14:tracePt t="214489" x="4105275" y="6394450"/>
          <p14:tracePt t="214490" x="4156075" y="6407150"/>
          <p14:tracePt t="214506" x="4192588" y="6419850"/>
          <p14:tracePt t="214522" x="4230688" y="6432550"/>
          <p14:tracePt t="214539" x="4243388" y="6445250"/>
          <p14:tracePt t="214555" x="4256088" y="6445250"/>
          <p14:tracePt t="214613" x="4230688" y="6445250"/>
          <p14:tracePt t="214621" x="4192588" y="6457950"/>
          <p14:tracePt t="214628" x="4156075" y="6457950"/>
          <p14:tracePt t="214639" x="4130675" y="6457950"/>
          <p14:tracePt t="214655" x="4043363" y="6457950"/>
          <p14:tracePt t="214672" x="3930650" y="6457950"/>
          <p14:tracePt t="214674" x="3867150" y="6457950"/>
          <p14:tracePt t="214689" x="3743325" y="6457950"/>
          <p14:tracePt t="214705" x="3643313" y="6457950"/>
          <p14:tracePt t="214722" x="3579813" y="6457950"/>
          <p14:tracePt t="214739" x="3541713" y="6457950"/>
          <p14:tracePt t="217870" x="3554413" y="6457950"/>
          <p14:tracePt t="217877" x="3579813" y="6457950"/>
          <p14:tracePt t="217885" x="3592513" y="6457950"/>
          <p14:tracePt t="217892" x="3630613" y="6457950"/>
          <p14:tracePt t="217906" x="3679825" y="6445250"/>
          <p14:tracePt t="217923" x="3879850" y="6407150"/>
          <p14:tracePt t="217939" x="4068763" y="6381750"/>
          <p14:tracePt t="217955" x="4256088" y="6370638"/>
          <p14:tracePt t="217972" x="4456113" y="6357938"/>
          <p14:tracePt t="217989" x="4606925" y="6345238"/>
          <p14:tracePt t="218005" x="4694238" y="6345238"/>
          <p14:tracePt t="218022" x="4781550" y="6345238"/>
          <p14:tracePt t="218039" x="4819650" y="6345238"/>
          <p14:tracePt t="218056" x="4843463" y="6345238"/>
          <p14:tracePt t="218072" x="4856163" y="6345238"/>
          <p14:tracePt t="218089" x="4881563" y="6345238"/>
          <p14:tracePt t="218521" x="4843463" y="6345238"/>
          <p14:tracePt t="218528" x="4819650" y="6345238"/>
          <p14:tracePt t="218539" x="4794250" y="6345238"/>
          <p14:tracePt t="218555" x="4706938" y="6345238"/>
          <p14:tracePt t="218572" x="4581525" y="6345238"/>
          <p14:tracePt t="218589" x="4381500" y="6345238"/>
          <p14:tracePt t="218590" x="4281488" y="6345238"/>
          <p14:tracePt t="218606" x="4092575" y="6345238"/>
          <p14:tracePt t="218622" x="3956050" y="6332538"/>
          <p14:tracePt t="218639" x="3805238" y="6307138"/>
          <p14:tracePt t="218656" x="3717925" y="6281738"/>
          <p14:tracePt t="218672" x="3630613" y="6245225"/>
          <p14:tracePt t="218674" x="3605213" y="6232525"/>
          <p14:tracePt t="218689" x="3554413" y="6194425"/>
          <p14:tracePt t="218705" x="3530600" y="6169025"/>
          <p14:tracePt t="218722" x="3517900" y="6157913"/>
          <p14:tracePt t="218739" x="3505200" y="6145213"/>
          <p14:tracePt t="218755" x="3492500" y="6119813"/>
          <p14:tracePt t="218773" x="3492500" y="6094413"/>
          <p14:tracePt t="218773" x="3492500" y="6081713"/>
          <p14:tracePt t="218789" x="3505200" y="6032500"/>
          <p14:tracePt t="218805" x="3541713" y="5994400"/>
          <p14:tracePt t="218822" x="3605213" y="5932488"/>
          <p14:tracePt t="218839" x="3705225" y="5868988"/>
          <p14:tracePt t="218855" x="3817938" y="5794375"/>
          <p14:tracePt t="218873" x="4005263" y="5719763"/>
          <p14:tracePt t="218889" x="4092575" y="5719763"/>
          <p14:tracePt t="218905" x="4156075" y="5707063"/>
          <p14:tracePt t="218922" x="4205288" y="5707063"/>
          <p14:tracePt t="218939" x="4230688" y="5707063"/>
          <p14:tracePt t="218956" x="4243388" y="5707063"/>
          <p14:tracePt t="218973" x="4256088" y="5707063"/>
          <p14:tracePt t="218989" x="4268788" y="5707063"/>
          <p14:tracePt t="225348" x="4281488" y="5707063"/>
          <p14:tracePt t="225363" x="4305300" y="5694363"/>
          <p14:tracePt t="225370" x="4330700" y="5681663"/>
          <p14:tracePt t="225378" x="4381500" y="5668963"/>
          <p14:tracePt t="225389" x="4418013" y="5630863"/>
          <p14:tracePt t="225405" x="4530725" y="5581650"/>
          <p14:tracePt t="225423" x="4719638" y="5481638"/>
          <p14:tracePt t="225424" x="4806950" y="5418138"/>
          <p14:tracePt t="225439" x="4968875" y="5305425"/>
          <p14:tracePt t="225456" x="5106988" y="5205413"/>
          <p14:tracePt t="225472" x="5207000" y="5081588"/>
          <p14:tracePt t="225489" x="5270500" y="5005388"/>
          <p14:tracePt t="225506" x="5319713" y="4930775"/>
          <p14:tracePt t="225522" x="5345113" y="4868863"/>
          <p14:tracePt t="225523" x="5345113" y="4830763"/>
          <p14:tracePt t="225540" x="5332413" y="4779963"/>
          <p14:tracePt t="225556" x="5270500" y="4730750"/>
          <p14:tracePt t="225573" x="5106988" y="4692650"/>
          <p14:tracePt t="225589" x="4932363" y="4667250"/>
          <p14:tracePt t="225606" x="4732338" y="4667250"/>
          <p14:tracePt t="225622" x="4530725" y="4679950"/>
          <p14:tracePt t="225640" x="4281488" y="4743450"/>
          <p14:tracePt t="225656" x="4192588" y="4768850"/>
          <p14:tracePt t="225672" x="4156075" y="4779963"/>
          <p14:tracePt t="228650" x="4168775" y="4779963"/>
          <p14:tracePt t="228658" x="4192588" y="4768850"/>
          <p14:tracePt t="228666" x="4230688" y="4756150"/>
          <p14:tracePt t="228673" x="4294188" y="4705350"/>
          <p14:tracePt t="228690" x="4443413" y="4605338"/>
          <p14:tracePt t="228706" x="4668838" y="4454525"/>
          <p14:tracePt t="228722" x="4894263" y="4279900"/>
          <p14:tracePt t="228740" x="5132388" y="4117975"/>
          <p14:tracePt t="228756" x="5319713" y="3941763"/>
          <p14:tracePt t="228757" x="5383213" y="3879850"/>
          <p14:tracePt t="228773" x="5495925" y="3779838"/>
          <p14:tracePt t="228789" x="5557838" y="3716338"/>
          <p14:tracePt t="228806" x="5595938" y="3667125"/>
          <p14:tracePt t="228822" x="5607050" y="3654425"/>
          <p14:tracePt t="228839" x="5607050" y="3629025"/>
          <p14:tracePt t="228856" x="5607050" y="3616325"/>
          <p14:tracePt t="228873" x="5470525" y="3603625"/>
          <p14:tracePt t="228889" x="5332413" y="3603625"/>
          <p14:tracePt t="228906" x="5181600" y="3603625"/>
          <p14:tracePt t="228922" x="5045075" y="3629025"/>
          <p14:tracePt t="228939" x="4932363" y="3667125"/>
          <p14:tracePt t="228956" x="4856163" y="3679825"/>
          <p14:tracePt t="228956" x="4832350" y="3692525"/>
          <p14:tracePt t="228973" x="4806950" y="3703638"/>
          <p14:tracePt t="233693" x="4819650" y="3703638"/>
          <p14:tracePt t="233700" x="4843463" y="3692525"/>
          <p14:tracePt t="233707" x="4881563" y="3667125"/>
          <p14:tracePt t="233722" x="4919663" y="3641725"/>
          <p14:tracePt t="233723" x="5019675" y="3590925"/>
          <p14:tracePt t="233739" x="5194300" y="3490913"/>
          <p14:tracePt t="233756" x="5394325" y="3416300"/>
          <p14:tracePt t="233772" x="5595938" y="3328988"/>
          <p14:tracePt t="233789" x="5795963" y="3267075"/>
          <p14:tracePt t="233806" x="5957888" y="3203575"/>
          <p14:tracePt t="233807" x="6034088" y="3165475"/>
          <p14:tracePt t="233823" x="6121400" y="3128963"/>
          <p14:tracePt t="233839" x="6196013" y="3103563"/>
          <p14:tracePt t="233856" x="6234113" y="3078163"/>
          <p14:tracePt t="233873" x="6259513" y="3078163"/>
          <p14:tracePt t="233923" x="6246813" y="3078163"/>
          <p14:tracePt t="233930" x="6221413" y="3078163"/>
          <p14:tracePt t="233939" x="6183313" y="3078163"/>
          <p14:tracePt t="233956" x="6083300" y="3090863"/>
          <p14:tracePt t="233972" x="5921375" y="3128963"/>
          <p14:tracePt t="233990" x="5732463" y="3190875"/>
          <p14:tracePt t="233990" x="5619750" y="3216275"/>
          <p14:tracePt t="234006" x="5532438" y="3241675"/>
          <p14:tracePt t="234023" x="5307013" y="3341688"/>
          <p14:tracePt t="234039" x="5207000" y="3378200"/>
          <p14:tracePt t="234056" x="5157788" y="3390900"/>
          <p14:tracePt t="234073" x="5119688" y="3403600"/>
          <p14:tracePt t="234089" x="5106988" y="3429000"/>
          <p14:tracePt t="237554" x="5094288" y="3429000"/>
          <p14:tracePt t="237562" x="5094288" y="3441700"/>
          <p14:tracePt t="237572" x="5068888" y="3441700"/>
          <p14:tracePt t="237589" x="5045075" y="3454400"/>
          <p14:tracePt t="237606" x="4994275" y="3467100"/>
          <p14:tracePt t="237607" x="4968875" y="3467100"/>
          <p14:tracePt t="237622" x="4945063" y="3479800"/>
          <p14:tracePt t="237639" x="4781550" y="3503613"/>
          <p14:tracePt t="237656" x="4594225" y="3516313"/>
          <p14:tracePt t="237672" x="4456113" y="3516313"/>
          <p14:tracePt t="237689" x="4305300" y="3516313"/>
          <p14:tracePt t="237706" x="4168775" y="3516313"/>
          <p14:tracePt t="237723" x="4017963" y="3503613"/>
          <p14:tracePt t="237739" x="3956050" y="3490913"/>
          <p14:tracePt t="237756" x="3917950" y="3479800"/>
          <p14:tracePt t="237773" x="3892550" y="3467100"/>
          <p14:tracePt t="237789" x="3879850" y="3467100"/>
          <p14:tracePt t="237806" x="3879850" y="3454400"/>
          <p14:tracePt t="237807" x="3879850" y="3429000"/>
          <p14:tracePt t="237823" x="3879850" y="3403600"/>
          <p14:tracePt t="237839" x="3917950" y="3354388"/>
          <p14:tracePt t="237856" x="3992563" y="3278188"/>
          <p14:tracePt t="237873" x="4081463" y="3203575"/>
          <p14:tracePt t="237889" x="4217988" y="3128963"/>
          <p14:tracePt t="237906" x="4305300" y="3078163"/>
          <p14:tracePt t="237907" x="4356100" y="3065463"/>
          <p14:tracePt t="237923" x="4406900" y="3041650"/>
          <p14:tracePt t="237939" x="4430713" y="3041650"/>
          <p14:tracePt t="237991" x="4406900" y="3041650"/>
          <p14:tracePt t="237999" x="4381500" y="3041650"/>
          <p14:tracePt t="238006" x="4318000" y="3078163"/>
          <p14:tracePt t="238022" x="4156075" y="3154363"/>
          <p14:tracePt t="238039" x="3968750" y="3241675"/>
          <p14:tracePt t="238056" x="3779838" y="3328988"/>
          <p14:tracePt t="238073" x="3605213" y="3416300"/>
          <p14:tracePt t="238089" x="3441700" y="3516313"/>
          <p14:tracePt t="238090" x="3341688" y="3554413"/>
          <p14:tracePt t="238106" x="3228975" y="3603625"/>
          <p14:tracePt t="238123" x="3141663" y="3654425"/>
          <p14:tracePt t="238139" x="3092450" y="3692525"/>
          <p14:tracePt t="238156" x="3054350" y="3729038"/>
          <p14:tracePt t="238173" x="3028950" y="3754438"/>
          <p14:tracePt t="238189" x="3016250" y="3754438"/>
          <p14:tracePt t="238458" x="2992438" y="3767138"/>
          <p14:tracePt t="238466" x="2967038" y="3792538"/>
          <p14:tracePt t="238474" x="2916238" y="3829050"/>
          <p14:tracePt t="238490" x="2778125" y="3941763"/>
          <p14:tracePt t="238506" x="2590800" y="4092575"/>
          <p14:tracePt t="238522" x="2428875" y="4279900"/>
          <p14:tracePt t="238539" x="2265363" y="4454525"/>
          <p14:tracePt t="238556" x="2152650" y="4605338"/>
          <p14:tracePt t="238572" x="2039938" y="4743450"/>
          <p14:tracePt t="238589" x="1965325" y="4856163"/>
          <p14:tracePt t="238606" x="1914525" y="4905375"/>
          <p14:tracePt t="238623" x="1903413" y="4930775"/>
          <p14:tracePt t="238639" x="1890713" y="4956175"/>
          <p14:tracePt t="238656" x="1878013" y="4956175"/>
          <p14:tracePt t="238673" x="1878013" y="4968875"/>
          <p14:tracePt t="239270" x="1890713" y="4968875"/>
          <p14:tracePt t="239278" x="1903413" y="4968875"/>
          <p14:tracePt t="239289" x="1939925" y="4956175"/>
          <p14:tracePt t="239306" x="2014538" y="4918075"/>
          <p14:tracePt t="239323" x="2139950" y="4879975"/>
          <p14:tracePt t="239324" x="2228850" y="4843463"/>
          <p14:tracePt t="239340" x="2428875" y="4779963"/>
          <p14:tracePt t="239356" x="2628900" y="4730750"/>
          <p14:tracePt t="239373" x="2754313" y="4705350"/>
          <p14:tracePt t="239389" x="2867025" y="4692650"/>
          <p14:tracePt t="239406" x="2928938" y="4692650"/>
          <p14:tracePt t="239422" x="2967038" y="4692650"/>
          <p14:tracePt t="239423" x="2979738" y="4692650"/>
          <p14:tracePt t="239470" x="2967038" y="4718050"/>
          <p14:tracePt t="239477" x="2916238" y="4743450"/>
          <p14:tracePt t="239489" x="2890838" y="4779963"/>
          <p14:tracePt t="239506" x="2778125" y="4843463"/>
          <p14:tracePt t="239523" x="2590800" y="4943475"/>
          <p14:tracePt t="239523" x="2516188" y="4992688"/>
          <p14:tracePt t="239539" x="2390775" y="5081588"/>
          <p14:tracePt t="239556" x="2252663" y="5168900"/>
          <p14:tracePt t="239573" x="2178050" y="5218113"/>
          <p14:tracePt t="239589" x="2127250" y="5256213"/>
          <p14:tracePt t="239606" x="2103438" y="5281613"/>
          <p14:tracePt t="239623" x="2090738" y="5294313"/>
          <p14:tracePt t="239623" x="2078038" y="5294313"/>
          <p14:tracePt t="240152" x="2090738" y="5294313"/>
          <p14:tracePt t="240159" x="2139950" y="5256213"/>
          <p14:tracePt t="240167" x="2190750" y="5230813"/>
          <p14:tracePt t="240174" x="2252663" y="5194300"/>
          <p14:tracePt t="240189" x="2365375" y="5118100"/>
          <p14:tracePt t="240190" x="2465388" y="5068888"/>
          <p14:tracePt t="240206" x="2667000" y="4981575"/>
          <p14:tracePt t="240222" x="2890838" y="4868863"/>
          <p14:tracePt t="240239" x="3041650" y="4792663"/>
          <p14:tracePt t="240256" x="3116263" y="4756150"/>
          <p14:tracePt t="240273" x="3154363" y="4743450"/>
          <p14:tracePt t="240273" x="3167063" y="4730750"/>
          <p14:tracePt t="240290" x="3179763" y="4730750"/>
          <p14:tracePt t="240328" x="3154363" y="4730750"/>
          <p14:tracePt t="240335" x="3116263" y="4730750"/>
          <p14:tracePt t="240343" x="3054350" y="4730750"/>
          <p14:tracePt t="240356" x="3016250" y="4743450"/>
          <p14:tracePt t="240373" x="2890838" y="4779963"/>
          <p14:tracePt t="240374" x="2816225" y="4805363"/>
          <p14:tracePt t="240390" x="2703513" y="4856163"/>
          <p14:tracePt t="240406" x="2578100" y="4918075"/>
          <p14:tracePt t="240422" x="2478088" y="4956175"/>
          <p14:tracePt t="240439" x="2416175" y="4992688"/>
          <p14:tracePt t="240456" x="2378075" y="5030788"/>
          <p14:tracePt t="240472" x="2339975" y="5043488"/>
          <p14:tracePt t="240489" x="2328863" y="5068888"/>
          <p14:tracePt t="240490" x="2316163" y="5068888"/>
          <p14:tracePt t="240834" x="2328863" y="5056188"/>
          <p14:tracePt t="240841" x="2352675" y="5056188"/>
          <p14:tracePt t="240849" x="2390775" y="5030788"/>
          <p14:tracePt t="240857" x="2441575" y="4981575"/>
          <p14:tracePt t="240873" x="2590800" y="4879975"/>
          <p14:tracePt t="240889" x="2778125" y="4756150"/>
          <p14:tracePt t="240906" x="2992438" y="4605338"/>
          <p14:tracePt t="240922" x="3116263" y="4518025"/>
          <p14:tracePt t="240940" x="3192463" y="4467225"/>
          <p14:tracePt t="240940" x="3192463" y="4454525"/>
          <p14:tracePt t="240957" x="3216275" y="4443413"/>
          <p14:tracePt t="240994" x="3192463" y="4443413"/>
          <p14:tracePt t="241003" x="3167063" y="4454525"/>
          <p14:tracePt t="241010" x="3116263" y="4467225"/>
          <p14:tracePt t="241022" x="3041650" y="4492625"/>
          <p14:tracePt t="241040" x="2841625" y="4592638"/>
          <p14:tracePt t="241040" x="2754313" y="4656138"/>
          <p14:tracePt t="241057" x="2528888" y="4805363"/>
          <p14:tracePt t="241073" x="2352675" y="4956175"/>
          <p14:tracePt t="241089" x="2178050" y="5105400"/>
          <p14:tracePt t="241106" x="2003425" y="5281613"/>
          <p14:tracePt t="241123" x="1865313" y="5430838"/>
          <p14:tracePt t="241140" x="1765300" y="5568950"/>
          <p14:tracePt t="241140" x="1714500" y="5630863"/>
          <p14:tracePt t="241156" x="1665288" y="5707063"/>
          <p14:tracePt t="241173" x="1652588" y="5732463"/>
          <p14:tracePt t="241454" x="1652588" y="5743575"/>
          <p14:tracePt t="241470" x="1665288" y="5756275"/>
          <p14:tracePt t="241477" x="1665288" y="5768975"/>
          <p14:tracePt t="241489" x="1677988" y="5781675"/>
          <p14:tracePt t="241506" x="1689100" y="5819775"/>
          <p14:tracePt t="241508" x="1701800" y="5832475"/>
          <p14:tracePt t="241523" x="1714500" y="5881688"/>
          <p14:tracePt t="241539" x="1752600" y="5956300"/>
          <p14:tracePt t="241556" x="1765300" y="6045200"/>
          <p14:tracePt t="241573" x="1790700" y="6145213"/>
          <p14:tracePt t="241589" x="1801813" y="6207125"/>
          <p14:tracePt t="241606" x="1801813" y="6245225"/>
          <p14:tracePt t="241623" x="1814513" y="6294438"/>
          <p14:tracePt t="241639" x="1827213" y="6307138"/>
          <p14:tracePt t="241656" x="1827213" y="6319838"/>
          <p14:tracePt t="241944" x="1839913" y="6319838"/>
          <p14:tracePt t="241960" x="1852613" y="6319838"/>
          <p14:tracePt t="241975" x="1878013" y="6319838"/>
          <p14:tracePt t="241990" x="1890713" y="6319838"/>
          <p14:tracePt t="241998" x="1927225" y="6319838"/>
          <p14:tracePt t="242006" x="1952625" y="6319838"/>
          <p14:tracePt t="242022" x="2027238" y="6319838"/>
          <p14:tracePt t="242039" x="2165350" y="6319838"/>
          <p14:tracePt t="242057" x="2339975" y="6319838"/>
          <p14:tracePt t="242072" x="2503488" y="6319838"/>
          <p14:tracePt t="242090" x="2790825" y="6319838"/>
          <p14:tracePt t="242106" x="2903538" y="6319838"/>
          <p14:tracePt t="242122" x="2979738" y="6307138"/>
          <p14:tracePt t="242139" x="3028950" y="6307138"/>
          <p14:tracePt t="242167" x="3041650" y="6307138"/>
          <p14:tracePt t="242443" x="3054350" y="6307138"/>
          <p14:tracePt t="242466" x="3067050" y="6307138"/>
          <p14:tracePt t="242474" x="3079750" y="6294438"/>
          <p14:tracePt t="242481" x="3103563" y="6294438"/>
          <p14:tracePt t="242489" x="3128963" y="6281738"/>
          <p14:tracePt t="242506" x="3205163" y="6257925"/>
          <p14:tracePt t="242523" x="3328988" y="6232525"/>
          <p14:tracePt t="242540" x="3505200" y="6181725"/>
          <p14:tracePt t="242556" x="3667125" y="6157913"/>
          <p14:tracePt t="242573" x="3879850" y="6107113"/>
          <p14:tracePt t="242589" x="3968750" y="6081713"/>
          <p14:tracePt t="242606" x="4068763" y="6069013"/>
          <p14:tracePt t="242622" x="4117975" y="6056313"/>
          <p14:tracePt t="242941" x="4092575" y="6056313"/>
          <p14:tracePt t="242948" x="4056063" y="6056313"/>
          <p14:tracePt t="242956" x="4030663" y="6056313"/>
          <p14:tracePt t="242973" x="3943350" y="6056313"/>
          <p14:tracePt t="242989" x="3843338" y="6056313"/>
          <p14:tracePt t="243006" x="3679825" y="6069013"/>
          <p14:tracePt t="243023" x="3517900" y="6081713"/>
          <p14:tracePt t="243039" x="3367088" y="6081713"/>
          <p14:tracePt t="243040" x="3305175" y="6081713"/>
          <p14:tracePt t="243056" x="3241675" y="6081713"/>
          <p14:tracePt t="243073" x="3216275" y="6081713"/>
          <p14:tracePt t="243454" x="3216275" y="6069013"/>
          <p14:tracePt t="243462" x="3228975" y="6056313"/>
          <p14:tracePt t="243473" x="3241675" y="6032500"/>
          <p14:tracePt t="243490" x="3305175" y="5981700"/>
          <p14:tracePt t="243506" x="3417888" y="5868988"/>
          <p14:tracePt t="243507" x="3505200" y="5807075"/>
          <p14:tracePt t="243523" x="3667125" y="5656263"/>
          <p14:tracePt t="243539" x="3856038" y="5530850"/>
          <p14:tracePt t="243556" x="4017963" y="5430838"/>
          <p14:tracePt t="243573" x="4156075" y="5368925"/>
          <p14:tracePt t="243589" x="4268788" y="5305425"/>
          <p14:tracePt t="243606" x="4318000" y="5281613"/>
          <p14:tracePt t="243607" x="4343400" y="5268913"/>
          <p14:tracePt t="243623" x="4381500" y="5268913"/>
          <p14:tracePt t="243639" x="4394200" y="5256213"/>
          <p14:tracePt t="243914" x="4394200" y="5230813"/>
          <p14:tracePt t="243922" x="4418013" y="5218113"/>
          <p14:tracePt t="243929" x="4430713" y="5194300"/>
          <p14:tracePt t="243939" x="4456113" y="5168900"/>
          <p14:tracePt t="243956" x="4506913" y="5105400"/>
          <p14:tracePt t="243973" x="4606925" y="5018088"/>
          <p14:tracePt t="243989" x="4719638" y="4905375"/>
          <p14:tracePt t="243990" x="4781550" y="4879975"/>
          <p14:tracePt t="244006" x="4843463" y="4818063"/>
          <p14:tracePt t="244023" x="4894263" y="4779963"/>
          <p14:tracePt t="244039" x="4919663" y="4756150"/>
          <p14:tracePt t="244056" x="4945063" y="47434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12C7-82B6-25A3-52F4-380794F429DE}"/>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Business Email Versus Personal Email</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2FAEA99-2B5E-D93B-3984-A4D2B3A1381A}"/>
              </a:ext>
            </a:extLst>
          </p:cNvPr>
          <p:cNvSpPr/>
          <p:nvPr/>
        </p:nvSpPr>
        <p:spPr>
          <a:xfrm>
            <a:off x="306558" y="143710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9F6EC17-9CB3-D3EB-7DDD-45378FB9D6A0}"/>
              </a:ext>
            </a:extLst>
          </p:cNvPr>
          <p:cNvSpPr>
            <a:spLocks noGrp="1"/>
          </p:cNvSpPr>
          <p:nvPr>
            <p:ph idx="1"/>
          </p:nvPr>
        </p:nvSpPr>
        <p:spPr>
          <a:xfrm>
            <a:off x="689296" y="1789699"/>
            <a:ext cx="10813403" cy="4486356"/>
          </a:xfrm>
        </p:spPr>
        <p:txBody>
          <a:bodyPr vert="horz" wrap="square" lIns="91440" tIns="45720" rIns="91440" bIns="45720" rtlCol="0">
            <a:spAutoFit/>
          </a:bodyPr>
          <a:lstStyle/>
          <a:p>
            <a:pPr algn="just"/>
            <a:r>
              <a:rPr lang="en-US" dirty="0"/>
              <a:t>The email you write on the job will require more effort than your personal email will. Don’t assume you can write to your employer or a customer the way you would a text message or a Facebook response to an old friend. In the world of work, you don’t just dash off an email. You have to revise and review it before you click and send it.</a:t>
            </a:r>
          </a:p>
          <a:p>
            <a:pPr algn="just"/>
            <a:r>
              <a:rPr lang="en-US" dirty="0"/>
              <a:t> That means proofreading carefully and following all the rules of proper spelling (avoid text-message spellings), punctuation, capitalization, and word choice, as well as the “Guidelines for Using Email on the Job”. The tone of your business email should also be much more professional than the instant messaging you may do with friends or the e-conversations you have in chat rooms. </a:t>
            </a: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2EABCCE7-62A1-1DD2-DE5D-B8455DA6351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2A71C0D-3B06-82B7-C468-AEF9EF290DD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A39E5-C22F-D2C0-83CB-F115392ADCA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C77A7C0-CB2B-5961-47FF-78D4EB05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02858079"/>
      </p:ext>
    </p:extLst>
  </p:cSld>
  <p:clrMapOvr>
    <a:masterClrMapping/>
  </p:clrMapOvr>
  <mc:AlternateContent xmlns:mc="http://schemas.openxmlformats.org/markup-compatibility/2006" xmlns:p14="http://schemas.microsoft.com/office/powerpoint/2010/main">
    <mc:Choice Requires="p14">
      <p:transition spd="slow" p14:dur="2000" advTm="261678"/>
    </mc:Choice>
    <mc:Fallback xmlns="">
      <p:transition spd="slow" advTm="261678"/>
    </mc:Fallback>
  </mc:AlternateContent>
  <p:extLst>
    <p:ext uri="{3A86A75C-4F4B-4683-9AE1-C65F6400EC91}">
      <p14:laserTraceLst xmlns:p14="http://schemas.microsoft.com/office/powerpoint/2010/main">
        <p14:tracePtLst>
          <p14:tracePt t="745" x="4856163" y="4605338"/>
          <p14:tracePt t="753" x="4706938" y="4430713"/>
          <p14:tracePt t="764" x="4581525" y="4230688"/>
          <p14:tracePt t="781" x="4368800" y="3854450"/>
          <p14:tracePt t="797" x="4243388" y="3529013"/>
          <p14:tracePt t="798" x="4217988" y="3390900"/>
          <p14:tracePt t="814" x="4217988" y="3165475"/>
          <p14:tracePt t="830" x="4294188" y="2890838"/>
          <p14:tracePt t="847" x="4430713" y="2640013"/>
          <p14:tracePt t="864" x="4568825" y="2414588"/>
          <p14:tracePt t="881" x="4732338" y="2201863"/>
          <p14:tracePt t="898" x="4919663" y="2027238"/>
          <p14:tracePt t="914" x="4968875" y="1989138"/>
          <p14:tracePt t="936" x="4981575" y="1989138"/>
          <p14:tracePt t="1191" x="4956175" y="1989138"/>
          <p14:tracePt t="1197" x="4906963" y="1989138"/>
          <p14:tracePt t="1204" x="4856163" y="1989138"/>
          <p14:tracePt t="1214" x="4781550" y="1989138"/>
          <p14:tracePt t="1230" x="4581525" y="1978025"/>
          <p14:tracePt t="1247" x="4381500" y="1914525"/>
          <p14:tracePt t="1264" x="4205288" y="1852613"/>
          <p14:tracePt t="1265" x="4130675" y="1814513"/>
          <p14:tracePt t="1281" x="4005263" y="1752600"/>
          <p14:tracePt t="1297" x="3930650" y="1689100"/>
          <p14:tracePt t="1314" x="3892550" y="1627188"/>
          <p14:tracePt t="1331" x="3867150" y="1563688"/>
          <p14:tracePt t="1347" x="3856038" y="1489075"/>
          <p14:tracePt t="1364" x="3892550" y="1376363"/>
          <p14:tracePt t="1381" x="4017963" y="1227138"/>
          <p14:tracePt t="1397" x="4117975" y="1150938"/>
          <p14:tracePt t="1414" x="4256088" y="1089025"/>
          <p14:tracePt t="1431" x="4268788" y="1089025"/>
          <p14:tracePt t="1447" x="4305300" y="1089025"/>
          <p14:tracePt t="1680" x="4330700" y="1089025"/>
          <p14:tracePt t="1688" x="4356100" y="1089025"/>
          <p14:tracePt t="1697" x="4381500" y="1089025"/>
          <p14:tracePt t="1714" x="4481513" y="1089025"/>
          <p14:tracePt t="1731" x="4668838" y="1089025"/>
          <p14:tracePt t="1747" x="4932363" y="1089025"/>
          <p14:tracePt t="1748" x="5081588" y="1089025"/>
          <p14:tracePt t="1764" x="5332413" y="1101725"/>
          <p14:tracePt t="1781" x="5557838" y="1114425"/>
          <p14:tracePt t="1797" x="5708650" y="1125538"/>
          <p14:tracePt t="1814" x="5845175" y="1138238"/>
          <p14:tracePt t="1830" x="5932488" y="1150938"/>
          <p14:tracePt t="1847" x="5983288" y="1163638"/>
          <p14:tracePt t="1864" x="5995988" y="1163638"/>
          <p14:tracePt t="2116" x="5983288" y="1163638"/>
          <p14:tracePt t="2124" x="5945188" y="1163638"/>
          <p14:tracePt t="2131" x="5921375" y="1163638"/>
          <p14:tracePt t="2148" x="5845175" y="1163638"/>
          <p14:tracePt t="2164" x="5695950" y="1176338"/>
          <p14:tracePt t="2181" x="5507038" y="1201738"/>
          <p14:tracePt t="2197" x="5345113" y="1214438"/>
          <p14:tracePt t="2214" x="5194300" y="1227138"/>
          <p14:tracePt t="2216" x="5119688" y="1238250"/>
          <p14:tracePt t="2231" x="5032375" y="1250950"/>
          <p14:tracePt t="2247" x="4968875" y="1263650"/>
          <p14:tracePt t="2264" x="4932363" y="1263650"/>
          <p14:tracePt t="2531" x="4945063" y="1263650"/>
          <p14:tracePt t="2537" x="4945063" y="1276350"/>
          <p14:tracePt t="2547" x="4956175" y="1276350"/>
          <p14:tracePt t="2564" x="5019675" y="1289050"/>
          <p14:tracePt t="2581" x="5119688" y="1301750"/>
          <p14:tracePt t="2597" x="5281613" y="1301750"/>
          <p14:tracePt t="2614" x="5645150" y="1350963"/>
          <p14:tracePt t="2631" x="5883275" y="1363663"/>
          <p14:tracePt t="2647" x="6045200" y="1376363"/>
          <p14:tracePt t="2664" x="6157913" y="1389063"/>
          <p14:tracePt t="2680" x="6221413" y="1389063"/>
          <p14:tracePt t="2697" x="6270625" y="1389063"/>
          <p14:tracePt t="2715" x="6283325" y="1389063"/>
          <p14:tracePt t="3136" x="6259513" y="1389063"/>
          <p14:tracePt t="3143" x="6234113" y="1401763"/>
          <p14:tracePt t="3151" x="6196013" y="1401763"/>
          <p14:tracePt t="3164" x="6157913" y="1414463"/>
          <p14:tracePt t="3181" x="6083300" y="1439863"/>
          <p14:tracePt t="3181" x="6045200" y="1439863"/>
          <p14:tracePt t="3198" x="5921375" y="1489075"/>
          <p14:tracePt t="3214" x="5745163" y="1563688"/>
          <p14:tracePt t="3230" x="5595938" y="1627188"/>
          <p14:tracePt t="3247" x="5457825" y="1689100"/>
          <p14:tracePt t="3264" x="5332413" y="1776413"/>
          <p14:tracePt t="3265" x="5245100" y="1801813"/>
          <p14:tracePt t="3280" x="5181600" y="1839913"/>
          <p14:tracePt t="3297" x="4994275" y="1952625"/>
          <p14:tracePt t="3314" x="4906963" y="2027238"/>
          <p14:tracePt t="3330" x="4843463" y="2078038"/>
          <p14:tracePt t="3347" x="4794250" y="2114550"/>
          <p14:tracePt t="3364" x="4781550" y="2127250"/>
          <p14:tracePt t="3381" x="4768850" y="2127250"/>
          <p14:tracePt t="4032" x="4756150" y="2127250"/>
          <p14:tracePt t="4040" x="4743450" y="2114550"/>
          <p14:tracePt t="4048" x="4706938" y="2101850"/>
          <p14:tracePt t="4064" x="4581525" y="2014538"/>
          <p14:tracePt t="4081" x="4394200" y="1852613"/>
          <p14:tracePt t="4097" x="4205288" y="1663700"/>
          <p14:tracePt t="4114" x="4017963" y="1427163"/>
          <p14:tracePt t="4131" x="3817938" y="1201738"/>
          <p14:tracePt t="4132" x="3743325" y="1114425"/>
          <p14:tracePt t="4147" x="3605213" y="963613"/>
          <p14:tracePt t="4164" x="3492500" y="850900"/>
          <p14:tracePt t="4180" x="3405188" y="763588"/>
          <p14:tracePt t="4197" x="3341688" y="700088"/>
          <p14:tracePt t="4215" x="3292475" y="663575"/>
          <p14:tracePt t="4216" x="3254375" y="638175"/>
          <p14:tracePt t="4231" x="3205163" y="600075"/>
          <p14:tracePt t="4247" x="3154363" y="588963"/>
          <p14:tracePt t="4264" x="3128963" y="576263"/>
          <p14:tracePt t="4281" x="3103563" y="563563"/>
          <p14:tracePt t="4308" x="3092450" y="563563"/>
          <p14:tracePt t="4591" x="3079750" y="563563"/>
          <p14:tracePt t="4598" x="3054350" y="576263"/>
          <p14:tracePt t="4607" x="3028950" y="576263"/>
          <p14:tracePt t="4614" x="2992438" y="588963"/>
          <p14:tracePt t="4631" x="2916238" y="625475"/>
          <p14:tracePt t="4647" x="2803525" y="663575"/>
          <p14:tracePt t="4664" x="2716213" y="700088"/>
          <p14:tracePt t="4681" x="2565400" y="750888"/>
          <p14:tracePt t="4698" x="2478088" y="788988"/>
          <p14:tracePt t="4698" x="2441575" y="812800"/>
          <p14:tracePt t="4715" x="2352675" y="850900"/>
          <p14:tracePt t="4731" x="2290763" y="889000"/>
          <p14:tracePt t="4747" x="2216150" y="938213"/>
          <p14:tracePt t="4764" x="2165350" y="976313"/>
          <p14:tracePt t="4781" x="2127250" y="989013"/>
          <p14:tracePt t="4797" x="2116138" y="1001713"/>
          <p14:tracePt t="5044" x="2127250" y="1001713"/>
          <p14:tracePt t="5051" x="2139950" y="1001713"/>
          <p14:tracePt t="5059" x="2165350" y="1001713"/>
          <p14:tracePt t="5066" x="2203450" y="1001713"/>
          <p14:tracePt t="5081" x="2290763" y="1001713"/>
          <p14:tracePt t="5097" x="2465388" y="1038225"/>
          <p14:tracePt t="5114" x="2703513" y="1063625"/>
          <p14:tracePt t="5131" x="2954338" y="1101725"/>
          <p14:tracePt t="5147" x="3205163" y="1150938"/>
          <p14:tracePt t="5164" x="3441700" y="1176338"/>
          <p14:tracePt t="5166" x="3567113" y="1201738"/>
          <p14:tracePt t="5181" x="3705225" y="1238250"/>
          <p14:tracePt t="5197" x="3792538" y="1250950"/>
          <p14:tracePt t="5214" x="3830638" y="1250950"/>
          <p14:tracePt t="5234" x="3843338" y="1250950"/>
          <p14:tracePt t="5518" x="3830638" y="1263650"/>
          <p14:tracePt t="5526" x="3817938" y="1263650"/>
          <p14:tracePt t="5534" x="3805238" y="1263650"/>
          <p14:tracePt t="5547" x="3779838" y="1276350"/>
          <p14:tracePt t="5564" x="3692525" y="1327150"/>
          <p14:tracePt t="5580" x="3592513" y="1376363"/>
          <p14:tracePt t="5598" x="3492500" y="1463675"/>
          <p14:tracePt t="5614" x="3367088" y="1552575"/>
          <p14:tracePt t="5631" x="3267075" y="1652588"/>
          <p14:tracePt t="5647" x="3205163" y="1727200"/>
          <p14:tracePt t="5648" x="3167063" y="1752600"/>
          <p14:tracePt t="5664" x="3103563" y="1801813"/>
          <p14:tracePt t="5681" x="3054350" y="1865313"/>
          <p14:tracePt t="5697" x="3003550" y="1901825"/>
          <p14:tracePt t="5714" x="3003550" y="1927225"/>
          <p14:tracePt t="5731" x="3003550" y="1939925"/>
          <p14:tracePt t="6362" x="3028950" y="1939925"/>
          <p14:tracePt t="6369" x="3067050" y="1939925"/>
          <p14:tracePt t="6381" x="3092450" y="1939925"/>
          <p14:tracePt t="6397" x="3192463" y="1939925"/>
          <p14:tracePt t="6414" x="3367088" y="1939925"/>
          <p14:tracePt t="6431" x="3630613" y="1952625"/>
          <p14:tracePt t="6447" x="3817938" y="1965325"/>
          <p14:tracePt t="6464" x="3956050" y="1989138"/>
          <p14:tracePt t="6481" x="4081463" y="2001838"/>
          <p14:tracePt t="6498" x="4192588" y="2014538"/>
          <p14:tracePt t="6499" x="4230688" y="2014538"/>
          <p14:tracePt t="6515" x="4318000" y="2027238"/>
          <p14:tracePt t="6531" x="4406900" y="2039938"/>
          <p14:tracePt t="6547" x="4494213" y="2052638"/>
          <p14:tracePt t="6564" x="4606925" y="2065338"/>
          <p14:tracePt t="6581" x="4706938" y="2065338"/>
          <p14:tracePt t="6597" x="4832350" y="2078038"/>
          <p14:tracePt t="6598" x="4881563" y="2078038"/>
          <p14:tracePt t="6614" x="4968875" y="2078038"/>
          <p14:tracePt t="6632" x="5057775" y="2078038"/>
          <p14:tracePt t="6647" x="5119688" y="2078038"/>
          <p14:tracePt t="6664" x="5157788" y="2078038"/>
          <p14:tracePt t="6681" x="5219700" y="2078038"/>
          <p14:tracePt t="6698" x="5257800" y="2078038"/>
          <p14:tracePt t="6698" x="5270500" y="2078038"/>
          <p14:tracePt t="6714" x="5294313" y="2078038"/>
          <p14:tracePt t="6731" x="5307013" y="2078038"/>
          <p14:tracePt t="6752" x="5319713" y="2078038"/>
          <p14:tracePt t="6768" x="5332413" y="2078038"/>
          <p14:tracePt t="6781" x="5332413" y="2065338"/>
          <p14:tracePt t="6800" x="5332413" y="2052638"/>
          <p14:tracePt t="6814" x="5307013" y="2027238"/>
          <p14:tracePt t="6832" x="5270500" y="1978025"/>
          <p14:tracePt t="6848" x="5132388" y="1889125"/>
          <p14:tracePt t="6864" x="4906963" y="1801813"/>
          <p14:tracePt t="6881" x="4630738" y="1714500"/>
          <p14:tracePt t="6898" x="4256088" y="1639888"/>
          <p14:tracePt t="6914" x="4068763" y="1601788"/>
          <p14:tracePt t="6931" x="3968750" y="1576388"/>
          <p14:tracePt t="6947" x="3917950" y="1563688"/>
          <p14:tracePt t="6964" x="3892550" y="1563688"/>
          <p14:tracePt t="6981" x="3879850" y="1563688"/>
          <p14:tracePt t="6998" x="3867150" y="1563688"/>
          <p14:tracePt t="8032" x="3879850" y="1563688"/>
          <p14:tracePt t="8040" x="3892550" y="1563688"/>
          <p14:tracePt t="8048" x="3917950" y="1563688"/>
          <p14:tracePt t="8064" x="3979863" y="1563688"/>
          <p14:tracePt t="8081" x="4068763" y="1563688"/>
          <p14:tracePt t="8098" x="4168775" y="1563688"/>
          <p14:tracePt t="8115" x="4243388" y="1563688"/>
          <p14:tracePt t="8116" x="4294188" y="1563688"/>
          <p14:tracePt t="8131" x="4356100" y="1589088"/>
          <p14:tracePt t="8148" x="4381500" y="1601788"/>
          <p14:tracePt t="8164" x="4406900" y="1614488"/>
          <p14:tracePt t="8181" x="4418013" y="1627188"/>
          <p14:tracePt t="8198" x="4418013" y="1639888"/>
          <p14:tracePt t="8214" x="4418013" y="1663700"/>
          <p14:tracePt t="8231" x="4418013" y="1739900"/>
          <p14:tracePt t="8247" x="4381500" y="1789113"/>
          <p14:tracePt t="8264" x="4343400" y="1839913"/>
          <p14:tracePt t="8281" x="4305300" y="1889125"/>
          <p14:tracePt t="8285" x="4294188" y="1901825"/>
          <p14:tracePt t="8297" x="4268788" y="1927225"/>
          <p14:tracePt t="8314" x="4243388" y="1965325"/>
          <p14:tracePt t="8331" x="4243388" y="1978025"/>
          <p14:tracePt t="10591" x="4268788" y="1978025"/>
          <p14:tracePt t="10598" x="4318000" y="1952625"/>
          <p14:tracePt t="10606" x="4356100" y="1939925"/>
          <p14:tracePt t="10614" x="4430713" y="1914525"/>
          <p14:tracePt t="10631" x="4656138" y="1852613"/>
          <p14:tracePt t="10647" x="4956175" y="1765300"/>
          <p14:tracePt t="10664" x="5232400" y="1701800"/>
          <p14:tracePt t="10681" x="5507038" y="1614488"/>
          <p14:tracePt t="10683" x="5595938" y="1589088"/>
          <p14:tracePt t="10698" x="5770563" y="1527175"/>
          <p14:tracePt t="10714" x="5883275" y="1489075"/>
          <p14:tracePt t="10731" x="5945188" y="1476375"/>
          <p14:tracePt t="10747" x="5970588" y="1463675"/>
          <p14:tracePt t="10764" x="5983288" y="1463675"/>
          <p14:tracePt t="10781" x="5995988" y="1450975"/>
          <p14:tracePt t="10798" x="5995988" y="1439863"/>
          <p14:tracePt t="10814" x="5970588" y="1439863"/>
          <p14:tracePt t="10831" x="5895975" y="1439863"/>
          <p14:tracePt t="10848" x="5783263" y="1439863"/>
          <p14:tracePt t="10864" x="5645150" y="1439863"/>
          <p14:tracePt t="10881" x="5457825" y="1439863"/>
          <p14:tracePt t="10882" x="5383213" y="1439863"/>
          <p14:tracePt t="10898" x="5257800" y="1439863"/>
          <p14:tracePt t="10914" x="5157788" y="1450975"/>
          <p14:tracePt t="10931" x="5094288" y="1463675"/>
          <p14:tracePt t="10948" x="5045075" y="1489075"/>
          <p14:tracePt t="10964" x="5019675" y="1489075"/>
          <p14:tracePt t="10981" x="5006975" y="1489075"/>
          <p14:tracePt t="10998" x="4994275" y="1489075"/>
          <p14:tracePt t="12315" x="4981575" y="1501775"/>
          <p14:tracePt t="12331" x="4956175" y="1501775"/>
          <p14:tracePt t="12337" x="4919663" y="1514475"/>
          <p14:tracePt t="12347" x="4881563" y="1527175"/>
          <p14:tracePt t="12364" x="4756150" y="1552575"/>
          <p14:tracePt t="12381" x="4543425" y="1589088"/>
          <p14:tracePt t="12397" x="4256088" y="1627188"/>
          <p14:tracePt t="12399" x="4068763" y="1676400"/>
          <p14:tracePt t="12414" x="3679825" y="1727200"/>
          <p14:tracePt t="12431" x="3317875" y="1801813"/>
          <p14:tracePt t="12447" x="2954338" y="1889125"/>
          <p14:tracePt t="12464" x="2678113" y="1965325"/>
          <p14:tracePt t="12481" x="2490788" y="2014538"/>
          <p14:tracePt t="12497" x="2328863" y="2052638"/>
          <p14:tracePt t="12514" x="2165350" y="2089150"/>
          <p14:tracePt t="12531" x="2103438" y="2101850"/>
          <p14:tracePt t="12547" x="2052638" y="2127250"/>
          <p14:tracePt t="13679" x="2039938" y="2127250"/>
          <p14:tracePt t="13686" x="2027238" y="2127250"/>
          <p14:tracePt t="13697" x="2003425" y="2139950"/>
          <p14:tracePt t="13714" x="1939925" y="2152650"/>
          <p14:tracePt t="13731" x="1878013" y="2178050"/>
          <p14:tracePt t="13748" x="1752600" y="2214563"/>
          <p14:tracePt t="13764" x="1665288" y="2239963"/>
          <p14:tracePt t="13781" x="1539875" y="2265363"/>
          <p14:tracePt t="13797" x="1427163" y="2278063"/>
          <p14:tracePt t="13814" x="1376363" y="2290763"/>
          <p14:tracePt t="13831" x="1327150" y="2303463"/>
          <p14:tracePt t="13848" x="1276350" y="2314575"/>
          <p14:tracePt t="13864" x="1252538" y="2314575"/>
          <p14:tracePt t="13881" x="1239838" y="2314575"/>
          <p14:tracePt t="13909" x="1227138" y="2314575"/>
          <p14:tracePt t="13986" x="1214438" y="2327275"/>
          <p14:tracePt t="14008" x="1201738" y="2327275"/>
          <p14:tracePt t="14023" x="1189038" y="2327275"/>
          <p14:tracePt t="14039" x="1176338" y="2327275"/>
          <p14:tracePt t="14078" x="1163638" y="2327275"/>
          <p14:tracePt t="14131" x="1150938" y="2327275"/>
          <p14:tracePt t="14445" x="1163638" y="2327275"/>
          <p14:tracePt t="14461" x="1176338" y="2327275"/>
          <p14:tracePt t="14468" x="1214438" y="2327275"/>
          <p14:tracePt t="14481" x="1227138" y="2327275"/>
          <p14:tracePt t="14497" x="1276350" y="2327275"/>
          <p14:tracePt t="14498" x="1301750" y="2339975"/>
          <p14:tracePt t="14514" x="1352550" y="2339975"/>
          <p14:tracePt t="14531" x="1401763" y="2352675"/>
          <p14:tracePt t="14548" x="1452563" y="2365375"/>
          <p14:tracePt t="14564" x="1476375" y="2365375"/>
          <p14:tracePt t="14581" x="1514475" y="2365375"/>
          <p14:tracePt t="14598" x="1565275" y="2390775"/>
          <p14:tracePt t="14614" x="1589088" y="2390775"/>
          <p14:tracePt t="14631" x="1601788" y="2390775"/>
          <p14:tracePt t="14647" x="1627188" y="2390775"/>
          <p14:tracePt t="14664" x="1639888" y="2403475"/>
          <p14:tracePt t="15012" x="1652588" y="2403475"/>
          <p14:tracePt t="15028" x="1677988" y="2403475"/>
          <p14:tracePt t="15035" x="1701800" y="2403475"/>
          <p14:tracePt t="15047" x="1714500" y="2403475"/>
          <p14:tracePt t="15064" x="1765300" y="2403475"/>
          <p14:tracePt t="15081" x="1903413" y="2403475"/>
          <p14:tracePt t="15097" x="2003425" y="2403475"/>
          <p14:tracePt t="15114" x="2139950" y="2403475"/>
          <p14:tracePt t="15131" x="2252663" y="2403475"/>
          <p14:tracePt t="15147" x="2339975" y="2403475"/>
          <p14:tracePt t="15164" x="2390775" y="2403475"/>
          <p14:tracePt t="15165" x="2428875" y="2403475"/>
          <p14:tracePt t="15181" x="2441575" y="2403475"/>
          <p14:tracePt t="15197" x="2465388" y="2403475"/>
          <p14:tracePt t="15214" x="2478088" y="2403475"/>
          <p14:tracePt t="15472" x="2490788" y="2403475"/>
          <p14:tracePt t="15487" x="2516188" y="2403475"/>
          <p14:tracePt t="15495" x="2528888" y="2403475"/>
          <p14:tracePt t="15502" x="2554288" y="2403475"/>
          <p14:tracePt t="15514" x="2578100" y="2403475"/>
          <p14:tracePt t="15531" x="2628900" y="2403475"/>
          <p14:tracePt t="15547" x="2716213" y="2403475"/>
          <p14:tracePt t="15564" x="2903538" y="2403475"/>
          <p14:tracePt t="15581" x="3041650" y="2403475"/>
          <p14:tracePt t="15597" x="3141663" y="2403475"/>
          <p14:tracePt t="15614" x="3216275" y="2403475"/>
          <p14:tracePt t="15631" x="3279775" y="2414588"/>
          <p14:tracePt t="15648" x="3341688" y="2427288"/>
          <p14:tracePt t="15664" x="3367088" y="2427288"/>
          <p14:tracePt t="15686" x="3379788" y="2427288"/>
          <p14:tracePt t="16024" x="3354388" y="2427288"/>
          <p14:tracePt t="16032" x="3328988" y="2427288"/>
          <p14:tracePt t="16039" x="3305175" y="2427288"/>
          <p14:tracePt t="16047" x="3279775" y="2427288"/>
          <p14:tracePt t="16064" x="3228975" y="2427288"/>
          <p14:tracePt t="16081" x="3167063" y="2439988"/>
          <p14:tracePt t="16098" x="3116263" y="2439988"/>
          <p14:tracePt t="16114" x="3067050" y="2452688"/>
          <p14:tracePt t="16115" x="3041650" y="2452688"/>
          <p14:tracePt t="16131" x="3028950" y="2452688"/>
          <p14:tracePt t="16147" x="3016250" y="2452688"/>
          <p14:tracePt t="16164" x="3003550" y="2452688"/>
          <p14:tracePt t="20666" x="3003550" y="2465388"/>
          <p14:tracePt t="20674" x="3003550" y="2478088"/>
          <p14:tracePt t="20682" x="3003550" y="2503488"/>
          <p14:tracePt t="20698" x="2954338" y="2527300"/>
          <p14:tracePt t="20714" x="2867025" y="2603500"/>
          <p14:tracePt t="20731" x="2728913" y="2678113"/>
          <p14:tracePt t="20748" x="2578100" y="2765425"/>
          <p14:tracePt t="20764" x="2416175" y="2840038"/>
          <p14:tracePt t="20781" x="2278063" y="2903538"/>
          <p14:tracePt t="20782" x="2216150" y="2928938"/>
          <p14:tracePt t="20798" x="2103438" y="2978150"/>
          <p14:tracePt t="20814" x="2027238" y="2990850"/>
          <p14:tracePt t="20831" x="1965325" y="3016250"/>
          <p14:tracePt t="20848" x="1914525" y="3016250"/>
          <p14:tracePt t="20864" x="1890713" y="3041650"/>
          <p14:tracePt t="20881" x="1827213" y="3054350"/>
          <p14:tracePt t="20898" x="1778000" y="3065463"/>
          <p14:tracePt t="20914" x="1752600" y="3078163"/>
          <p14:tracePt t="20936" x="1739900" y="3090863"/>
          <p14:tracePt t="20958" x="1714500" y="3090863"/>
          <p14:tracePt t="20966" x="1714500" y="3103563"/>
          <p14:tracePt t="20981" x="1701800" y="3103563"/>
          <p14:tracePt t="20997" x="1677988" y="3128963"/>
          <p14:tracePt t="21014" x="1677988" y="3154363"/>
          <p14:tracePt t="21031" x="1665288" y="3165475"/>
          <p14:tracePt t="21048" x="1665288" y="3178175"/>
          <p14:tracePt t="21064" x="1652588" y="3190875"/>
          <p14:tracePt t="21065" x="1652588" y="3203575"/>
          <p14:tracePt t="21081" x="1652588" y="3216275"/>
          <p14:tracePt t="21098" x="1652588" y="3228975"/>
          <p14:tracePt t="21118" x="1652588" y="3241675"/>
          <p14:tracePt t="23969" x="1665288" y="3241675"/>
          <p14:tracePt t="23977" x="1689100" y="3241675"/>
          <p14:tracePt t="23984" x="1714500" y="3241675"/>
          <p14:tracePt t="23998" x="1752600" y="3241675"/>
          <p14:tracePt t="24015" x="1952625" y="3241675"/>
          <p14:tracePt t="24031" x="2152650" y="3241675"/>
          <p14:tracePt t="24048" x="2378075" y="3228975"/>
          <p14:tracePt t="24064" x="2603500" y="3178175"/>
          <p14:tracePt t="24081" x="2767013" y="3154363"/>
          <p14:tracePt t="24098" x="2928938" y="3141663"/>
          <p14:tracePt t="24099" x="2979738" y="3141663"/>
          <p14:tracePt t="24114" x="3054350" y="3128963"/>
          <p14:tracePt t="24131" x="3103563" y="3128963"/>
          <p14:tracePt t="24148" x="3128963" y="3128963"/>
          <p14:tracePt t="24199" x="3103563" y="3128963"/>
          <p14:tracePt t="24207" x="3079750" y="3128963"/>
          <p14:tracePt t="24215" x="3028950" y="3154363"/>
          <p14:tracePt t="24231" x="2928938" y="3190875"/>
          <p14:tracePt t="24248" x="2754313" y="3254375"/>
          <p14:tracePt t="24264" x="2628900" y="3290888"/>
          <p14:tracePt t="24281" x="2528888" y="3316288"/>
          <p14:tracePt t="24298" x="2465388" y="3328988"/>
          <p14:tracePt t="24314" x="2441575" y="3341688"/>
          <p14:tracePt t="24331" x="2428875" y="3341688"/>
          <p14:tracePt t="25111" x="2452688" y="3341688"/>
          <p14:tracePt t="25118" x="2478088" y="3316288"/>
          <p14:tracePt t="25131" x="2503488" y="3303588"/>
          <p14:tracePt t="25148" x="2616200" y="3254375"/>
          <p14:tracePt t="25149" x="2716213" y="3216275"/>
          <p14:tracePt t="25165" x="2916238" y="3165475"/>
          <p14:tracePt t="25181" x="3103563" y="3103563"/>
          <p14:tracePt t="25198" x="3317875" y="3028950"/>
          <p14:tracePt t="25214" x="3441700" y="3003550"/>
          <p14:tracePt t="25231" x="3530600" y="2978150"/>
          <p14:tracePt t="25247" x="3592513" y="2952750"/>
          <p14:tracePt t="25248" x="3617913" y="2952750"/>
          <p14:tracePt t="25265" x="3643313" y="2952750"/>
          <p14:tracePt t="25281" x="3654425" y="2952750"/>
          <p14:tracePt t="25298" x="3667125" y="2941638"/>
          <p14:tracePt t="25341" x="3679825" y="2941638"/>
          <p14:tracePt t="26046" x="3654425" y="2941638"/>
          <p14:tracePt t="26061" x="3643313" y="2941638"/>
          <p14:tracePt t="26068" x="3617913" y="2941638"/>
          <p14:tracePt t="26081" x="3592513" y="2952750"/>
          <p14:tracePt t="26098" x="3541713" y="2965450"/>
          <p14:tracePt t="26115" x="3429000" y="2978150"/>
          <p14:tracePt t="26131" x="3341688" y="2990850"/>
          <p14:tracePt t="26148" x="3267075" y="3016250"/>
          <p14:tracePt t="26164" x="3205163" y="3028950"/>
          <p14:tracePt t="26181" x="3128963" y="3054350"/>
          <p14:tracePt t="26198" x="3067050" y="3078163"/>
          <p14:tracePt t="26215" x="3028950" y="3090863"/>
          <p14:tracePt t="26231" x="3003550" y="3103563"/>
          <p14:tracePt t="26247" x="2992438" y="3103563"/>
          <p14:tracePt t="26268" x="2979738" y="3103563"/>
          <p14:tracePt t="28367" x="2992438" y="3103563"/>
          <p14:tracePt t="28375" x="3016250" y="3090863"/>
          <p14:tracePt t="28382" x="3041650" y="3078163"/>
          <p14:tracePt t="28398" x="3116263" y="3054350"/>
          <p14:tracePt t="28415" x="3254375" y="2990850"/>
          <p14:tracePt t="28431" x="3479800" y="2928938"/>
          <p14:tracePt t="28448" x="3756025" y="2852738"/>
          <p14:tracePt t="28464" x="4030663" y="2778125"/>
          <p14:tracePt t="28481" x="4418013" y="2690813"/>
          <p14:tracePt t="28498" x="4581525" y="2640013"/>
          <p14:tracePt t="28514" x="4681538" y="2627313"/>
          <p14:tracePt t="28531" x="4732338" y="2616200"/>
          <p14:tracePt t="28548" x="4756150" y="2616200"/>
          <p14:tracePt t="28565" x="4768850" y="2616200"/>
          <p14:tracePt t="28598" x="4743450" y="2616200"/>
          <p14:tracePt t="28604" x="4694238" y="2616200"/>
          <p14:tracePt t="28614" x="4656138" y="2627313"/>
          <p14:tracePt t="28631" x="4518025" y="2665413"/>
          <p14:tracePt t="28648" x="4356100" y="2703513"/>
          <p14:tracePt t="28665" x="4192588" y="2740025"/>
          <p14:tracePt t="28681" x="4068763" y="2778125"/>
          <p14:tracePt t="28682" x="4017963" y="2778125"/>
          <p14:tracePt t="28698" x="3917950" y="2816225"/>
          <p14:tracePt t="28714" x="3867150" y="2828925"/>
          <p14:tracePt t="28731" x="3843338" y="2840038"/>
          <p14:tracePt t="28748" x="3817938" y="2852738"/>
          <p14:tracePt t="28764" x="3817938" y="2865438"/>
          <p14:tracePt t="30858" x="3843338" y="2865438"/>
          <p14:tracePt t="30865" x="3879850" y="2865438"/>
          <p14:tracePt t="30873" x="3905250" y="2865438"/>
          <p14:tracePt t="30881" x="3943350" y="2865438"/>
          <p14:tracePt t="30898" x="4043363" y="2865438"/>
          <p14:tracePt t="30914" x="4217988" y="2852738"/>
          <p14:tracePt t="30931" x="4418013" y="2840038"/>
          <p14:tracePt t="30948" x="4656138" y="2828925"/>
          <p14:tracePt t="30964" x="4968875" y="2828925"/>
          <p14:tracePt t="30981" x="5157788" y="2828925"/>
          <p14:tracePt t="30998" x="5332413" y="2816225"/>
          <p14:tracePt t="31014" x="5445125" y="2816225"/>
          <p14:tracePt t="31031" x="5507038" y="2816225"/>
          <p14:tracePt t="31048" x="5595938" y="2816225"/>
          <p14:tracePt t="31065" x="5632450" y="2816225"/>
          <p14:tracePt t="31081" x="5670550" y="2816225"/>
          <p14:tracePt t="31098" x="5695950" y="2816225"/>
          <p14:tracePt t="33264" x="5683250" y="2816225"/>
          <p14:tracePt t="33271" x="5670550" y="2816225"/>
          <p14:tracePt t="33281" x="5657850" y="2816225"/>
          <p14:tracePt t="33298" x="5619750" y="2816225"/>
          <p14:tracePt t="33315" x="5557838" y="2816225"/>
          <p14:tracePt t="33331" x="5432425" y="2816225"/>
          <p14:tracePt t="33332" x="5332413" y="2816225"/>
          <p14:tracePt t="33348" x="5106988" y="2765425"/>
          <p14:tracePt t="33365" x="4868863" y="2740025"/>
          <p14:tracePt t="33381" x="4630738" y="2703513"/>
          <p14:tracePt t="33398" x="4418013" y="2678113"/>
          <p14:tracePt t="33415" x="4243388" y="2665413"/>
          <p14:tracePt t="33431" x="4117975" y="2640013"/>
          <p14:tracePt t="33448" x="3968750" y="2640013"/>
          <p14:tracePt t="33464" x="3892550" y="2640013"/>
          <p14:tracePt t="33481" x="3867150" y="2640013"/>
          <p14:tracePt t="33499" x="3856038" y="2640013"/>
          <p14:tracePt t="33501" x="3843338" y="2640013"/>
          <p14:tracePt t="34007" x="3830638" y="2640013"/>
          <p14:tracePt t="34015" x="3817938" y="2640013"/>
          <p14:tracePt t="34030" x="3805238" y="2640013"/>
          <p14:tracePt t="34038" x="3792538" y="2640013"/>
          <p14:tracePt t="34048" x="3767138" y="2665413"/>
          <p14:tracePt t="34064" x="3730625" y="2690813"/>
          <p14:tracePt t="34081" x="3667125" y="2716213"/>
          <p14:tracePt t="34098" x="3505200" y="2803525"/>
          <p14:tracePt t="34114" x="3379788" y="2852738"/>
          <p14:tracePt t="34131" x="3267075" y="2916238"/>
          <p14:tracePt t="34148" x="3141663" y="2990850"/>
          <p14:tracePt t="34164" x="3041650" y="3041650"/>
          <p14:tracePt t="34183" x="2967038" y="3065463"/>
          <p14:tracePt t="34183" x="2941638" y="3090863"/>
          <p14:tracePt t="34198" x="2916238" y="3103563"/>
          <p14:tracePt t="34214" x="2903538" y="3116263"/>
          <p14:tracePt t="34231" x="2879725" y="3116263"/>
          <p14:tracePt t="36589" x="2890838" y="3116263"/>
          <p14:tracePt t="36596" x="2916238" y="3116263"/>
          <p14:tracePt t="36605" x="2954338" y="3116263"/>
          <p14:tracePt t="36614" x="3003550" y="3116263"/>
          <p14:tracePt t="36631" x="3128963" y="3078163"/>
          <p14:tracePt t="36648" x="3317875" y="3041650"/>
          <p14:tracePt t="36665" x="3479800" y="3003550"/>
          <p14:tracePt t="36666" x="3541713" y="2978150"/>
          <p14:tracePt t="36681" x="3667125" y="2941638"/>
          <p14:tracePt t="36698" x="3756025" y="2941638"/>
          <p14:tracePt t="36714" x="3792538" y="2916238"/>
          <p14:tracePt t="36731" x="3817938" y="2916238"/>
          <p14:tracePt t="36748" x="3830638" y="2916238"/>
          <p14:tracePt t="36773" x="3817938" y="2916238"/>
          <p14:tracePt t="36788" x="3779838" y="2916238"/>
          <p14:tracePt t="36798" x="3743325" y="2916238"/>
          <p14:tracePt t="36817" x="3667125" y="2916238"/>
          <p14:tracePt t="36818" x="3617913" y="2916238"/>
          <p14:tracePt t="36831" x="3554413" y="2928938"/>
          <p14:tracePt t="36850" x="3417888" y="2965450"/>
          <p14:tracePt t="36864" x="3317875" y="2978150"/>
          <p14:tracePt t="36881" x="3267075" y="3016250"/>
          <p14:tracePt t="36898" x="3216275" y="3041650"/>
          <p14:tracePt t="36916" x="3179763" y="3065463"/>
          <p14:tracePt t="36932" x="3141663" y="3103563"/>
          <p14:tracePt t="36947" x="3116263" y="3128963"/>
          <p14:tracePt t="36964" x="3092450" y="3190875"/>
          <p14:tracePt t="36981" x="3067050" y="3203575"/>
          <p14:tracePt t="37002" x="3067050" y="3216275"/>
          <p14:tracePt t="37033" x="3054350" y="3228975"/>
          <p14:tracePt t="37048" x="3054350" y="3241675"/>
          <p14:tracePt t="40880" x="3079750" y="3241675"/>
          <p14:tracePt t="40888" x="3103563" y="3241675"/>
          <p14:tracePt t="40898" x="3128963" y="3241675"/>
          <p14:tracePt t="40914" x="3241675" y="3241675"/>
          <p14:tracePt t="40920" x="3328988" y="3241675"/>
          <p14:tracePt t="40932" x="3454400" y="3216275"/>
          <p14:tracePt t="40948" x="3817938" y="3165475"/>
          <p14:tracePt t="40964" x="3968750" y="3154363"/>
          <p14:tracePt t="40981" x="4268788" y="3103563"/>
          <p14:tracePt t="40998" x="4406900" y="3078163"/>
          <p14:tracePt t="41014" x="4494213" y="3065463"/>
          <p14:tracePt t="41031" x="4556125" y="3065463"/>
          <p14:tracePt t="41032" x="4581525" y="3054350"/>
          <p14:tracePt t="41048" x="4594225" y="3041650"/>
          <p14:tracePt t="41110" x="4556125" y="3041650"/>
          <p14:tracePt t="41117" x="4530725" y="3041650"/>
          <p14:tracePt t="41125" x="4468813" y="3041650"/>
          <p14:tracePt t="41132" x="4406900" y="3054350"/>
          <p14:tracePt t="41148" x="4268788" y="3078163"/>
          <p14:tracePt t="41165" x="4105275" y="3116263"/>
          <p14:tracePt t="41181" x="3968750" y="3141663"/>
          <p14:tracePt t="41198" x="3856038" y="3178175"/>
          <p14:tracePt t="41214" x="3743325" y="3203575"/>
          <p14:tracePt t="41232" x="3692525" y="3228975"/>
          <p14:tracePt t="41232" x="3654425" y="3228975"/>
          <p14:tracePt t="41248" x="3630613" y="3241675"/>
          <p14:tracePt t="41265" x="3617913" y="3254375"/>
          <p14:tracePt t="46742" x="3605213" y="3254375"/>
          <p14:tracePt t="46749" x="3567113" y="3254375"/>
          <p14:tracePt t="46757" x="3554413" y="3254375"/>
          <p14:tracePt t="46765" x="3541713" y="3254375"/>
          <p14:tracePt t="46781" x="3479800" y="3267075"/>
          <p14:tracePt t="46798" x="3405188" y="3267075"/>
          <p14:tracePt t="46815" x="3305175" y="3267075"/>
          <p14:tracePt t="46831" x="3205163" y="3267075"/>
          <p14:tracePt t="46848" x="3116263" y="3254375"/>
          <p14:tracePt t="46864" x="3079750" y="3254375"/>
          <p14:tracePt t="46881" x="3054350" y="3228975"/>
          <p14:tracePt t="46898" x="3028950" y="3228975"/>
          <p14:tracePt t="46914" x="3016250" y="3216275"/>
          <p14:tracePt t="46931" x="3003550" y="3216275"/>
          <p14:tracePt t="46963" x="3003550" y="3203575"/>
          <p14:tracePt t="46979" x="3003550" y="3190875"/>
          <p14:tracePt t="46986" x="3016250" y="3178175"/>
          <p14:tracePt t="46998" x="3041650" y="3165475"/>
          <p14:tracePt t="47014" x="3116263" y="3128963"/>
          <p14:tracePt t="47031" x="3292475" y="3054350"/>
          <p14:tracePt t="47032" x="3405188" y="3003550"/>
          <p14:tracePt t="47048" x="3617913" y="2941638"/>
          <p14:tracePt t="47065" x="3805238" y="2903538"/>
          <p14:tracePt t="47081" x="3930650" y="2878138"/>
          <p14:tracePt t="47098" x="4005263" y="2852738"/>
          <p14:tracePt t="47115" x="4081463" y="2852738"/>
          <p14:tracePt t="47131" x="4092575" y="2852738"/>
          <p14:tracePt t="47132" x="4105275" y="2852738"/>
          <p14:tracePt t="47148" x="4117975" y="2852738"/>
          <p14:tracePt t="47431" x="4105275" y="2852738"/>
          <p14:tracePt t="47439" x="4092575" y="2852738"/>
          <p14:tracePt t="47448" x="4056063" y="2852738"/>
          <p14:tracePt t="47465" x="3992563" y="2852738"/>
          <p14:tracePt t="47481" x="3930650" y="2852738"/>
          <p14:tracePt t="47498" x="3856038" y="2852738"/>
          <p14:tracePt t="47515" x="3730625" y="2852738"/>
          <p14:tracePt t="47531" x="3617913" y="2840038"/>
          <p14:tracePt t="47548" x="3541713" y="2828925"/>
          <p14:tracePt t="47564" x="3479800" y="2828925"/>
          <p14:tracePt t="47582" x="3454400" y="2828925"/>
          <p14:tracePt t="47598" x="3441700" y="2828925"/>
          <p14:tracePt t="47960" x="3454400" y="2828925"/>
          <p14:tracePt t="47967" x="3492500" y="2828925"/>
          <p14:tracePt t="47975" x="3530600" y="2816225"/>
          <p14:tracePt t="47982" x="3579813" y="2803525"/>
          <p14:tracePt t="47998" x="3767138" y="2778125"/>
          <p14:tracePt t="48014" x="3992563" y="2752725"/>
          <p14:tracePt t="48031" x="4256088" y="2752725"/>
          <p14:tracePt t="48048" x="4494213" y="2752725"/>
          <p14:tracePt t="48065" x="4694238" y="2752725"/>
          <p14:tracePt t="48081" x="4794250" y="2752725"/>
          <p14:tracePt t="48098" x="4906963" y="2765425"/>
          <p14:tracePt t="48115" x="4919663" y="2765425"/>
          <p14:tracePt t="48136" x="4932363" y="2765425"/>
          <p14:tracePt t="48435" x="4919663" y="2765425"/>
          <p14:tracePt t="48442" x="4906963" y="2765425"/>
          <p14:tracePt t="48450" x="4894263" y="2765425"/>
          <p14:tracePt t="48465" x="4843463" y="2765425"/>
          <p14:tracePt t="48481" x="4781550" y="2765425"/>
          <p14:tracePt t="48498" x="4668838" y="2765425"/>
          <p14:tracePt t="48515" x="4556125" y="2765425"/>
          <p14:tracePt t="48531" x="4406900" y="2765425"/>
          <p14:tracePt t="48548" x="4281488" y="2765425"/>
          <p14:tracePt t="48565" x="4192588" y="2765425"/>
          <p14:tracePt t="48581" x="4156075" y="2765425"/>
          <p14:tracePt t="48598" x="4130675" y="2765425"/>
          <p14:tracePt t="48618" x="4117975" y="2765425"/>
          <p14:tracePt t="48918" x="4117975" y="2752725"/>
          <p14:tracePt t="48932" x="4143375" y="2752725"/>
          <p14:tracePt t="48940" x="4156075" y="2752725"/>
          <p14:tracePt t="48949" x="4181475" y="2740025"/>
          <p14:tracePt t="48965" x="4256088" y="2728913"/>
          <p14:tracePt t="48981" x="4406900" y="2716213"/>
          <p14:tracePt t="48998" x="4581525" y="2716213"/>
          <p14:tracePt t="49015" x="4732338" y="2716213"/>
          <p14:tracePt t="49031" x="4868863" y="2716213"/>
          <p14:tracePt t="49048" x="4994275" y="2716213"/>
          <p14:tracePt t="49065" x="5068888" y="2716213"/>
          <p14:tracePt t="49081" x="5094288" y="2716213"/>
          <p14:tracePt t="49515" x="5081588" y="2716213"/>
          <p14:tracePt t="49523" x="5057775" y="2716213"/>
          <p14:tracePt t="49531" x="5045075" y="2716213"/>
          <p14:tracePt t="49548" x="4968875" y="2716213"/>
          <p14:tracePt t="49565" x="4906963" y="2716213"/>
          <p14:tracePt t="49581" x="4832350" y="2716213"/>
          <p14:tracePt t="49599" x="4706938" y="2728913"/>
          <p14:tracePt t="49615" x="4630738" y="2728913"/>
          <p14:tracePt t="49631" x="4543425" y="2740025"/>
          <p14:tracePt t="49648" x="4494213" y="2765425"/>
          <p14:tracePt t="49664" x="4456113" y="2765425"/>
          <p14:tracePt t="49683" x="4443413" y="2765425"/>
          <p14:tracePt t="49699" x="4430713" y="2765425"/>
          <p14:tracePt t="53798" x="4418013" y="2765425"/>
          <p14:tracePt t="53806" x="4406900" y="2765425"/>
          <p14:tracePt t="53815" x="4394200" y="2778125"/>
          <p14:tracePt t="53831" x="4343400" y="2778125"/>
          <p14:tracePt t="53848" x="4268788" y="2778125"/>
          <p14:tracePt t="53864" x="4117975" y="2778125"/>
          <p14:tracePt t="53882" x="3792538" y="2778125"/>
          <p14:tracePt t="53898" x="3541713" y="2765425"/>
          <p14:tracePt t="53915" x="3241675" y="2752725"/>
          <p14:tracePt t="53932" x="2992438" y="2752725"/>
          <p14:tracePt t="53948" x="2790825" y="2752725"/>
          <p14:tracePt t="53965" x="2628900" y="2752725"/>
          <p14:tracePt t="53966" x="2554288" y="2752725"/>
          <p14:tracePt t="53982" x="2452688" y="2765425"/>
          <p14:tracePt t="53998" x="2403475" y="2778125"/>
          <p14:tracePt t="54015" x="2365375" y="2803525"/>
          <p14:tracePt t="54297" x="2339975" y="2816225"/>
          <p14:tracePt t="54303" x="2303463" y="2840038"/>
          <p14:tracePt t="54315" x="2265363" y="2865438"/>
          <p14:tracePt t="54332" x="2152650" y="2965450"/>
          <p14:tracePt t="54348" x="2014538" y="3054350"/>
          <p14:tracePt t="54365" x="1865313" y="3190875"/>
          <p14:tracePt t="54381" x="1801813" y="3228975"/>
          <p14:tracePt t="54398" x="1752600" y="3278188"/>
          <p14:tracePt t="54415" x="1714500" y="3328988"/>
          <p14:tracePt t="54431" x="1689100" y="3367088"/>
          <p14:tracePt t="54448" x="1652588" y="3390900"/>
          <p14:tracePt t="54465" x="1639888" y="3416300"/>
          <p14:tracePt t="54771" x="1665288" y="3416300"/>
          <p14:tracePt t="54778" x="1677988" y="3416300"/>
          <p14:tracePt t="54786" x="1714500" y="3416300"/>
          <p14:tracePt t="54798" x="1752600" y="3416300"/>
          <p14:tracePt t="54815" x="1865313" y="3429000"/>
          <p14:tracePt t="54831" x="2027238" y="3454400"/>
          <p14:tracePt t="54848" x="2303463" y="3490913"/>
          <p14:tracePt t="54865" x="2478088" y="3516313"/>
          <p14:tracePt t="54881" x="2490788" y="3516313"/>
          <p14:tracePt t="54898" x="2528888" y="3516313"/>
          <p14:tracePt t="60433" x="2516188" y="3516313"/>
          <p14:tracePt t="60440" x="2490788" y="3516313"/>
          <p14:tracePt t="60449" x="2478088" y="3516313"/>
          <p14:tracePt t="60465" x="2416175" y="3516313"/>
          <p14:tracePt t="60481" x="2352675" y="3516313"/>
          <p14:tracePt t="60498" x="2252663" y="3479800"/>
          <p14:tracePt t="60515" x="2165350" y="3467100"/>
          <p14:tracePt t="60531" x="2003425" y="3429000"/>
          <p14:tracePt t="60533" x="1914525" y="3429000"/>
          <p14:tracePt t="60549" x="1814513" y="3403600"/>
          <p14:tracePt t="60565" x="1701800" y="3403600"/>
          <p14:tracePt t="60581" x="1639888" y="3403600"/>
          <p14:tracePt t="60598" x="1589088" y="3403600"/>
          <p14:tracePt t="60615" x="1539875" y="3403600"/>
          <p14:tracePt t="60632" x="1514475" y="3403600"/>
          <p14:tracePt t="60632" x="1501775" y="3403600"/>
          <p14:tracePt t="60648" x="1489075" y="3403600"/>
          <p14:tracePt t="60665" x="1476375" y="3403600"/>
          <p14:tracePt t="61184" x="1465263" y="3403600"/>
          <p14:tracePt t="61192" x="1439863" y="3403600"/>
          <p14:tracePt t="61199" x="1427163" y="3416300"/>
          <p14:tracePt t="61215" x="1376363" y="3441700"/>
          <p14:tracePt t="61231" x="1301750" y="3479800"/>
          <p14:tracePt t="61248" x="1239838" y="3529013"/>
          <p14:tracePt t="61265" x="1201738" y="3567113"/>
          <p14:tracePt t="61282" x="1150938" y="3590925"/>
          <p14:tracePt t="61299" x="1114425" y="3641725"/>
          <p14:tracePt t="61315" x="1089025" y="3641725"/>
          <p14:tracePt t="61331" x="1076325" y="3654425"/>
          <p14:tracePt t="63904" x="1101725" y="3654425"/>
          <p14:tracePt t="63912" x="1127125" y="3654425"/>
          <p14:tracePt t="63919" x="1176338" y="3641725"/>
          <p14:tracePt t="63931" x="1252538" y="3616325"/>
          <p14:tracePt t="63949" x="1476375" y="3554413"/>
          <p14:tracePt t="63950" x="1614488" y="3516313"/>
          <p14:tracePt t="63965" x="1927225" y="3467100"/>
          <p14:tracePt t="63982" x="2265363" y="3416300"/>
          <p14:tracePt t="63998" x="2590800" y="3378200"/>
          <p14:tracePt t="64015" x="2841625" y="3354388"/>
          <p14:tracePt t="64032" x="3041650" y="3328988"/>
          <p14:tracePt t="64048" x="3167063" y="3303588"/>
          <p14:tracePt t="64049" x="3192463" y="3303588"/>
          <p14:tracePt t="64065" x="3241675" y="3303588"/>
          <p14:tracePt t="64082" x="3267075" y="3290888"/>
          <p14:tracePt t="64098" x="3279775" y="3290888"/>
          <p14:tracePt t="67321" x="3305175" y="3290888"/>
          <p14:tracePt t="67329" x="3341688" y="3290888"/>
          <p14:tracePt t="67337" x="3417888" y="3290888"/>
          <p14:tracePt t="67348" x="3479800" y="3278188"/>
          <p14:tracePt t="67365" x="3667125" y="3241675"/>
          <p14:tracePt t="67382" x="3956050" y="3228975"/>
          <p14:tracePt t="67398" x="4143375" y="3228975"/>
          <p14:tracePt t="67415" x="4268788" y="3228975"/>
          <p14:tracePt t="67431" x="4330700" y="3228975"/>
          <p14:tracePt t="67448" x="4356100" y="3228975"/>
          <p14:tracePt t="67465" x="4381500" y="3228975"/>
          <p14:tracePt t="67505" x="4381500" y="3254375"/>
          <p14:tracePt t="67513" x="4356100" y="3267075"/>
          <p14:tracePt t="67520" x="4318000" y="3290888"/>
          <p14:tracePt t="67531" x="4281488" y="3328988"/>
          <p14:tracePt t="67548" x="4192588" y="3378200"/>
          <p14:tracePt t="67565" x="4092575" y="3441700"/>
          <p14:tracePt t="67566" x="4068763" y="3454400"/>
          <p14:tracePt t="67582" x="3979863" y="3490913"/>
          <p14:tracePt t="67598" x="3930650" y="3516313"/>
          <p14:tracePt t="67615" x="3892550" y="3529013"/>
          <p14:tracePt t="67631" x="3867150" y="3541713"/>
          <p14:tracePt t="67674" x="3867150" y="3554413"/>
          <p14:tracePt t="68792" x="3879850" y="3554413"/>
          <p14:tracePt t="68800" x="3892550" y="3541713"/>
          <p14:tracePt t="68807" x="3917950" y="3529013"/>
          <p14:tracePt t="68815" x="3979863" y="3490913"/>
          <p14:tracePt t="68831" x="4105275" y="3454400"/>
          <p14:tracePt t="68849" x="4281488" y="3354388"/>
          <p14:tracePt t="68865" x="4481513" y="3267075"/>
          <p14:tracePt t="68882" x="4668838" y="3203575"/>
          <p14:tracePt t="68885" x="4781550" y="3178175"/>
          <p14:tracePt t="68898" x="4843463" y="3154363"/>
          <p14:tracePt t="68899" x="4919663" y="3141663"/>
          <p14:tracePt t="68916" x="5006975" y="3116263"/>
          <p14:tracePt t="68931" x="5057775" y="3103563"/>
          <p14:tracePt t="68948" x="5094288" y="3090863"/>
          <p14:tracePt t="68965" x="5106988" y="3078163"/>
          <p14:tracePt t="69076" x="5081588" y="3090863"/>
          <p14:tracePt t="69083" x="5045075" y="3103563"/>
          <p14:tracePt t="69091" x="5019675" y="3128963"/>
          <p14:tracePt t="69099" x="4994275" y="3141663"/>
          <p14:tracePt t="69115" x="4919663" y="3178175"/>
          <p14:tracePt t="69132" x="4868863" y="3203575"/>
          <p14:tracePt t="69148" x="4832350" y="3228975"/>
          <p14:tracePt t="69165" x="4806950" y="3241675"/>
          <p14:tracePt t="70608" x="4843463" y="3216275"/>
          <p14:tracePt t="70616" x="4919663" y="3178175"/>
          <p14:tracePt t="70623" x="5032375" y="3103563"/>
          <p14:tracePt t="70631" x="5145088" y="3054350"/>
          <p14:tracePt t="70648" x="5432425" y="2916238"/>
          <p14:tracePt t="70665" x="5745163" y="2778125"/>
          <p14:tracePt t="70682" x="6057900" y="2690813"/>
          <p14:tracePt t="70699" x="6270625" y="2627313"/>
          <p14:tracePt t="70700" x="6383338" y="2590800"/>
          <p14:tracePt t="70715" x="6559550" y="2552700"/>
          <p14:tracePt t="70731" x="6659563" y="2540000"/>
          <p14:tracePt t="70748" x="6746875" y="2516188"/>
          <p14:tracePt t="70765" x="6784975" y="2503488"/>
          <p14:tracePt t="70782" x="6821488" y="2490788"/>
          <p14:tracePt t="70799" x="6834188" y="2490788"/>
          <p14:tracePt t="72064" x="6797675" y="2516188"/>
          <p14:tracePt t="72072" x="6734175" y="2552700"/>
          <p14:tracePt t="72081" x="6659563" y="2603500"/>
          <p14:tracePt t="72098" x="6521450" y="2678113"/>
          <p14:tracePt t="72115" x="6370638" y="2752725"/>
          <p14:tracePt t="72132" x="6221413" y="2816225"/>
          <p14:tracePt t="72133" x="6170613" y="2840038"/>
          <p14:tracePt t="72150" x="6083300" y="2878138"/>
          <p14:tracePt t="72165" x="6045200" y="2903538"/>
          <p14:tracePt t="72182" x="6008688" y="2916238"/>
          <p14:tracePt t="72198" x="5995988" y="2928938"/>
          <p14:tracePt t="72215" x="5983288" y="2928938"/>
          <p14:tracePt t="73987" x="5995988" y="2928938"/>
          <p14:tracePt t="73995" x="6021388" y="2928938"/>
          <p14:tracePt t="74002" x="6057900" y="2903538"/>
          <p14:tracePt t="74015" x="6096000" y="2903538"/>
          <p14:tracePt t="74033" x="6259513" y="2816225"/>
          <p14:tracePt t="74049" x="6346825" y="2778125"/>
          <p14:tracePt t="74065" x="6459538" y="2728913"/>
          <p14:tracePt t="74082" x="6521450" y="2716213"/>
          <p14:tracePt t="74099" x="6559550" y="2703513"/>
          <p14:tracePt t="74115" x="6584950" y="2690813"/>
          <p14:tracePt t="74132" x="6596063" y="2690813"/>
          <p14:tracePt t="74170" x="6572250" y="2690813"/>
          <p14:tracePt t="74178" x="6546850" y="2690813"/>
          <p14:tracePt t="74186" x="6508750" y="2703513"/>
          <p14:tracePt t="74198" x="6472238" y="2728913"/>
          <p14:tracePt t="74215" x="6334125" y="2778125"/>
          <p14:tracePt t="74232" x="6134100" y="2840038"/>
          <p14:tracePt t="74248" x="6057900" y="2878138"/>
          <p14:tracePt t="74265" x="6008688" y="2903538"/>
          <p14:tracePt t="74282" x="5983288" y="2916238"/>
          <p14:tracePt t="74298" x="5957888" y="2916238"/>
          <p14:tracePt t="74315" x="5945188" y="2916238"/>
          <p14:tracePt t="75067" x="5945188" y="2928938"/>
          <p14:tracePt t="75106" x="5921375" y="2941638"/>
          <p14:tracePt t="75113" x="5908675" y="2952750"/>
          <p14:tracePt t="75121" x="5883275" y="2952750"/>
          <p14:tracePt t="75132" x="5857875" y="2952750"/>
          <p14:tracePt t="75148" x="5795963" y="2952750"/>
          <p14:tracePt t="75165" x="5683250" y="2952750"/>
          <p14:tracePt t="75166" x="5632450" y="2952750"/>
          <p14:tracePt t="75182" x="5507038" y="2952750"/>
          <p14:tracePt t="75198" x="5407025" y="2952750"/>
          <p14:tracePt t="75215" x="5345113" y="2952750"/>
          <p14:tracePt t="75231" x="5294313" y="2952750"/>
          <p14:tracePt t="75248" x="5257800" y="2952750"/>
          <p14:tracePt t="75265" x="5219700" y="2952750"/>
          <p14:tracePt t="75282" x="5194300" y="2965450"/>
          <p14:tracePt t="75305" x="5181600" y="2965450"/>
          <p14:tracePt t="75320" x="5170488" y="2978150"/>
          <p14:tracePt t="75332" x="5157788" y="2978150"/>
          <p14:tracePt t="75348" x="5145088" y="2978150"/>
          <p14:tracePt t="75366" x="5132388" y="2990850"/>
          <p14:tracePt t="75366" x="5119688" y="2990850"/>
          <p14:tracePt t="75382" x="5094288" y="3016250"/>
          <p14:tracePt t="75398" x="5081588" y="3016250"/>
          <p14:tracePt t="75415" x="5068888" y="3028950"/>
          <p14:tracePt t="75431" x="5045075" y="3041650"/>
          <p14:tracePt t="75864" x="5032375" y="3054350"/>
          <p14:tracePt t="75872" x="4994275" y="3054350"/>
          <p14:tracePt t="75881" x="4956175" y="3054350"/>
          <p14:tracePt t="75899" x="4856163" y="3054350"/>
          <p14:tracePt t="75915" x="4681538" y="3054350"/>
          <p14:tracePt t="75932" x="4481513" y="3054350"/>
          <p14:tracePt t="75933" x="4356100" y="3054350"/>
          <p14:tracePt t="75949" x="4243388" y="3054350"/>
          <p14:tracePt t="75965" x="3943350" y="3054350"/>
          <p14:tracePt t="75982" x="3779838" y="3065463"/>
          <p14:tracePt t="75999" x="3643313" y="3078163"/>
          <p14:tracePt t="76015" x="3530600" y="3116263"/>
          <p14:tracePt t="76031" x="3454400" y="3116263"/>
          <p14:tracePt t="76049" x="3405188" y="3141663"/>
          <p14:tracePt t="76065" x="3367088" y="3141663"/>
          <p14:tracePt t="76082" x="3341688" y="3141663"/>
          <p14:tracePt t="76099" x="3317875" y="3154363"/>
          <p14:tracePt t="76115" x="3305175" y="3154363"/>
          <p14:tracePt t="76147" x="3292475" y="3154363"/>
          <p14:tracePt t="76446" x="3279775" y="3165475"/>
          <p14:tracePt t="76454" x="3241675" y="3190875"/>
          <p14:tracePt t="76465" x="3192463" y="3203575"/>
          <p14:tracePt t="76482" x="3092450" y="3267075"/>
          <p14:tracePt t="76498" x="2967038" y="3316288"/>
          <p14:tracePt t="76499" x="2890838" y="3328988"/>
          <p14:tracePt t="76515" x="2778125" y="3367088"/>
          <p14:tracePt t="76532" x="2690813" y="3403600"/>
          <p14:tracePt t="76549" x="2616200" y="3416300"/>
          <p14:tracePt t="76565" x="2541588" y="3429000"/>
          <p14:tracePt t="76582" x="2465388" y="3441700"/>
          <p14:tracePt t="76598" x="2390775" y="3454400"/>
          <p14:tracePt t="76599" x="2365375" y="3454400"/>
          <p14:tracePt t="76616" x="2316163" y="3467100"/>
          <p14:tracePt t="76632" x="2252663" y="3479800"/>
          <p14:tracePt t="76648" x="2239963" y="3479800"/>
          <p14:tracePt t="76665" x="2216150" y="3490913"/>
          <p14:tracePt t="76682" x="2203450" y="3490913"/>
          <p14:tracePt t="77075" x="2216150" y="3490913"/>
          <p14:tracePt t="77090" x="2228850" y="3490913"/>
          <p14:tracePt t="77098" x="2239963" y="3490913"/>
          <p14:tracePt t="77106" x="2252663" y="3490913"/>
          <p14:tracePt t="77115" x="2278063" y="3490913"/>
          <p14:tracePt t="77132" x="2303463" y="3490913"/>
          <p14:tracePt t="77149" x="2352675" y="3490913"/>
          <p14:tracePt t="77165" x="2390775" y="3490913"/>
          <p14:tracePt t="77182" x="2465388" y="3490913"/>
          <p14:tracePt t="77199" x="2541588" y="3490913"/>
          <p14:tracePt t="77215" x="2628900" y="3490913"/>
          <p14:tracePt t="77232" x="2703513" y="3490913"/>
          <p14:tracePt t="77248" x="2778125" y="3516313"/>
          <p14:tracePt t="77265" x="2841625" y="3529013"/>
          <p14:tracePt t="77266" x="2879725" y="3541713"/>
          <p14:tracePt t="77282" x="2903538" y="3554413"/>
          <p14:tracePt t="77299" x="2928938" y="3554413"/>
          <p14:tracePt t="78056" x="2941638" y="3554413"/>
          <p14:tracePt t="78078" x="2967038" y="3554413"/>
          <p14:tracePt t="78093" x="2979738" y="3554413"/>
          <p14:tracePt t="78101" x="3016250" y="3554413"/>
          <p14:tracePt t="78109" x="3028950" y="3554413"/>
          <p14:tracePt t="78116" x="3054350" y="3554413"/>
          <p14:tracePt t="78132" x="3103563" y="3554413"/>
          <p14:tracePt t="78148" x="3167063" y="3554413"/>
          <p14:tracePt t="78165" x="3241675" y="3554413"/>
          <p14:tracePt t="78182" x="3279775" y="3554413"/>
          <p14:tracePt t="78198" x="3317875" y="3554413"/>
          <p14:tracePt t="78215" x="3354388" y="3554413"/>
          <p14:tracePt t="78216" x="3367088" y="3554413"/>
          <p14:tracePt t="78232" x="3392488" y="3554413"/>
          <p14:tracePt t="78248" x="3405188" y="3554413"/>
          <p14:tracePt t="78265" x="3417888" y="3554413"/>
          <p14:tracePt t="78569" x="3429000" y="3554413"/>
          <p14:tracePt t="78577" x="3441700" y="3554413"/>
          <p14:tracePt t="78583" x="3454400" y="3554413"/>
          <p14:tracePt t="78599" x="3479800" y="3554413"/>
          <p14:tracePt t="78615" x="3505200" y="3554413"/>
          <p14:tracePt t="78615" x="3541713" y="3554413"/>
          <p14:tracePt t="78632" x="3643313" y="3554413"/>
          <p14:tracePt t="78648" x="3767138" y="3554413"/>
          <p14:tracePt t="78666" x="3892550" y="3554413"/>
          <p14:tracePt t="78682" x="3992563" y="3567113"/>
          <p14:tracePt t="78683" x="4017963" y="3567113"/>
          <p14:tracePt t="78699" x="4068763" y="3567113"/>
          <p14:tracePt t="78715" x="4092575" y="3567113"/>
          <p14:tracePt t="78732" x="4105275" y="3567113"/>
          <p14:tracePt t="79113" x="4117975" y="3567113"/>
          <p14:tracePt t="79128" x="4130675" y="3567113"/>
          <p14:tracePt t="79135" x="4156075" y="3567113"/>
          <p14:tracePt t="79148" x="4168775" y="3567113"/>
          <p14:tracePt t="79165" x="4217988" y="3567113"/>
          <p14:tracePt t="79182" x="4356100" y="3554413"/>
          <p14:tracePt t="79198" x="4530725" y="3554413"/>
          <p14:tracePt t="79215" x="4681538" y="3554413"/>
          <p14:tracePt t="79232" x="4806950" y="3554413"/>
          <p14:tracePt t="79249" x="4906963" y="3554413"/>
          <p14:tracePt t="79250" x="4945063" y="3554413"/>
          <p14:tracePt t="79266" x="4968875" y="3554413"/>
          <p14:tracePt t="79266" x="5006975" y="3554413"/>
          <p14:tracePt t="79282" x="5019675" y="3554413"/>
          <p14:tracePt t="79282" x="5045075" y="3554413"/>
          <p14:tracePt t="79299" x="5068888" y="3554413"/>
          <p14:tracePt t="79565" x="5081588" y="3554413"/>
          <p14:tracePt t="79580" x="5094288" y="3554413"/>
          <p14:tracePt t="79588" x="5106988" y="3554413"/>
          <p14:tracePt t="79598" x="5145088" y="3554413"/>
          <p14:tracePt t="79615" x="5219700" y="3554413"/>
          <p14:tracePt t="79632" x="5332413" y="3554413"/>
          <p14:tracePt t="79649" x="5519738" y="3554413"/>
          <p14:tracePt t="79666" x="5619750" y="3554413"/>
          <p14:tracePt t="79682" x="5732463" y="3554413"/>
          <p14:tracePt t="79698" x="5808663" y="3567113"/>
          <p14:tracePt t="79715" x="5857875" y="3579813"/>
          <p14:tracePt t="79732" x="5921375" y="3579813"/>
          <p14:tracePt t="79748" x="5932488" y="3579813"/>
          <p14:tracePt t="81036" x="5957888" y="3579813"/>
          <p14:tracePt t="81051" x="5970588" y="3579813"/>
          <p14:tracePt t="81059" x="6008688" y="3579813"/>
          <p14:tracePt t="81066" x="6034088" y="3579813"/>
          <p14:tracePt t="81082" x="6096000" y="3579813"/>
          <p14:tracePt t="81099" x="6196013" y="3579813"/>
          <p14:tracePt t="81115" x="6296025" y="3579813"/>
          <p14:tracePt t="81132" x="6421438" y="3579813"/>
          <p14:tracePt t="81148" x="6496050" y="3579813"/>
          <p14:tracePt t="81165" x="6546850" y="3579813"/>
          <p14:tracePt t="81166" x="6584950" y="3590925"/>
          <p14:tracePt t="81182" x="6596063" y="3590925"/>
          <p14:tracePt t="81199" x="6608763" y="3590925"/>
          <p14:tracePt t="81227" x="6608763" y="3603625"/>
          <p14:tracePt t="81250" x="6596063" y="3616325"/>
          <p14:tracePt t="81258" x="6572250" y="3629025"/>
          <p14:tracePt t="81266" x="6534150" y="3641725"/>
          <p14:tracePt t="81282" x="6459538" y="3641725"/>
          <p14:tracePt t="81299" x="6359525" y="3654425"/>
          <p14:tracePt t="81315" x="6208713" y="3667125"/>
          <p14:tracePt t="81332" x="6045200" y="3692525"/>
          <p14:tracePt t="81348" x="5932488" y="3692525"/>
          <p14:tracePt t="81349" x="5870575" y="3703638"/>
          <p14:tracePt t="81365" x="5821363" y="3703638"/>
          <p14:tracePt t="81382" x="5783263" y="3703638"/>
          <p14:tracePt t="81398" x="5757863" y="3703638"/>
          <p14:tracePt t="84752" x="5732463" y="3703638"/>
          <p14:tracePt t="84759" x="5719763" y="3716338"/>
          <p14:tracePt t="84767" x="5708650" y="3741738"/>
          <p14:tracePt t="84782" x="5657850" y="3754438"/>
          <p14:tracePt t="84798" x="5545138" y="3792538"/>
          <p14:tracePt t="84815" x="5394325" y="3803650"/>
          <p14:tracePt t="84832" x="5207000" y="3816350"/>
          <p14:tracePt t="84848" x="4994275" y="3816350"/>
          <p14:tracePt t="84865" x="4732338" y="3816350"/>
          <p14:tracePt t="84866" x="4606925" y="3816350"/>
          <p14:tracePt t="84882" x="4330700" y="3816350"/>
          <p14:tracePt t="84899" x="4056063" y="3829050"/>
          <p14:tracePt t="84915" x="3817938" y="3854450"/>
          <p14:tracePt t="84932" x="3605213" y="3879850"/>
          <p14:tracePt t="84948" x="3429000" y="3905250"/>
          <p14:tracePt t="84965" x="3267075" y="3941763"/>
          <p14:tracePt t="84966" x="3205163" y="3954463"/>
          <p14:tracePt t="84982" x="3092450" y="3954463"/>
          <p14:tracePt t="84998" x="3028950" y="3967163"/>
          <p14:tracePt t="85015" x="2992438" y="3992563"/>
          <p14:tracePt t="85311" x="2979738" y="3992563"/>
          <p14:tracePt t="85318" x="2967038" y="4005263"/>
          <p14:tracePt t="85326" x="2928938" y="4017963"/>
          <p14:tracePt t="85334" x="2890838" y="4029075"/>
          <p14:tracePt t="85349" x="2854325" y="4029075"/>
          <p14:tracePt t="85349" x="2803525" y="4041775"/>
          <p14:tracePt t="85365" x="2678113" y="4079875"/>
          <p14:tracePt t="85381" x="2490788" y="4092575"/>
          <p14:tracePt t="85398" x="2328863" y="4092575"/>
          <p14:tracePt t="85415" x="2190750" y="4105275"/>
          <p14:tracePt t="85432" x="2116138" y="4105275"/>
          <p14:tracePt t="85433" x="2078038" y="4105275"/>
          <p14:tracePt t="85449" x="2052638" y="4117975"/>
          <p14:tracePt t="85465" x="2027238" y="4117975"/>
          <p14:tracePt t="89012" x="2039938" y="4117975"/>
          <p14:tracePt t="89019" x="2078038" y="4117975"/>
          <p14:tracePt t="89027" x="2116138" y="4117975"/>
          <p14:tracePt t="89034" x="2165350" y="4117975"/>
          <p14:tracePt t="89048" x="2228850" y="4117975"/>
          <p14:tracePt t="89049" x="2365375" y="4105275"/>
          <p14:tracePt t="89066" x="2628900" y="4067175"/>
          <p14:tracePt t="89082" x="2954338" y="4041775"/>
          <p14:tracePt t="89098" x="3254375" y="4005263"/>
          <p14:tracePt t="89115" x="3467100" y="3979863"/>
          <p14:tracePt t="89132" x="3643313" y="3979863"/>
          <p14:tracePt t="89149" x="3767138" y="3979863"/>
          <p14:tracePt t="89165" x="3805238" y="3967163"/>
          <p14:tracePt t="89181" x="3817938" y="3967163"/>
          <p14:tracePt t="89199" x="3830638" y="3967163"/>
          <p14:tracePt t="94275" x="3805238" y="3967163"/>
          <p14:tracePt t="94283" x="3756025" y="3979863"/>
          <p14:tracePt t="94291" x="3692525" y="4005263"/>
          <p14:tracePt t="94299" x="3654425" y="4017963"/>
          <p14:tracePt t="94315" x="3592513" y="4041775"/>
          <p14:tracePt t="94332" x="3541713" y="4054475"/>
          <p14:tracePt t="94349" x="3530600" y="4054475"/>
          <p14:tracePt t="94366" x="3517900" y="4054475"/>
          <p14:tracePt t="94835" x="3541713" y="4054475"/>
          <p14:tracePt t="94842" x="3554413" y="4054475"/>
          <p14:tracePt t="94850" x="3592513" y="4054475"/>
          <p14:tracePt t="94866" x="3667125" y="4092575"/>
          <p14:tracePt t="94882" x="3792538" y="4129088"/>
          <p14:tracePt t="94899" x="3943350" y="4167188"/>
          <p14:tracePt t="94915" x="4056063" y="4230688"/>
          <p14:tracePt t="94933" x="4181475" y="4292600"/>
          <p14:tracePt t="94935" x="4243388" y="4330700"/>
          <p14:tracePt t="94949" x="4294188" y="4354513"/>
          <p14:tracePt t="94949" x="4343400" y="4379913"/>
          <p14:tracePt t="94965" x="4418013" y="4443413"/>
          <p14:tracePt t="94982" x="4468813" y="4492625"/>
          <p14:tracePt t="94998" x="4506913" y="4518025"/>
          <p14:tracePt t="95016" x="4530725" y="4554538"/>
          <p14:tracePt t="95032" x="4543425" y="4554538"/>
          <p14:tracePt t="96582" x="4556125" y="4554538"/>
          <p14:tracePt t="96589" x="4594225" y="4554538"/>
          <p14:tracePt t="96599" x="4630738" y="4554538"/>
          <p14:tracePt t="96615" x="4768850" y="4554538"/>
          <p14:tracePt t="96632" x="4956175" y="4543425"/>
          <p14:tracePt t="96649" x="5170488" y="4530725"/>
          <p14:tracePt t="96650" x="5294313" y="4518025"/>
          <p14:tracePt t="96667" x="5470525" y="4518025"/>
          <p14:tracePt t="96682" x="5657850" y="4518025"/>
          <p14:tracePt t="96699" x="5795963" y="4518025"/>
          <p14:tracePt t="96715" x="5895975" y="4518025"/>
          <p14:tracePt t="96732" x="5970588" y="4518025"/>
          <p14:tracePt t="96749" x="6021388" y="4518025"/>
          <p14:tracePt t="96749" x="6045200" y="4518025"/>
          <p14:tracePt t="96765" x="6070600" y="4518025"/>
          <p14:tracePt t="97149" x="6083300" y="4518025"/>
          <p14:tracePt t="97156" x="6096000" y="4518025"/>
          <p14:tracePt t="97165" x="6108700" y="4518025"/>
          <p14:tracePt t="97182" x="6170613" y="4505325"/>
          <p14:tracePt t="97199" x="6283325" y="4492625"/>
          <p14:tracePt t="97215" x="6459538" y="4443413"/>
          <p14:tracePt t="97232" x="6708775" y="4392613"/>
          <p14:tracePt t="97249" x="6821488" y="4341813"/>
          <p14:tracePt t="97266" x="6872288" y="4330700"/>
          <p14:tracePt t="97282" x="6921500" y="4305300"/>
          <p14:tracePt t="97299" x="6946900" y="4305300"/>
          <p14:tracePt t="97315" x="6972300" y="4292600"/>
          <p14:tracePt t="97316" x="6985000" y="4279900"/>
          <p14:tracePt t="98037" x="6959600" y="4279900"/>
          <p14:tracePt t="98045" x="6946900" y="4279900"/>
          <p14:tracePt t="98052" x="6921500" y="4292600"/>
          <p14:tracePt t="98066" x="6910388" y="4292600"/>
          <p14:tracePt t="98082" x="6821488" y="4292600"/>
          <p14:tracePt t="98099" x="6784975" y="4292600"/>
          <p14:tracePt t="98115" x="6721475" y="4292600"/>
          <p14:tracePt t="98132" x="6646863" y="4292600"/>
          <p14:tracePt t="98149" x="6572250" y="4292600"/>
          <p14:tracePt t="98166" x="6508750" y="4292600"/>
          <p14:tracePt t="98167" x="6483350" y="4292600"/>
          <p14:tracePt t="98182" x="6446838" y="4292600"/>
          <p14:tracePt t="98199" x="6421438" y="4292600"/>
          <p14:tracePt t="98215" x="6396038" y="4292600"/>
          <p14:tracePt t="98232" x="6383338" y="4292600"/>
          <p14:tracePt t="98252" x="6370638" y="4292600"/>
          <p14:tracePt t="98336" x="6370638" y="4279900"/>
          <p14:tracePt t="98351" x="6370638" y="4267200"/>
          <p14:tracePt t="98366" x="6396038" y="4241800"/>
          <p14:tracePt t="98374" x="6408738" y="4241800"/>
          <p14:tracePt t="98382" x="6434138" y="4217988"/>
          <p14:tracePt t="98399" x="6483350" y="4179888"/>
          <p14:tracePt t="98415" x="6534150" y="4141788"/>
          <p14:tracePt t="98432" x="6572250" y="4117975"/>
          <p14:tracePt t="98449" x="6596063" y="4105275"/>
          <p14:tracePt t="98466" x="6634163" y="4092575"/>
          <p14:tracePt t="98482" x="6634163" y="4079875"/>
          <p14:tracePt t="98499" x="6646863" y="4079875"/>
          <p14:tracePt t="98515" x="6646863" y="4067175"/>
          <p14:tracePt t="99186" x="6672263" y="4054475"/>
          <p14:tracePt t="99194" x="6721475" y="4041775"/>
          <p14:tracePt t="99201" x="6759575" y="4017963"/>
          <p14:tracePt t="99215" x="6808788" y="4005263"/>
          <p14:tracePt t="99232" x="7046913" y="3879850"/>
          <p14:tracePt t="99249" x="7246938" y="3792538"/>
          <p14:tracePt t="99266" x="7423150" y="3716338"/>
          <p14:tracePt t="99282" x="7523163" y="3667125"/>
          <p14:tracePt t="99299" x="7597775" y="3641725"/>
          <p14:tracePt t="99315" x="7635875" y="3629025"/>
          <p14:tracePt t="99317" x="7648575" y="3616325"/>
          <p14:tracePt t="99332" x="7673975" y="3616325"/>
          <p14:tracePt t="99349" x="7685088" y="3616325"/>
          <p14:tracePt t="99386" x="7661275" y="3616325"/>
          <p14:tracePt t="99393" x="7623175" y="3616325"/>
          <p14:tracePt t="99400" x="7572375" y="3616325"/>
          <p14:tracePt t="99416" x="7423150" y="3641725"/>
          <p14:tracePt t="99432" x="7210425" y="3679825"/>
          <p14:tracePt t="99449" x="6972300" y="3716338"/>
          <p14:tracePt t="99465" x="6772275" y="3754438"/>
          <p14:tracePt t="99482" x="6596063" y="3754438"/>
          <p14:tracePt t="99499" x="6459538" y="3767138"/>
          <p14:tracePt t="99516" x="6334125" y="3779838"/>
          <p14:tracePt t="99539" x="6321425" y="3779838"/>
          <p14:tracePt t="99549" x="6308725" y="3779838"/>
          <p14:tracePt t="99907" x="6321425" y="3779838"/>
          <p14:tracePt t="99914" x="6321425" y="3767138"/>
          <p14:tracePt t="99922" x="6359525" y="3754438"/>
          <p14:tracePt t="99933" x="6383338" y="3729038"/>
          <p14:tracePt t="99949" x="6483350" y="3667125"/>
          <p14:tracePt t="99965" x="6634163" y="3590925"/>
          <p14:tracePt t="99982" x="6821488" y="3503613"/>
          <p14:tracePt t="99983" x="6934200" y="3454400"/>
          <p14:tracePt t="99999" x="7110413" y="3390900"/>
          <p14:tracePt t="100015" x="7246938" y="3367088"/>
          <p14:tracePt t="100032" x="7297738" y="3354388"/>
          <p14:tracePt t="100049" x="7348538" y="3341688"/>
          <p14:tracePt t="100066" x="7359650" y="3341688"/>
          <p14:tracePt t="100099" x="7348538" y="3341688"/>
          <p14:tracePt t="100106" x="7297738" y="3341688"/>
          <p14:tracePt t="100115" x="7259638" y="3354388"/>
          <p14:tracePt t="100132" x="7134225" y="3390900"/>
          <p14:tracePt t="100149" x="6946900" y="3429000"/>
          <p14:tracePt t="100165" x="6784975" y="3454400"/>
          <p14:tracePt t="100182" x="6584950" y="3490913"/>
          <p14:tracePt t="100199" x="6508750" y="3503613"/>
          <p14:tracePt t="100216" x="6446838" y="3516313"/>
          <p14:tracePt t="100232" x="6421438" y="3516313"/>
          <p14:tracePt t="101263" x="6408738" y="3529013"/>
          <p14:tracePt t="101270" x="6396038" y="3541713"/>
          <p14:tracePt t="101282" x="6383338" y="3541713"/>
          <p14:tracePt t="101299" x="6346825" y="3567113"/>
          <p14:tracePt t="101316" x="6296025" y="3590925"/>
          <p14:tracePt t="101332" x="6246813" y="3590925"/>
          <p14:tracePt t="101349" x="6208713" y="3616325"/>
          <p14:tracePt t="101365" x="6146800" y="3629025"/>
          <p14:tracePt t="101382" x="6083300" y="3641725"/>
          <p14:tracePt t="101399" x="5995988" y="3654425"/>
          <p14:tracePt t="101400" x="5957888" y="3654425"/>
          <p14:tracePt t="101415" x="5908675" y="3667125"/>
          <p14:tracePt t="101416" x="5870575" y="3667125"/>
          <p14:tracePt t="101432" x="5808663" y="3667125"/>
          <p14:tracePt t="101449" x="5757863" y="3667125"/>
          <p14:tracePt t="101466" x="5695950" y="3667125"/>
          <p14:tracePt t="101482" x="5657850" y="3667125"/>
          <p14:tracePt t="101499" x="5607050" y="3667125"/>
          <p14:tracePt t="101500" x="5583238" y="3667125"/>
          <p14:tracePt t="101516" x="5557838" y="3667125"/>
          <p14:tracePt t="101532" x="5519738" y="3667125"/>
          <p14:tracePt t="101549" x="5495925" y="3667125"/>
          <p14:tracePt t="101566" x="5470525" y="3667125"/>
          <p14:tracePt t="101582" x="5457825" y="3667125"/>
          <p14:tracePt t="101599" x="5432425" y="3667125"/>
          <p14:tracePt t="101616" x="5419725" y="3667125"/>
          <p14:tracePt t="104121" x="5445125" y="3667125"/>
          <p14:tracePt t="104128" x="5470525" y="3667125"/>
          <p14:tracePt t="104135" x="5507038" y="3667125"/>
          <p14:tracePt t="104149" x="5570538" y="3654425"/>
          <p14:tracePt t="104166" x="5757863" y="3616325"/>
          <p14:tracePt t="104183" x="6170613" y="3554413"/>
          <p14:tracePt t="104198" x="6421438" y="3490913"/>
          <p14:tracePt t="104215" x="6659563" y="3441700"/>
          <p14:tracePt t="104232" x="6834188" y="3416300"/>
          <p14:tracePt t="104249" x="6946900" y="3403600"/>
          <p14:tracePt t="104266" x="7021513" y="3378200"/>
          <p14:tracePt t="104282" x="7046913" y="3378200"/>
          <p14:tracePt t="104299" x="7059613" y="3378200"/>
          <p14:tracePt t="104335" x="7046913" y="3378200"/>
          <p14:tracePt t="104342" x="7010400" y="3378200"/>
          <p14:tracePt t="104350" x="6972300" y="3378200"/>
          <p14:tracePt t="104366" x="6846888" y="3378200"/>
          <p14:tracePt t="104382" x="6672263" y="3378200"/>
          <p14:tracePt t="104399" x="6472238" y="3378200"/>
          <p14:tracePt t="104416" x="6270625" y="3378200"/>
          <p14:tracePt t="104432" x="6146800" y="3378200"/>
          <p14:tracePt t="104448" x="6057900" y="3378200"/>
          <p14:tracePt t="104466" x="5970588" y="3403600"/>
          <p14:tracePt t="104482" x="5921375" y="3416300"/>
          <p14:tracePt t="104499" x="5895975" y="3429000"/>
          <p14:tracePt t="104516" x="5883275" y="3429000"/>
          <p14:tracePt t="104532" x="5870575" y="3441700"/>
          <p14:tracePt t="106289" x="5883275" y="3441700"/>
          <p14:tracePt t="106304" x="5895975" y="3441700"/>
          <p14:tracePt t="106312" x="5908675" y="3441700"/>
          <p14:tracePt t="106319" x="5932488" y="3441700"/>
          <p14:tracePt t="106332" x="5970588" y="3441700"/>
          <p14:tracePt t="106349" x="6083300" y="3416300"/>
          <p14:tracePt t="106366" x="6183313" y="3403600"/>
          <p14:tracePt t="106382" x="6346825" y="3390900"/>
          <p14:tracePt t="106399" x="6446838" y="3378200"/>
          <p14:tracePt t="106416" x="6559550" y="3367088"/>
          <p14:tracePt t="106432" x="6634163" y="3354388"/>
          <p14:tracePt t="106449" x="6708775" y="3341688"/>
          <p14:tracePt t="106465" x="6734175" y="3341688"/>
          <p14:tracePt t="106482" x="6746875" y="3341688"/>
          <p14:tracePt t="106499" x="6759575" y="3341688"/>
          <p14:tracePt t="106515" x="6772275" y="3341688"/>
          <p14:tracePt t="106879" x="6759575" y="3341688"/>
          <p14:tracePt t="106886" x="6746875" y="3341688"/>
          <p14:tracePt t="106893" x="6721475" y="3341688"/>
          <p14:tracePt t="106901" x="6696075" y="3354388"/>
          <p14:tracePt t="106915" x="6646863" y="3367088"/>
          <p14:tracePt t="106917" x="6608763" y="3367088"/>
          <p14:tracePt t="106933" x="6508750" y="3378200"/>
          <p14:tracePt t="106948" x="6346825" y="3390900"/>
          <p14:tracePt t="106965" x="6134100" y="3416300"/>
          <p14:tracePt t="106982" x="5957888" y="3416300"/>
          <p14:tracePt t="106999" x="5708650" y="3416300"/>
          <p14:tracePt t="107017" x="5383213" y="3416300"/>
          <p14:tracePt t="107032" x="5232400" y="3416300"/>
          <p14:tracePt t="107049" x="5132388" y="3416300"/>
          <p14:tracePt t="107065" x="5032375" y="3416300"/>
          <p14:tracePt t="107082" x="4956175" y="3416300"/>
          <p14:tracePt t="107099" x="4906963" y="3416300"/>
          <p14:tracePt t="107116" x="4881563" y="3416300"/>
          <p14:tracePt t="108419" x="4894263" y="3416300"/>
          <p14:tracePt t="108426" x="4906963" y="3416300"/>
          <p14:tracePt t="108433" x="4945063" y="3416300"/>
          <p14:tracePt t="108449" x="5019675" y="3416300"/>
          <p14:tracePt t="108466" x="5157788" y="3403600"/>
          <p14:tracePt t="108482" x="5345113" y="3378200"/>
          <p14:tracePt t="108499" x="5545138" y="3378200"/>
          <p14:tracePt t="108516" x="5695950" y="3367088"/>
          <p14:tracePt t="108533" x="5821363" y="3367088"/>
          <p14:tracePt t="108533" x="5870575" y="3367088"/>
          <p14:tracePt t="108549" x="5908675" y="3367088"/>
          <p14:tracePt t="108565" x="5945188" y="3367088"/>
          <p14:tracePt t="108582" x="5957888" y="3367088"/>
          <p14:tracePt t="108625" x="5945188" y="3367088"/>
          <p14:tracePt t="108633" x="5908675" y="3367088"/>
          <p14:tracePt t="108641" x="5845175" y="3367088"/>
          <p14:tracePt t="108649" x="5808663" y="3367088"/>
          <p14:tracePt t="108666" x="5695950" y="3367088"/>
          <p14:tracePt t="108682" x="5557838" y="3367088"/>
          <p14:tracePt t="108699" x="5419725" y="3378200"/>
          <p14:tracePt t="108716" x="5307013" y="3378200"/>
          <p14:tracePt t="108717" x="5232400" y="3378200"/>
          <p14:tracePt t="108732" x="5207000" y="3378200"/>
          <p14:tracePt t="108733" x="5181600" y="3378200"/>
          <p14:tracePt t="108749" x="5157788" y="3378200"/>
          <p14:tracePt t="108770" x="5145088" y="3378200"/>
          <p14:tracePt t="110043" x="5145088" y="3390900"/>
          <p14:tracePt t="110050" x="5132388" y="3390900"/>
          <p14:tracePt t="110074" x="5106988" y="3403600"/>
          <p14:tracePt t="110080" x="5106988" y="3416300"/>
          <p14:tracePt t="110089" x="5094288" y="3416300"/>
          <p14:tracePt t="110104" x="5068888" y="3416300"/>
          <p14:tracePt t="110116" x="5068888" y="3429000"/>
          <p14:tracePt t="110132" x="5045075" y="3429000"/>
          <p14:tracePt t="110149" x="5019675" y="3429000"/>
          <p14:tracePt t="110150" x="5006975" y="3429000"/>
          <p14:tracePt t="110165" x="4968875" y="3441700"/>
          <p14:tracePt t="110182" x="4919663" y="3441700"/>
          <p14:tracePt t="110199" x="4881563" y="3441700"/>
          <p14:tracePt t="110216" x="4819650" y="3441700"/>
          <p14:tracePt t="110232" x="4781550" y="3441700"/>
          <p14:tracePt t="110234" x="4756150" y="3441700"/>
          <p14:tracePt t="110249" x="4719638" y="3441700"/>
          <p14:tracePt t="110266" x="4694238" y="3441700"/>
          <p14:tracePt t="110282" x="4681538" y="3441700"/>
          <p14:tracePt t="110299" x="4656138" y="3441700"/>
          <p14:tracePt t="110316" x="4643438" y="3441700"/>
          <p14:tracePt t="110334" x="4630738" y="3441700"/>
          <p14:tracePt t="110380" x="4619625" y="3441700"/>
          <p14:tracePt t="110525" x="4606925" y="3441700"/>
          <p14:tracePt t="111766" x="4594225" y="3454400"/>
          <p14:tracePt t="111774" x="4568825" y="3454400"/>
          <p14:tracePt t="111782" x="4556125" y="3454400"/>
          <p14:tracePt t="111799" x="4494213" y="3454400"/>
          <p14:tracePt t="111816" x="4368800" y="3479800"/>
          <p14:tracePt t="111833" x="4181475" y="3490913"/>
          <p14:tracePt t="111849" x="4005263" y="3490913"/>
          <p14:tracePt t="111850" x="3917950" y="3490913"/>
          <p14:tracePt t="111866" x="3730625" y="3490913"/>
          <p14:tracePt t="111882" x="3567113" y="3490913"/>
          <p14:tracePt t="111899" x="3429000" y="3490913"/>
          <p14:tracePt t="111916" x="3305175" y="3490913"/>
          <p14:tracePt t="111932" x="3228975" y="3490913"/>
          <p14:tracePt t="111949" x="3167063" y="3490913"/>
          <p14:tracePt t="111966" x="3079750" y="3490913"/>
          <p14:tracePt t="111982" x="3028950" y="3490913"/>
          <p14:tracePt t="111999" x="2992438" y="3490913"/>
          <p14:tracePt t="112016" x="2967038" y="3490913"/>
          <p14:tracePt t="112032" x="2941638" y="3490913"/>
          <p14:tracePt t="112049" x="2928938" y="3490913"/>
          <p14:tracePt t="112065" x="2916238" y="3490913"/>
          <p14:tracePt t="112082" x="2903538" y="3490913"/>
          <p14:tracePt t="112104" x="2890838" y="3490913"/>
          <p14:tracePt t="112118" x="2879725" y="3490913"/>
          <p14:tracePt t="112132" x="2867025" y="3503613"/>
          <p14:tracePt t="112149" x="2854325" y="3503613"/>
          <p14:tracePt t="112165" x="2841625" y="3503613"/>
          <p14:tracePt t="112182" x="2816225" y="3516313"/>
          <p14:tracePt t="112198" x="2803525" y="3529013"/>
          <p14:tracePt t="112215" x="2778125" y="3529013"/>
          <p14:tracePt t="112232" x="2767013" y="3541713"/>
          <p14:tracePt t="112248" x="2754313" y="3541713"/>
          <p14:tracePt t="112654" x="2728913" y="3541713"/>
          <p14:tracePt t="112662" x="2716213" y="3541713"/>
          <p14:tracePt t="112670" x="2690813" y="3541713"/>
          <p14:tracePt t="112682" x="2667000" y="3554413"/>
          <p14:tracePt t="112699" x="2616200" y="3554413"/>
          <p14:tracePt t="112717" x="2528888" y="3579813"/>
          <p14:tracePt t="112732" x="2452688" y="3579813"/>
          <p14:tracePt t="112749" x="2378075" y="3590925"/>
          <p14:tracePt t="112766" x="2303463" y="3603625"/>
          <p14:tracePt t="112782" x="2228850" y="3603625"/>
          <p14:tracePt t="112799" x="2165350" y="3616325"/>
          <p14:tracePt t="112816" x="2065338" y="3616325"/>
          <p14:tracePt t="112832" x="2003425" y="3616325"/>
          <p14:tracePt t="112849" x="1939925" y="3629025"/>
          <p14:tracePt t="112865" x="1852613" y="3641725"/>
          <p14:tracePt t="112882" x="1778000" y="3654425"/>
          <p14:tracePt t="112899" x="1714500" y="3654425"/>
          <p14:tracePt t="112902" x="1701800" y="3654425"/>
          <p14:tracePt t="112916" x="1677988" y="3667125"/>
          <p14:tracePt t="112932" x="1652588" y="3667125"/>
          <p14:tracePt t="113766" x="1652588" y="3679825"/>
          <p14:tracePt t="113797" x="1665288" y="3679825"/>
          <p14:tracePt t="113804" x="1677988" y="3679825"/>
          <p14:tracePt t="113816" x="1701800" y="3692525"/>
          <p14:tracePt t="113833" x="1739900" y="3692525"/>
          <p14:tracePt t="113849" x="1801813" y="3703638"/>
          <p14:tracePt t="113850" x="1827213" y="3703638"/>
          <p14:tracePt t="113866" x="1890713" y="3703638"/>
          <p14:tracePt t="113882" x="1978025" y="3716338"/>
          <p14:tracePt t="113899" x="2052638" y="3741738"/>
          <p14:tracePt t="113916" x="2127250" y="3754438"/>
          <p14:tracePt t="113932" x="2239963" y="3792538"/>
          <p14:tracePt t="113949" x="2303463" y="3803650"/>
          <p14:tracePt t="113950" x="2328863" y="3816350"/>
          <p14:tracePt t="113966" x="2378075" y="3829050"/>
          <p14:tracePt t="113982" x="2403475" y="3841750"/>
          <p14:tracePt t="113999" x="2416175" y="3854450"/>
          <p14:tracePt t="114769" x="2428875" y="3854450"/>
          <p14:tracePt t="114793" x="2441575" y="3854450"/>
          <p14:tracePt t="114808" x="2452688" y="3854450"/>
          <p14:tracePt t="114815" x="2465388" y="3854450"/>
          <p14:tracePt t="114831" x="2490788" y="3867150"/>
          <p14:tracePt t="114846" x="2516188" y="3879850"/>
          <p14:tracePt t="114854" x="2528888" y="3879850"/>
          <p14:tracePt t="114865" x="2541588" y="3879850"/>
          <p14:tracePt t="114882" x="2578100" y="3892550"/>
          <p14:tracePt t="114899" x="2616200" y="3892550"/>
          <p14:tracePt t="114902" x="2641600" y="3905250"/>
          <p14:tracePt t="114916" x="2690813" y="3905250"/>
          <p14:tracePt t="114932" x="2728913" y="3905250"/>
          <p14:tracePt t="114949" x="2754313" y="3916363"/>
          <p14:tracePt t="114965" x="2778125" y="3916363"/>
          <p14:tracePt t="114982" x="2790825" y="3916363"/>
          <p14:tracePt t="114984" x="2803525" y="3916363"/>
          <p14:tracePt t="115014" x="2816225" y="3916363"/>
          <p14:tracePt t="115053" x="2828925" y="3916363"/>
          <p14:tracePt t="115099" x="2841625" y="3916363"/>
          <p14:tracePt t="115566" x="2841625" y="3929063"/>
          <p14:tracePt t="115573" x="2816225" y="3929063"/>
          <p14:tracePt t="115582" x="2790825" y="3941763"/>
          <p14:tracePt t="115599" x="2716213" y="3954463"/>
          <p14:tracePt t="115616" x="2628900" y="3967163"/>
          <p14:tracePt t="115633" x="2490788" y="3992563"/>
          <p14:tracePt t="115649" x="2365375" y="4017963"/>
          <p14:tracePt t="115651" x="2290763" y="4017963"/>
          <p14:tracePt t="115666" x="2190750" y="4041775"/>
          <p14:tracePt t="115682" x="2116138" y="4041775"/>
          <p14:tracePt t="115699" x="2078038" y="4041775"/>
          <p14:tracePt t="115716" x="2052638" y="4041775"/>
          <p14:tracePt t="115735" x="2039938" y="4041775"/>
          <p14:tracePt t="115750" x="2027238" y="4041775"/>
          <p14:tracePt t="115819" x="2039938" y="4054475"/>
          <p14:tracePt t="115827" x="2065338" y="4054475"/>
          <p14:tracePt t="115834" x="2103438" y="4054475"/>
          <p14:tracePt t="115849" x="2165350" y="4067175"/>
          <p14:tracePt t="115866" x="2265363" y="4067175"/>
          <p14:tracePt t="115882" x="2403475" y="4067175"/>
          <p14:tracePt t="115899" x="2516188" y="4067175"/>
          <p14:tracePt t="115916" x="2628900" y="4067175"/>
          <p14:tracePt t="115933" x="2690813" y="4067175"/>
          <p14:tracePt t="115934" x="2741613" y="4067175"/>
          <p14:tracePt t="115949" x="2754313" y="4067175"/>
          <p14:tracePt t="115966" x="2841625" y="4067175"/>
          <p14:tracePt t="115982" x="2854325" y="4067175"/>
          <p14:tracePt t="116302" x="2867025" y="4067175"/>
          <p14:tracePt t="116309" x="2879725" y="4067175"/>
          <p14:tracePt t="116317" x="2890838" y="4067175"/>
          <p14:tracePt t="116333" x="2928938" y="4054475"/>
          <p14:tracePt t="116349" x="3003550" y="4041775"/>
          <p14:tracePt t="116366" x="3092450" y="4017963"/>
          <p14:tracePt t="116382" x="3179763" y="4017963"/>
          <p14:tracePt t="116399" x="3254375" y="4005263"/>
          <p14:tracePt t="116415" x="3317875" y="4005263"/>
          <p14:tracePt t="116416" x="3341688" y="4005263"/>
          <p14:tracePt t="116433" x="3367088" y="4005263"/>
          <p14:tracePt t="116449" x="3392488" y="4005263"/>
          <p14:tracePt t="116466" x="3417888" y="4005263"/>
          <p14:tracePt t="116853" x="3405188" y="4005263"/>
          <p14:tracePt t="116861" x="3379788" y="4005263"/>
          <p14:tracePt t="116869" x="3341688" y="4005263"/>
          <p14:tracePt t="116882" x="3317875" y="4005263"/>
          <p14:tracePt t="116883" x="3267075" y="4005263"/>
          <p14:tracePt t="116899" x="3179763" y="4005263"/>
          <p14:tracePt t="116915" x="3054350" y="3992563"/>
          <p14:tracePt t="116933" x="2916238" y="3979863"/>
          <p14:tracePt t="116949" x="2816225" y="3979863"/>
          <p14:tracePt t="116966" x="2728913" y="3979863"/>
          <p14:tracePt t="116982" x="2654300" y="3967163"/>
          <p14:tracePt t="116983" x="2641600" y="3967163"/>
          <p14:tracePt t="116999" x="2603500" y="3967163"/>
          <p14:tracePt t="117016" x="2578100" y="3967163"/>
          <p14:tracePt t="117032" x="2565400" y="3967163"/>
          <p14:tracePt t="117049" x="2554288" y="3967163"/>
          <p14:tracePt t="117076" x="2541588" y="3967163"/>
          <p14:tracePt t="117113" x="2528888" y="3967163"/>
          <p14:tracePt t="117144" x="2516188" y="3967163"/>
          <p14:tracePt t="117159" x="2503488" y="3967163"/>
          <p14:tracePt t="117167" x="2490788" y="3967163"/>
          <p14:tracePt t="117174" x="2478088" y="3967163"/>
          <p14:tracePt t="117183" x="2465388" y="3967163"/>
          <p14:tracePt t="117199" x="2441575" y="3967163"/>
          <p14:tracePt t="117216" x="2428875" y="3967163"/>
          <p14:tracePt t="117232" x="2403475" y="3967163"/>
          <p14:tracePt t="117250" x="2390775" y="3967163"/>
          <p14:tracePt t="117267" x="2378075" y="3967163"/>
          <p14:tracePt t="117290" x="2365375" y="3967163"/>
          <p14:tracePt t="117313" x="2352675" y="3967163"/>
          <p14:tracePt t="117367" x="2339975" y="3967163"/>
          <p14:tracePt t="117482" x="2352675" y="3967163"/>
          <p14:tracePt t="117489" x="2365375" y="3967163"/>
          <p14:tracePt t="117499" x="2378075" y="3954463"/>
          <p14:tracePt t="117516" x="2441575" y="3929063"/>
          <p14:tracePt t="117532" x="2503488" y="3929063"/>
          <p14:tracePt t="117549" x="2565400" y="3929063"/>
          <p14:tracePt t="117566" x="2641600" y="3929063"/>
          <p14:tracePt t="117566" x="2678113" y="3929063"/>
          <p14:tracePt t="117582" x="2754313" y="3929063"/>
          <p14:tracePt t="117599" x="2828925" y="3929063"/>
          <p14:tracePt t="117615" x="2890838" y="3929063"/>
          <p14:tracePt t="117632" x="2928938" y="3929063"/>
          <p14:tracePt t="117649" x="2979738" y="3929063"/>
          <p14:tracePt t="117666" x="3028950" y="3941763"/>
          <p14:tracePt t="117682" x="3054350" y="3954463"/>
          <p14:tracePt t="117699" x="3092450" y="3954463"/>
          <p14:tracePt t="117716" x="3116263" y="3954463"/>
          <p14:tracePt t="117732" x="3141663" y="3954463"/>
          <p14:tracePt t="117749" x="3154363" y="3954463"/>
          <p14:tracePt t="117765" x="3167063" y="3954463"/>
          <p14:tracePt t="117782" x="3179763" y="3954463"/>
          <p14:tracePt t="117803" x="3192463" y="3954463"/>
          <p14:tracePt t="119718" x="3205163" y="3954463"/>
          <p14:tracePt t="119734" x="3228975" y="3954463"/>
          <p14:tracePt t="119742" x="3254375" y="3954463"/>
          <p14:tracePt t="119749" x="3305175" y="3941763"/>
          <p14:tracePt t="119766" x="3392488" y="3916363"/>
          <p14:tracePt t="119782" x="3517900" y="3892550"/>
          <p14:tracePt t="119799" x="3630613" y="3879850"/>
          <p14:tracePt t="119816" x="3730625" y="3867150"/>
          <p14:tracePt t="119833" x="3792538" y="3867150"/>
          <p14:tracePt t="119833" x="3830638" y="3867150"/>
          <p14:tracePt t="119849" x="3879850" y="3854450"/>
          <p14:tracePt t="119866" x="3905250" y="3854450"/>
          <p14:tracePt t="119882" x="3943350" y="3854450"/>
          <p14:tracePt t="119910" x="3956050" y="3854450"/>
          <p14:tracePt t="119918" x="3968750" y="3854450"/>
          <p14:tracePt t="119956" x="3979863" y="3854450"/>
          <p14:tracePt t="123098" x="3992563" y="3854450"/>
          <p14:tracePt t="123105" x="4017963" y="3854450"/>
          <p14:tracePt t="123115" x="4030663" y="3854450"/>
          <p14:tracePt t="123132" x="4105275" y="3854450"/>
          <p14:tracePt t="123151" x="4294188" y="3841750"/>
          <p14:tracePt t="123166" x="4430713" y="3829050"/>
          <p14:tracePt t="123182" x="4530725" y="3829050"/>
          <p14:tracePt t="123199" x="4630738" y="3829050"/>
          <p14:tracePt t="123216" x="4706938" y="3829050"/>
          <p14:tracePt t="123232" x="4756150" y="3829050"/>
          <p14:tracePt t="123249" x="4781550" y="3829050"/>
          <p14:tracePt t="123251" x="4806950" y="3829050"/>
          <p14:tracePt t="123266" x="4819650" y="3829050"/>
          <p14:tracePt t="123283" x="4832350" y="3829050"/>
          <p14:tracePt t="123299" x="4843463" y="3829050"/>
          <p14:tracePt t="123328" x="4856163" y="3829050"/>
          <p14:tracePt t="123404" x="4832350" y="3829050"/>
          <p14:tracePt t="123412" x="4819650" y="3841750"/>
          <p14:tracePt t="123419" x="4806950" y="3841750"/>
          <p14:tracePt t="123433" x="4781550" y="3841750"/>
          <p14:tracePt t="123434" x="4768850" y="3841750"/>
          <p14:tracePt t="123449" x="4756150" y="3854450"/>
          <p14:tracePt t="123450" x="4732338" y="3854450"/>
          <p14:tracePt t="123466" x="4694238" y="3854450"/>
          <p14:tracePt t="123482" x="4656138" y="3854450"/>
          <p14:tracePt t="123499" x="4643438" y="3854450"/>
          <p14:tracePt t="123516" x="4630738" y="3854450"/>
          <p14:tracePt t="123533" x="4619625" y="3854450"/>
          <p14:tracePt t="123557" x="4606925" y="3854450"/>
          <p14:tracePt t="123711" x="4619625" y="3854450"/>
          <p14:tracePt t="123718" x="4643438" y="3854450"/>
          <p14:tracePt t="123726" x="4656138" y="3854450"/>
          <p14:tracePt t="123733" x="4668838" y="3854450"/>
          <p14:tracePt t="123749" x="4732338" y="3854450"/>
          <p14:tracePt t="123766" x="4806950" y="3854450"/>
          <p14:tracePt t="123782" x="4881563" y="3854450"/>
          <p14:tracePt t="123799" x="4945063" y="3867150"/>
          <p14:tracePt t="123816" x="4994275" y="3867150"/>
          <p14:tracePt t="123833" x="5032375" y="3867150"/>
          <p14:tracePt t="123833" x="5068888" y="3867150"/>
          <p14:tracePt t="123849" x="5106988" y="3867150"/>
          <p14:tracePt t="123866" x="5132388" y="3867150"/>
          <p14:tracePt t="124323" x="5145088" y="3867150"/>
          <p14:tracePt t="124332" x="5157788" y="3867150"/>
          <p14:tracePt t="124347" x="5170488" y="3867150"/>
          <p14:tracePt t="124354" x="5207000" y="3867150"/>
          <p14:tracePt t="124365" x="5245100" y="3867150"/>
          <p14:tracePt t="124382" x="5319713" y="3867150"/>
          <p14:tracePt t="124399" x="5394325" y="3867150"/>
          <p14:tracePt t="124400" x="5445125" y="3867150"/>
          <p14:tracePt t="124416" x="5532438" y="3867150"/>
          <p14:tracePt t="124432" x="5645150" y="3867150"/>
          <p14:tracePt t="124449" x="5719763" y="3867150"/>
          <p14:tracePt t="124466" x="5808663" y="3867150"/>
          <p14:tracePt t="124483" x="5845175" y="3867150"/>
          <p14:tracePt t="124484" x="5857875" y="3867150"/>
          <p14:tracePt t="124499" x="5870575" y="3867150"/>
          <p14:tracePt t="124516" x="5883275" y="3867150"/>
          <p14:tracePt t="124959" x="5908675" y="3867150"/>
          <p14:tracePt t="124967" x="5932488" y="3867150"/>
          <p14:tracePt t="124975" x="5957888" y="3867150"/>
          <p14:tracePt t="124983" x="5970588" y="3867150"/>
          <p14:tracePt t="124999" x="6045200" y="3867150"/>
          <p14:tracePt t="125015" x="6146800" y="3854450"/>
          <p14:tracePt t="125032" x="6270625" y="3854450"/>
          <p14:tracePt t="125049" x="6396038" y="3841750"/>
          <p14:tracePt t="125066" x="6521450" y="3841750"/>
          <p14:tracePt t="125082" x="6559550" y="3841750"/>
          <p14:tracePt t="125099" x="6596063" y="3841750"/>
          <p14:tracePt t="125116" x="6608763" y="3841750"/>
          <p14:tracePt t="125443" x="6634163" y="3841750"/>
          <p14:tracePt t="125450" x="6646863" y="3841750"/>
          <p14:tracePt t="125458" x="6672263" y="3829050"/>
          <p14:tracePt t="125465" x="6708775" y="3829050"/>
          <p14:tracePt t="125483" x="6784975" y="3829050"/>
          <p14:tracePt t="125499" x="6884988" y="3829050"/>
          <p14:tracePt t="125516" x="6972300" y="3829050"/>
          <p14:tracePt t="125532" x="7046913" y="3816350"/>
          <p14:tracePt t="125549" x="7097713" y="3816350"/>
          <p14:tracePt t="125566" x="7123113" y="3816350"/>
          <p14:tracePt t="125582" x="7134225" y="3816350"/>
          <p14:tracePt t="125599" x="7146925" y="3816350"/>
          <p14:tracePt t="125657" x="7123113" y="3816350"/>
          <p14:tracePt t="125664" x="7085013" y="3816350"/>
          <p14:tracePt t="125672" x="7046913" y="3816350"/>
          <p14:tracePt t="125682" x="7010400" y="3816350"/>
          <p14:tracePt t="125699" x="6884988" y="3816350"/>
          <p14:tracePt t="125716" x="6734175" y="3792538"/>
          <p14:tracePt t="125733" x="6496050" y="3767138"/>
          <p14:tracePt t="125749" x="6383338" y="3754438"/>
          <p14:tracePt t="125766" x="6296025" y="3754438"/>
          <p14:tracePt t="125782" x="6246813" y="3754438"/>
          <p14:tracePt t="125799" x="6221413" y="3754438"/>
          <p14:tracePt t="125816" x="6196013" y="3754438"/>
          <p14:tracePt t="125833" x="6170613" y="3754438"/>
          <p14:tracePt t="126285" x="6146800" y="3754438"/>
          <p14:tracePt t="126292" x="6108700" y="3754438"/>
          <p14:tracePt t="126300" x="6057900" y="3754438"/>
          <p14:tracePt t="126317" x="5932488" y="3754438"/>
          <p14:tracePt t="126332" x="5783263" y="3754438"/>
          <p14:tracePt t="126349" x="5657850" y="3754438"/>
          <p14:tracePt t="126366" x="5557838" y="3754438"/>
          <p14:tracePt t="126383" x="5457825" y="3754438"/>
          <p14:tracePt t="126384" x="5407025" y="3754438"/>
          <p14:tracePt t="126400" x="5319713" y="3754438"/>
          <p14:tracePt t="126416" x="5257800" y="3754438"/>
          <p14:tracePt t="126432" x="5207000" y="3754438"/>
          <p14:tracePt t="126449" x="5181600" y="3754438"/>
          <p14:tracePt t="126466" x="5157788" y="3754438"/>
          <p14:tracePt t="126483" x="5145088" y="3754438"/>
          <p14:tracePt t="126499" x="5132388" y="3754438"/>
          <p14:tracePt t="126629" x="5145088" y="3754438"/>
          <p14:tracePt t="126637" x="5181600" y="3754438"/>
          <p14:tracePt t="126645" x="5219700" y="3754438"/>
          <p14:tracePt t="126652" x="5270500" y="3754438"/>
          <p14:tracePt t="126665" x="5319713" y="3754438"/>
          <p14:tracePt t="126683" x="5519738" y="3741738"/>
          <p14:tracePt t="126699" x="5619750" y="3741738"/>
          <p14:tracePt t="126716" x="5695950" y="3741738"/>
          <p14:tracePt t="126732" x="5732463" y="3741738"/>
          <p14:tracePt t="126749" x="5757863" y="3741738"/>
          <p14:tracePt t="127120" x="5770563" y="3741738"/>
          <p14:tracePt t="127127" x="5783263" y="3741738"/>
          <p14:tracePt t="127135" x="5795963" y="3741738"/>
          <p14:tracePt t="127149" x="5832475" y="3741738"/>
          <p14:tracePt t="127166" x="5995988" y="3729038"/>
          <p14:tracePt t="127182" x="6170613" y="3716338"/>
          <p14:tracePt t="127200" x="6346825" y="3716338"/>
          <p14:tracePt t="127216" x="6483350" y="3716338"/>
          <p14:tracePt t="127232" x="6596063" y="3716338"/>
          <p14:tracePt t="127235" x="6621463" y="3716338"/>
          <p14:tracePt t="127249" x="6646863" y="3716338"/>
          <p14:tracePt t="127250" x="6659563" y="3716338"/>
          <p14:tracePt t="127266" x="6684963" y="3716338"/>
          <p14:tracePt t="127327" x="6659563" y="3729038"/>
          <p14:tracePt t="127334" x="6621463" y="3741738"/>
          <p14:tracePt t="127342" x="6584950" y="3741738"/>
          <p14:tracePt t="127350" x="6534150" y="3754438"/>
          <p14:tracePt t="127366" x="6383338" y="3754438"/>
          <p14:tracePt t="127382" x="6157913" y="3767138"/>
          <p14:tracePt t="127399" x="5957888" y="3767138"/>
          <p14:tracePt t="127416" x="5795963" y="3779838"/>
          <p14:tracePt t="127433" x="5670550" y="3779838"/>
          <p14:tracePt t="127449" x="5557838" y="3779838"/>
          <p14:tracePt t="127466" x="5507038" y="3792538"/>
          <p14:tracePt t="127482" x="5483225" y="3792538"/>
          <p14:tracePt t="127499" x="5470525" y="3792538"/>
          <p14:tracePt t="127971" x="5457825" y="3803650"/>
          <p14:tracePt t="127978" x="5432425" y="3803650"/>
          <p14:tracePt t="127985" x="5394325" y="3816350"/>
          <p14:tracePt t="127999" x="5357813" y="3841750"/>
          <p14:tracePt t="128016" x="5194300" y="3879850"/>
          <p14:tracePt t="128032" x="5019675" y="3905250"/>
          <p14:tracePt t="128049" x="4843463" y="3929063"/>
          <p14:tracePt t="128066" x="4668838" y="3941763"/>
          <p14:tracePt t="128083" x="4481513" y="3941763"/>
          <p14:tracePt t="128099" x="4343400" y="3954463"/>
          <p14:tracePt t="128100" x="4294188" y="3954463"/>
          <p14:tracePt t="128116" x="4205288" y="3954463"/>
          <p14:tracePt t="128133" x="4143375" y="3954463"/>
          <p14:tracePt t="128149" x="4092575" y="3954463"/>
          <p14:tracePt t="128166" x="4068763" y="3954463"/>
          <p14:tracePt t="128182" x="4043363" y="3954463"/>
          <p14:tracePt t="128199" x="4030663" y="3954463"/>
          <p14:tracePt t="129641" x="4017963" y="3954463"/>
          <p14:tracePt t="129649" x="4005263" y="3954463"/>
          <p14:tracePt t="129656" x="3992563" y="3954463"/>
          <p14:tracePt t="129666" x="3979863" y="3954463"/>
          <p14:tracePt t="129682" x="3930650" y="3954463"/>
          <p14:tracePt t="129700" x="3856038" y="3954463"/>
          <p14:tracePt t="129716" x="3756025" y="3954463"/>
          <p14:tracePt t="129717" x="3679825" y="3954463"/>
          <p14:tracePt t="129733" x="3530600" y="3954463"/>
          <p14:tracePt t="129749" x="3379788" y="3954463"/>
          <p14:tracePt t="129766" x="3216275" y="3929063"/>
          <p14:tracePt t="129782" x="3128963" y="3929063"/>
          <p14:tracePt t="129799" x="3054350" y="3929063"/>
          <p14:tracePt t="129816" x="3003550" y="3929063"/>
          <p14:tracePt t="129817" x="2992438" y="3929063"/>
          <p14:tracePt t="129833" x="2967038" y="3929063"/>
          <p14:tracePt t="129855" x="2954338" y="3929063"/>
          <p14:tracePt t="130721" x="2941638" y="3929063"/>
          <p14:tracePt t="130729" x="2916238" y="3929063"/>
          <p14:tracePt t="130736" x="2903538" y="3941763"/>
          <p14:tracePt t="130749" x="2879725" y="3941763"/>
          <p14:tracePt t="130766" x="2778125" y="3941763"/>
          <p14:tracePt t="130783" x="2716213" y="3954463"/>
          <p14:tracePt t="130799" x="2628900" y="3954463"/>
          <p14:tracePt t="130816" x="2541588" y="3967163"/>
          <p14:tracePt t="130833" x="2403475" y="3967163"/>
          <p14:tracePt t="130850" x="2290763" y="3967163"/>
          <p14:tracePt t="130851" x="2239963" y="3967163"/>
          <p14:tracePt t="130867" x="2165350" y="3967163"/>
          <p14:tracePt t="130882" x="2090738" y="3967163"/>
          <p14:tracePt t="130899" x="2052638" y="3967163"/>
          <p14:tracePt t="130916" x="2014538" y="3979863"/>
          <p14:tracePt t="130933" x="1965325" y="3979863"/>
          <p14:tracePt t="130949" x="1939925" y="3979863"/>
          <p14:tracePt t="130966" x="1903413" y="3979863"/>
          <p14:tracePt t="130982" x="1890713" y="3979863"/>
          <p14:tracePt t="130999" x="1878013" y="3979863"/>
          <p14:tracePt t="131019" x="1865313" y="3979863"/>
          <p14:tracePt t="131035" x="1852613" y="3992563"/>
          <p14:tracePt t="131058" x="1839913" y="3992563"/>
          <p14:tracePt t="131081" x="1827213" y="3992563"/>
          <p14:tracePt t="131104" x="1814513" y="3992563"/>
          <p14:tracePt t="131525" x="1839913" y="3992563"/>
          <p14:tracePt t="131533" x="1852613" y="3992563"/>
          <p14:tracePt t="131540" x="1878013" y="3992563"/>
          <p14:tracePt t="131549" x="1927225" y="3954463"/>
          <p14:tracePt t="131566" x="2003425" y="3905250"/>
          <p14:tracePt t="131582" x="2127250" y="3841750"/>
          <p14:tracePt t="131599" x="2278063" y="3754438"/>
          <p14:tracePt t="131616" x="2403475" y="3692525"/>
          <p14:tracePt t="131634" x="2516188" y="3629025"/>
          <p14:tracePt t="131649" x="2565400" y="3603625"/>
          <p14:tracePt t="131666" x="2590800" y="3579813"/>
          <p14:tracePt t="131683" x="2603500" y="3579813"/>
          <p14:tracePt t="131699" x="2616200" y="3567113"/>
          <p14:tracePt t="131733" x="2603500" y="3567113"/>
          <p14:tracePt t="131740" x="2578100" y="3554413"/>
          <p14:tracePt t="131749" x="2554288" y="3554413"/>
          <p14:tracePt t="131766" x="2490788" y="3554413"/>
          <p14:tracePt t="131782" x="2441575" y="3554413"/>
          <p14:tracePt t="131799" x="2378075" y="3554413"/>
          <p14:tracePt t="131816" x="2303463" y="3554413"/>
          <p14:tracePt t="131833" x="2278063" y="3554413"/>
          <p14:tracePt t="131849" x="2252663" y="3554413"/>
          <p14:tracePt t="131866" x="2239963" y="3554413"/>
          <p14:tracePt t="132828" x="2228850" y="3567113"/>
          <p14:tracePt t="132836" x="2216150" y="3579813"/>
          <p14:tracePt t="132843" x="2190750" y="3579813"/>
          <p14:tracePt t="132850" x="2165350" y="3603625"/>
          <p14:tracePt t="132866" x="2078038" y="3654425"/>
          <p14:tracePt t="132883" x="1978025" y="3716338"/>
          <p14:tracePt t="132899" x="1865313" y="3803650"/>
          <p14:tracePt t="132916" x="1752600" y="3867150"/>
          <p14:tracePt t="132933" x="1639888" y="3954463"/>
          <p14:tracePt t="132949" x="1527175" y="4017963"/>
          <p14:tracePt t="132966" x="1389063" y="4092575"/>
          <p14:tracePt t="132982" x="1327150" y="4129088"/>
          <p14:tracePt t="132999" x="1263650" y="4167188"/>
          <p14:tracePt t="133016" x="1227138" y="4192588"/>
          <p14:tracePt t="133033" x="1176338" y="4217988"/>
          <p14:tracePt t="133050" x="1127125" y="4254500"/>
          <p14:tracePt t="133065" x="1114425" y="4254500"/>
          <p14:tracePt t="133066" x="1101725" y="4267200"/>
          <p14:tracePt t="133082" x="1076325" y="4279900"/>
          <p14:tracePt t="133099" x="1076325" y="4292600"/>
          <p14:tracePt t="133116" x="1063625" y="4292600"/>
          <p14:tracePt t="133472" x="1076325" y="4292600"/>
          <p14:tracePt t="133479" x="1089025" y="4292600"/>
          <p14:tracePt t="133486" x="1101725" y="4292600"/>
          <p14:tracePt t="133499" x="1127125" y="4292600"/>
          <p14:tracePt t="133516" x="1150938" y="4292600"/>
          <p14:tracePt t="133517" x="1176338" y="4292600"/>
          <p14:tracePt t="133533" x="1252538" y="4305300"/>
          <p14:tracePt t="133549" x="1339850" y="4330700"/>
          <p14:tracePt t="133566" x="1427163" y="4341813"/>
          <p14:tracePt t="133582" x="1501775" y="4367213"/>
          <p14:tracePt t="133599" x="1577975" y="4379913"/>
          <p14:tracePt t="133616" x="1652588" y="4418013"/>
          <p14:tracePt t="133633" x="1677988" y="4418013"/>
          <p14:tracePt t="133649" x="1714500" y="4430713"/>
          <p14:tracePt t="133977" x="1727200" y="4430713"/>
          <p14:tracePt t="133993" x="1739900" y="4430713"/>
          <p14:tracePt t="134000" x="1752600" y="4430713"/>
          <p14:tracePt t="134008" x="1765300" y="4430713"/>
          <p14:tracePt t="134016" x="1801813" y="4430713"/>
          <p14:tracePt t="134032" x="1865313" y="4430713"/>
          <p14:tracePt t="134049" x="1952625" y="4430713"/>
          <p14:tracePt t="134066" x="2027238" y="4430713"/>
          <p14:tracePt t="134083" x="2116138" y="4430713"/>
          <p14:tracePt t="134099" x="2228850" y="4430713"/>
          <p14:tracePt t="134116" x="2278063" y="4430713"/>
          <p14:tracePt t="134132" x="2316163" y="4430713"/>
          <p14:tracePt t="134149" x="2339975" y="4430713"/>
          <p14:tracePt t="134429" x="2352675" y="4430713"/>
          <p14:tracePt t="134436" x="2365375" y="4430713"/>
          <p14:tracePt t="134444" x="2378075" y="4430713"/>
          <p14:tracePt t="134451" x="2416175" y="4430713"/>
          <p14:tracePt t="134466" x="2452688" y="4430713"/>
          <p14:tracePt t="134467" x="2503488" y="4430713"/>
          <p14:tracePt t="134483" x="2590800" y="4430713"/>
          <p14:tracePt t="134499" x="2678113" y="4430713"/>
          <p14:tracePt t="134516" x="2803525" y="4430713"/>
          <p14:tracePt t="134532" x="2890838" y="4430713"/>
          <p14:tracePt t="134549" x="2967038" y="4430713"/>
          <p14:tracePt t="134566" x="3028950" y="4430713"/>
          <p14:tracePt t="134583" x="3103563" y="4443413"/>
          <p14:tracePt t="134599" x="3128963" y="4443413"/>
          <p14:tracePt t="134616" x="3154363" y="4443413"/>
          <p14:tracePt t="134633" x="3167063" y="4454525"/>
          <p14:tracePt t="136521" x="3179763" y="4454525"/>
          <p14:tracePt t="136536" x="3205163" y="4454525"/>
          <p14:tracePt t="136544" x="3228975" y="4454525"/>
          <p14:tracePt t="136551" x="3267075" y="4454525"/>
          <p14:tracePt t="136566" x="3354388" y="4467225"/>
          <p14:tracePt t="136583" x="3467100" y="4479925"/>
          <p14:tracePt t="136599" x="3567113" y="4492625"/>
          <p14:tracePt t="136616" x="3692525" y="4505325"/>
          <p14:tracePt t="136633" x="3792538" y="4518025"/>
          <p14:tracePt t="136649" x="3867150" y="4530725"/>
          <p14:tracePt t="136667" x="3956050" y="4543425"/>
          <p14:tracePt t="136683" x="3992563" y="4554538"/>
          <p14:tracePt t="136699" x="4017963" y="4554538"/>
          <p14:tracePt t="136716" x="4030663" y="4554538"/>
          <p14:tracePt t="140643" x="4030663" y="4567238"/>
          <p14:tracePt t="140658" x="4030663" y="4579938"/>
          <p14:tracePt t="140666" x="4030663" y="4592638"/>
          <p14:tracePt t="140673" x="4005263" y="4592638"/>
          <p14:tracePt t="140683" x="3992563" y="4605338"/>
          <p14:tracePt t="140699" x="3968750" y="4643438"/>
          <p14:tracePt t="140716" x="3905250" y="4667250"/>
          <p14:tracePt t="140733" x="3830638" y="4692650"/>
          <p14:tracePt t="140734" x="3779838" y="4718050"/>
          <p14:tracePt t="140750" x="3654425" y="4756150"/>
          <p14:tracePt t="140766" x="3541713" y="4768850"/>
          <p14:tracePt t="140783" x="3392488" y="4792663"/>
          <p14:tracePt t="140799" x="3279775" y="4792663"/>
          <p14:tracePt t="140816" x="3116263" y="4792663"/>
          <p14:tracePt t="140833" x="2967038" y="4792663"/>
          <p14:tracePt t="140834" x="2916238" y="4792663"/>
          <p14:tracePt t="140850" x="2778125" y="4792663"/>
          <p14:tracePt t="140866" x="2654300" y="4805363"/>
          <p14:tracePt t="140883" x="2554288" y="4818063"/>
          <p14:tracePt t="140899" x="2452688" y="4843463"/>
          <p14:tracePt t="140917" x="2378075" y="4856163"/>
          <p14:tracePt t="140932" x="2328863" y="4868863"/>
          <p14:tracePt t="140949" x="2290763" y="4879975"/>
          <p14:tracePt t="140966" x="2278063" y="4879975"/>
          <p14:tracePt t="141968" x="2290763" y="4879975"/>
          <p14:tracePt t="141983" x="2303463" y="4879975"/>
          <p14:tracePt t="141991" x="2328863" y="4879975"/>
          <p14:tracePt t="141999" x="2352675" y="4879975"/>
          <p14:tracePt t="142016" x="2403475" y="4879975"/>
          <p14:tracePt t="142033" x="2478088" y="4879975"/>
          <p14:tracePt t="142050" x="2590800" y="4879975"/>
          <p14:tracePt t="142066" x="2703513" y="4879975"/>
          <p14:tracePt t="142068" x="2754313" y="4879975"/>
          <p14:tracePt t="142083" x="2828925" y="4879975"/>
          <p14:tracePt t="142099" x="2890838" y="4892675"/>
          <p14:tracePt t="142116" x="2954338" y="4905375"/>
          <p14:tracePt t="142133" x="3016250" y="4918075"/>
          <p14:tracePt t="142149" x="3054350" y="4918075"/>
          <p14:tracePt t="142166" x="3079750" y="4918075"/>
          <p14:tracePt t="143861" x="3092450" y="4918075"/>
          <p14:tracePt t="143868" x="3103563" y="4918075"/>
          <p14:tracePt t="143876" x="3116263" y="4918075"/>
          <p14:tracePt t="143883" x="3141663" y="4918075"/>
          <p14:tracePt t="143899" x="3205163" y="4930775"/>
          <p14:tracePt t="143916" x="3305175" y="4930775"/>
          <p14:tracePt t="143933" x="3429000" y="4943475"/>
          <p14:tracePt t="143949" x="3541713" y="4956175"/>
          <p14:tracePt t="143966" x="3667125" y="4981575"/>
          <p14:tracePt t="143983" x="3805238" y="4992688"/>
          <p14:tracePt t="143999" x="3892550" y="5005388"/>
          <p14:tracePt t="144016" x="3943350" y="5005388"/>
          <p14:tracePt t="144033" x="3992563" y="5005388"/>
          <p14:tracePt t="146979" x="3979863" y="5005388"/>
          <p14:tracePt t="146986" x="3956050" y="5018088"/>
          <p14:tracePt t="146994" x="3943350" y="5018088"/>
          <p14:tracePt t="147002" x="3917950" y="5018088"/>
          <p14:tracePt t="147016" x="3892550" y="5018088"/>
          <p14:tracePt t="147017" x="3867150" y="5018088"/>
          <p14:tracePt t="147033" x="3805238" y="5018088"/>
          <p14:tracePt t="147049" x="3743325" y="5018088"/>
          <p14:tracePt t="147066" x="3643313" y="5030788"/>
          <p14:tracePt t="147083" x="3479800" y="5030788"/>
          <p14:tracePt t="147099" x="3305175" y="5030788"/>
          <p14:tracePt t="147116" x="3116263" y="5030788"/>
          <p14:tracePt t="147133" x="2841625" y="5030788"/>
          <p14:tracePt t="147149" x="2628900" y="5043488"/>
          <p14:tracePt t="147166" x="2478088" y="5056188"/>
          <p14:tracePt t="147183" x="2352675" y="5056188"/>
          <p14:tracePt t="147200" x="2239963" y="5081588"/>
          <p14:tracePt t="147201" x="2178050" y="5081588"/>
          <p14:tracePt t="147216" x="2103438" y="5081588"/>
          <p14:tracePt t="147233" x="2039938" y="5105400"/>
          <p14:tracePt t="147250" x="2003425" y="5105400"/>
          <p14:tracePt t="147266" x="1990725" y="5105400"/>
          <p14:tracePt t="147684" x="1965325" y="5105400"/>
          <p14:tracePt t="147700" x="1952625" y="5105400"/>
          <p14:tracePt t="147707" x="1927225" y="5105400"/>
          <p14:tracePt t="147716" x="1903413" y="5105400"/>
          <p14:tracePt t="147732" x="1865313" y="5105400"/>
          <p14:tracePt t="147750" x="1814513" y="5105400"/>
          <p14:tracePt t="147767" x="1752600" y="5105400"/>
          <p14:tracePt t="147768" x="1714500" y="5105400"/>
          <p14:tracePt t="147783" x="1677988" y="5105400"/>
          <p14:tracePt t="147784" x="1639888" y="5105400"/>
          <p14:tracePt t="147799" x="1565275" y="5105400"/>
          <p14:tracePt t="147816" x="1501775" y="5105400"/>
          <p14:tracePt t="147833" x="1452563" y="5105400"/>
          <p14:tracePt t="147850" x="1414463" y="5105400"/>
          <p14:tracePt t="147866" x="1376363" y="5105400"/>
          <p14:tracePt t="147869" x="1363663" y="5105400"/>
          <p14:tracePt t="147885" x="1352550" y="5105400"/>
          <p14:tracePt t="147899" x="1327150" y="5105400"/>
          <p14:tracePt t="147921" x="1314450" y="5105400"/>
          <p14:tracePt t="148320" x="1339850" y="5105400"/>
          <p14:tracePt t="148328" x="1352550" y="5105400"/>
          <p14:tracePt t="148335" x="1376363" y="5105400"/>
          <p14:tracePt t="148350" x="1414463" y="5105400"/>
          <p14:tracePt t="148366" x="1501775" y="5105400"/>
          <p14:tracePt t="148383" x="1639888" y="5105400"/>
          <p14:tracePt t="148399" x="1801813" y="5118100"/>
          <p14:tracePt t="148416" x="1914525" y="5118100"/>
          <p14:tracePt t="148433" x="2052638" y="5130800"/>
          <p14:tracePt t="148434" x="2116138" y="5143500"/>
          <p14:tracePt t="148449" x="2165350" y="5143500"/>
          <p14:tracePt t="148466" x="2278063" y="5168900"/>
          <p14:tracePt t="148482" x="2339975" y="5181600"/>
          <p14:tracePt t="148499" x="2365375" y="5194300"/>
          <p14:tracePt t="154502" x="2378075" y="5194300"/>
          <p14:tracePt t="154511" x="2403475" y="5194300"/>
          <p14:tracePt t="154518" x="2428875" y="5181600"/>
          <p14:tracePt t="154533" x="2490788" y="5130800"/>
          <p14:tracePt t="154549" x="2590800" y="5081588"/>
          <p14:tracePt t="154566" x="2741613" y="4992688"/>
          <p14:tracePt t="154583" x="2903538" y="4918075"/>
          <p14:tracePt t="154600" x="3028950" y="4843463"/>
          <p14:tracePt t="154616" x="3116263" y="4792663"/>
          <p14:tracePt t="154633" x="3179763" y="4743450"/>
          <p14:tracePt t="154649" x="3192463" y="4718050"/>
          <p14:tracePt t="154666" x="3192463" y="4679950"/>
          <p14:tracePt t="154683" x="3192463" y="4667250"/>
          <p14:tracePt t="154700" x="3192463" y="4643438"/>
          <p14:tracePt t="154716" x="3116263" y="4630738"/>
          <p14:tracePt t="154717" x="3067050" y="4618038"/>
          <p14:tracePt t="154733" x="3016250" y="4618038"/>
          <p14:tracePt t="154733" x="2979738" y="4618038"/>
          <p14:tracePt t="154749" x="2854325" y="4618038"/>
          <p14:tracePt t="154766" x="2741613" y="4618038"/>
          <p14:tracePt t="154783" x="2654300" y="4618038"/>
          <p14:tracePt t="154799" x="2590800" y="4618038"/>
          <p14:tracePt t="154816" x="2554288" y="4643438"/>
          <p14:tracePt t="154817" x="2541588" y="4643438"/>
          <p14:tracePt t="154833" x="2528888" y="4643438"/>
          <p14:tracePt t="155736" x="2541588" y="4643438"/>
          <p14:tracePt t="155744" x="2554288" y="4643438"/>
          <p14:tracePt t="155752" x="2590800" y="4618038"/>
          <p14:tracePt t="155767" x="2690813" y="4567238"/>
          <p14:tracePt t="155783" x="2841625" y="4454525"/>
          <p14:tracePt t="155799" x="3028950" y="4318000"/>
          <p14:tracePt t="155816" x="3241675" y="4154488"/>
          <p14:tracePt t="155833" x="3429000" y="4029075"/>
          <p14:tracePt t="155850" x="3579813" y="3916363"/>
          <p14:tracePt t="155866" x="3667125" y="3841750"/>
          <p14:tracePt t="155883" x="3743325" y="3779838"/>
          <p14:tracePt t="155900" x="3767138" y="3767138"/>
          <p14:tracePt t="155916" x="3779838" y="3754438"/>
          <p14:tracePt t="155934" x="3792538" y="3741738"/>
          <p14:tracePt t="155949" x="3792538" y="3729038"/>
          <p14:tracePt t="155974" x="3779838" y="3716338"/>
          <p14:tracePt t="155983" x="3767138" y="3716338"/>
          <p14:tracePt t="156000" x="3705225" y="3716338"/>
          <p14:tracePt t="156016" x="3643313" y="3716338"/>
          <p14:tracePt t="156033" x="3592513" y="3716338"/>
          <p14:tracePt t="156050" x="3567113" y="3716338"/>
          <p14:tracePt t="157208" x="3579813" y="3703638"/>
          <p14:tracePt t="157216" x="3605213" y="3692525"/>
          <p14:tracePt t="157222" x="3630613" y="3679825"/>
          <p14:tracePt t="157233" x="3679825" y="3654425"/>
          <p14:tracePt t="157249" x="3779838" y="3590925"/>
          <p14:tracePt t="157266" x="3917950" y="3490913"/>
          <p14:tracePt t="157283" x="4043363" y="3403600"/>
          <p14:tracePt t="157300" x="4256088" y="3241675"/>
          <p14:tracePt t="157316" x="4381500" y="3165475"/>
          <p14:tracePt t="157333" x="4456113" y="3103563"/>
          <p14:tracePt t="157349" x="4506913" y="3054350"/>
          <p14:tracePt t="157366" x="4530725" y="3028950"/>
          <p14:tracePt t="157383" x="4543425" y="2990850"/>
          <p14:tracePt t="157400" x="4543425" y="2978150"/>
          <p14:tracePt t="157416" x="4543425" y="2952750"/>
          <p14:tracePt t="157433" x="4506913" y="2928938"/>
          <p14:tracePt t="157450" x="4430713" y="2916238"/>
          <p14:tracePt t="157467" x="4330700" y="2916238"/>
          <p14:tracePt t="157468" x="4230688" y="2916238"/>
          <p14:tracePt t="157483" x="4168775" y="2916238"/>
          <p14:tracePt t="157484" x="4092575" y="2916238"/>
          <p14:tracePt t="157500" x="3979863" y="2916238"/>
          <p14:tracePt t="157516" x="3905250" y="2916238"/>
          <p14:tracePt t="157533" x="3867150" y="2928938"/>
          <p14:tracePt t="157550" x="3856038" y="2928938"/>
          <p14:tracePt t="157566" x="3830638" y="2928938"/>
          <p14:tracePt t="162863" x="3792538" y="2952750"/>
          <p14:tracePt t="162870" x="3767138" y="2978150"/>
          <p14:tracePt t="162883" x="3743325" y="3003550"/>
          <p14:tracePt t="162900" x="3679825" y="3041650"/>
          <p14:tracePt t="162900" x="3654425" y="3065463"/>
          <p14:tracePt t="162917" x="3605213" y="3128963"/>
          <p14:tracePt t="162933" x="3541713" y="3165475"/>
          <p14:tracePt t="162949" x="3492500" y="3216275"/>
          <p14:tracePt t="162966" x="3441700" y="3267075"/>
          <p14:tracePt t="162983" x="3379788" y="3316288"/>
          <p14:tracePt t="163000" x="3305175" y="3367088"/>
          <p14:tracePt t="163017" x="3279775" y="3403600"/>
          <p14:tracePt t="163033" x="3241675" y="3441700"/>
          <p14:tracePt t="163050" x="3205163" y="3467100"/>
          <p14:tracePt t="163067" x="3179763" y="3503613"/>
          <p14:tracePt t="163083" x="3128963" y="3529013"/>
          <p14:tracePt t="163100" x="3092450" y="3567113"/>
          <p14:tracePt t="163116" x="3079750" y="3579813"/>
          <p14:tracePt t="163133" x="3067050" y="3579813"/>
          <p14:tracePt t="163150" x="3054350" y="3590925"/>
          <p14:tracePt t="163167" x="3054350" y="3603625"/>
          <p14:tracePt t="163414" x="3041650" y="3616325"/>
          <p14:tracePt t="163422" x="3028950" y="3616325"/>
          <p14:tracePt t="163433" x="3003550" y="3641725"/>
          <p14:tracePt t="163451" x="2954338" y="3679825"/>
          <p14:tracePt t="163452" x="2928938" y="3716338"/>
          <p14:tracePt t="163466" x="2903538" y="3741738"/>
          <p14:tracePt t="163467" x="2879725" y="3767138"/>
          <p14:tracePt t="163483" x="2816225" y="3816350"/>
          <p14:tracePt t="163500" x="2741613" y="3867150"/>
          <p14:tracePt t="163516" x="2678113" y="3941763"/>
          <p14:tracePt t="163533" x="2628900" y="4005263"/>
          <p14:tracePt t="163550" x="2565400" y="4067175"/>
          <p14:tracePt t="163566" x="2528888" y="4117975"/>
          <p14:tracePt t="163583" x="2503488" y="4141788"/>
          <p14:tracePt t="163583" x="2490788" y="4154488"/>
          <p14:tracePt t="163600" x="2478088" y="4167188"/>
          <p14:tracePt t="163616" x="2478088" y="4179888"/>
          <p14:tracePt t="164548" x="2478088" y="4192588"/>
          <p14:tracePt t="164556" x="2490788" y="4205288"/>
          <p14:tracePt t="164567" x="2503488" y="4217988"/>
          <p14:tracePt t="164583" x="2528888" y="4241800"/>
          <p14:tracePt t="164600" x="2554288" y="4267200"/>
          <p14:tracePt t="164601" x="2565400" y="4279900"/>
          <p14:tracePt t="164617" x="2590800" y="4305300"/>
          <p14:tracePt t="164633" x="2616200" y="4330700"/>
          <p14:tracePt t="164650" x="2628900" y="4341813"/>
          <p14:tracePt t="164666" x="2641600" y="4367213"/>
          <p14:tracePt t="164683" x="2641600" y="4379913"/>
          <p14:tracePt t="164700" x="2641600" y="4392613"/>
          <p14:tracePt t="164717" x="2641600" y="4418013"/>
          <p14:tracePt t="164733" x="2641600" y="4430713"/>
          <p14:tracePt t="164750" x="2641600" y="4443413"/>
          <p14:tracePt t="164766" x="2641600" y="4467225"/>
          <p14:tracePt t="164783" x="2628900" y="4479925"/>
          <p14:tracePt t="164800" x="2628900" y="4492625"/>
          <p14:tracePt t="164800" x="2616200" y="4505325"/>
          <p14:tracePt t="164817" x="2603500" y="4505325"/>
          <p14:tracePt t="164833" x="2603500" y="4518025"/>
          <p14:tracePt t="164850" x="2590800" y="4518025"/>
          <p14:tracePt t="165207" x="2578100" y="4518025"/>
          <p14:tracePt t="165214" x="2554288" y="4518025"/>
          <p14:tracePt t="165222" x="2541588" y="4530725"/>
          <p14:tracePt t="165233" x="2516188" y="4530725"/>
          <p14:tracePt t="165250" x="2452688" y="4530725"/>
          <p14:tracePt t="165266" x="2378075" y="4543425"/>
          <p14:tracePt t="165283" x="2290763" y="4543425"/>
          <p14:tracePt t="165299" x="2265363" y="4543425"/>
          <p14:tracePt t="165316" x="2239963" y="4543425"/>
          <p14:tracePt t="165333" x="2228850" y="4543425"/>
          <p14:tracePt t="165350" x="2216150" y="4543425"/>
          <p14:tracePt t="165368" x="2203450" y="4543425"/>
          <p14:tracePt t="165498" x="2228850" y="4543425"/>
          <p14:tracePt t="165506" x="2252663" y="4543425"/>
          <p14:tracePt t="165516" x="2278063" y="4554538"/>
          <p14:tracePt t="165533" x="2352675" y="4554538"/>
          <p14:tracePt t="165550" x="2441575" y="4554538"/>
          <p14:tracePt t="165566" x="2478088" y="4567238"/>
          <p14:tracePt t="165583" x="2554288" y="4567238"/>
          <p14:tracePt t="165599" x="2590800" y="4567238"/>
          <p14:tracePt t="165616" x="2616200" y="4567238"/>
          <p14:tracePt t="165633" x="2628900" y="4567238"/>
          <p14:tracePt t="165650" x="2641600" y="4567238"/>
          <p14:tracePt t="165666" x="2654300" y="4567238"/>
          <p14:tracePt t="167981" x="2667000" y="4567238"/>
          <p14:tracePt t="167988" x="2678113" y="4567238"/>
          <p14:tracePt t="168000" x="2690813" y="4567238"/>
          <p14:tracePt t="168016" x="2741613" y="4543425"/>
          <p14:tracePt t="168033" x="2790825" y="4518025"/>
          <p14:tracePt t="168034" x="2828925" y="4518025"/>
          <p14:tracePt t="168050" x="2867025" y="4505325"/>
          <p14:tracePt t="168066" x="2916238" y="4492625"/>
          <p14:tracePt t="168083" x="2967038" y="4492625"/>
          <p14:tracePt t="168100" x="3003550" y="4492625"/>
          <p14:tracePt t="168117" x="3028950" y="4492625"/>
          <p14:tracePt t="168118" x="3041650" y="4492625"/>
          <p14:tracePt t="168133" x="3079750" y="4479925"/>
          <p14:tracePt t="168150" x="3103563" y="4479925"/>
          <p14:tracePt t="168166" x="3128963" y="4479925"/>
          <p14:tracePt t="168183" x="3141663" y="4479925"/>
          <p14:tracePt t="168200" x="3167063" y="4479925"/>
          <p14:tracePt t="168216" x="3192463" y="4479925"/>
          <p14:tracePt t="168218" x="3205163" y="4479925"/>
          <p14:tracePt t="168233" x="3228975" y="4479925"/>
          <p14:tracePt t="168250" x="3241675" y="4479925"/>
          <p14:tracePt t="168267" x="3267075" y="4479925"/>
          <p14:tracePt t="168283" x="3279775" y="4479925"/>
          <p14:tracePt t="168300" x="3292475" y="4479925"/>
          <p14:tracePt t="168325" x="3305175" y="4479925"/>
          <p14:tracePt t="170133" x="3317875" y="4479925"/>
          <p14:tracePt t="170141" x="3328988" y="4479925"/>
          <p14:tracePt t="170149" x="3354388" y="4479925"/>
          <p14:tracePt t="170167" x="3405188" y="4479925"/>
          <p14:tracePt t="170183" x="3492500" y="4479925"/>
          <p14:tracePt t="170200" x="3592513" y="4479925"/>
          <p14:tracePt t="170216" x="3730625" y="4467225"/>
          <p14:tracePt t="170233" x="3905250" y="4454525"/>
          <p14:tracePt t="170250" x="3979863" y="4454525"/>
          <p14:tracePt t="170266" x="4030663" y="4454525"/>
          <p14:tracePt t="170283" x="4081463" y="4454525"/>
          <p14:tracePt t="170299" x="4092575" y="4454525"/>
          <p14:tracePt t="170317" x="4105275" y="4454525"/>
          <p14:tracePt t="173818" x="4130675" y="4454525"/>
          <p14:tracePt t="173826" x="4156075" y="4443413"/>
          <p14:tracePt t="173834" x="4192588" y="4430713"/>
          <p14:tracePt t="173850" x="4268788" y="4418013"/>
          <p14:tracePt t="173866" x="4356100" y="4405313"/>
          <p14:tracePt t="173883" x="4468813" y="4379913"/>
          <p14:tracePt t="173900" x="4530725" y="4379913"/>
          <p14:tracePt t="173917" x="4606925" y="4379913"/>
          <p14:tracePt t="173918" x="4643438" y="4379913"/>
          <p14:tracePt t="173933" x="4668838" y="4379913"/>
          <p14:tracePt t="173934" x="4681538" y="4379913"/>
          <p14:tracePt t="173950" x="4719638" y="4379913"/>
          <p14:tracePt t="173967" x="4743450" y="4379913"/>
          <p14:tracePt t="173983" x="4756150" y="4379913"/>
          <p14:tracePt t="174003" x="4768850" y="4379913"/>
          <p14:tracePt t="174041" x="4756150" y="4379913"/>
          <p14:tracePt t="174049" x="4743450" y="4392613"/>
          <p14:tracePt t="174056" x="4706938" y="4405313"/>
          <p14:tracePt t="174066" x="4681538" y="4405313"/>
          <p14:tracePt t="174083" x="4581525" y="4430713"/>
          <p14:tracePt t="174099" x="4481513" y="4443413"/>
          <p14:tracePt t="174116" x="4368800" y="4454525"/>
          <p14:tracePt t="174133" x="4192588" y="4467225"/>
          <p14:tracePt t="174150" x="4130675" y="4467225"/>
          <p14:tracePt t="174166" x="4043363" y="4467225"/>
          <p14:tracePt t="174183" x="3992563" y="4467225"/>
          <p14:tracePt t="174200" x="3968750" y="4467225"/>
          <p14:tracePt t="174217" x="3943350" y="4467225"/>
          <p14:tracePt t="175865" x="3956050" y="4467225"/>
          <p14:tracePt t="175872" x="3968750" y="4467225"/>
          <p14:tracePt t="175883" x="3992563" y="4467225"/>
          <p14:tracePt t="175900" x="4056063" y="4467225"/>
          <p14:tracePt t="175904" x="4092575" y="4454525"/>
          <p14:tracePt t="175917" x="4130675" y="4443413"/>
          <p14:tracePt t="175934" x="4281488" y="4430713"/>
          <p14:tracePt t="175949" x="4368800" y="4430713"/>
          <p14:tracePt t="175967" x="4456113" y="4430713"/>
          <p14:tracePt t="175983" x="4543425" y="4430713"/>
          <p14:tracePt t="176000" x="4606925" y="4430713"/>
          <p14:tracePt t="176016" x="4656138" y="4430713"/>
          <p14:tracePt t="176033" x="4694238" y="4430713"/>
          <p14:tracePt t="176050" x="4719638" y="4430713"/>
          <p14:tracePt t="178616" x="4706938" y="4430713"/>
          <p14:tracePt t="178623" x="4681538" y="4430713"/>
          <p14:tracePt t="178633" x="4668838" y="4443413"/>
          <p14:tracePt t="178650" x="4619625" y="4443413"/>
          <p14:tracePt t="178667" x="4556125" y="4454525"/>
          <p14:tracePt t="178668" x="4506913" y="4454525"/>
          <p14:tracePt t="178683" x="4468813" y="4454525"/>
          <p14:tracePt t="178684" x="4430713" y="4454525"/>
          <p14:tracePt t="178700" x="4294188" y="4454525"/>
          <p14:tracePt t="178717" x="4181475" y="4454525"/>
          <p14:tracePt t="178733" x="4043363" y="4454525"/>
          <p14:tracePt t="178750" x="3943350" y="4454525"/>
          <p14:tracePt t="178767" x="3856038" y="4454525"/>
          <p14:tracePt t="178768" x="3805238" y="4454525"/>
          <p14:tracePt t="178784" x="3730625" y="4454525"/>
          <p14:tracePt t="178800" x="3643313" y="4454525"/>
          <p14:tracePt t="178817" x="3567113" y="4467225"/>
          <p14:tracePt t="178833" x="3505200" y="4467225"/>
          <p14:tracePt t="178850" x="3441700" y="4467225"/>
          <p14:tracePt t="178866" x="3405188" y="4467225"/>
          <p14:tracePt t="178883" x="3341688" y="4479925"/>
          <p14:tracePt t="178900" x="3292475" y="4479925"/>
          <p14:tracePt t="178917" x="3279775" y="4479925"/>
          <p14:tracePt t="178933" x="3254375" y="4492625"/>
          <p14:tracePt t="178950" x="3241675" y="4492625"/>
          <p14:tracePt t="178966" x="3216275" y="4492625"/>
          <p14:tracePt t="179289" x="3205163" y="4492625"/>
          <p14:tracePt t="179296" x="3205163" y="4505325"/>
          <p14:tracePt t="179304" x="3192463" y="4505325"/>
          <p14:tracePt t="179317" x="3179763" y="4518025"/>
          <p14:tracePt t="179333" x="3128963" y="4518025"/>
          <p14:tracePt t="179350" x="3092450" y="4530725"/>
          <p14:tracePt t="179367" x="3003550" y="4543425"/>
          <p14:tracePt t="179383" x="2954338" y="4554538"/>
          <p14:tracePt t="179400" x="2903538" y="4554538"/>
          <p14:tracePt t="179416" x="2841625" y="4567238"/>
          <p14:tracePt t="179433" x="2790825" y="4567238"/>
          <p14:tracePt t="179450" x="2728913" y="4567238"/>
          <p14:tracePt t="179467" x="2703513" y="4579938"/>
          <p14:tracePt t="179483" x="2667000" y="4579938"/>
          <p14:tracePt t="179503" x="2654300" y="4579938"/>
          <p14:tracePt t="179519" x="2641600" y="4579938"/>
          <p14:tracePt t="179665" x="2654300" y="4579938"/>
          <p14:tracePt t="179672" x="2667000" y="4579938"/>
          <p14:tracePt t="179683" x="2690813" y="4579938"/>
          <p14:tracePt t="179700" x="2703513" y="4579938"/>
          <p14:tracePt t="179716" x="2741613" y="4579938"/>
          <p14:tracePt t="179717" x="2754313" y="4579938"/>
          <p14:tracePt t="179734" x="2778125" y="4592638"/>
          <p14:tracePt t="179750" x="2803525" y="4605338"/>
          <p14:tracePt t="179767" x="2828925" y="4605338"/>
          <p14:tracePt t="179783" x="2841625" y="4605338"/>
          <p14:tracePt t="179800" x="2854325" y="4618038"/>
          <p14:tracePt t="179816" x="2867025" y="4618038"/>
          <p14:tracePt t="179833" x="2890838" y="4618038"/>
          <p14:tracePt t="179850" x="2903538" y="4630738"/>
          <p14:tracePt t="180156" x="2890838" y="4643438"/>
          <p14:tracePt t="180163" x="2867025" y="4643438"/>
          <p14:tracePt t="180170" x="2841625" y="4656138"/>
          <p14:tracePt t="180183" x="2803525" y="4667250"/>
          <p14:tracePt t="180200" x="2741613" y="4679950"/>
          <p14:tracePt t="180217" x="2628900" y="4692650"/>
          <p14:tracePt t="180233" x="2565400" y="4705350"/>
          <p14:tracePt t="180250" x="2516188" y="4705350"/>
          <p14:tracePt t="180267" x="2465388" y="4718050"/>
          <p14:tracePt t="180283" x="2428875" y="4718050"/>
          <p14:tracePt t="180301" x="2390775" y="4730750"/>
          <p14:tracePt t="180316" x="2378075" y="4730750"/>
          <p14:tracePt t="180333" x="2365375" y="4730750"/>
          <p14:tracePt t="180362" x="2352675" y="4730750"/>
          <p14:tracePt t="180531" x="2365375" y="4730750"/>
          <p14:tracePt t="180538" x="2365375" y="4743450"/>
          <p14:tracePt t="180550" x="2390775" y="4743450"/>
          <p14:tracePt t="180568" x="2416175" y="4756150"/>
          <p14:tracePt t="180569" x="2441575" y="4756150"/>
          <p14:tracePt t="180583" x="2503488" y="4756150"/>
          <p14:tracePt t="180600" x="2565400" y="4768850"/>
          <p14:tracePt t="180617" x="2616200" y="4779963"/>
          <p14:tracePt t="180633" x="2667000" y="4779963"/>
          <p14:tracePt t="180650" x="2690813" y="4792663"/>
          <p14:tracePt t="180667" x="2728913" y="4792663"/>
          <p14:tracePt t="180668" x="2741613" y="4792663"/>
          <p14:tracePt t="180684" x="2767013" y="4792663"/>
          <p14:tracePt t="180700" x="2790825" y="4792663"/>
          <p14:tracePt t="180717" x="2816225" y="4792663"/>
          <p14:tracePt t="182224" x="2828925" y="4792663"/>
          <p14:tracePt t="182239" x="2854325" y="4792663"/>
          <p14:tracePt t="182247" x="2867025" y="4792663"/>
          <p14:tracePt t="182254" x="2903538" y="4792663"/>
          <p14:tracePt t="182266" x="2928938" y="4792663"/>
          <p14:tracePt t="182283" x="3041650" y="4792663"/>
          <p14:tracePt t="182284" x="3167063" y="4792663"/>
          <p14:tracePt t="182300" x="3417888" y="4792663"/>
          <p14:tracePt t="182317" x="3643313" y="4792663"/>
          <p14:tracePt t="182333" x="3917950" y="4792663"/>
          <p14:tracePt t="182350" x="4130675" y="4792663"/>
          <p14:tracePt t="182367" x="4330700" y="4779963"/>
          <p14:tracePt t="182383" x="4468813" y="4779963"/>
          <p14:tracePt t="182384" x="4506913" y="4779963"/>
          <p14:tracePt t="182400" x="4606925" y="4779963"/>
          <p14:tracePt t="182416" x="4668838" y="4779963"/>
          <p14:tracePt t="182433" x="4732338" y="4779963"/>
          <p14:tracePt t="182450" x="4794250" y="4779963"/>
          <p14:tracePt t="182467" x="4819650" y="4779963"/>
          <p14:tracePt t="182468" x="4832350" y="4779963"/>
          <p14:tracePt t="182484" x="4843463" y="4779963"/>
          <p14:tracePt t="182500" x="4856163" y="4779963"/>
          <p14:tracePt t="182530" x="4868863" y="4779963"/>
          <p14:tracePt t="182576" x="4856163" y="4779963"/>
          <p14:tracePt t="182584" x="4832350" y="4779963"/>
          <p14:tracePt t="182591" x="4806950" y="4779963"/>
          <p14:tracePt t="182600" x="4768850" y="4779963"/>
          <p14:tracePt t="182617" x="4643438" y="4768850"/>
          <p14:tracePt t="182633" x="4481513" y="4768850"/>
          <p14:tracePt t="182650" x="4305300" y="4756150"/>
          <p14:tracePt t="182666" x="4156075" y="4756150"/>
          <p14:tracePt t="182684" x="3930650" y="4756150"/>
          <p14:tracePt t="182700" x="3817938" y="4756150"/>
          <p14:tracePt t="182717" x="3743325" y="4756150"/>
          <p14:tracePt t="182733" x="3679825" y="4756150"/>
          <p14:tracePt t="182750" x="3654425" y="4756150"/>
          <p14:tracePt t="182766" x="3643313" y="4756150"/>
          <p14:tracePt t="182783" x="3630613" y="4756150"/>
          <p14:tracePt t="182806" x="3617913" y="4756150"/>
          <p14:tracePt t="182852" x="3617913" y="4743450"/>
          <p14:tracePt t="182868" x="3630613" y="4730750"/>
          <p14:tracePt t="182875" x="3654425" y="4730750"/>
          <p14:tracePt t="182883" x="3679825" y="4730750"/>
          <p14:tracePt t="182900" x="3805238" y="4718050"/>
          <p14:tracePt t="182917" x="3956050" y="4705350"/>
          <p14:tracePt t="182934" x="4105275" y="4692650"/>
          <p14:tracePt t="182950" x="4268788" y="4679950"/>
          <p14:tracePt t="182967" x="4381500" y="4679950"/>
          <p14:tracePt t="182983" x="4418013" y="4679950"/>
          <p14:tracePt t="183000" x="4456113" y="4679950"/>
          <p14:tracePt t="183017" x="4468813" y="4679950"/>
          <p14:tracePt t="183033" x="4481513" y="4679950"/>
          <p14:tracePt t="183089" x="4456113" y="4679950"/>
          <p14:tracePt t="183098" x="4430713" y="4679950"/>
          <p14:tracePt t="183105" x="4381500" y="4679950"/>
          <p14:tracePt t="183117" x="4305300" y="4679950"/>
          <p14:tracePt t="183133" x="4130675" y="4679950"/>
          <p14:tracePt t="183150" x="3905250" y="4667250"/>
          <p14:tracePt t="183151" x="3792538" y="4656138"/>
          <p14:tracePt t="183166" x="3617913" y="4643438"/>
          <p14:tracePt t="183183" x="3479800" y="4630738"/>
          <p14:tracePt t="183200" x="3417888" y="4618038"/>
          <p14:tracePt t="183217" x="3367088" y="4605338"/>
          <p14:tracePt t="183233" x="3341688" y="4605338"/>
          <p14:tracePt t="183250" x="3328988" y="4605338"/>
          <p14:tracePt t="183267" x="3317875" y="4605338"/>
          <p14:tracePt t="183343" x="3341688" y="4592638"/>
          <p14:tracePt t="183350" x="3367088" y="4579938"/>
          <p14:tracePt t="183358" x="3405188" y="4579938"/>
          <p14:tracePt t="183366" x="3454400" y="4579938"/>
          <p14:tracePt t="183383" x="3592513" y="4567238"/>
          <p14:tracePt t="183400" x="3767138" y="4554538"/>
          <p14:tracePt t="183417" x="3856038" y="4554538"/>
          <p14:tracePt t="183433" x="3930650" y="4554538"/>
          <p14:tracePt t="183450" x="3943350" y="4554538"/>
          <p14:tracePt t="183503" x="3905250" y="4554538"/>
          <p14:tracePt t="183511" x="3867150" y="4554538"/>
          <p14:tracePt t="183518" x="3817938" y="4554538"/>
          <p14:tracePt t="183534" x="3643313" y="4554538"/>
          <p14:tracePt t="183550" x="3505200" y="4554538"/>
          <p14:tracePt t="183566" x="3417888" y="4554538"/>
          <p14:tracePt t="183583" x="3379788" y="4554538"/>
          <p14:tracePt t="183600" x="3354388" y="4554538"/>
          <p14:tracePt t="183617" x="3341688" y="4554538"/>
          <p14:tracePt t="183633" x="3328988" y="4554538"/>
          <p14:tracePt t="183672" x="3367088" y="4554538"/>
          <p14:tracePt t="183680" x="3405188" y="4554538"/>
          <p14:tracePt t="183687" x="3467100" y="4554538"/>
          <p14:tracePt t="183700" x="3530600" y="4554538"/>
          <p14:tracePt t="183717" x="3743325" y="4554538"/>
          <p14:tracePt t="183718" x="3867150" y="4554538"/>
          <p14:tracePt t="183733" x="4068763" y="4554538"/>
          <p14:tracePt t="183750" x="4230688" y="4554538"/>
          <p14:tracePt t="183767" x="4330700" y="4554538"/>
          <p14:tracePt t="183783" x="4406900" y="4554538"/>
          <p14:tracePt t="183800" x="4430713" y="4554538"/>
          <p14:tracePt t="183817" x="4468813" y="4554538"/>
          <p14:tracePt t="183863" x="4456113" y="4554538"/>
          <p14:tracePt t="183871" x="4418013" y="4554538"/>
          <p14:tracePt t="183879" x="4368800" y="4554538"/>
          <p14:tracePt t="183886" x="4294188" y="4554538"/>
          <p14:tracePt t="183900" x="4230688" y="4554538"/>
          <p14:tracePt t="183901" x="4143375" y="4554538"/>
          <p14:tracePt t="183917" x="3943350" y="4554538"/>
          <p14:tracePt t="183933" x="3792538" y="4554538"/>
          <p14:tracePt t="183950" x="3679825" y="4554538"/>
          <p14:tracePt t="183967" x="3605213" y="4554538"/>
          <p14:tracePt t="183983" x="3567113" y="4554538"/>
          <p14:tracePt t="184000" x="3554413" y="4554538"/>
          <p14:tracePt t="184048" x="3579813" y="4554538"/>
          <p14:tracePt t="184055" x="3617913" y="4554538"/>
          <p14:tracePt t="184067" x="3667125" y="4554538"/>
          <p14:tracePt t="184083" x="3805238" y="4554538"/>
          <p14:tracePt t="184100" x="4081463" y="4543425"/>
          <p14:tracePt t="184116" x="4143375" y="4543425"/>
          <p14:tracePt t="184117" x="4192588" y="4543425"/>
          <p14:tracePt t="184133" x="4281488" y="4543425"/>
          <p14:tracePt t="184150" x="4330700" y="4543425"/>
          <p14:tracePt t="184167" x="4343400" y="4530725"/>
          <p14:tracePt t="184184" x="4356100" y="4530725"/>
          <p14:tracePt t="184200" x="4343400" y="4530725"/>
          <p14:tracePt t="184217" x="4268788" y="4530725"/>
          <p14:tracePt t="184233" x="4156075" y="4530725"/>
          <p14:tracePt t="184250" x="3968750" y="4518025"/>
          <p14:tracePt t="184267" x="3792538" y="4518025"/>
          <p14:tracePt t="184283" x="3679825" y="4505325"/>
          <p14:tracePt t="184284" x="3643313" y="4505325"/>
          <p14:tracePt t="184300" x="3579813" y="4505325"/>
          <p14:tracePt t="184317" x="3567113" y="4505325"/>
          <p14:tracePt t="184333" x="3554413" y="4505325"/>
          <p14:tracePt t="184350" x="3541713" y="4505325"/>
          <p14:tracePt t="184384" x="3554413" y="4505325"/>
          <p14:tracePt t="184392" x="3567113" y="4505325"/>
          <p14:tracePt t="184400" x="3605213" y="4505325"/>
          <p14:tracePt t="184417" x="3679825" y="4505325"/>
          <p14:tracePt t="184433" x="3792538" y="4505325"/>
          <p14:tracePt t="184450" x="3905250" y="4505325"/>
          <p14:tracePt t="184467" x="4017963" y="4505325"/>
          <p14:tracePt t="184468" x="4043363" y="4505325"/>
          <p14:tracePt t="184484" x="4081463" y="4505325"/>
          <p14:tracePt t="184500" x="4092575" y="4505325"/>
          <p14:tracePt t="184517" x="4105275" y="4505325"/>
          <p14:tracePt t="184545" x="4068763" y="4505325"/>
          <p14:tracePt t="184553" x="4030663" y="4505325"/>
          <p14:tracePt t="184566" x="3979863" y="4505325"/>
          <p14:tracePt t="184584" x="3756025" y="4505325"/>
          <p14:tracePt t="184600" x="3579813" y="4505325"/>
          <p14:tracePt t="184617" x="3467100" y="4505325"/>
          <p14:tracePt t="184633" x="3405188" y="4505325"/>
          <p14:tracePt t="184650" x="3379788" y="4505325"/>
          <p14:tracePt t="184667" x="3367088" y="4505325"/>
          <p14:tracePt t="184668" x="3354388" y="4505325"/>
          <p14:tracePt t="184683" x="3341688" y="4505325"/>
          <p14:tracePt t="184722" x="3354388" y="4505325"/>
          <p14:tracePt t="184729" x="3392488" y="4505325"/>
          <p14:tracePt t="184737" x="3429000" y="4505325"/>
          <p14:tracePt t="184749" x="3467100" y="4505325"/>
          <p14:tracePt t="184767" x="3617913" y="4505325"/>
          <p14:tracePt t="184783" x="3879850" y="4492625"/>
          <p14:tracePt t="184800" x="4005263" y="4492625"/>
          <p14:tracePt t="184817" x="4092575" y="4492625"/>
          <p14:tracePt t="184833" x="4143375" y="4492625"/>
          <p14:tracePt t="184850" x="4156075" y="4492625"/>
          <p14:tracePt t="184851" x="4181475" y="4492625"/>
          <p14:tracePt t="184890" x="4168775" y="4492625"/>
          <p14:tracePt t="184898" x="4130675" y="4492625"/>
          <p14:tracePt t="184905" x="4081463" y="4492625"/>
          <p14:tracePt t="184918" x="4005263" y="4492625"/>
          <p14:tracePt t="184933" x="3756025" y="4492625"/>
          <p14:tracePt t="184950" x="3479800" y="4492625"/>
          <p14:tracePt t="184951" x="3328988" y="4479925"/>
          <p14:tracePt t="184967" x="3141663" y="4467225"/>
          <p14:tracePt t="184983" x="2992438" y="4467225"/>
          <p14:tracePt t="185000" x="2916238" y="4454525"/>
          <p14:tracePt t="185017" x="2854325" y="4454525"/>
          <p14:tracePt t="185033" x="2841625" y="4454525"/>
          <p14:tracePt t="185050" x="2816225" y="4443413"/>
          <p14:tracePt t="185104" x="2816225" y="4430713"/>
          <p14:tracePt t="185151" x="2816225" y="4418013"/>
          <p14:tracePt t="185167" x="2828925" y="4418013"/>
          <p14:tracePt t="185197" x="2841625" y="4418013"/>
          <p14:tracePt t="185802" x="2841625" y="4430713"/>
          <p14:tracePt t="185817" x="2841625" y="4443413"/>
          <p14:tracePt t="185833" x="2841625" y="4454525"/>
          <p14:tracePt t="185855" x="2841625" y="4467225"/>
          <p14:tracePt t="185878" x="2841625" y="4479925"/>
          <p14:tracePt t="185894" x="2816225" y="4492625"/>
          <p14:tracePt t="185909" x="2803525" y="4492625"/>
          <p14:tracePt t="185924" x="2790825" y="4505325"/>
          <p14:tracePt t="185940" x="2778125" y="4505325"/>
          <p14:tracePt t="185955" x="2767013" y="4505325"/>
          <p14:tracePt t="185993" x="2754313" y="4505325"/>
          <p14:tracePt t="186009" x="2754313" y="4518025"/>
          <p14:tracePt t="186024" x="2741613" y="4518025"/>
          <p14:tracePt t="186047" x="2728913" y="4518025"/>
          <p14:tracePt t="186054" x="2716213" y="4518025"/>
          <p14:tracePt t="186067" x="2716213" y="4530725"/>
          <p14:tracePt t="186093" x="2703513" y="4530725"/>
          <p14:tracePt t="186116" x="2703513" y="4543425"/>
          <p14:tracePt t="186415" x="2703513" y="4554538"/>
          <p14:tracePt t="186422" x="2678113" y="4567238"/>
          <p14:tracePt t="186433" x="2678113" y="4579938"/>
          <p14:tracePt t="186450" x="2641600" y="4618038"/>
          <p14:tracePt t="186466" x="2616200" y="4630738"/>
          <p14:tracePt t="186484" x="2565400" y="4656138"/>
          <p14:tracePt t="186500" x="2528888" y="4667250"/>
          <p14:tracePt t="186516" x="2490788" y="4692650"/>
          <p14:tracePt t="186533" x="2465388" y="4692650"/>
          <p14:tracePt t="186550" x="2452688" y="4718050"/>
          <p14:tracePt t="186567" x="2428875" y="4718050"/>
          <p14:tracePt t="186584" x="2416175" y="4730750"/>
          <p14:tracePt t="186621" x="2403475" y="4730750"/>
          <p14:tracePt t="186668" x="2403475" y="4743450"/>
          <p14:tracePt t="186675" x="2390775" y="4743450"/>
          <p14:tracePt t="187112" x="2403475" y="4743450"/>
          <p14:tracePt t="187128" x="2416175" y="4743450"/>
          <p14:tracePt t="187134" x="2428875" y="4730750"/>
          <p14:tracePt t="187151" x="2441575" y="4730750"/>
          <p14:tracePt t="187166" x="2452688" y="4730750"/>
          <p14:tracePt t="187188" x="2465388" y="4730750"/>
          <p14:tracePt t="187196" x="2478088" y="4730750"/>
          <p14:tracePt t="187243" x="2490788" y="4730750"/>
          <p14:tracePt t="188383" x="2503488" y="4730750"/>
          <p14:tracePt t="189043" x="2516188" y="4730750"/>
          <p14:tracePt t="189058" x="2528888" y="4730750"/>
          <p14:tracePt t="189081" x="2541588" y="4730750"/>
          <p14:tracePt t="189103" x="2554288" y="4730750"/>
          <p14:tracePt t="189119" x="2565400" y="4730750"/>
          <p14:tracePt t="189142" x="2578100" y="4730750"/>
          <p14:tracePt t="189158" x="2590800" y="4730750"/>
          <p14:tracePt t="189212" x="2603500" y="4730750"/>
          <p14:tracePt t="189265" x="2616200" y="4730750"/>
          <p14:tracePt t="189433" x="2628900" y="4730750"/>
          <p14:tracePt t="189495" x="2641600" y="4730750"/>
          <p14:tracePt t="189633" x="2654300" y="4730750"/>
          <p14:tracePt t="190514" x="2667000" y="4730750"/>
          <p14:tracePt t="190529" x="2678113" y="4730750"/>
          <p14:tracePt t="190536" x="2690813" y="4730750"/>
          <p14:tracePt t="190552" x="2703513" y="4730750"/>
          <p14:tracePt t="190567" x="2728913" y="4730750"/>
          <p14:tracePt t="190583" x="2767013" y="4743450"/>
          <p14:tracePt t="190600" x="2790825" y="4743450"/>
          <p14:tracePt t="190617" x="2828925" y="4756150"/>
          <p14:tracePt t="190633" x="2854325" y="4756150"/>
          <p14:tracePt t="190650" x="2867025" y="4756150"/>
          <p14:tracePt t="190651" x="2890838" y="4756150"/>
          <p14:tracePt t="190667" x="2916238" y="4756150"/>
          <p14:tracePt t="190683" x="2941638" y="4756150"/>
          <p14:tracePt t="190700" x="2967038" y="4768850"/>
          <p14:tracePt t="190717" x="2992438" y="4768850"/>
          <p14:tracePt t="190733" x="3003550" y="4779963"/>
          <p14:tracePt t="190750" x="3028950" y="4779963"/>
          <p14:tracePt t="190767" x="3041650" y="4779963"/>
          <p14:tracePt t="190783" x="3054350" y="4779963"/>
          <p14:tracePt t="190800" x="3067050" y="4779963"/>
          <p14:tracePt t="190817" x="3079750" y="4779963"/>
          <p14:tracePt t="190843" x="3092450" y="4779963"/>
          <p14:tracePt t="191288" x="3103563" y="4779963"/>
          <p14:tracePt t="191303" x="3116263" y="4779963"/>
          <p14:tracePt t="191310" x="3128963" y="4768850"/>
          <p14:tracePt t="191318" x="3154363" y="4768850"/>
          <p14:tracePt t="191334" x="3167063" y="4768850"/>
          <p14:tracePt t="191350" x="3205163" y="4756150"/>
          <p14:tracePt t="191367" x="3241675" y="4743450"/>
          <p14:tracePt t="191383" x="3267075" y="4743450"/>
          <p14:tracePt t="191400" x="3292475" y="4743450"/>
          <p14:tracePt t="191417" x="3305175" y="4743450"/>
          <p14:tracePt t="191433" x="3341688" y="4743450"/>
          <p14:tracePt t="191450" x="3354388" y="4743450"/>
          <p14:tracePt t="191467" x="3367088" y="4743450"/>
          <p14:tracePt t="191483" x="3392488" y="4743450"/>
          <p14:tracePt t="191500" x="3392488" y="4730750"/>
          <p14:tracePt t="191517" x="3417888" y="4730750"/>
          <p14:tracePt t="191533" x="3441700" y="4730750"/>
          <p14:tracePt t="191556" x="3454400" y="4730750"/>
          <p14:tracePt t="191587" x="3467100" y="4730750"/>
          <p14:tracePt t="191640" x="3479800" y="4730750"/>
          <p14:tracePt t="191655" x="3492500" y="4730750"/>
          <p14:tracePt t="191670" x="3505200" y="4730750"/>
          <p14:tracePt t="191686" x="3517900" y="4730750"/>
          <p14:tracePt t="191701" x="3530600" y="4730750"/>
          <p14:tracePt t="191709" x="3541713" y="4730750"/>
          <p14:tracePt t="191732" x="3554413" y="4730750"/>
          <p14:tracePt t="191786" x="3567113" y="4730750"/>
          <p14:tracePt t="191847" x="3579813" y="4730750"/>
          <p14:tracePt t="191854" x="3592513" y="4730750"/>
          <p14:tracePt t="191885" x="3605213" y="4730750"/>
          <p14:tracePt t="191901" x="3617913" y="4730750"/>
          <p14:tracePt t="191908" x="3630613" y="4730750"/>
          <p14:tracePt t="191923" x="3643313" y="4730750"/>
          <p14:tracePt t="191947" x="3654425" y="4730750"/>
          <p14:tracePt t="191962" x="3667125" y="4730750"/>
          <p14:tracePt t="191977" x="3679825" y="4730750"/>
          <p14:tracePt t="191985" x="3692525" y="4718050"/>
          <p14:tracePt t="192001" x="3705225" y="4718050"/>
          <p14:tracePt t="192017" x="3730625" y="4718050"/>
          <p14:tracePt t="192033" x="3743325" y="4705350"/>
          <p14:tracePt t="192050" x="3767138" y="4705350"/>
          <p14:tracePt t="192067" x="3779838" y="4705350"/>
          <p14:tracePt t="192083" x="3792538" y="4705350"/>
          <p14:tracePt t="192084" x="3817938" y="4705350"/>
          <p14:tracePt t="192100" x="3830638" y="4705350"/>
          <p14:tracePt t="192117" x="3843338" y="4705350"/>
          <p14:tracePt t="192133" x="3856038" y="4705350"/>
          <p14:tracePt t="192150" x="3867150" y="4705350"/>
          <p14:tracePt t="192167" x="3879850" y="4705350"/>
          <p14:tracePt t="192168" x="3892550" y="4705350"/>
          <p14:tracePt t="192184" x="3905250" y="4692650"/>
          <p14:tracePt t="192200" x="3917950" y="4692650"/>
          <p14:tracePt t="192217" x="3930650" y="4692650"/>
          <p14:tracePt t="192237" x="3943350" y="4692650"/>
          <p14:tracePt t="192360" x="3917950" y="4679950"/>
          <p14:tracePt t="192368" x="3879850" y="4679950"/>
          <p14:tracePt t="192376" x="3843338" y="4667250"/>
          <p14:tracePt t="192384" x="3792538" y="4656138"/>
          <p14:tracePt t="192400" x="3679825" y="4656138"/>
          <p14:tracePt t="192417" x="3605213" y="4643438"/>
          <p14:tracePt t="192433" x="3541713" y="4618038"/>
          <p14:tracePt t="192450" x="3505200" y="4618038"/>
          <p14:tracePt t="192467" x="3467100" y="4605338"/>
          <p14:tracePt t="192483" x="3441700" y="4592638"/>
          <p14:tracePt t="192500" x="3429000" y="4592638"/>
          <p14:tracePt t="192528" x="3417888" y="4592638"/>
          <p14:tracePt t="192574" x="3405188" y="4592638"/>
          <p14:tracePt t="192582" x="3392488" y="4592638"/>
          <p14:tracePt t="192598" x="3379788" y="4592638"/>
          <p14:tracePt t="192621" x="3367088" y="4592638"/>
          <p14:tracePt t="192628" x="3354388" y="4592638"/>
          <p14:tracePt t="192635" x="3341688" y="4592638"/>
          <p14:tracePt t="192651" x="3328988" y="4592638"/>
          <p14:tracePt t="192674" x="3317875" y="4592638"/>
          <p14:tracePt t="192683" x="3305175" y="4592638"/>
          <p14:tracePt t="192700" x="3292475" y="4592638"/>
          <p14:tracePt t="192720" x="3279775" y="4592638"/>
          <p14:tracePt t="192733" x="3267075" y="4592638"/>
          <p14:tracePt t="192751" x="3241675" y="4592638"/>
          <p14:tracePt t="192767" x="3216275" y="4592638"/>
          <p14:tracePt t="192783" x="3192463" y="4592638"/>
          <p14:tracePt t="192800" x="3167063" y="4592638"/>
          <p14:tracePt t="192817" x="3154363" y="4592638"/>
          <p14:tracePt t="192833" x="3141663" y="4592638"/>
          <p14:tracePt t="194858" x="3141663" y="4579938"/>
          <p14:tracePt t="195624" x="3154363" y="4579938"/>
          <p14:tracePt t="195632" x="3179763" y="4579938"/>
          <p14:tracePt t="195639" x="3192463" y="4579938"/>
          <p14:tracePt t="195650" x="3205163" y="4579938"/>
          <p14:tracePt t="195667" x="3267075" y="4579938"/>
          <p14:tracePt t="195683" x="3328988" y="4579938"/>
          <p14:tracePt t="195700" x="3441700" y="4579938"/>
          <p14:tracePt t="195717" x="3530600" y="4579938"/>
          <p14:tracePt t="195733" x="3654425" y="4579938"/>
          <p14:tracePt t="195750" x="3767138" y="4579938"/>
          <p14:tracePt t="195767" x="3892550" y="4579938"/>
          <p14:tracePt t="195784" x="4005263" y="4579938"/>
          <p14:tracePt t="195784" x="4068763" y="4579938"/>
          <p14:tracePt t="195800" x="4168775" y="4579938"/>
          <p14:tracePt t="195817" x="4243388" y="4579938"/>
          <p14:tracePt t="195834" x="4318000" y="4579938"/>
          <p14:tracePt t="195850" x="4381500" y="4579938"/>
          <p14:tracePt t="195866" x="4430713" y="4579938"/>
          <p14:tracePt t="195883" x="4456113" y="4579938"/>
          <p14:tracePt t="197601" x="4468813" y="4579938"/>
          <p14:tracePt t="197617" x="4481513" y="4579938"/>
          <p14:tracePt t="197623" x="4506913" y="4579938"/>
          <p14:tracePt t="197633" x="4530725" y="4592638"/>
          <p14:tracePt t="197650" x="4619625" y="4605338"/>
          <p14:tracePt t="197667" x="4743450" y="4618038"/>
          <p14:tracePt t="197683" x="4932363" y="4643438"/>
          <p14:tracePt t="197685" x="5045075" y="4643438"/>
          <p14:tracePt t="197701" x="5232400" y="4667250"/>
          <p14:tracePt t="197717" x="5419725" y="4705350"/>
          <p14:tracePt t="197733" x="5595938" y="4730750"/>
          <p14:tracePt t="197750" x="5732463" y="4743450"/>
          <p14:tracePt t="197767" x="5883275" y="4743450"/>
          <p14:tracePt t="197784" x="6021388" y="4756150"/>
          <p14:tracePt t="197784" x="6096000" y="4756150"/>
          <p14:tracePt t="197800" x="6170613" y="4756150"/>
          <p14:tracePt t="197818" x="6183313" y="4756150"/>
          <p14:tracePt t="197833" x="6196013" y="4756150"/>
          <p14:tracePt t="198114" x="6221413" y="4756150"/>
          <p14:tracePt t="198121" x="6234113" y="4756150"/>
          <p14:tracePt t="198133" x="6246813" y="4756150"/>
          <p14:tracePt t="198150" x="6308725" y="4743450"/>
          <p14:tracePt t="198167" x="6434138" y="4705350"/>
          <p14:tracePt t="198168" x="6508750" y="4692650"/>
          <p14:tracePt t="198183" x="6696075" y="4679950"/>
          <p14:tracePt t="198200" x="6897688" y="4679950"/>
          <p14:tracePt t="198217" x="7085013" y="4667250"/>
          <p14:tracePt t="198233" x="7272338" y="4667250"/>
          <p14:tracePt t="198250" x="7435850" y="4667250"/>
          <p14:tracePt t="198267" x="7610475" y="4667250"/>
          <p14:tracePt t="198283" x="7685088" y="4656138"/>
          <p14:tracePt t="198300" x="7748588" y="4643438"/>
          <p14:tracePt t="198317" x="7773988" y="4643438"/>
          <p14:tracePt t="198336" x="7785100" y="4643438"/>
          <p14:tracePt t="198666" x="7797800" y="4643438"/>
          <p14:tracePt t="198673" x="7810500" y="4643438"/>
          <p14:tracePt t="198683" x="7810500" y="4630738"/>
          <p14:tracePt t="198700" x="7848600" y="4618038"/>
          <p14:tracePt t="198717" x="7886700" y="4618038"/>
          <p14:tracePt t="198733" x="7935913" y="4618038"/>
          <p14:tracePt t="198734" x="7961313" y="4618038"/>
          <p14:tracePt t="198750" x="8010525" y="4605338"/>
          <p14:tracePt t="198767" x="8048625" y="4605338"/>
          <p14:tracePt t="198783" x="8074025" y="4605338"/>
          <p14:tracePt t="198801" x="8099425" y="4605338"/>
          <p14:tracePt t="198817" x="8110538" y="4605338"/>
          <p14:tracePt t="198834" x="8123238" y="4605338"/>
          <p14:tracePt t="198888" x="8099425" y="4605338"/>
          <p14:tracePt t="198895" x="8086725" y="4605338"/>
          <p14:tracePt t="198903" x="8048625" y="4605338"/>
          <p14:tracePt t="198917" x="8023225" y="4605338"/>
          <p14:tracePt t="198919" x="7999413" y="4605338"/>
          <p14:tracePt t="198934" x="7974013" y="4605338"/>
          <p14:tracePt t="198950" x="7874000" y="4605338"/>
          <p14:tracePt t="198967" x="7785100" y="4618038"/>
          <p14:tracePt t="198983" x="7723188" y="4630738"/>
          <p14:tracePt t="199000" x="7673975" y="4630738"/>
          <p14:tracePt t="199017" x="7610475" y="4643438"/>
          <p14:tracePt t="199017" x="7597775" y="4643438"/>
          <p14:tracePt t="199034" x="7561263" y="4643438"/>
          <p14:tracePt t="199050" x="7548563" y="4656138"/>
          <p14:tracePt t="199067" x="7535863" y="4667250"/>
          <p14:tracePt t="199087" x="7523163" y="4667250"/>
          <p14:tracePt t="200573" x="7535863" y="4667250"/>
          <p14:tracePt t="200588" x="7548563" y="4667250"/>
          <p14:tracePt t="200596" x="7572375" y="4667250"/>
          <p14:tracePt t="200604" x="7585075" y="4667250"/>
          <p14:tracePt t="200617" x="7610475" y="4667250"/>
          <p14:tracePt t="200633" x="7661275" y="4667250"/>
          <p14:tracePt t="200635" x="7685088" y="4667250"/>
          <p14:tracePt t="200651" x="7735888" y="4667250"/>
          <p14:tracePt t="200667" x="7785100" y="4667250"/>
          <p14:tracePt t="200684" x="7848600" y="4667250"/>
          <p14:tracePt t="200700" x="7910513" y="4667250"/>
          <p14:tracePt t="200717" x="7974013" y="4667250"/>
          <p14:tracePt t="200733" x="8010525" y="4667250"/>
          <p14:tracePt t="200734" x="8023225" y="4667250"/>
          <p14:tracePt t="200750" x="8061325" y="4667250"/>
          <p14:tracePt t="200767" x="8074025" y="4667250"/>
          <p14:tracePt t="201976" x="8086725" y="4667250"/>
          <p14:tracePt t="201991" x="8099425" y="4667250"/>
          <p14:tracePt t="201998" x="8123238" y="4667250"/>
          <p14:tracePt t="202006" x="8161338" y="4667250"/>
          <p14:tracePt t="202017" x="8199438" y="4667250"/>
          <p14:tracePt t="202033" x="8286750" y="4667250"/>
          <p14:tracePt t="202051" x="8461375" y="4630738"/>
          <p14:tracePt t="202052" x="8561388" y="4618038"/>
          <p14:tracePt t="202067" x="8763000" y="4592638"/>
          <p14:tracePt t="202083" x="8975725" y="4567238"/>
          <p14:tracePt t="202100" x="9137650" y="4543425"/>
          <p14:tracePt t="202117" x="9312275" y="4518025"/>
          <p14:tracePt t="202133" x="9450388" y="4505325"/>
          <p14:tracePt t="202150" x="9575800" y="4492625"/>
          <p14:tracePt t="202152" x="9626600" y="4492625"/>
          <p14:tracePt t="202168" x="9688513" y="4492625"/>
          <p14:tracePt t="202183" x="9750425" y="4479925"/>
          <p14:tracePt t="202200" x="9788525" y="4479925"/>
          <p14:tracePt t="202217" x="9801225" y="4479925"/>
          <p14:tracePt t="202233" x="9813925" y="4479925"/>
          <p14:tracePt t="202336" x="9788525" y="4479925"/>
          <p14:tracePt t="202343" x="9775825" y="4479925"/>
          <p14:tracePt t="202351" x="9763125" y="4479925"/>
          <p14:tracePt t="202367" x="9701213" y="4479925"/>
          <p14:tracePt t="202383" x="9663113" y="4479925"/>
          <p14:tracePt t="202400" x="9613900" y="4479925"/>
          <p14:tracePt t="202417" x="9550400" y="4492625"/>
          <p14:tracePt t="202433" x="9463088" y="4518025"/>
          <p14:tracePt t="202435" x="9424988" y="4518025"/>
          <p14:tracePt t="202450" x="9350375" y="4530725"/>
          <p14:tracePt t="202467" x="9288463" y="4543425"/>
          <p14:tracePt t="202483" x="9250363" y="4554538"/>
          <p14:tracePt t="202500" x="9212263" y="4554538"/>
          <p14:tracePt t="202517" x="9188450" y="4567238"/>
          <p14:tracePt t="202533" x="9163050" y="4579938"/>
          <p14:tracePt t="202550" x="9150350" y="4579938"/>
          <p14:tracePt t="203010" x="9137650" y="4579938"/>
          <p14:tracePt t="203018" x="9124950" y="4579938"/>
          <p14:tracePt t="203025" x="9099550" y="4579938"/>
          <p14:tracePt t="203033" x="9063038" y="4579938"/>
          <p14:tracePt t="203050" x="8986838" y="4579938"/>
          <p14:tracePt t="203067" x="8912225" y="4592638"/>
          <p14:tracePt t="203083" x="8837613" y="4605338"/>
          <p14:tracePt t="203100" x="8786813" y="4618038"/>
          <p14:tracePt t="203118" x="8724900" y="4618038"/>
          <p14:tracePt t="203133" x="8712200" y="4618038"/>
          <p14:tracePt t="203150" x="8699500" y="4618038"/>
          <p14:tracePt t="203240" x="8712200" y="4618038"/>
          <p14:tracePt t="203248" x="8724900" y="4618038"/>
          <p14:tracePt t="203255" x="8763000" y="4618038"/>
          <p14:tracePt t="203267" x="8786813" y="4618038"/>
          <p14:tracePt t="203284" x="8874125" y="4618038"/>
          <p14:tracePt t="203285" x="8912225" y="4618038"/>
          <p14:tracePt t="203301" x="8986838" y="4605338"/>
          <p14:tracePt t="203317" x="9037638" y="4592638"/>
          <p14:tracePt t="203333" x="9088438" y="4592638"/>
          <p14:tracePt t="203350" x="9112250" y="4592638"/>
          <p14:tracePt t="203367" x="9124950" y="4592638"/>
          <p14:tracePt t="203383" x="9137650" y="4592638"/>
          <p14:tracePt t="203401" x="9163050" y="4592638"/>
          <p14:tracePt t="203768" x="9150350" y="4592638"/>
          <p14:tracePt t="203776" x="9137650" y="4592638"/>
          <p14:tracePt t="203784" x="9124950" y="4592638"/>
          <p14:tracePt t="203800" x="9063038" y="4592638"/>
          <p14:tracePt t="203817" x="8999538" y="4592638"/>
          <p14:tracePt t="203833" x="8874125" y="4592638"/>
          <p14:tracePt t="203850" x="8724900" y="4605338"/>
          <p14:tracePt t="203866" x="8586788" y="4618038"/>
          <p14:tracePt t="203884" x="8424863" y="4643438"/>
          <p14:tracePt t="203900" x="8335963" y="4656138"/>
          <p14:tracePt t="203917" x="8274050" y="4656138"/>
          <p14:tracePt t="203933" x="8223250" y="4667250"/>
          <p14:tracePt t="203950" x="8186738" y="4667250"/>
          <p14:tracePt t="203967" x="8161338" y="4667250"/>
          <p14:tracePt t="203983" x="8148638" y="4667250"/>
          <p14:tracePt t="204021" x="8135938" y="4667250"/>
          <p14:tracePt t="204550" x="8148638" y="4667250"/>
          <p14:tracePt t="204565" x="8174038" y="4667250"/>
          <p14:tracePt t="204573" x="8186738" y="4667250"/>
          <p14:tracePt t="204583" x="8212138" y="4667250"/>
          <p14:tracePt t="204601" x="8248650" y="4667250"/>
          <p14:tracePt t="204617" x="8312150" y="4667250"/>
          <p14:tracePt t="204618" x="8348663" y="4667250"/>
          <p14:tracePt t="204634" x="8448675" y="4667250"/>
          <p14:tracePt t="204650" x="8524875" y="4667250"/>
          <p14:tracePt t="204667" x="8574088" y="4667250"/>
          <p14:tracePt t="204683" x="8612188" y="4667250"/>
          <p14:tracePt t="204700" x="8650288" y="4667250"/>
          <p14:tracePt t="204717" x="8674100" y="4667250"/>
          <p14:tracePt t="204734" x="8686800" y="4667250"/>
          <p14:tracePt t="204750" x="8699500" y="4667250"/>
          <p14:tracePt t="204780" x="8712200" y="4667250"/>
          <p14:tracePt t="204848" x="8699500" y="4667250"/>
          <p14:tracePt t="204856" x="8686800" y="4667250"/>
          <p14:tracePt t="204867" x="8674100" y="4667250"/>
          <p14:tracePt t="204883" x="8612188" y="4667250"/>
          <p14:tracePt t="204901" x="8548688" y="4667250"/>
          <p14:tracePt t="204902" x="8499475" y="4667250"/>
          <p14:tracePt t="204917" x="8435975" y="4667250"/>
          <p14:tracePt t="204933" x="8361363" y="4667250"/>
          <p14:tracePt t="204950" x="8299450" y="4656138"/>
          <p14:tracePt t="204967" x="8248650" y="4643438"/>
          <p14:tracePt t="204983" x="8186738" y="4643438"/>
          <p14:tracePt t="205000" x="8110538" y="4630738"/>
          <p14:tracePt t="205002" x="8086725" y="4630738"/>
          <p14:tracePt t="205018" x="8048625" y="4630738"/>
          <p14:tracePt t="205033" x="7999413" y="4618038"/>
          <p14:tracePt t="205050" x="7935913" y="4618038"/>
          <p14:tracePt t="205067" x="7886700" y="4618038"/>
          <p14:tracePt t="205084" x="7848600" y="4605338"/>
          <p14:tracePt t="205100" x="7810500" y="4605338"/>
          <p14:tracePt t="205102" x="7797800" y="4605338"/>
          <p14:tracePt t="205117" x="7785100" y="4605338"/>
          <p14:tracePt t="205134" x="7761288" y="4605338"/>
          <p14:tracePt t="205170" x="7748588" y="4605338"/>
          <p14:tracePt t="207600" x="7735888" y="4605338"/>
          <p14:tracePt t="207607" x="7710488" y="4605338"/>
          <p14:tracePt t="207617" x="7685088" y="4618038"/>
          <p14:tracePt t="207633" x="7610475" y="4630738"/>
          <p14:tracePt t="207650" x="7497763" y="4643438"/>
          <p14:tracePt t="207667" x="7172325" y="4656138"/>
          <p14:tracePt t="207684" x="6934200" y="4656138"/>
          <p14:tracePt t="207700" x="6646863" y="4656138"/>
          <p14:tracePt t="207717" x="6308725" y="4656138"/>
          <p14:tracePt t="207734" x="5995988" y="4656138"/>
          <p14:tracePt t="207751" x="5683250" y="4656138"/>
          <p14:tracePt t="207752" x="5532438" y="4656138"/>
          <p14:tracePt t="207767" x="5394325" y="4667250"/>
          <p14:tracePt t="207784" x="5119688" y="4705350"/>
          <p14:tracePt t="207800" x="4981575" y="4730750"/>
          <p14:tracePt t="207817" x="4906963" y="4756150"/>
          <p14:tracePt t="207834" x="4881563" y="4756150"/>
          <p14:tracePt t="207852" x="4868863" y="4756150"/>
          <p14:tracePt t="208166" x="4856163" y="4756150"/>
          <p14:tracePt t="208174" x="4832350" y="4768850"/>
          <p14:tracePt t="208184" x="4794250" y="4779963"/>
          <p14:tracePt t="208200" x="4706938" y="4792663"/>
          <p14:tracePt t="208217" x="4568825" y="4805363"/>
          <p14:tracePt t="208234" x="4394200" y="4830763"/>
          <p14:tracePt t="208235" x="4294188" y="4830763"/>
          <p14:tracePt t="208250" x="4117975" y="4830763"/>
          <p14:tracePt t="208267" x="3917950" y="4830763"/>
          <p14:tracePt t="208283" x="3730625" y="4843463"/>
          <p14:tracePt t="208300" x="3567113" y="4843463"/>
          <p14:tracePt t="208317" x="3467100" y="4843463"/>
          <p14:tracePt t="208334" x="3392488" y="4843463"/>
          <p14:tracePt t="208334" x="3367088" y="4843463"/>
          <p14:tracePt t="208350" x="3341688" y="4843463"/>
          <p14:tracePt t="208367" x="3317875" y="4856163"/>
          <p14:tracePt t="208384" x="3305175" y="4856163"/>
          <p14:tracePt t="209323" x="3292475" y="4868863"/>
          <p14:tracePt t="209331" x="3279775" y="4868863"/>
          <p14:tracePt t="209338" x="3267075" y="4868863"/>
          <p14:tracePt t="209350" x="3254375" y="4879975"/>
          <p14:tracePt t="209367" x="3192463" y="4892675"/>
          <p14:tracePt t="209369" x="3167063" y="4905375"/>
          <p14:tracePt t="209383" x="3141663" y="4905375"/>
          <p14:tracePt t="209384" x="3103563" y="4918075"/>
          <p14:tracePt t="209400" x="2992438" y="4956175"/>
          <p14:tracePt t="209417" x="2890838" y="4968875"/>
          <p14:tracePt t="209434" x="2790825" y="4992688"/>
          <p14:tracePt t="209450" x="2641600" y="5030788"/>
          <p14:tracePt t="209467" x="2516188" y="5056188"/>
          <p14:tracePt t="209484" x="2328863" y="5092700"/>
          <p14:tracePt t="209500" x="2239963" y="5105400"/>
          <p14:tracePt t="209517" x="2139950" y="5118100"/>
          <p14:tracePt t="209533" x="2039938" y="5130800"/>
          <p14:tracePt t="209550" x="1965325" y="5130800"/>
          <p14:tracePt t="209567" x="1890713" y="5130800"/>
          <p14:tracePt t="209584" x="1778000" y="5130800"/>
          <p14:tracePt t="209600" x="1714500" y="5130800"/>
          <p14:tracePt t="209617" x="1665288" y="5130800"/>
          <p14:tracePt t="209633" x="1614488" y="5130800"/>
          <p14:tracePt t="209650" x="1589088" y="5130800"/>
          <p14:tracePt t="209667" x="1552575" y="5130800"/>
          <p14:tracePt t="209684" x="1539875" y="5130800"/>
          <p14:tracePt t="209714" x="1527175" y="5130800"/>
          <p14:tracePt t="210595" x="1539875" y="5130800"/>
          <p14:tracePt t="210602" x="1552575" y="5130800"/>
          <p14:tracePt t="210610" x="1577975" y="5130800"/>
          <p14:tracePt t="210618" x="1614488" y="5130800"/>
          <p14:tracePt t="210634" x="1714500" y="5130800"/>
          <p14:tracePt t="210651" x="1914525" y="5130800"/>
          <p14:tracePt t="210667" x="2152650" y="5130800"/>
          <p14:tracePt t="210683" x="2378075" y="5130800"/>
          <p14:tracePt t="210701" x="2654300" y="5118100"/>
          <p14:tracePt t="210702" x="2803525" y="5118100"/>
          <p14:tracePt t="210717" x="3016250" y="5105400"/>
          <p14:tracePt t="210734" x="3241675" y="5092700"/>
          <p14:tracePt t="210751" x="3454400" y="5081588"/>
          <p14:tracePt t="210767" x="3605213" y="5081588"/>
          <p14:tracePt t="210784" x="3743325" y="5068888"/>
          <p14:tracePt t="210800" x="3792538" y="5068888"/>
          <p14:tracePt t="210817" x="3830638" y="5068888"/>
          <p14:tracePt t="211116" x="3843338" y="5068888"/>
          <p14:tracePt t="211131" x="3856038" y="5068888"/>
          <p14:tracePt t="211138" x="3867150" y="5068888"/>
          <p14:tracePt t="211150" x="3879850" y="5068888"/>
          <p14:tracePt t="211167" x="3930650" y="5056188"/>
          <p14:tracePt t="211184" x="3992563" y="5056188"/>
          <p14:tracePt t="211185" x="4043363" y="5056188"/>
          <p14:tracePt t="211200" x="4130675" y="5056188"/>
          <p14:tracePt t="211217" x="4192588" y="5056188"/>
          <p14:tracePt t="211233" x="4256088" y="5056188"/>
          <p14:tracePt t="211250" x="4318000" y="5056188"/>
          <p14:tracePt t="211267" x="4368800" y="5056188"/>
          <p14:tracePt t="211268" x="4381500" y="5056188"/>
          <p14:tracePt t="211284" x="4394200" y="5056188"/>
          <p14:tracePt t="211783" x="4406900" y="5056188"/>
          <p14:tracePt t="211798" x="4430713" y="5056188"/>
          <p14:tracePt t="211805" x="4456113" y="5056188"/>
          <p14:tracePt t="211817" x="4481513" y="5056188"/>
          <p14:tracePt t="211833" x="4543425" y="5056188"/>
          <p14:tracePt t="211851" x="4768850" y="5068888"/>
          <p14:tracePt t="211867" x="4968875" y="5081588"/>
          <p14:tracePt t="211883" x="5170488" y="5092700"/>
          <p14:tracePt t="211900" x="5370513" y="5105400"/>
          <p14:tracePt t="211917" x="5570538" y="5105400"/>
          <p14:tracePt t="211934" x="5757863" y="5118100"/>
          <p14:tracePt t="211935" x="5845175" y="5118100"/>
          <p14:tracePt t="211950" x="5895975" y="5118100"/>
          <p14:tracePt t="211967" x="6034088" y="5118100"/>
          <p14:tracePt t="211983" x="6083300" y="5118100"/>
          <p14:tracePt t="212004" x="6096000" y="5118100"/>
          <p14:tracePt t="212017" x="6108700" y="5118100"/>
          <p14:tracePt t="212273" x="6121400" y="5118100"/>
          <p14:tracePt t="212280" x="6146800" y="5118100"/>
          <p14:tracePt t="212288" x="6170613" y="5118100"/>
          <p14:tracePt t="212300" x="6208713" y="5118100"/>
          <p14:tracePt t="212317" x="6283325" y="5105400"/>
          <p14:tracePt t="212318" x="6334125" y="5105400"/>
          <p14:tracePt t="212334" x="6483350" y="5105400"/>
          <p14:tracePt t="212350" x="6634163" y="5105400"/>
          <p14:tracePt t="212367" x="6808788" y="5105400"/>
          <p14:tracePt t="212383" x="6946900" y="5105400"/>
          <p14:tracePt t="212400" x="7010400" y="5105400"/>
          <p14:tracePt t="212417" x="7097713" y="5105400"/>
          <p14:tracePt t="212418" x="7134225" y="5105400"/>
          <p14:tracePt t="212434" x="7185025" y="5105400"/>
          <p14:tracePt t="212450" x="7223125" y="5105400"/>
          <p14:tracePt t="212694" x="7235825" y="5105400"/>
          <p14:tracePt t="212710" x="7246938" y="5105400"/>
          <p14:tracePt t="212718" x="7259638" y="5105400"/>
          <p14:tracePt t="212725" x="7272338" y="5105400"/>
          <p14:tracePt t="212734" x="7285038" y="5092700"/>
          <p14:tracePt t="212750" x="7335838" y="5081588"/>
          <p14:tracePt t="212767" x="7372350" y="5056188"/>
          <p14:tracePt t="212783" x="7459663" y="5056188"/>
          <p14:tracePt t="212800" x="7585075" y="5043488"/>
          <p14:tracePt t="212801" x="7648575" y="5043488"/>
          <p14:tracePt t="212817" x="7785100" y="5043488"/>
          <p14:tracePt t="212834" x="7897813" y="5043488"/>
          <p14:tracePt t="212850" x="8035925" y="5043488"/>
          <p14:tracePt t="212867" x="8174038" y="5030788"/>
          <p14:tracePt t="212884" x="8286750" y="5030788"/>
          <p14:tracePt t="212890" x="8312150" y="5030788"/>
          <p14:tracePt t="212901" x="8374063" y="5005388"/>
          <p14:tracePt t="212918" x="8424863" y="5005388"/>
          <p14:tracePt t="213185" x="8435975" y="5005388"/>
          <p14:tracePt t="213192" x="8461375" y="4992688"/>
          <p14:tracePt t="213200" x="8486775" y="4992688"/>
          <p14:tracePt t="213217" x="8561388" y="4981575"/>
          <p14:tracePt t="213233" x="8650288" y="4981575"/>
          <p14:tracePt t="213251" x="8799513" y="4968875"/>
          <p14:tracePt t="213267" x="8975725" y="4956175"/>
          <p14:tracePt t="213268" x="9037638" y="4956175"/>
          <p14:tracePt t="213284" x="9163050" y="4956175"/>
          <p14:tracePt t="213300" x="9250363" y="4956175"/>
          <p14:tracePt t="213322" x="9263063" y="4956175"/>
          <p14:tracePt t="213333" x="9275763" y="4956175"/>
          <p14:tracePt t="213598" x="9301163" y="4956175"/>
          <p14:tracePt t="213614" x="9312275" y="4956175"/>
          <p14:tracePt t="213621" x="9337675" y="4943475"/>
          <p14:tracePt t="213633" x="9350375" y="4943475"/>
          <p14:tracePt t="213650" x="9413875" y="4930775"/>
          <p14:tracePt t="213668" x="9563100" y="4905375"/>
          <p14:tracePt t="213684" x="9663113" y="4892675"/>
          <p14:tracePt t="213700" x="9750425" y="4892675"/>
          <p14:tracePt t="213717" x="9801225" y="4892675"/>
          <p14:tracePt t="213734" x="9826625" y="4892675"/>
          <p14:tracePt t="213790" x="9813925" y="4892675"/>
          <p14:tracePt t="213797" x="9775825" y="4892675"/>
          <p14:tracePt t="213805" x="9726613" y="4892675"/>
          <p14:tracePt t="213817" x="9663113" y="4892675"/>
          <p14:tracePt t="213834" x="9525000" y="4892675"/>
          <p14:tracePt t="213835" x="9413875" y="4892675"/>
          <p14:tracePt t="213851" x="9224963" y="4892675"/>
          <p14:tracePt t="213867" x="9137650" y="4892675"/>
          <p14:tracePt t="213868" x="9088438" y="4892675"/>
          <p14:tracePt t="213884" x="8963025" y="4892675"/>
          <p14:tracePt t="213900" x="8874125" y="4892675"/>
          <p14:tracePt t="213904" x="8850313" y="4892675"/>
          <p14:tracePt t="213917" x="8824913" y="4892675"/>
          <p14:tracePt t="213934" x="8799513" y="4892675"/>
          <p14:tracePt t="213935" x="8786813" y="4892675"/>
          <p14:tracePt t="213951" x="8774113" y="4892675"/>
          <p14:tracePt t="213951" x="8763000" y="4892675"/>
          <p14:tracePt t="214656" x="8750300" y="4892675"/>
          <p14:tracePt t="214663" x="8737600" y="4892675"/>
          <p14:tracePt t="214671" x="8699500" y="4892675"/>
          <p14:tracePt t="214684" x="8674100" y="4892675"/>
          <p14:tracePt t="214700" x="8624888" y="4892675"/>
          <p14:tracePt t="214701" x="8586788" y="4892675"/>
          <p14:tracePt t="214717" x="8561388" y="4892675"/>
          <p14:tracePt t="214718" x="8524875" y="4892675"/>
          <p14:tracePt t="214733" x="8435975" y="4892675"/>
          <p14:tracePt t="214750" x="8335963" y="4892675"/>
          <p14:tracePt t="214767" x="8261350" y="4892675"/>
          <p14:tracePt t="214784" x="8186738" y="4905375"/>
          <p14:tracePt t="214801" x="8123238" y="4905375"/>
          <p14:tracePt t="214817" x="8099425" y="4905375"/>
          <p14:tracePt t="214833" x="8074025" y="4905375"/>
          <p14:tracePt t="215522" x="8061325" y="4905375"/>
          <p14:tracePt t="215529" x="8035925" y="4905375"/>
          <p14:tracePt t="215536" x="8023225" y="4905375"/>
          <p14:tracePt t="215550" x="8010525" y="4905375"/>
          <p14:tracePt t="215552" x="7986713" y="4905375"/>
          <p14:tracePt t="215568" x="7948613" y="4905375"/>
          <p14:tracePt t="215583" x="7886700" y="4905375"/>
          <p14:tracePt t="215600" x="7823200" y="4905375"/>
          <p14:tracePt t="215617" x="7735888" y="4905375"/>
          <p14:tracePt t="215634" x="7661275" y="4905375"/>
          <p14:tracePt t="215650" x="7561263" y="4905375"/>
          <p14:tracePt t="215651" x="7535863" y="4905375"/>
          <p14:tracePt t="215667" x="7459663" y="4905375"/>
          <p14:tracePt t="215684" x="7423150" y="4905375"/>
          <p14:tracePt t="215700" x="7372350" y="4892675"/>
          <p14:tracePt t="215717" x="7323138" y="4892675"/>
          <p14:tracePt t="215734" x="7272338" y="4892675"/>
          <p14:tracePt t="215735" x="7259638" y="4892675"/>
          <p14:tracePt t="215751" x="7223125" y="4892675"/>
          <p14:tracePt t="215767" x="7197725" y="4892675"/>
          <p14:tracePt t="215783" x="7172325" y="4892675"/>
          <p14:tracePt t="215800" x="7159625" y="4892675"/>
          <p14:tracePt t="215817" x="7146925" y="4892675"/>
          <p14:tracePt t="215834" x="7123113" y="4892675"/>
          <p14:tracePt t="215858" x="7110413" y="4892675"/>
          <p14:tracePt t="216227" x="7085013" y="4892675"/>
          <p14:tracePt t="216234" x="7059613" y="4892675"/>
          <p14:tracePt t="216241" x="7034213" y="4892675"/>
          <p14:tracePt t="216250" x="6997700" y="4905375"/>
          <p14:tracePt t="216267" x="6921500" y="4905375"/>
          <p14:tracePt t="216284" x="6821488" y="4905375"/>
          <p14:tracePt t="216300" x="6672263" y="4905375"/>
          <p14:tracePt t="216317" x="6534150" y="4905375"/>
          <p14:tracePt t="216318" x="6446838" y="4905375"/>
          <p14:tracePt t="216334" x="6383338" y="4905375"/>
          <p14:tracePt t="216334" x="6334125" y="4905375"/>
          <p14:tracePt t="216350" x="6221413" y="4905375"/>
          <p14:tracePt t="216367" x="6121400" y="4905375"/>
          <p14:tracePt t="216384" x="6034088" y="4905375"/>
          <p14:tracePt t="216401" x="5970588" y="4905375"/>
          <p14:tracePt t="216417" x="5895975" y="4905375"/>
          <p14:tracePt t="216434" x="5883275" y="4905375"/>
          <p14:tracePt t="216451" x="5857875" y="4905375"/>
          <p14:tracePt t="216467" x="5845175" y="4905375"/>
          <p14:tracePt t="216817" x="5821363" y="4905375"/>
          <p14:tracePt t="216824" x="5808663" y="4918075"/>
          <p14:tracePt t="216834" x="5795963" y="4918075"/>
          <p14:tracePt t="216851" x="5732463" y="4930775"/>
          <p14:tracePt t="216869" x="5670550" y="4943475"/>
          <p14:tracePt t="216870" x="5632450" y="4943475"/>
          <p14:tracePt t="216884" x="5545138" y="4943475"/>
          <p14:tracePt t="216902" x="5432425" y="4943475"/>
          <p14:tracePt t="216917" x="5307013" y="4943475"/>
          <p14:tracePt t="216934" x="5219700" y="4943475"/>
          <p14:tracePt t="216950" x="5157788" y="4943475"/>
          <p14:tracePt t="216967" x="5106988" y="4943475"/>
          <p14:tracePt t="216968" x="5068888" y="4943475"/>
          <p14:tracePt t="216984" x="5045075" y="4943475"/>
          <p14:tracePt t="217000" x="4994275" y="4943475"/>
          <p14:tracePt t="217017" x="4981575" y="4943475"/>
          <p14:tracePt t="217034" x="4956175" y="4943475"/>
          <p14:tracePt t="217053" x="4945063" y="4943475"/>
          <p14:tracePt t="217583" x="4919663" y="4943475"/>
          <p14:tracePt t="217598" x="4894263" y="4943475"/>
          <p14:tracePt t="217605" x="4881563" y="4956175"/>
          <p14:tracePt t="217617" x="4843463" y="4956175"/>
          <p14:tracePt t="217633" x="4806950" y="4968875"/>
          <p14:tracePt t="217650" x="4756150" y="4981575"/>
          <p14:tracePt t="217651" x="4719638" y="4981575"/>
          <p14:tracePt t="217667" x="4643438" y="4981575"/>
          <p14:tracePt t="217683" x="4543425" y="4981575"/>
          <p14:tracePt t="217701" x="4456113" y="4981575"/>
          <p14:tracePt t="217718" x="4368800" y="4992688"/>
          <p14:tracePt t="217734" x="4294188" y="4992688"/>
          <p14:tracePt t="217735" x="4281488" y="5005388"/>
          <p14:tracePt t="217751" x="4230688" y="5005388"/>
          <p14:tracePt t="217767" x="4217988" y="5005388"/>
          <p14:tracePt t="217784" x="4192588" y="5005388"/>
          <p14:tracePt t="221498" x="4205288" y="5005388"/>
          <p14:tracePt t="221504" x="4230688" y="5005388"/>
          <p14:tracePt t="221517" x="4268788" y="5005388"/>
          <p14:tracePt t="221534" x="4368800" y="5005388"/>
          <p14:tracePt t="221551" x="4719638" y="5005388"/>
          <p14:tracePt t="221567" x="5045075" y="5005388"/>
          <p14:tracePt t="221584" x="5394325" y="5005388"/>
          <p14:tracePt t="221600" x="5808663" y="5005388"/>
          <p14:tracePt t="221617" x="6183313" y="5030788"/>
          <p14:tracePt t="221634" x="6508750" y="5068888"/>
          <p14:tracePt t="221635" x="6659563" y="5092700"/>
          <p14:tracePt t="221650" x="6846888" y="5118100"/>
          <p14:tracePt t="221667" x="7021513" y="5130800"/>
          <p14:tracePt t="221684" x="7085013" y="5130800"/>
          <p14:tracePt t="221700" x="7134225" y="5130800"/>
          <p14:tracePt t="221956" x="7146925" y="5130800"/>
          <p14:tracePt t="221964" x="7159625" y="5130800"/>
          <p14:tracePt t="221971" x="7185025" y="5130800"/>
          <p14:tracePt t="221984" x="7223125" y="5130800"/>
          <p14:tracePt t="222001" x="7359650" y="5130800"/>
          <p14:tracePt t="222017" x="7710488" y="5105400"/>
          <p14:tracePt t="222034" x="7999413" y="5105400"/>
          <p14:tracePt t="222050" x="8261350" y="5105400"/>
          <p14:tracePt t="222067" x="8524875" y="5105400"/>
          <p14:tracePt t="222084" x="8699500" y="5105400"/>
          <p14:tracePt t="222101" x="8812213" y="5105400"/>
          <p14:tracePt t="222102" x="8850313" y="5105400"/>
          <p14:tracePt t="222117" x="8886825" y="5105400"/>
          <p14:tracePt t="222370" x="8899525" y="5105400"/>
          <p14:tracePt t="222378" x="8912225" y="5105400"/>
          <p14:tracePt t="222385" x="8924925" y="5105400"/>
          <p14:tracePt t="222401" x="8999538" y="5105400"/>
          <p14:tracePt t="222417" x="9075738" y="5081588"/>
          <p14:tracePt t="222434" x="9175750" y="5068888"/>
          <p14:tracePt t="222451" x="9301163" y="5068888"/>
          <p14:tracePt t="222467" x="9424988" y="5056188"/>
          <p14:tracePt t="222484" x="9537700" y="5056188"/>
          <p14:tracePt t="222485" x="9575800" y="5056188"/>
          <p14:tracePt t="222501" x="9675813" y="5056188"/>
          <p14:tracePt t="222517" x="9739313" y="5056188"/>
          <p14:tracePt t="222534" x="9788525" y="5056188"/>
          <p14:tracePt t="222550" x="9826625" y="5056188"/>
          <p14:tracePt t="222567" x="9875838" y="5056188"/>
          <p14:tracePt t="222584" x="9901238" y="5056188"/>
          <p14:tracePt t="222585" x="9926638" y="5056188"/>
          <p14:tracePt t="222600" x="9963150" y="5056188"/>
          <p14:tracePt t="222617" x="9975850" y="5056188"/>
          <p14:tracePt t="222634" x="10001250" y="5056188"/>
          <p14:tracePt t="222651" x="10013950" y="5056188"/>
          <p14:tracePt t="222730" x="10026650" y="5056188"/>
          <p14:tracePt t="222807" x="10013950" y="5056188"/>
          <p14:tracePt t="222814" x="9975850" y="5056188"/>
          <p14:tracePt t="222822" x="9913938" y="5056188"/>
          <p14:tracePt t="222834" x="9813925" y="5056188"/>
          <p14:tracePt t="222850" x="9501188" y="5056188"/>
          <p14:tracePt t="222868" x="8637588" y="5030788"/>
          <p14:tracePt t="222884" x="7886700" y="5030788"/>
          <p14:tracePt t="222900" x="7134225" y="5030788"/>
          <p14:tracePt t="222917" x="6496050" y="5081588"/>
          <p14:tracePt t="222933" x="6108700" y="5130800"/>
          <p14:tracePt t="222950" x="5870575" y="5156200"/>
          <p14:tracePt t="222968" x="5695950" y="5168900"/>
          <p14:tracePt t="222983" x="5670550" y="5168900"/>
          <p14:tracePt t="223282" x="5645150" y="5181600"/>
          <p14:tracePt t="223290" x="5595938" y="5181600"/>
          <p14:tracePt t="223301" x="5519738" y="5194300"/>
          <p14:tracePt t="223317" x="5294313" y="5205413"/>
          <p14:tracePt t="223334" x="5019675" y="5205413"/>
          <p14:tracePt t="223335" x="4856163" y="5205413"/>
          <p14:tracePt t="223351" x="4494213" y="5205413"/>
          <p14:tracePt t="223367" x="4181475" y="5205413"/>
          <p14:tracePt t="223384" x="3843338" y="5205413"/>
          <p14:tracePt t="223400" x="3567113" y="5205413"/>
          <p14:tracePt t="223417" x="3328988" y="5230813"/>
          <p14:tracePt t="223434" x="3167063" y="5243513"/>
          <p14:tracePt t="223451" x="3054350" y="5268913"/>
          <p14:tracePt t="223711" x="3028950" y="5268913"/>
          <p14:tracePt t="223719" x="3003550" y="5268913"/>
          <p14:tracePt t="223726" x="2967038" y="5268913"/>
          <p14:tracePt t="223735" x="2928938" y="5281613"/>
          <p14:tracePt t="223751" x="2841625" y="5281613"/>
          <p14:tracePt t="223767" x="2754313" y="5281613"/>
          <p14:tracePt t="223784" x="2654300" y="5294313"/>
          <p14:tracePt t="223800" x="2554288" y="5330825"/>
          <p14:tracePt t="223817" x="2490788" y="5343525"/>
          <p14:tracePt t="223818" x="2452688" y="5356225"/>
          <p14:tracePt t="223834" x="2390775" y="5368925"/>
          <p14:tracePt t="223850" x="2352675" y="5381625"/>
          <p14:tracePt t="223867" x="2316163" y="5394325"/>
          <p14:tracePt t="223884" x="2303463" y="5394325"/>
          <p14:tracePt t="223901" x="2290763" y="5407025"/>
          <p14:tracePt t="224669" x="2303463" y="5418138"/>
          <p14:tracePt t="224677" x="2316163" y="5418138"/>
          <p14:tracePt t="224684" x="2339975" y="5418138"/>
          <p14:tracePt t="224700" x="2403475" y="5430838"/>
          <p14:tracePt t="224717" x="2528888" y="5456238"/>
          <p14:tracePt t="224734" x="2767013" y="5468938"/>
          <p14:tracePt t="224750" x="3016250" y="5481638"/>
          <p14:tracePt t="224768" x="3392488" y="5481638"/>
          <p14:tracePt t="224784" x="3667125" y="5494338"/>
          <p14:tracePt t="224801" x="3879850" y="5507038"/>
          <p14:tracePt t="224817" x="4068763" y="5518150"/>
          <p14:tracePt t="224834" x="4217988" y="5518150"/>
          <p14:tracePt t="224850" x="4356100" y="5518150"/>
          <p14:tracePt t="224868" x="4430713" y="5518150"/>
          <p14:tracePt t="225174" x="4456113" y="5518150"/>
          <p14:tracePt t="225182" x="4481513" y="5518150"/>
          <p14:tracePt t="225190" x="4494213" y="5518150"/>
          <p14:tracePt t="225200" x="4530725" y="5518150"/>
          <p14:tracePt t="225217" x="4630738" y="5518150"/>
          <p14:tracePt t="225234" x="4819650" y="5518150"/>
          <p14:tracePt t="225251" x="5170488" y="5518150"/>
          <p14:tracePt t="225267" x="5383213" y="5518150"/>
          <p14:tracePt t="225284" x="5619750" y="5530850"/>
          <p14:tracePt t="225301" x="5808663" y="5543550"/>
          <p14:tracePt t="225317" x="5932488" y="5543550"/>
          <p14:tracePt t="225334" x="5983288" y="5543550"/>
          <p14:tracePt t="225350" x="6008688" y="5543550"/>
          <p14:tracePt t="227902" x="5870575" y="5556250"/>
          <p14:tracePt t="227910" x="5657850" y="5581650"/>
          <p14:tracePt t="227918" x="5445125" y="5607050"/>
          <p14:tracePt t="227933" x="4945063" y="5656263"/>
          <p14:tracePt t="227950" x="4581525" y="5694363"/>
          <p14:tracePt t="227968" x="4281488" y="5719763"/>
          <p14:tracePt t="227984" x="4017963" y="5756275"/>
          <p14:tracePt t="228001" x="3692525" y="5781675"/>
          <p14:tracePt t="228018" x="3554413" y="5781675"/>
          <p14:tracePt t="228034" x="3417888" y="5781675"/>
          <p14:tracePt t="228050" x="3317875" y="5794375"/>
          <p14:tracePt t="228068" x="3241675" y="5794375"/>
          <p14:tracePt t="228084" x="3205163" y="5807075"/>
          <p14:tracePt t="228100" x="3192463" y="5807075"/>
          <p14:tracePt t="228369" x="3167063" y="5807075"/>
          <p14:tracePt t="228377" x="3141663" y="5807075"/>
          <p14:tracePt t="228384" x="3116263" y="5807075"/>
          <p14:tracePt t="228400" x="3054350" y="5807075"/>
          <p14:tracePt t="228417" x="2967038" y="5807075"/>
          <p14:tracePt t="228434" x="2879725" y="5807075"/>
          <p14:tracePt t="228451" x="2767013" y="5807075"/>
          <p14:tracePt t="228467" x="2667000" y="5819775"/>
          <p14:tracePt t="228468" x="2628900" y="5819775"/>
          <p14:tracePt t="228484" x="2516188" y="5832475"/>
          <p14:tracePt t="228501" x="2465388" y="5832475"/>
          <p14:tracePt t="228517" x="2416175" y="5832475"/>
          <p14:tracePt t="228534" x="2390775" y="5832475"/>
          <p14:tracePt t="228550" x="2378075" y="5843588"/>
          <p14:tracePt t="229228" x="2378075" y="5856288"/>
          <p14:tracePt t="229242" x="2390775" y="5856288"/>
          <p14:tracePt t="229250" x="2403475" y="5868988"/>
          <p14:tracePt t="229258" x="2416175" y="5868988"/>
          <p14:tracePt t="229267" x="2441575" y="5881688"/>
          <p14:tracePt t="229284" x="2541588" y="5894388"/>
          <p14:tracePt t="229301" x="2628900" y="5919788"/>
          <p14:tracePt t="229317" x="2716213" y="5932488"/>
          <p14:tracePt t="229334" x="2841625" y="5945188"/>
          <p14:tracePt t="229351" x="2890838" y="5956300"/>
          <p14:tracePt t="229367" x="2928938" y="5956300"/>
          <p14:tracePt t="229384" x="2967038" y="5956300"/>
          <p14:tracePt t="234613" x="2928938" y="5956300"/>
          <p14:tracePt t="234621" x="2903538" y="5956300"/>
          <p14:tracePt t="234628" x="2854325" y="5956300"/>
          <p14:tracePt t="234635" x="2803525" y="5956300"/>
          <p14:tracePt t="234651" x="2678113" y="5956300"/>
          <p14:tracePt t="234667" x="2528888" y="5956300"/>
          <p14:tracePt t="234684" x="2403475" y="5956300"/>
          <p14:tracePt t="234700" x="2290763" y="5956300"/>
          <p14:tracePt t="234717" x="2190750" y="5956300"/>
          <p14:tracePt t="234734" x="2103438" y="5956300"/>
          <p14:tracePt t="234751" x="1939925" y="5956300"/>
          <p14:tracePt t="234767" x="1878013" y="5969000"/>
          <p14:tracePt t="234784" x="1801813" y="5981700"/>
          <p14:tracePt t="234801" x="1739900" y="5981700"/>
          <p14:tracePt t="234817" x="1689100" y="6007100"/>
          <p14:tracePt t="234834" x="1639888" y="6032500"/>
          <p14:tracePt t="234851" x="1565275" y="6056313"/>
          <p14:tracePt t="234867" x="1514475" y="6081713"/>
          <p14:tracePt t="234884" x="1452563" y="6107113"/>
          <p14:tracePt t="234901" x="1414463" y="6107113"/>
          <p14:tracePt t="234918" x="1376363" y="6119813"/>
          <p14:tracePt t="234919" x="1363663" y="6132513"/>
          <p14:tracePt t="235234" x="1352550" y="6132513"/>
          <p14:tracePt t="235249" x="1327150" y="6145213"/>
          <p14:tracePt t="235257" x="1301750" y="6145213"/>
          <p14:tracePt t="235267" x="1276350" y="6157913"/>
          <p14:tracePt t="235284" x="1227138" y="6157913"/>
          <p14:tracePt t="235301" x="1150938" y="6169025"/>
          <p14:tracePt t="235302" x="1127125" y="6169025"/>
          <p14:tracePt t="235318" x="1089025" y="6169025"/>
          <p14:tracePt t="235334" x="1063625" y="6169025"/>
          <p14:tracePt t="235350" x="1038225" y="6169025"/>
          <p14:tracePt t="235433" x="1038225" y="6181725"/>
          <p14:tracePt t="235441" x="1063625" y="6181725"/>
          <p14:tracePt t="235451" x="1101725" y="6194425"/>
          <p14:tracePt t="235467" x="1176338" y="6194425"/>
          <p14:tracePt t="235484" x="1276350" y="6232525"/>
          <p14:tracePt t="235501" x="1439863" y="6245225"/>
          <p14:tracePt t="235501" x="1514475" y="6257925"/>
          <p14:tracePt t="235518" x="1665288" y="6281738"/>
          <p14:tracePt t="235534" x="1765300" y="6281738"/>
          <p14:tracePt t="235550" x="1839913" y="6294438"/>
          <p14:tracePt t="235568" x="1903413" y="6307138"/>
          <p14:tracePt t="235584" x="1952625" y="6307138"/>
          <p14:tracePt t="235847" x="1965325" y="6307138"/>
          <p14:tracePt t="235854" x="1978025" y="6307138"/>
          <p14:tracePt t="235868" x="2003425" y="6307138"/>
          <p14:tracePt t="235869" x="2014538" y="6307138"/>
          <p14:tracePt t="235884" x="2103438" y="6307138"/>
          <p14:tracePt t="235901" x="2228850" y="6307138"/>
          <p14:tracePt t="235917" x="2390775" y="6319838"/>
          <p14:tracePt t="235934" x="2590800" y="6332538"/>
          <p14:tracePt t="235951" x="2767013" y="6332538"/>
          <p14:tracePt t="235968" x="2903538" y="6332538"/>
          <p14:tracePt t="235969" x="2967038" y="6332538"/>
          <p14:tracePt t="235984" x="3079750" y="6345238"/>
          <p14:tracePt t="236000" x="3128963" y="6345238"/>
          <p14:tracePt t="236017" x="3179763" y="6345238"/>
          <p14:tracePt t="239363" x="3192463" y="6345238"/>
          <p14:tracePt t="239378" x="3216275" y="6345238"/>
          <p14:tracePt t="239386" x="3241675" y="6345238"/>
          <p14:tracePt t="239394" x="3267075" y="6332538"/>
          <p14:tracePt t="239401" x="3305175" y="6332538"/>
          <p14:tracePt t="239417" x="3392488" y="6281738"/>
          <p14:tracePt t="239434" x="3505200" y="6232525"/>
          <p14:tracePt t="239451" x="3643313" y="6169025"/>
          <p14:tracePt t="239468" x="3779838" y="6119813"/>
          <p14:tracePt t="239484" x="3843338" y="6094413"/>
          <p14:tracePt t="239501" x="3905250" y="6081713"/>
          <p14:tracePt t="239517" x="3930650" y="6081713"/>
          <p14:tracePt t="239578" x="3917950" y="6081713"/>
          <p14:tracePt t="239585" x="3905250" y="6081713"/>
          <p14:tracePt t="239593" x="3879850" y="6081713"/>
          <p14:tracePt t="239601" x="3867150" y="6081713"/>
          <p14:tracePt t="239617" x="3817938" y="6081713"/>
          <p14:tracePt t="239634" x="3767138" y="6081713"/>
          <p14:tracePt t="239651" x="3717925" y="6081713"/>
          <p14:tracePt t="239668" x="3679825" y="6094413"/>
          <p14:tracePt t="239669" x="3667125" y="6094413"/>
          <p14:tracePt t="239684" x="3643313" y="6094413"/>
          <p14:tracePt t="239701" x="3630613" y="6094413"/>
          <p14:tracePt t="241355" x="3654425" y="6094413"/>
          <p14:tracePt t="241363" x="3679825" y="6094413"/>
          <p14:tracePt t="241370" x="3717925" y="6094413"/>
          <p14:tracePt t="241384" x="3779838" y="6094413"/>
          <p14:tracePt t="241401" x="4043363" y="6007100"/>
          <p14:tracePt t="241417" x="4268788" y="5945188"/>
          <p14:tracePt t="241434" x="4494213" y="5868988"/>
          <p14:tracePt t="241451" x="4719638" y="5781675"/>
          <p14:tracePt t="241467" x="4894263" y="5732463"/>
          <p14:tracePt t="241484" x="5006975" y="5707063"/>
          <p14:tracePt t="241501" x="5081588" y="5681663"/>
          <p14:tracePt t="241517" x="5094288" y="5681663"/>
          <p14:tracePt t="242413" x="5081588" y="5681663"/>
          <p14:tracePt t="242419" x="5057775" y="5681663"/>
          <p14:tracePt t="242428" x="5032375" y="5681663"/>
          <p14:tracePt t="242435" x="4994275" y="5681663"/>
          <p14:tracePt t="242451" x="4906963" y="5681663"/>
          <p14:tracePt t="242467" x="4781550" y="5681663"/>
          <p14:tracePt t="242484" x="4643438" y="5668963"/>
          <p14:tracePt t="242501" x="4506913" y="5656263"/>
          <p14:tracePt t="242518" x="4381500" y="5643563"/>
          <p14:tracePt t="242534" x="4281488" y="5643563"/>
          <p14:tracePt t="242535" x="4230688" y="5630863"/>
          <p14:tracePt t="242551" x="4181475" y="5630863"/>
          <p14:tracePt t="242567" x="4130675" y="5619750"/>
          <p14:tracePt t="242584" x="4092575" y="5619750"/>
          <p14:tracePt t="242601" x="4056063" y="5619750"/>
          <p14:tracePt t="242618" x="4030663" y="5619750"/>
          <p14:tracePt t="242635" x="4017963" y="5619750"/>
          <p14:tracePt t="245155" x="4043363" y="5619750"/>
          <p14:tracePt t="245163" x="4068763" y="5607050"/>
          <p14:tracePt t="245170" x="4092575" y="5607050"/>
          <p14:tracePt t="245184" x="4130675" y="5594350"/>
          <p14:tracePt t="245201" x="4268788" y="5556250"/>
          <p14:tracePt t="245217" x="4356100" y="5530850"/>
          <p14:tracePt t="245234" x="4494213" y="5507038"/>
          <p14:tracePt t="245251" x="4606925" y="5481638"/>
          <p14:tracePt t="245268" x="4694238" y="5468938"/>
          <p14:tracePt t="245284" x="4756150" y="5468938"/>
          <p14:tracePt t="245285" x="4768850" y="5468938"/>
          <p14:tracePt t="245301" x="4794250" y="5468938"/>
          <p14:tracePt t="245317" x="4819650" y="5456238"/>
          <p14:tracePt t="245347" x="4832350" y="5456238"/>
          <p14:tracePt t="245393" x="4806950" y="5456238"/>
          <p14:tracePt t="245401" x="4794250" y="5456238"/>
          <p14:tracePt t="245408" x="4756150" y="5456238"/>
          <p14:tracePt t="245418" x="4732338" y="5456238"/>
          <p14:tracePt t="245434" x="4668838" y="5468938"/>
          <p14:tracePt t="245451" x="4594225" y="5468938"/>
          <p14:tracePt t="245468" x="4543425" y="5481638"/>
          <p14:tracePt t="245469" x="4506913" y="5494338"/>
          <p14:tracePt t="245484" x="4456113" y="5507038"/>
          <p14:tracePt t="245501" x="4394200" y="5507038"/>
          <p14:tracePt t="245517" x="4356100" y="5518150"/>
          <p14:tracePt t="245534" x="4318000" y="5530850"/>
          <p14:tracePt t="245551" x="4294188" y="5530850"/>
          <p14:tracePt t="245568" x="4281488" y="5530850"/>
          <p14:tracePt t="249676" x="4294188" y="5530850"/>
          <p14:tracePt t="249683" x="4318000" y="5530850"/>
          <p14:tracePt t="249691" x="4343400" y="5530850"/>
          <p14:tracePt t="249701" x="4381500" y="5518150"/>
          <p14:tracePt t="249718" x="4506913" y="5481638"/>
          <p14:tracePt t="249734" x="4694238" y="5418138"/>
          <p14:tracePt t="249751" x="4981575" y="5343525"/>
          <p14:tracePt t="249768" x="5194300" y="5268913"/>
          <p14:tracePt t="249784" x="5407025" y="5205413"/>
          <p14:tracePt t="249801" x="5532438" y="5194300"/>
          <p14:tracePt t="249818" x="5619750" y="5168900"/>
          <p14:tracePt t="249834" x="5683250" y="5156200"/>
          <p14:tracePt t="249836" x="5695950" y="5156200"/>
          <p14:tracePt t="249851" x="5719763" y="5156200"/>
          <p14:tracePt t="249867" x="5745163" y="5156200"/>
          <p14:tracePt t="249982" x="5732463" y="5156200"/>
          <p14:tracePt t="249989" x="5719763" y="5156200"/>
          <p14:tracePt t="250001" x="5708650" y="5168900"/>
          <p14:tracePt t="250018" x="5683250" y="5168900"/>
          <p14:tracePt t="250034" x="5645150" y="5194300"/>
          <p14:tracePt t="250051" x="5607050" y="5205413"/>
          <p14:tracePt t="250067" x="5583238" y="5218113"/>
          <p14:tracePt t="250084" x="5532438" y="5218113"/>
          <p14:tracePt t="250101" x="5507038" y="5230813"/>
          <p14:tracePt t="250118" x="5457825" y="5230813"/>
          <p14:tracePt t="250119" x="5445125" y="5243513"/>
          <p14:tracePt t="250134" x="5383213" y="5243513"/>
          <p14:tracePt t="250151" x="5294313" y="5243513"/>
          <p14:tracePt t="250167" x="5194300" y="5256213"/>
          <p14:tracePt t="250184" x="5119688" y="5268913"/>
          <p14:tracePt t="250201" x="5045075" y="5268913"/>
          <p14:tracePt t="250218" x="4945063" y="5281613"/>
          <p14:tracePt t="250235" x="4819650" y="5281613"/>
          <p14:tracePt t="250251" x="4706938" y="5294313"/>
          <p14:tracePt t="250268" x="4619625" y="5305425"/>
          <p14:tracePt t="250284" x="4518025" y="5305425"/>
          <p14:tracePt t="250301" x="4443413" y="5318125"/>
          <p14:tracePt t="250317" x="4330700" y="5330825"/>
          <p14:tracePt t="250319" x="4281488" y="5343525"/>
          <p14:tracePt t="250334" x="4192588" y="5343525"/>
          <p14:tracePt t="250351" x="4130675" y="5356225"/>
          <p14:tracePt t="250367" x="4081463" y="5368925"/>
          <p14:tracePt t="250384" x="4056063" y="5368925"/>
          <p14:tracePt t="250710" x="4030663" y="5381625"/>
          <p14:tracePt t="250717" x="4017963" y="5381625"/>
          <p14:tracePt t="250725" x="3992563" y="5394325"/>
          <p14:tracePt t="250734" x="3968750" y="5407025"/>
          <p14:tracePt t="250751" x="3856038" y="5430838"/>
          <p14:tracePt t="250768" x="3717925" y="5468938"/>
          <p14:tracePt t="250784" x="3567113" y="5518150"/>
          <p14:tracePt t="250785" x="3492500" y="5543550"/>
          <p14:tracePt t="250801" x="3392488" y="5568950"/>
          <p14:tracePt t="250818" x="3292475" y="5594350"/>
          <p14:tracePt t="250834" x="3228975" y="5594350"/>
          <p14:tracePt t="250851" x="3192463" y="5619750"/>
          <p14:tracePt t="250868" x="3167063" y="5619750"/>
          <p14:tracePt t="250884" x="3141663" y="5643563"/>
          <p14:tracePt t="250885" x="3128963" y="5643563"/>
          <p14:tracePt t="250902" x="3103563" y="5643563"/>
          <p14:tracePt t="250918" x="3092450" y="5656263"/>
          <p14:tracePt t="250935" x="3079750" y="5668963"/>
          <p14:tracePt t="250951" x="3067050" y="5668963"/>
          <p14:tracePt t="250968" x="3054350" y="5681663"/>
          <p14:tracePt t="250984" x="3054350" y="5694363"/>
          <p14:tracePt t="251001" x="3041650" y="5694363"/>
          <p14:tracePt t="251024" x="3028950" y="5707063"/>
          <p14:tracePt t="251054" x="3016250" y="5707063"/>
          <p14:tracePt t="251062" x="3016250" y="5719763"/>
          <p14:tracePt t="251069" x="3003550" y="5719763"/>
          <p14:tracePt t="251101" x="3003550" y="5732463"/>
          <p14:tracePt t="251108" x="2992438" y="5732463"/>
          <p14:tracePt t="251123" x="2992438" y="5743575"/>
          <p14:tracePt t="251147" x="2979738" y="5743575"/>
          <p14:tracePt t="251169" x="2979738" y="5756275"/>
          <p14:tracePt t="251194" x="2967038" y="5756275"/>
          <p14:tracePt t="251453" x="2979738" y="5756275"/>
          <p14:tracePt t="251491" x="2992438" y="5756275"/>
          <p14:tracePt t="251514" x="3003550" y="5756275"/>
          <p14:tracePt t="251521" x="3016250" y="5756275"/>
          <p14:tracePt t="251529" x="3028950" y="5756275"/>
          <p14:tracePt t="251545" x="3054350" y="5756275"/>
          <p14:tracePt t="251552" x="3067050" y="5756275"/>
          <p14:tracePt t="251568" x="3092450" y="5756275"/>
          <p14:tracePt t="251584" x="3128963" y="5756275"/>
          <p14:tracePt t="251601" x="3167063" y="5756275"/>
          <p14:tracePt t="251618" x="3216275" y="5756275"/>
          <p14:tracePt t="251634" x="3267075" y="5756275"/>
          <p14:tracePt t="251651" x="3317875" y="5756275"/>
          <p14:tracePt t="251651" x="3354388" y="5756275"/>
          <p14:tracePt t="251668" x="3429000" y="5756275"/>
          <p14:tracePt t="251684" x="3505200" y="5756275"/>
          <p14:tracePt t="251701" x="3554413" y="5756275"/>
          <p14:tracePt t="251718" x="3605213" y="5756275"/>
          <p14:tracePt t="251735" x="3667125" y="5756275"/>
          <p14:tracePt t="251736" x="3705225" y="5756275"/>
          <p14:tracePt t="251751" x="3743325" y="5756275"/>
          <p14:tracePt t="251768" x="3779838" y="5756275"/>
          <p14:tracePt t="251784" x="3792538" y="5756275"/>
          <p14:tracePt t="251801" x="3817938" y="5756275"/>
          <p14:tracePt t="251818" x="3830638" y="5756275"/>
          <p14:tracePt t="251835" x="3843338" y="5756275"/>
          <p14:tracePt t="251851" x="3856038" y="5743575"/>
          <p14:tracePt t="252885" x="3867150" y="5743575"/>
          <p14:tracePt t="252894" x="3892550" y="5743575"/>
          <p14:tracePt t="252901" x="3917950" y="5743575"/>
          <p14:tracePt t="252918" x="4017963" y="5743575"/>
          <p14:tracePt t="252934" x="4205288" y="5719763"/>
          <p14:tracePt t="252951" x="4418013" y="5707063"/>
          <p14:tracePt t="252968" x="4656138" y="5681663"/>
          <p14:tracePt t="252985" x="5032375" y="5643563"/>
          <p14:tracePt t="253000" x="5257800" y="5643563"/>
          <p14:tracePt t="253018" x="5470525" y="5630863"/>
          <p14:tracePt t="253034" x="5657850" y="5619750"/>
          <p14:tracePt t="253051" x="5770563" y="5607050"/>
          <p14:tracePt t="253067" x="5870575" y="5594350"/>
          <p14:tracePt t="253069" x="5908675" y="5594350"/>
          <p14:tracePt t="253084" x="5957888" y="5581650"/>
          <p14:tracePt t="253101" x="5983288" y="5581650"/>
          <p14:tracePt t="253118" x="5995988" y="5581650"/>
          <p14:tracePt t="253134" x="6008688" y="5581650"/>
          <p14:tracePt t="254173" x="5995988" y="5581650"/>
          <p14:tracePt t="254179" x="5957888" y="5581650"/>
          <p14:tracePt t="254188" x="5921375" y="5581650"/>
          <p14:tracePt t="254201" x="5832475" y="5594350"/>
          <p14:tracePt t="254204" x="5770563" y="5607050"/>
          <p14:tracePt t="254218" x="5595938" y="5619750"/>
          <p14:tracePt t="254234" x="5457825" y="5619750"/>
          <p14:tracePt t="254251" x="5357813" y="5619750"/>
          <p14:tracePt t="254267" x="5281613" y="5619750"/>
          <p14:tracePt t="254284" x="5245100" y="5619750"/>
          <p14:tracePt t="254301" x="5219700" y="5619750"/>
          <p14:tracePt t="254325" x="5207000" y="5619750"/>
          <p14:tracePt t="254387" x="5232400" y="5619750"/>
          <p14:tracePt t="254395" x="5257800" y="5619750"/>
          <p14:tracePt t="254402" x="5294313" y="5619750"/>
          <p14:tracePt t="254418" x="5407025" y="5619750"/>
          <p14:tracePt t="254434" x="5595938" y="5619750"/>
          <p14:tracePt t="254451" x="5783263" y="5607050"/>
          <p14:tracePt t="254467" x="5932488" y="5607050"/>
          <p14:tracePt t="254484" x="6083300" y="5607050"/>
          <p14:tracePt t="254501" x="6170613" y="5594350"/>
          <p14:tracePt t="254518" x="6270625" y="5594350"/>
          <p14:tracePt t="254534" x="6283325" y="5594350"/>
          <p14:tracePt t="254551" x="6308725" y="5594350"/>
          <p14:tracePt t="254862" x="6296025" y="5594350"/>
          <p14:tracePt t="254869" x="6259513" y="5594350"/>
          <p14:tracePt t="254878" x="6234113" y="5594350"/>
          <p14:tracePt t="254885" x="6183313" y="5594350"/>
          <p14:tracePt t="254901" x="6083300" y="5607050"/>
          <p14:tracePt t="254918" x="5945188" y="5607050"/>
          <p14:tracePt t="254934" x="5795963" y="5607050"/>
          <p14:tracePt t="254951" x="5619750" y="5607050"/>
          <p14:tracePt t="254967" x="5470525" y="5607050"/>
          <p14:tracePt t="254968" x="5383213" y="5607050"/>
          <p14:tracePt t="254985" x="5281613" y="5607050"/>
          <p14:tracePt t="255001" x="5170488" y="5607050"/>
          <p14:tracePt t="255018" x="5094288" y="5607050"/>
          <p14:tracePt t="255034" x="5019675" y="5607050"/>
          <p14:tracePt t="255051" x="4981575" y="5607050"/>
          <p14:tracePt t="255068" x="4956175" y="5607050"/>
          <p14:tracePt t="255084" x="4945063" y="5607050"/>
          <p14:tracePt t="257168" x="4956175" y="5607050"/>
          <p14:tracePt t="257184" x="4981575" y="5619750"/>
          <p14:tracePt t="257190" x="5006975" y="5619750"/>
          <p14:tracePt t="257201" x="5045075" y="5619750"/>
          <p14:tracePt t="257217" x="5132388" y="5619750"/>
          <p14:tracePt t="257234" x="5245100" y="5619750"/>
          <p14:tracePt t="257251" x="5394325" y="5619750"/>
          <p14:tracePt t="257268" x="5645150" y="5594350"/>
          <p14:tracePt t="257284" x="5757863" y="5581650"/>
          <p14:tracePt t="257301" x="5832475" y="5556250"/>
          <p14:tracePt t="257318" x="5857875" y="5556250"/>
          <p14:tracePt t="257334" x="5870575" y="5556250"/>
          <p14:tracePt t="257351" x="5857875" y="5556250"/>
          <p14:tracePt t="257368" x="5821363" y="5556250"/>
          <p14:tracePt t="257384" x="5719763" y="5556250"/>
          <p14:tracePt t="257401" x="5595938" y="5556250"/>
          <p14:tracePt t="257418" x="5394325" y="5556250"/>
          <p14:tracePt t="257434" x="5194300" y="5556250"/>
          <p14:tracePt t="257451" x="4956175" y="5556250"/>
          <p14:tracePt t="257468" x="4843463" y="5556250"/>
          <p14:tracePt t="257484" x="4768850" y="5556250"/>
          <p14:tracePt t="257501" x="4719638" y="5556250"/>
          <p14:tracePt t="257518" x="4681538" y="5556250"/>
          <p14:tracePt t="257535" x="4668838" y="555625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725323-D92E-BB33-4543-CBBE55A9FCB0}"/>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2F97D23-C0A4-FC58-ED34-37E8E627857D}"/>
              </a:ext>
            </a:extLst>
          </p:cNvPr>
          <p:cNvSpPr>
            <a:spLocks noGrp="1"/>
          </p:cNvSpPr>
          <p:nvPr>
            <p:ph idx="1"/>
          </p:nvPr>
        </p:nvSpPr>
        <p:spPr>
          <a:xfrm>
            <a:off x="869857" y="1850371"/>
            <a:ext cx="10297931" cy="4098558"/>
          </a:xfrm>
        </p:spPr>
        <p:txBody>
          <a:bodyPr vert="horz" wrap="square" lIns="91440" tIns="45720" rIns="91440" bIns="45720" rtlCol="0">
            <a:spAutoFit/>
          </a:bodyPr>
          <a:lstStyle/>
          <a:p>
            <a:pPr marL="0" indent="0" algn="just">
              <a:buNone/>
            </a:pPr>
            <a:r>
              <a:rPr lang="en-US" dirty="0"/>
              <a:t>Unlike with your personal email, you need to consider the impact your business email will have on your company and on your career. When you send a business email, you are representing more than yourself and your preferences, as in a personal email. </a:t>
            </a:r>
          </a:p>
          <a:p>
            <a:pPr marL="0" indent="0" algn="just">
              <a:buNone/>
            </a:pPr>
            <a:r>
              <a:rPr lang="en-US" dirty="0"/>
              <a:t>You are speaking on behalf of your employer. Because your email must reflect your company’s best image, make sure it is businesslike, free from grammatical mistakes, carefully researched, and polite. Sarcasm, slang, an aggressive tone, name-calling, and inappropriate clip art do not belong in a company email. unprofessional. </a:t>
            </a: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F8B0F920-BC48-7AF0-72B2-88DCF2AF43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16E4843-1CA7-85E4-F864-686EA96F0B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C87BE9-6C0F-0A52-D309-C0107477EA3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8D016E4-BAA1-9167-ACFC-2D86B736D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Title 1">
            <a:extLst>
              <a:ext uri="{FF2B5EF4-FFF2-40B4-BE49-F238E27FC236}">
                <a16:creationId xmlns:a16="http://schemas.microsoft.com/office/drawing/2014/main" id="{134CEA49-EAD9-8702-2123-9EAB19F3D0E9}"/>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Business Email Versus Personal Email</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40797246"/>
      </p:ext>
    </p:extLst>
  </p:cSld>
  <p:clrMapOvr>
    <a:masterClrMapping/>
  </p:clrMapOvr>
  <mc:AlternateContent xmlns:mc="http://schemas.openxmlformats.org/markup-compatibility/2006" xmlns:p14="http://schemas.microsoft.com/office/powerpoint/2010/main">
    <mc:Choice Requires="p14">
      <p:transition spd="slow" p14:dur="2000" advTm="149469"/>
    </mc:Choice>
    <mc:Fallback xmlns="">
      <p:transition spd="slow" advTm="149469"/>
    </mc:Fallback>
  </mc:AlternateContent>
  <p:extLst>
    <p:ext uri="{3A86A75C-4F4B-4683-9AE1-C65F6400EC91}">
      <p14:laserTraceLst xmlns:p14="http://schemas.microsoft.com/office/powerpoint/2010/main">
        <p14:tracePtLst>
          <p14:tracePt t="1088" x="4656138" y="5556250"/>
          <p14:tracePt t="1096" x="4643438" y="5556250"/>
          <p14:tracePt t="1103" x="4619625" y="5556250"/>
          <p14:tracePt t="1112" x="4594225" y="5543550"/>
          <p14:tracePt t="1129" x="4468813" y="5418138"/>
          <p14:tracePt t="1146" x="4268788" y="5143500"/>
          <p14:tracePt t="1162" x="3956050" y="4643438"/>
          <p14:tracePt t="1179" x="3667125" y="4117975"/>
          <p14:tracePt t="1196" x="3505200" y="3603625"/>
          <p14:tracePt t="1213" x="3492500" y="3278188"/>
          <p14:tracePt t="1229" x="3567113" y="2916238"/>
          <p14:tracePt t="1246" x="3730625" y="2552700"/>
          <p14:tracePt t="1262" x="3905250" y="2265363"/>
          <p14:tracePt t="1279" x="4056063" y="2052638"/>
          <p14:tracePt t="1280" x="4105275" y="1989138"/>
          <p14:tracePt t="1296" x="4181475" y="1927225"/>
          <p14:tracePt t="1312" x="4192588" y="1914525"/>
          <p14:tracePt t="1329" x="4205288" y="1914525"/>
          <p14:tracePt t="1587" x="4192588" y="1901825"/>
          <p14:tracePt t="1594" x="4168775" y="1901825"/>
          <p14:tracePt t="1602" x="4117975" y="1889125"/>
          <p14:tracePt t="1613" x="4056063" y="1876425"/>
          <p14:tracePt t="1629" x="3943350" y="1839913"/>
          <p14:tracePt t="1646" x="3767138" y="1776413"/>
          <p14:tracePt t="1662" x="3605213" y="1689100"/>
          <p14:tracePt t="1663" x="3530600" y="1652588"/>
          <p14:tracePt t="1679" x="3392488" y="1576388"/>
          <p14:tracePt t="1696" x="3328988" y="1527175"/>
          <p14:tracePt t="1712" x="3292475" y="1501775"/>
          <p14:tracePt t="1729" x="3279775" y="1476375"/>
          <p14:tracePt t="1746" x="3267075" y="1463675"/>
          <p14:tracePt t="1762" x="3267075" y="1439863"/>
          <p14:tracePt t="1763" x="3279775" y="1427163"/>
          <p14:tracePt t="1779" x="3328988" y="1363663"/>
          <p14:tracePt t="1796" x="3441700" y="1276350"/>
          <p14:tracePt t="1812" x="3617913" y="1163638"/>
          <p14:tracePt t="1829" x="3830638" y="1089025"/>
          <p14:tracePt t="1846" x="4056063" y="1014413"/>
          <p14:tracePt t="1847" x="4156075" y="1001713"/>
          <p14:tracePt t="1862" x="4243388" y="976313"/>
          <p14:tracePt t="1863" x="4330700" y="976313"/>
          <p14:tracePt t="1879" x="4468813" y="976313"/>
          <p14:tracePt t="1896" x="4568825" y="976313"/>
          <p14:tracePt t="1912" x="4656138" y="976313"/>
          <p14:tracePt t="1932" x="4668838" y="976313"/>
          <p14:tracePt t="2154" x="4656138" y="976313"/>
          <p14:tracePt t="2161" x="4643438" y="976313"/>
          <p14:tracePt t="2169" x="4606925" y="976313"/>
          <p14:tracePt t="2179" x="4568825" y="976313"/>
          <p14:tracePt t="2196" x="4456113" y="976313"/>
          <p14:tracePt t="2213" x="4330700" y="976313"/>
          <p14:tracePt t="2229" x="4156075" y="976313"/>
          <p14:tracePt t="2246" x="3892550" y="976313"/>
          <p14:tracePt t="2263" x="3756025" y="976313"/>
          <p14:tracePt t="2279" x="3617913" y="976313"/>
          <p14:tracePt t="2296" x="3517900" y="976313"/>
          <p14:tracePt t="2312" x="3454400" y="976313"/>
          <p14:tracePt t="2330" x="3392488" y="976313"/>
          <p14:tracePt t="2346" x="3379788" y="976313"/>
          <p14:tracePt t="2636" x="3392488" y="976313"/>
          <p14:tracePt t="2644" x="3417888" y="976313"/>
          <p14:tracePt t="2652" x="3441700" y="976313"/>
          <p14:tracePt t="2662" x="3479800" y="976313"/>
          <p14:tracePt t="2679" x="3579813" y="976313"/>
          <p14:tracePt t="2696" x="3717925" y="1001713"/>
          <p14:tracePt t="2713" x="3956050" y="1038225"/>
          <p14:tracePt t="2729" x="4056063" y="1050925"/>
          <p14:tracePt t="2746" x="4105275" y="1050925"/>
          <p14:tracePt t="2762" x="4130675" y="1063625"/>
          <p14:tracePt t="2779" x="4143375" y="1076325"/>
          <p14:tracePt t="2797" x="4143375" y="1089025"/>
          <p14:tracePt t="2813" x="4117975" y="1101725"/>
          <p14:tracePt t="2829" x="4017963" y="1150938"/>
          <p14:tracePt t="2846" x="3843338" y="1201738"/>
          <p14:tracePt t="2862" x="3617913" y="1263650"/>
          <p14:tracePt t="2879" x="3417888" y="1327150"/>
          <p14:tracePt t="2896" x="3216275" y="1389063"/>
          <p14:tracePt t="2913" x="2979738" y="1450975"/>
          <p14:tracePt t="2929" x="2854325" y="1501775"/>
          <p14:tracePt t="2946" x="2767013" y="1527175"/>
          <p14:tracePt t="2962" x="2716213" y="1539875"/>
          <p14:tracePt t="2979" x="2690813" y="1552575"/>
          <p14:tracePt t="3227" x="2667000" y="1563688"/>
          <p14:tracePt t="3242" x="2654300" y="1576388"/>
          <p14:tracePt t="3249" x="2616200" y="1589088"/>
          <p14:tracePt t="3263" x="2578100" y="1614488"/>
          <p14:tracePt t="3280" x="2428875" y="1701800"/>
          <p14:tracePt t="3296" x="2278063" y="1776413"/>
          <p14:tracePt t="3312" x="2127250" y="1852613"/>
          <p14:tracePt t="3329" x="2003425" y="1914525"/>
          <p14:tracePt t="3346" x="1878013" y="1965325"/>
          <p14:tracePt t="3363" x="1801813" y="2014538"/>
          <p14:tracePt t="3380" x="1701800" y="2065338"/>
          <p14:tracePt t="3396" x="1652588" y="2078038"/>
          <p14:tracePt t="3412" x="1614488" y="2089150"/>
          <p14:tracePt t="3433" x="1601788" y="2089150"/>
          <p14:tracePt t="3717" x="1589088" y="2101850"/>
          <p14:tracePt t="3725" x="1577975" y="2101850"/>
          <p14:tracePt t="3732" x="1539875" y="2114550"/>
          <p14:tracePt t="3746" x="1501775" y="2127250"/>
          <p14:tracePt t="3747" x="1465263" y="2127250"/>
          <p14:tracePt t="3762" x="1401763" y="2152650"/>
          <p14:tracePt t="3763" x="1327150" y="2165350"/>
          <p14:tracePt t="3779" x="1252538" y="2190750"/>
          <p14:tracePt t="3796" x="1114425" y="2227263"/>
          <p14:tracePt t="3813" x="1014413" y="2278063"/>
          <p14:tracePt t="3829" x="925513" y="2314575"/>
          <p14:tracePt t="3846" x="863600" y="2352675"/>
          <p14:tracePt t="3863" x="814388" y="2390775"/>
          <p14:tracePt t="3880" x="788988" y="2403475"/>
          <p14:tracePt t="3896" x="776288" y="2414588"/>
          <p14:tracePt t="3916" x="763588" y="2414588"/>
          <p14:tracePt t="3929" x="763588" y="2427288"/>
          <p14:tracePt t="4207" x="763588" y="2439988"/>
          <p14:tracePt t="4214" x="750888" y="2452688"/>
          <p14:tracePt t="4223" x="738188" y="2465388"/>
          <p14:tracePt t="4230" x="712788" y="2490788"/>
          <p14:tracePt t="4246" x="676275" y="2540000"/>
          <p14:tracePt t="4262" x="638175" y="2578100"/>
          <p14:tracePt t="4279" x="588963" y="2665413"/>
          <p14:tracePt t="4296" x="550863" y="2765425"/>
          <p14:tracePt t="4313" x="512763" y="2890838"/>
          <p14:tracePt t="4329" x="512763" y="2990850"/>
          <p14:tracePt t="4330" x="512763" y="3028950"/>
          <p14:tracePt t="4345" x="512763" y="3078163"/>
          <p14:tracePt t="4346" x="512763" y="3116263"/>
          <p14:tracePt t="4363" x="538163" y="3203575"/>
          <p14:tracePt t="4379" x="576263" y="3303588"/>
          <p14:tracePt t="4396" x="600075" y="3378200"/>
          <p14:tracePt t="4412" x="625475" y="3416300"/>
          <p14:tracePt t="4413" x="638175" y="3429000"/>
          <p14:tracePt t="4690" x="650875" y="3429000"/>
          <p14:tracePt t="4697" x="663575" y="3429000"/>
          <p14:tracePt t="4705" x="676275" y="3416300"/>
          <p14:tracePt t="4713" x="701675" y="3416300"/>
          <p14:tracePt t="4729" x="776288" y="3416300"/>
          <p14:tracePt t="4746" x="901700" y="3416300"/>
          <p14:tracePt t="4762" x="1001713" y="3416300"/>
          <p14:tracePt t="4779" x="1150938" y="3416300"/>
          <p14:tracePt t="4797" x="1414463" y="3416300"/>
          <p14:tracePt t="4813" x="1565275" y="3441700"/>
          <p14:tracePt t="4829" x="1677988" y="3454400"/>
          <p14:tracePt t="4846" x="1801813" y="3479800"/>
          <p14:tracePt t="4862" x="1914525" y="3516313"/>
          <p14:tracePt t="4880" x="2014538" y="3541713"/>
          <p14:tracePt t="4897" x="2052638" y="3541713"/>
          <p14:tracePt t="5694" x="2065338" y="3541713"/>
          <p14:tracePt t="5701" x="2078038" y="3541713"/>
          <p14:tracePt t="5712" x="2090738" y="3541713"/>
          <p14:tracePt t="5729" x="2116138" y="3541713"/>
          <p14:tracePt t="5746" x="2178050" y="3541713"/>
          <p14:tracePt t="5747" x="2203450" y="3541713"/>
          <p14:tracePt t="5763" x="2278063" y="3567113"/>
          <p14:tracePt t="5779" x="2352675" y="3579813"/>
          <p14:tracePt t="5796" x="2441575" y="3629025"/>
          <p14:tracePt t="5812" x="2490788" y="3667125"/>
          <p14:tracePt t="5830" x="2528888" y="3703638"/>
          <p14:tracePt t="5846" x="2565400" y="3741738"/>
          <p14:tracePt t="5847" x="2578100" y="3741738"/>
          <p14:tracePt t="5863" x="2590800" y="3767138"/>
          <p14:tracePt t="5880" x="2603500" y="3779838"/>
          <p14:tracePt t="10421" x="2616200" y="3779838"/>
          <p14:tracePt t="10429" x="2641600" y="3779838"/>
          <p14:tracePt t="10436" x="2654300" y="3792538"/>
          <p14:tracePt t="10446" x="2678113" y="3803650"/>
          <p14:tracePt t="10463" x="2754313" y="3816350"/>
          <p14:tracePt t="10479" x="2879725" y="3867150"/>
          <p14:tracePt t="10496" x="3003550" y="3916363"/>
          <p14:tracePt t="10497" x="3079750" y="3954463"/>
          <p14:tracePt t="10513" x="3154363" y="4005263"/>
          <p14:tracePt t="10529" x="3228975" y="4041775"/>
          <p14:tracePt t="10546" x="3279775" y="4079875"/>
          <p14:tracePt t="10562" x="3305175" y="4105275"/>
          <p14:tracePt t="10579" x="3328988" y="4141788"/>
          <p14:tracePt t="10597" x="3341688" y="4217988"/>
          <p14:tracePt t="10613" x="3341688" y="4292600"/>
          <p14:tracePt t="10629" x="3341688" y="4367213"/>
          <p14:tracePt t="10646" x="3328988" y="4443413"/>
          <p14:tracePt t="10662" x="3317875" y="4505325"/>
          <p14:tracePt t="10680" x="3292475" y="4543425"/>
          <p14:tracePt t="10681" x="3279775" y="4567238"/>
          <p14:tracePt t="10696" x="3279775" y="4605338"/>
          <p14:tracePt t="10713" x="3279775" y="4618038"/>
          <p14:tracePt t="18419" x="3292475" y="4605338"/>
          <p14:tracePt t="18427" x="3328988" y="4554538"/>
          <p14:tracePt t="18434" x="3392488" y="4505325"/>
          <p14:tracePt t="18446" x="3505200" y="4430713"/>
          <p14:tracePt t="18463" x="3767138" y="4267200"/>
          <p14:tracePt t="18480" x="4092575" y="4117975"/>
          <p14:tracePt t="18480" x="4268788" y="4041775"/>
          <p14:tracePt t="18497" x="4568825" y="3929063"/>
          <p14:tracePt t="18513" x="4832350" y="3841750"/>
          <p14:tracePt t="18529" x="5019675" y="3792538"/>
          <p14:tracePt t="18547" x="5145088" y="3767138"/>
          <p14:tracePt t="18563" x="5207000" y="3767138"/>
          <p14:tracePt t="18579" x="5219700" y="3767138"/>
          <p14:tracePt t="18596" x="5219700" y="3779838"/>
          <p14:tracePt t="18613" x="5170488" y="3829050"/>
          <p14:tracePt t="18629" x="5019675" y="3916363"/>
          <p14:tracePt t="18646" x="4819650" y="4017963"/>
          <p14:tracePt t="18663" x="4556125" y="4141788"/>
          <p14:tracePt t="18664" x="4468813" y="4192588"/>
          <p14:tracePt t="18680" x="4256088" y="4279900"/>
          <p14:tracePt t="18696" x="4105275" y="4354513"/>
          <p14:tracePt t="18713" x="3979863" y="4430713"/>
          <p14:tracePt t="18730" x="3879850" y="4518025"/>
          <p14:tracePt t="18746" x="3792538" y="4554538"/>
          <p14:tracePt t="18763" x="3743325" y="4605338"/>
          <p14:tracePt t="18764" x="3717925" y="4618038"/>
          <p14:tracePt t="18780" x="3705225" y="4643438"/>
          <p14:tracePt t="18796" x="3692525" y="4656138"/>
          <p14:tracePt t="26724" x="3705225" y="4656138"/>
          <p14:tracePt t="26731" x="3730625" y="4656138"/>
          <p14:tracePt t="26739" x="3756025" y="4643438"/>
          <p14:tracePt t="26747" x="3779838" y="4630738"/>
          <p14:tracePt t="26763" x="3892550" y="4579938"/>
          <p14:tracePt t="26780" x="4068763" y="4530725"/>
          <p14:tracePt t="26796" x="4294188" y="4454525"/>
          <p14:tracePt t="26813" x="4518025" y="4379913"/>
          <p14:tracePt t="26830" x="4781550" y="4267200"/>
          <p14:tracePt t="26831" x="4881563" y="4230688"/>
          <p14:tracePt t="26847" x="5094288" y="4154488"/>
          <p14:tracePt t="26863" x="5257800" y="4105275"/>
          <p14:tracePt t="26879" x="5383213" y="4041775"/>
          <p14:tracePt t="26897" x="5495925" y="4005263"/>
          <p14:tracePt t="26901" x="5545138" y="3992563"/>
          <p14:tracePt t="26913" x="5583238" y="3992563"/>
          <p14:tracePt t="26930" x="5619750" y="3967163"/>
          <p14:tracePt t="26947" x="5632450" y="3954463"/>
          <p14:tracePt t="26963" x="5657850" y="3941763"/>
          <p14:tracePt t="26979" x="5670550" y="3941763"/>
          <p14:tracePt t="26996" x="5670550" y="3929063"/>
          <p14:tracePt t="27013" x="5670550" y="3905250"/>
          <p14:tracePt t="27030" x="5607050" y="3879850"/>
          <p14:tracePt t="27031" x="5583238" y="3867150"/>
          <p14:tracePt t="27047" x="5470525" y="3841750"/>
          <p14:tracePt t="27063" x="5370513" y="3816350"/>
          <p14:tracePt t="27080" x="5219700" y="3792538"/>
          <p14:tracePt t="27097" x="5145088" y="3792538"/>
          <p14:tracePt t="27113" x="5081588" y="3779838"/>
          <p14:tracePt t="27114" x="5068888" y="3779838"/>
          <p14:tracePt t="27130" x="5045075" y="3779838"/>
          <p14:tracePt t="27146" x="5032375" y="3779838"/>
          <p14:tracePt t="27163" x="5032375" y="3767138"/>
          <p14:tracePt t="27184" x="5032375" y="3754438"/>
          <p14:tracePt t="27196" x="5032375" y="3741738"/>
          <p14:tracePt t="27213" x="5081588" y="3716338"/>
          <p14:tracePt t="27214" x="5119688" y="3692525"/>
          <p14:tracePt t="27230" x="5219700" y="3641725"/>
          <p14:tracePt t="27246" x="5345113" y="3579813"/>
          <p14:tracePt t="27263" x="5519738" y="3516313"/>
          <p14:tracePt t="27280" x="5708650" y="3454400"/>
          <p14:tracePt t="27297" x="5821363" y="3403600"/>
          <p14:tracePt t="27313" x="5883275" y="3378200"/>
          <p14:tracePt t="27314" x="5908675" y="3367088"/>
          <p14:tracePt t="27330" x="5957888" y="3367088"/>
          <p14:tracePt t="28165" x="5945188" y="3367088"/>
          <p14:tracePt t="28171" x="5908675" y="3367088"/>
          <p14:tracePt t="28180" x="5883275" y="3367088"/>
          <p14:tracePt t="28196" x="5783263" y="3367088"/>
          <p14:tracePt t="28213" x="5657850" y="3367088"/>
          <p14:tracePt t="28230" x="5445125" y="3367088"/>
          <p14:tracePt t="28247" x="5132388" y="3367088"/>
          <p14:tracePt t="28264" x="4406900" y="3416300"/>
          <p14:tracePt t="28279" x="3892550" y="3490913"/>
          <p14:tracePt t="28296" x="3492500" y="3567113"/>
          <p14:tracePt t="28313" x="3192463" y="3641725"/>
          <p14:tracePt t="28330" x="3003550" y="3679825"/>
          <p14:tracePt t="28346" x="2879725" y="3716338"/>
          <p14:tracePt t="28348" x="2828925" y="3729038"/>
          <p14:tracePt t="28363" x="2778125" y="3741738"/>
          <p14:tracePt t="28380" x="2767013" y="3754438"/>
          <p14:tracePt t="28402" x="2754313" y="3754438"/>
          <p14:tracePt t="28723" x="2741613" y="3754438"/>
          <p14:tracePt t="28731" x="2728913" y="3767138"/>
          <p14:tracePt t="28747" x="2703513" y="3767138"/>
          <p14:tracePt t="28754" x="2678113" y="3767138"/>
          <p14:tracePt t="28763" x="2641600" y="3779838"/>
          <p14:tracePt t="28780" x="2554288" y="3779838"/>
          <p14:tracePt t="28797" x="2452688" y="3779838"/>
          <p14:tracePt t="28813" x="2339975" y="3779838"/>
          <p14:tracePt t="28829" x="2178050" y="3754438"/>
          <p14:tracePt t="28830" x="2116138" y="3729038"/>
          <p14:tracePt t="28848" x="2003425" y="3679825"/>
          <p14:tracePt t="28863" x="1890713" y="3641725"/>
          <p14:tracePt t="28879" x="1801813" y="3590925"/>
          <p14:tracePt t="28896" x="1739900" y="3554413"/>
          <p14:tracePt t="28901" x="1714500" y="3554413"/>
          <p14:tracePt t="28913" x="1701800" y="3541713"/>
          <p14:tracePt t="28929" x="1665288" y="3516313"/>
          <p14:tracePt t="28947" x="1639888" y="3503613"/>
          <p14:tracePt t="28963" x="1627188" y="3503613"/>
          <p14:tracePt t="29252" x="1627188" y="3490913"/>
          <p14:tracePt t="29260" x="1652588" y="3490913"/>
          <p14:tracePt t="29267" x="1677988" y="3490913"/>
          <p14:tracePt t="29280" x="1714500" y="3479800"/>
          <p14:tracePt t="29297" x="1801813" y="3441700"/>
          <p14:tracePt t="29313" x="2090738" y="3390900"/>
          <p14:tracePt t="29329" x="2303463" y="3367088"/>
          <p14:tracePt t="29346" x="2490788" y="3328988"/>
          <p14:tracePt t="29363" x="2654300" y="3316288"/>
          <p14:tracePt t="29380" x="2767013" y="3303588"/>
          <p14:tracePt t="29396" x="2841625" y="3290888"/>
          <p14:tracePt t="29397" x="2879725" y="3290888"/>
          <p14:tracePt t="29658" x="2854325" y="3290888"/>
          <p14:tracePt t="29666" x="2828925" y="3290888"/>
          <p14:tracePt t="29673" x="2790825" y="3290888"/>
          <p14:tracePt t="29681" x="2741613" y="3290888"/>
          <p14:tracePt t="29697" x="2667000" y="3303588"/>
          <p14:tracePt t="29713" x="2541588" y="3316288"/>
          <p14:tracePt t="29730" x="2428875" y="3341688"/>
          <p14:tracePt t="29747" x="2352675" y="3354388"/>
          <p14:tracePt t="29763" x="2303463" y="3378200"/>
          <p14:tracePt t="29780" x="2265363" y="3390900"/>
          <p14:tracePt t="29781" x="2252663" y="3390900"/>
          <p14:tracePt t="29804" x="2239963" y="3390900"/>
          <p14:tracePt t="31604" x="2252663" y="3390900"/>
          <p14:tracePt t="31611" x="2278063" y="3390900"/>
          <p14:tracePt t="31619" x="2328863" y="3390900"/>
          <p14:tracePt t="31629" x="2378075" y="3390900"/>
          <p14:tracePt t="31646" x="2516188" y="3390900"/>
          <p14:tracePt t="31663" x="2678113" y="3390900"/>
          <p14:tracePt t="31680" x="2941638" y="3390900"/>
          <p14:tracePt t="31696" x="3067050" y="3390900"/>
          <p14:tracePt t="31713" x="3192463" y="3390900"/>
          <p14:tracePt t="31730" x="3254375" y="3403600"/>
          <p14:tracePt t="31746" x="3317875" y="3403600"/>
          <p14:tracePt t="31763" x="3354388" y="3403600"/>
          <p14:tracePt t="31780" x="3392488" y="3416300"/>
          <p14:tracePt t="31796" x="3417888" y="3429000"/>
          <p14:tracePt t="31819" x="3429000" y="3429000"/>
          <p14:tracePt t="34647" x="3429000" y="3441700"/>
          <p14:tracePt t="34653" x="3405188" y="3454400"/>
          <p14:tracePt t="34663" x="3392488" y="3454400"/>
          <p14:tracePt t="34679" x="3328988" y="3479800"/>
          <p14:tracePt t="34696" x="3267075" y="3503613"/>
          <p14:tracePt t="34713" x="3205163" y="3529013"/>
          <p14:tracePt t="34714" x="3141663" y="3554413"/>
          <p14:tracePt t="34730" x="3041650" y="3579813"/>
          <p14:tracePt t="34746" x="2879725" y="3616325"/>
          <p14:tracePt t="34763" x="2703513" y="3654425"/>
          <p14:tracePt t="34780" x="2528888" y="3692525"/>
          <p14:tracePt t="34796" x="2339975" y="3729038"/>
          <p14:tracePt t="34813" x="2190750" y="3741738"/>
          <p14:tracePt t="34814" x="2116138" y="3767138"/>
          <p14:tracePt t="34830" x="1990725" y="3779838"/>
          <p14:tracePt t="34846" x="1903413" y="3803650"/>
          <p14:tracePt t="34863" x="1852613" y="3829050"/>
          <p14:tracePt t="34883" x="1790700" y="3841750"/>
          <p14:tracePt t="34896" x="1778000" y="3841750"/>
          <p14:tracePt t="34913" x="1765300" y="3841750"/>
          <p14:tracePt t="34930" x="1752600" y="3841750"/>
          <p14:tracePt t="34983" x="1752600" y="3854450"/>
          <p14:tracePt t="34998" x="1778000" y="3867150"/>
          <p14:tracePt t="35006" x="1814513" y="3867150"/>
          <p14:tracePt t="35013" x="1865313" y="3879850"/>
          <p14:tracePt t="35029" x="2003425" y="3892550"/>
          <p14:tracePt t="35046" x="2178050" y="3916363"/>
          <p14:tracePt t="35063" x="2365375" y="3929063"/>
          <p14:tracePt t="35080" x="2516188" y="3954463"/>
          <p14:tracePt t="35097" x="2654300" y="3967163"/>
          <p14:tracePt t="35097" x="2728913" y="3967163"/>
          <p14:tracePt t="35113" x="2790825" y="3967163"/>
          <p14:tracePt t="35130" x="2867025" y="3967163"/>
          <p14:tracePt t="35146" x="2890838" y="3967163"/>
          <p14:tracePt t="35163" x="2916238" y="3967163"/>
          <p14:tracePt t="36009" x="2928938" y="3967163"/>
          <p14:tracePt t="36016" x="2941638" y="3967163"/>
          <p14:tracePt t="36025" x="2954338" y="3967163"/>
          <p14:tracePt t="36032" x="2967038" y="3967163"/>
          <p14:tracePt t="36047" x="2979738" y="3967163"/>
          <p14:tracePt t="36047" x="3003550" y="3967163"/>
          <p14:tracePt t="36063" x="3054350" y="3967163"/>
          <p14:tracePt t="36079" x="3092450" y="3967163"/>
          <p14:tracePt t="36096" x="3154363" y="3967163"/>
          <p14:tracePt t="36113" x="3228975" y="3967163"/>
          <p14:tracePt t="36129" x="3292475" y="3967163"/>
          <p14:tracePt t="36147" x="3379788" y="3967163"/>
          <p14:tracePt t="36163" x="3417888" y="3967163"/>
          <p14:tracePt t="36180" x="3441700" y="3967163"/>
          <p14:tracePt t="36197" x="3467100" y="3967163"/>
          <p14:tracePt t="36213" x="3479800" y="3967163"/>
          <p14:tracePt t="36229" x="3492500" y="3967163"/>
          <p14:tracePt t="41250" x="3517900" y="3954463"/>
          <p14:tracePt t="41257" x="3541713" y="3941763"/>
          <p14:tracePt t="41264" x="3605213" y="3892550"/>
          <p14:tracePt t="41280" x="3767138" y="3816350"/>
          <p14:tracePt t="41296" x="4005263" y="3703638"/>
          <p14:tracePt t="41313" x="4305300" y="3629025"/>
          <p14:tracePt t="41330" x="4581525" y="3567113"/>
          <p14:tracePt t="41346" x="4868863" y="3516313"/>
          <p14:tracePt t="41363" x="5068888" y="3490913"/>
          <p14:tracePt t="41364" x="5157788" y="3479800"/>
          <p14:tracePt t="41380" x="5294313" y="3467100"/>
          <p14:tracePt t="41396" x="5370513" y="3467100"/>
          <p14:tracePt t="41413" x="5394325" y="3467100"/>
          <p14:tracePt t="41430" x="5407025" y="3467100"/>
          <p14:tracePt t="41472" x="5370513" y="3479800"/>
          <p14:tracePt t="41480" x="5332413" y="3479800"/>
          <p14:tracePt t="41487" x="5281613" y="3490913"/>
          <p14:tracePt t="41497" x="5219700" y="3516313"/>
          <p14:tracePt t="41513" x="5032375" y="3579813"/>
          <p14:tracePt t="41530" x="4856163" y="3641725"/>
          <p14:tracePt t="41547" x="4656138" y="3692525"/>
          <p14:tracePt t="41548" x="4568825" y="3716338"/>
          <p14:tracePt t="41563" x="4456113" y="3767138"/>
          <p14:tracePt t="41580" x="4368800" y="3779838"/>
          <p14:tracePt t="41597" x="4330700" y="3792538"/>
          <p14:tracePt t="41613" x="4305300" y="3792538"/>
          <p14:tracePt t="41630" x="4281488" y="3803650"/>
          <p14:tracePt t="41671" x="4281488" y="3816350"/>
          <p14:tracePt t="41679" x="4305300" y="3829050"/>
          <p14:tracePt t="41686" x="4356100" y="3829050"/>
          <p14:tracePt t="41696" x="4418013" y="3854450"/>
          <p14:tracePt t="41713" x="4594225" y="3916363"/>
          <p14:tracePt t="41730" x="4768850" y="3979863"/>
          <p14:tracePt t="41747" x="5068888" y="4117975"/>
          <p14:tracePt t="41763" x="5207000" y="4192588"/>
          <p14:tracePt t="41780" x="5307013" y="4241800"/>
          <p14:tracePt t="41796" x="5370513" y="4305300"/>
          <p14:tracePt t="41816" x="5383213" y="4305300"/>
          <p14:tracePt t="43701" x="5370513" y="4330700"/>
          <p14:tracePt t="43709" x="5357813" y="4330700"/>
          <p14:tracePt t="43716" x="5332413" y="4341813"/>
          <p14:tracePt t="43730" x="5319713" y="4367213"/>
          <p14:tracePt t="43731" x="5294313" y="4379913"/>
          <p14:tracePt t="43747" x="5232400" y="4418013"/>
          <p14:tracePt t="43763" x="5170488" y="4454525"/>
          <p14:tracePt t="43780" x="5094288" y="4479925"/>
          <p14:tracePt t="43797" x="5032375" y="4518025"/>
          <p14:tracePt t="43813" x="4994275" y="4518025"/>
          <p14:tracePt t="43830" x="4968875" y="4530725"/>
          <p14:tracePt t="43847" x="4932363" y="4530725"/>
          <p14:tracePt t="43863" x="4906963" y="4530725"/>
          <p14:tracePt t="43923" x="4906963" y="4543425"/>
          <p14:tracePt t="43969" x="4919663" y="4543425"/>
          <p14:tracePt t="43977" x="4945063" y="4543425"/>
          <p14:tracePt t="43984" x="4981575" y="4554538"/>
          <p14:tracePt t="43996" x="5019675" y="4567238"/>
          <p14:tracePt t="44013" x="5106988" y="4579938"/>
          <p14:tracePt t="44015" x="5170488" y="4605338"/>
          <p14:tracePt t="44030" x="5257800" y="4630738"/>
          <p14:tracePt t="44046" x="5370513" y="4667250"/>
          <p14:tracePt t="44063" x="5483225" y="4705350"/>
          <p14:tracePt t="44080" x="5557838" y="4730750"/>
          <p14:tracePt t="44097" x="5619750" y="4756150"/>
          <p14:tracePt t="44113" x="5657850" y="4768850"/>
          <p14:tracePt t="44866" x="5645150" y="4768850"/>
          <p14:tracePt t="44873" x="5607050" y="4779963"/>
          <p14:tracePt t="44880" x="5570538" y="4779963"/>
          <p14:tracePt t="44897" x="5483225" y="4779963"/>
          <p14:tracePt t="44913" x="5357813" y="4779963"/>
          <p14:tracePt t="44930" x="5270500" y="4779963"/>
          <p14:tracePt t="44946" x="5194300" y="4779963"/>
          <p14:tracePt t="44963" x="5145088" y="4768850"/>
          <p14:tracePt t="44980" x="5119688" y="4756150"/>
          <p14:tracePt t="44997" x="5106988" y="4730750"/>
          <p14:tracePt t="45013" x="5106988" y="4718050"/>
          <p14:tracePt t="45030" x="5106988" y="4667250"/>
          <p14:tracePt t="45046" x="5106988" y="4618038"/>
          <p14:tracePt t="45063" x="5145088" y="4543425"/>
          <p14:tracePt t="45080" x="5257800" y="4454525"/>
          <p14:tracePt t="45096" x="5370513" y="4379913"/>
          <p14:tracePt t="45113" x="5445125" y="4330700"/>
          <p14:tracePt t="45130" x="5519738" y="4292600"/>
          <p14:tracePt t="45147" x="5570538" y="4279900"/>
          <p14:tracePt t="45164" x="5632450" y="4254500"/>
          <p14:tracePt t="47869" x="5619750" y="4241800"/>
          <p14:tracePt t="47877" x="5607050" y="4230688"/>
          <p14:tracePt t="47884" x="5583238" y="4230688"/>
          <p14:tracePt t="47897" x="5557838" y="4217988"/>
          <p14:tracePt t="47901" x="5519738" y="4192588"/>
          <p14:tracePt t="47913" x="5483225" y="4192588"/>
          <p14:tracePt t="47930" x="5332413" y="4117975"/>
          <p14:tracePt t="47946" x="5207000" y="4079875"/>
          <p14:tracePt t="47964" x="5057775" y="4041775"/>
          <p14:tracePt t="47980" x="4906963" y="4017963"/>
          <p14:tracePt t="47996" x="4756150" y="4005263"/>
          <p14:tracePt t="48013" x="4606925" y="3979863"/>
          <p14:tracePt t="48014" x="4556125" y="3979863"/>
          <p14:tracePt t="48030" x="4443413" y="3967163"/>
          <p14:tracePt t="48046" x="4343400" y="3967163"/>
          <p14:tracePt t="48063" x="4243388" y="3954463"/>
          <p14:tracePt t="48080" x="4168775" y="3954463"/>
          <p14:tracePt t="48097" x="4105275" y="3954463"/>
          <p14:tracePt t="48098" x="4081463" y="3954463"/>
          <p14:tracePt t="48114" x="4043363" y="3954463"/>
          <p14:tracePt t="48130" x="4030663" y="3954463"/>
          <p14:tracePt t="48147" x="4005263" y="3954463"/>
          <p14:tracePt t="48704" x="3992563" y="3954463"/>
          <p14:tracePt t="48711" x="3979863" y="3954463"/>
          <p14:tracePt t="48719" x="3956050" y="3954463"/>
          <p14:tracePt t="48730" x="3930650" y="3954463"/>
          <p14:tracePt t="48747" x="3843338" y="3954463"/>
          <p14:tracePt t="48763" x="3717925" y="3954463"/>
          <p14:tracePt t="48764" x="3643313" y="3954463"/>
          <p14:tracePt t="48780" x="3429000" y="3954463"/>
          <p14:tracePt t="48796" x="3228975" y="3954463"/>
          <p14:tracePt t="48813" x="3003550" y="3954463"/>
          <p14:tracePt t="48830" x="2803525" y="3954463"/>
          <p14:tracePt t="48846" x="2590800" y="3967163"/>
          <p14:tracePt t="48863" x="2428875" y="3992563"/>
          <p14:tracePt t="48864" x="2352675" y="4017963"/>
          <p14:tracePt t="48880" x="2228850" y="4054475"/>
          <p14:tracePt t="48896" x="2103438" y="4079875"/>
          <p14:tracePt t="48913" x="1990725" y="4117975"/>
          <p14:tracePt t="48930" x="1914525" y="4141788"/>
          <p14:tracePt t="48947" x="1878013" y="4154488"/>
          <p14:tracePt t="48963" x="1827213" y="4179888"/>
          <p14:tracePt t="49363" x="1814513" y="4179888"/>
          <p14:tracePt t="49370" x="1801813" y="4179888"/>
          <p14:tracePt t="49380" x="1790700" y="4179888"/>
          <p14:tracePt t="49397" x="1765300" y="4179888"/>
          <p14:tracePt t="49414" x="1727200" y="4192588"/>
          <p14:tracePt t="49430" x="1689100" y="4205288"/>
          <p14:tracePt t="49447" x="1627188" y="4217988"/>
          <p14:tracePt t="49463" x="1577975" y="4217988"/>
          <p14:tracePt t="49480" x="1527175" y="4217988"/>
          <p14:tracePt t="49496" x="1489075" y="4217988"/>
          <p14:tracePt t="49513" x="1465263" y="4230688"/>
          <p14:tracePt t="49530" x="1439863" y="4230688"/>
          <p14:tracePt t="49547" x="1414463" y="4230688"/>
          <p14:tracePt t="49563" x="1401763" y="4230688"/>
          <p14:tracePt t="49580" x="1389063" y="4230688"/>
          <p14:tracePt t="50405" x="1401763" y="4217988"/>
          <p14:tracePt t="50412" x="1427163" y="4205288"/>
          <p14:tracePt t="50420" x="1452563" y="4205288"/>
          <p14:tracePt t="50430" x="1476375" y="4192588"/>
          <p14:tracePt t="50447" x="1577975" y="4154488"/>
          <p14:tracePt t="50463" x="1701800" y="4141788"/>
          <p14:tracePt t="50480" x="1852613" y="4117975"/>
          <p14:tracePt t="50481" x="1914525" y="4092575"/>
          <p14:tracePt t="50497" x="2052638" y="4079875"/>
          <p14:tracePt t="50513" x="2127250" y="4067175"/>
          <p14:tracePt t="50530" x="2178050" y="4067175"/>
          <p14:tracePt t="50547" x="2203450" y="4067175"/>
          <p14:tracePt t="50563" x="2216150" y="4067175"/>
          <p14:tracePt t="50872" x="2190750" y="4067175"/>
          <p14:tracePt t="50880" x="2165350" y="4079875"/>
          <p14:tracePt t="50889" x="2139950" y="4092575"/>
          <p14:tracePt t="50896" x="2103438" y="4117975"/>
          <p14:tracePt t="50913" x="2003425" y="4154488"/>
          <p14:tracePt t="50930" x="1865313" y="4205288"/>
          <p14:tracePt t="50947" x="1714500" y="4254500"/>
          <p14:tracePt t="50964" x="1577975" y="4318000"/>
          <p14:tracePt t="50980" x="1514475" y="4354513"/>
          <p14:tracePt t="50996" x="1476375" y="4379913"/>
          <p14:tracePt t="51013" x="1427163" y="4405313"/>
          <p14:tracePt t="51030" x="1414463" y="4430713"/>
          <p14:tracePt t="51046" x="1401763" y="4430713"/>
          <p14:tracePt t="51063" x="1389063" y="4430713"/>
          <p14:tracePt t="51362" x="1414463" y="4430713"/>
          <p14:tracePt t="51369" x="1427163" y="4443413"/>
          <p14:tracePt t="51380" x="1465263" y="4454525"/>
          <p14:tracePt t="51396" x="1552575" y="4479925"/>
          <p14:tracePt t="51413" x="1727200" y="4543425"/>
          <p14:tracePt t="51430" x="1952625" y="4618038"/>
          <p14:tracePt t="51447" x="2265363" y="4743450"/>
          <p14:tracePt t="51463" x="2441575" y="4805363"/>
          <p14:tracePt t="51480" x="2603500" y="4868863"/>
          <p14:tracePt t="51497" x="2728913" y="4918075"/>
          <p14:tracePt t="51513" x="2803525" y="4930775"/>
          <p14:tracePt t="52389" x="2828925" y="4930775"/>
          <p14:tracePt t="52397" x="2867025" y="4905375"/>
          <p14:tracePt t="52404" x="2916238" y="4892675"/>
          <p14:tracePt t="52413" x="2979738" y="4868863"/>
          <p14:tracePt t="52430" x="3116263" y="4818063"/>
          <p14:tracePt t="52447" x="3292475" y="4779963"/>
          <p14:tracePt t="52463" x="3429000" y="4743450"/>
          <p14:tracePt t="52480" x="3554413" y="4718050"/>
          <p14:tracePt t="52481" x="3592513" y="4718050"/>
          <p14:tracePt t="52497" x="3667125" y="4718050"/>
          <p14:tracePt t="52513" x="3705225" y="4705350"/>
          <p14:tracePt t="52530" x="3743325" y="4705350"/>
          <p14:tracePt t="57667" x="3743325" y="4730750"/>
          <p14:tracePt t="57675" x="3717925" y="4730750"/>
          <p14:tracePt t="57682" x="3705225" y="4768850"/>
          <p14:tracePt t="57697" x="3679825" y="4779963"/>
          <p14:tracePt t="57713" x="3579813" y="4843463"/>
          <p14:tracePt t="57730" x="3517900" y="4868863"/>
          <p14:tracePt t="57747" x="3454400" y="4892675"/>
          <p14:tracePt t="57763" x="3392488" y="4918075"/>
          <p14:tracePt t="57780" x="3317875" y="4918075"/>
          <p14:tracePt t="57797" x="3228975" y="4930775"/>
          <p14:tracePt t="57798" x="3179763" y="4930775"/>
          <p14:tracePt t="57813" x="3067050" y="4943475"/>
          <p14:tracePt t="57830" x="3003550" y="4943475"/>
          <p14:tracePt t="57847" x="2916238" y="4956175"/>
          <p14:tracePt t="57863" x="2854325" y="4968875"/>
          <p14:tracePt t="57880" x="2790825" y="4968875"/>
          <p14:tracePt t="57897" x="2716213" y="4992688"/>
          <p14:tracePt t="57913" x="2678113" y="4992688"/>
          <p14:tracePt t="57930" x="2654300" y="5005388"/>
          <p14:tracePt t="57951" x="2641600" y="5005388"/>
          <p14:tracePt t="63429" x="2628900" y="5005388"/>
          <p14:tracePt t="63444" x="2616200" y="5005388"/>
          <p14:tracePt t="63459" x="2603500" y="5005388"/>
          <p14:tracePt t="63467" x="2590800" y="5005388"/>
          <p14:tracePt t="63480" x="2578100" y="5018088"/>
          <p14:tracePt t="63497" x="2516188" y="5030788"/>
          <p14:tracePt t="63513" x="2478088" y="5030788"/>
          <p14:tracePt t="63530" x="2441575" y="5043488"/>
          <p14:tracePt t="63547" x="2403475" y="5043488"/>
          <p14:tracePt t="63564" x="2378075" y="5056188"/>
          <p14:tracePt t="63580" x="2339975" y="5068888"/>
          <p14:tracePt t="63581" x="2328863" y="5068888"/>
          <p14:tracePt t="63597" x="2290763" y="5081588"/>
          <p14:tracePt t="63613" x="2265363" y="5081588"/>
          <p14:tracePt t="63630" x="2252663" y="5092700"/>
          <p14:tracePt t="63647" x="2239963" y="5092700"/>
          <p14:tracePt t="63664" x="2228850" y="5105400"/>
          <p14:tracePt t="63689" x="2216150" y="5105400"/>
          <p14:tracePt t="64249" x="2216150" y="5118100"/>
          <p14:tracePt t="64256" x="2203450" y="5130800"/>
          <p14:tracePt t="64271" x="2178050" y="5143500"/>
          <p14:tracePt t="64280" x="2165350" y="5156200"/>
          <p14:tracePt t="64297" x="2116138" y="5168900"/>
          <p14:tracePt t="64313" x="2065338" y="5194300"/>
          <p14:tracePt t="64330" x="1990725" y="5230813"/>
          <p14:tracePt t="64346" x="1903413" y="5256213"/>
          <p14:tracePt t="64348" x="1852613" y="5281613"/>
          <p14:tracePt t="64363" x="1752600" y="5294313"/>
          <p14:tracePt t="64380" x="1689100" y="5330825"/>
          <p14:tracePt t="64397" x="1639888" y="5330825"/>
          <p14:tracePt t="64413" x="1601788" y="5343525"/>
          <p14:tracePt t="64430" x="1589088" y="5356225"/>
          <p14:tracePt t="64432" x="1577975" y="5356225"/>
          <p14:tracePt t="64478" x="1565275" y="5356225"/>
          <p14:tracePt t="64639" x="1565275" y="5368925"/>
          <p14:tracePt t="64662" x="1589088" y="5381625"/>
          <p14:tracePt t="64677" x="1614488" y="5381625"/>
          <p14:tracePt t="64685" x="1639888" y="5381625"/>
          <p14:tracePt t="64697" x="1652588" y="5381625"/>
          <p14:tracePt t="64713" x="1727200" y="5381625"/>
          <p14:tracePt t="64731" x="1878013" y="5381625"/>
          <p14:tracePt t="64747" x="1952625" y="5381625"/>
          <p14:tracePt t="64763" x="2027238" y="5381625"/>
          <p14:tracePt t="64780" x="2090738" y="5381625"/>
          <p14:tracePt t="64797" x="2127250" y="5368925"/>
          <p14:tracePt t="64814" x="2165350" y="5356225"/>
          <p14:tracePt t="64815" x="2190750" y="5356225"/>
          <p14:tracePt t="64830" x="2228850" y="5343525"/>
          <p14:tracePt t="64847" x="2252663" y="5330825"/>
          <p14:tracePt t="64864" x="2265363" y="5330825"/>
          <p14:tracePt t="64880" x="2278063" y="5318125"/>
          <p14:tracePt t="65275" x="2278063" y="5294313"/>
          <p14:tracePt t="65282" x="2278063" y="5268913"/>
          <p14:tracePt t="65290" x="2278063" y="5243513"/>
          <p14:tracePt t="65298" x="2278063" y="5205413"/>
          <p14:tracePt t="65314" x="2316163" y="5068888"/>
          <p14:tracePt t="65330" x="2365375" y="4918075"/>
          <p14:tracePt t="65346" x="2416175" y="4805363"/>
          <p14:tracePt t="65364" x="2452688" y="4743450"/>
          <p14:tracePt t="65380" x="2465388" y="4705350"/>
          <p14:tracePt t="65398" x="2452688" y="4630738"/>
          <p14:tracePt t="65414" x="2378075" y="4579938"/>
          <p14:tracePt t="65430" x="2252663" y="4543425"/>
          <p14:tracePt t="65447" x="2052638" y="4505325"/>
          <p14:tracePt t="65464" x="1903413" y="4505325"/>
          <p14:tracePt t="65480" x="1765300" y="4505325"/>
          <p14:tracePt t="65481" x="1714500" y="4505325"/>
          <p14:tracePt t="65497" x="1652588" y="4505325"/>
          <p14:tracePt t="65514" x="1627188" y="4505325"/>
          <p14:tracePt t="65535" x="1614488" y="4505325"/>
          <p14:tracePt t="68363" x="1614488" y="4492625"/>
          <p14:tracePt t="68370" x="1627188" y="4492625"/>
          <p14:tracePt t="68380" x="1639888" y="4492625"/>
          <p14:tracePt t="68397" x="1689100" y="4467225"/>
          <p14:tracePt t="68413" x="1790700" y="4443413"/>
          <p14:tracePt t="68431" x="1990725" y="4392613"/>
          <p14:tracePt t="68447" x="2139950" y="4354513"/>
          <p14:tracePt t="68464" x="2316163" y="4330700"/>
          <p14:tracePt t="68480" x="2452688" y="4318000"/>
          <p14:tracePt t="68497" x="2578100" y="4305300"/>
          <p14:tracePt t="68514" x="2678113" y="4292600"/>
          <p14:tracePt t="68515" x="2716213" y="4279900"/>
          <p14:tracePt t="68531" x="2754313" y="4279900"/>
          <p14:tracePt t="68531" x="2803525" y="4267200"/>
          <p14:tracePt t="68547" x="2841625" y="4267200"/>
          <p14:tracePt t="68564" x="2879725" y="4267200"/>
          <p14:tracePt t="68580" x="2890838" y="4267200"/>
          <p14:tracePt t="68597" x="2903538" y="4267200"/>
          <p14:tracePt t="68646" x="2890838" y="4267200"/>
          <p14:tracePt t="68653" x="2879725" y="4267200"/>
          <p14:tracePt t="68664" x="2854325" y="4267200"/>
          <p14:tracePt t="68680" x="2790825" y="4279900"/>
          <p14:tracePt t="68697" x="2690813" y="4341813"/>
          <p14:tracePt t="68713" x="2565400" y="4392613"/>
          <p14:tracePt t="68715" x="2490788" y="4430713"/>
          <p14:tracePt t="68731" x="2403475" y="4479925"/>
          <p14:tracePt t="68747" x="2339975" y="4518025"/>
          <p14:tracePt t="68763" x="2303463" y="4530725"/>
          <p14:tracePt t="68780" x="2252663" y="4554538"/>
          <p14:tracePt t="68797" x="2228850" y="4554538"/>
          <p14:tracePt t="68798" x="2216150" y="4567238"/>
          <p14:tracePt t="68822" x="2203450" y="4567238"/>
          <p14:tracePt t="72231" x="2216150" y="4567238"/>
          <p14:tracePt t="72239" x="2239963" y="4567238"/>
          <p14:tracePt t="72247" x="2265363" y="4554538"/>
          <p14:tracePt t="72264" x="2365375" y="4530725"/>
          <p14:tracePt t="72280" x="2465388" y="4505325"/>
          <p14:tracePt t="72297" x="2628900" y="4467225"/>
          <p14:tracePt t="72314" x="2816225" y="4418013"/>
          <p14:tracePt t="72315" x="2890838" y="4405313"/>
          <p14:tracePt t="72330" x="3041650" y="4379913"/>
          <p14:tracePt t="72347" x="3205163" y="4354513"/>
          <p14:tracePt t="72364" x="3354388" y="4330700"/>
          <p14:tracePt t="72380" x="3467100" y="4330700"/>
          <p14:tracePt t="72397" x="3541713" y="4330700"/>
          <p14:tracePt t="72414" x="3592513" y="4330700"/>
          <p14:tracePt t="72431" x="3630613" y="4330700"/>
          <p14:tracePt t="72484" x="3605213" y="4330700"/>
          <p14:tracePt t="72492" x="3579813" y="4330700"/>
          <p14:tracePt t="72499" x="3530600" y="4354513"/>
          <p14:tracePt t="72515" x="3454400" y="4367213"/>
          <p14:tracePt t="72530" x="3328988" y="4418013"/>
          <p14:tracePt t="72547" x="3205163" y="4479925"/>
          <p14:tracePt t="72563" x="3092450" y="4505325"/>
          <p14:tracePt t="72580" x="2992438" y="4543425"/>
          <p14:tracePt t="72597" x="2941638" y="4567238"/>
          <p14:tracePt t="72598" x="2903538" y="4579938"/>
          <p14:tracePt t="72614" x="2890838" y="4579938"/>
          <p14:tracePt t="72630" x="2867025" y="4592638"/>
          <p14:tracePt t="72647" x="2867025" y="4605338"/>
          <p14:tracePt t="74377" x="2867025" y="4592638"/>
          <p14:tracePt t="74383" x="2879725" y="4592638"/>
          <p14:tracePt t="74391" x="2916238" y="4567238"/>
          <p14:tracePt t="74399" x="2941638" y="4567238"/>
          <p14:tracePt t="74414" x="3028950" y="4530725"/>
          <p14:tracePt t="74430" x="3141663" y="4492625"/>
          <p14:tracePt t="74447" x="3267075" y="4467225"/>
          <p14:tracePt t="74463" x="3405188" y="4443413"/>
          <p14:tracePt t="74481" x="3530600" y="4430713"/>
          <p14:tracePt t="74499" x="3630613" y="4405313"/>
          <p14:tracePt t="74514" x="3667125" y="4392613"/>
          <p14:tracePt t="74530" x="3692525" y="4392613"/>
          <p14:tracePt t="74547" x="3717925" y="4392613"/>
          <p14:tracePt t="74564" x="3730625" y="4392613"/>
          <p14:tracePt t="74583" x="3743325" y="4392613"/>
          <p14:tracePt t="74621" x="3756025" y="4392613"/>
          <p14:tracePt t="75717" x="3779838" y="4392613"/>
          <p14:tracePt t="75724" x="3792538" y="4392613"/>
          <p14:tracePt t="75732" x="3817938" y="4379913"/>
          <p14:tracePt t="75747" x="3867150" y="4379913"/>
          <p14:tracePt t="75764" x="3930650" y="4367213"/>
          <p14:tracePt t="75780" x="4005263" y="4367213"/>
          <p14:tracePt t="75797" x="4092575" y="4367213"/>
          <p14:tracePt t="75813" x="4156075" y="4367213"/>
          <p14:tracePt t="75830" x="4217988" y="4367213"/>
          <p14:tracePt t="75848" x="4256088" y="4367213"/>
          <p14:tracePt t="75864" x="4281488" y="4367213"/>
          <p14:tracePt t="75880" x="4294188" y="4367213"/>
          <p14:tracePt t="75900" x="4305300" y="4367213"/>
          <p14:tracePt t="75939" x="4318000" y="4367213"/>
          <p14:tracePt t="75962" x="4330700" y="4367213"/>
          <p14:tracePt t="82091" x="4318000" y="4367213"/>
          <p14:tracePt t="82098" x="4305300" y="4367213"/>
          <p14:tracePt t="82106" x="4294188" y="4379913"/>
          <p14:tracePt t="82114" x="4281488" y="4379913"/>
          <p14:tracePt t="82130" x="4256088" y="4392613"/>
          <p14:tracePt t="82147" x="4230688" y="4392613"/>
          <p14:tracePt t="82164" x="4192588" y="4392613"/>
          <p14:tracePt t="82180" x="4156075" y="4405313"/>
          <p14:tracePt t="82197" x="4056063" y="4418013"/>
          <p14:tracePt t="82213" x="3979863" y="4418013"/>
          <p14:tracePt t="82230" x="3917950" y="4418013"/>
          <p14:tracePt t="82247" x="3867150" y="4418013"/>
          <p14:tracePt t="82264" x="3817938" y="4418013"/>
          <p14:tracePt t="82281" x="3756025" y="4418013"/>
          <p14:tracePt t="82298" x="3654425" y="4418013"/>
          <p14:tracePt t="82315" x="3605213" y="4430713"/>
          <p14:tracePt t="82330" x="3541713" y="4430713"/>
          <p14:tracePt t="82347" x="3479800" y="4430713"/>
          <p14:tracePt t="82364" x="3454400" y="4430713"/>
          <p14:tracePt t="82380" x="3417888" y="4430713"/>
          <p14:tracePt t="82398" x="3367088" y="4443413"/>
          <p14:tracePt t="82414" x="3341688" y="4443413"/>
          <p14:tracePt t="82430" x="3317875" y="4454525"/>
          <p14:tracePt t="82447" x="3305175" y="4454525"/>
          <p14:tracePt t="82464" x="3279775" y="4454525"/>
          <p14:tracePt t="82481" x="3254375" y="4454525"/>
          <p14:tracePt t="82497" x="3241675" y="4454525"/>
          <p14:tracePt t="82514" x="3228975" y="4467225"/>
          <p14:tracePt t="82543" x="3216275" y="4467225"/>
          <p14:tracePt t="85531" x="3216275" y="4479925"/>
          <p14:tracePt t="85546" x="3216275" y="4492625"/>
          <p14:tracePt t="85553" x="3216275" y="4505325"/>
          <p14:tracePt t="85564" x="3228975" y="4518025"/>
          <p14:tracePt t="85580" x="3254375" y="4543425"/>
          <p14:tracePt t="85597" x="3267075" y="4579938"/>
          <p14:tracePt t="85614" x="3292475" y="4630738"/>
          <p14:tracePt t="85615" x="3305175" y="4643438"/>
          <p14:tracePt t="85631" x="3328988" y="4679950"/>
          <p14:tracePt t="85647" x="3341688" y="4718050"/>
          <p14:tracePt t="85664" x="3354388" y="4743450"/>
          <p14:tracePt t="85680" x="3367088" y="4756150"/>
          <p14:tracePt t="85697" x="3367088" y="4779963"/>
          <p14:tracePt t="85714" x="3379788" y="4792663"/>
          <p14:tracePt t="85730" x="3392488" y="4792663"/>
          <p14:tracePt t="85747" x="3392488" y="4805363"/>
          <p14:tracePt t="86114" x="3405188" y="4805363"/>
          <p14:tracePt t="86121" x="3429000" y="4805363"/>
          <p14:tracePt t="86130" x="3467100" y="4805363"/>
          <p14:tracePt t="86147" x="3554413" y="4805363"/>
          <p14:tracePt t="86164" x="3692525" y="4779963"/>
          <p14:tracePt t="86181" x="3867150" y="4743450"/>
          <p14:tracePt t="86182" x="3956050" y="4730750"/>
          <p14:tracePt t="86198" x="4092575" y="4692650"/>
          <p14:tracePt t="86214" x="4205288" y="4679950"/>
          <p14:tracePt t="86231" x="4268788" y="4667250"/>
          <p14:tracePt t="86247" x="4318000" y="4656138"/>
          <p14:tracePt t="86264" x="4343400" y="4656138"/>
          <p14:tracePt t="86280" x="4356100" y="4656138"/>
          <p14:tracePt t="86749" x="4343400" y="4667250"/>
          <p14:tracePt t="86756" x="4330700" y="4679950"/>
          <p14:tracePt t="86764" x="4305300" y="4705350"/>
          <p14:tracePt t="86780" x="4243388" y="4743450"/>
          <p14:tracePt t="86797" x="4168775" y="4779963"/>
          <p14:tracePt t="86814" x="4017963" y="4830763"/>
          <p14:tracePt t="86830" x="3867150" y="4879975"/>
          <p14:tracePt t="86847" x="3717925" y="4892675"/>
          <p14:tracePt t="86864" x="3505200" y="4905375"/>
          <p14:tracePt t="86880" x="3405188" y="4918075"/>
          <p14:tracePt t="86897" x="3305175" y="4930775"/>
          <p14:tracePt t="86914" x="3228975" y="4930775"/>
          <p14:tracePt t="86931" x="3179763" y="4943475"/>
          <p14:tracePt t="86932" x="3167063" y="4943475"/>
          <p14:tracePt t="86948" x="3154363" y="4943475"/>
          <p14:tracePt t="87960" x="3167063" y="4943475"/>
          <p14:tracePt t="87967" x="3192463" y="4918075"/>
          <p14:tracePt t="87974" x="3241675" y="4892675"/>
          <p14:tracePt t="87982" x="3279775" y="4868863"/>
          <p14:tracePt t="87997" x="3417888" y="4792663"/>
          <p14:tracePt t="88014" x="3592513" y="4718050"/>
          <p14:tracePt t="88031" x="3805238" y="4656138"/>
          <p14:tracePt t="88047" x="3956050" y="4605338"/>
          <p14:tracePt t="88064" x="4081463" y="4579938"/>
          <p14:tracePt t="88080" x="4168775" y="4567238"/>
          <p14:tracePt t="88082" x="4192588" y="4554538"/>
          <p14:tracePt t="88097" x="4230688" y="4554538"/>
          <p14:tracePt t="88113" x="4243388" y="4554538"/>
          <p14:tracePt t="88130" x="4243388" y="4543425"/>
          <p14:tracePt t="88147" x="4268788" y="4543425"/>
          <p14:tracePt t="88197" x="4256088" y="4543425"/>
          <p14:tracePt t="88205" x="4230688" y="4543425"/>
          <p14:tracePt t="88214" x="4192588" y="4543425"/>
          <p14:tracePt t="88230" x="4130675" y="4554538"/>
          <p14:tracePt t="88247" x="4056063" y="4592638"/>
          <p14:tracePt t="88264" x="3968750" y="4605338"/>
          <p14:tracePt t="88265" x="3930650" y="4630738"/>
          <p14:tracePt t="88281" x="3867150" y="4656138"/>
          <p14:tracePt t="88297" x="3830638" y="4667250"/>
          <p14:tracePt t="88319" x="3817938" y="4667250"/>
          <p14:tracePt t="88963" x="3830638" y="4667250"/>
          <p14:tracePt t="88970" x="3843338" y="4667250"/>
          <p14:tracePt t="88980" x="3867150" y="4667250"/>
          <p14:tracePt t="88997" x="3930650" y="4667250"/>
          <p14:tracePt t="89014" x="4005263" y="4667250"/>
          <p14:tracePt t="89030" x="4117975" y="4667250"/>
          <p14:tracePt t="89031" x="4168775" y="4667250"/>
          <p14:tracePt t="89047" x="4305300" y="4679950"/>
          <p14:tracePt t="89064" x="4430713" y="4718050"/>
          <p14:tracePt t="89080" x="4543425" y="4756150"/>
          <p14:tracePt t="89097" x="4619625" y="4805363"/>
          <p14:tracePt t="89114" x="4706938" y="4856163"/>
          <p14:tracePt t="89130" x="4781550" y="4930775"/>
          <p14:tracePt t="89131" x="4843463" y="4968875"/>
          <p14:tracePt t="89147" x="4919663" y="5043488"/>
          <p14:tracePt t="89164" x="4994275" y="5105400"/>
          <p14:tracePt t="89180" x="5045075" y="5156200"/>
          <p14:tracePt t="89197" x="5081588" y="5194300"/>
          <p14:tracePt t="89214" x="5119688" y="5243513"/>
          <p14:tracePt t="89231" x="5157788" y="5281613"/>
          <p14:tracePt t="89599" x="5145088" y="5281613"/>
          <p14:tracePt t="89607" x="5132388" y="5281613"/>
          <p14:tracePt t="89614" x="5106988" y="5281613"/>
          <p14:tracePt t="89630" x="5032375" y="5294313"/>
          <p14:tracePt t="89647" x="4945063" y="5294313"/>
          <p14:tracePt t="89664" x="4843463" y="5305425"/>
          <p14:tracePt t="89681" x="4719638" y="5305425"/>
          <p14:tracePt t="89697" x="4568825" y="5305425"/>
          <p14:tracePt t="89698" x="4494213" y="5305425"/>
          <p14:tracePt t="89714" x="4343400" y="5305425"/>
          <p14:tracePt t="89730" x="4243388" y="5305425"/>
          <p14:tracePt t="89747" x="4168775" y="5305425"/>
          <p14:tracePt t="89764" x="4081463" y="5305425"/>
          <p14:tracePt t="89781" x="4017963" y="5305425"/>
          <p14:tracePt t="89798" x="3992563" y="5305425"/>
          <p14:tracePt t="89814" x="3968750" y="5305425"/>
          <p14:tracePt t="93145" x="3956050" y="5318125"/>
          <p14:tracePt t="93153" x="3943350" y="5318125"/>
          <p14:tracePt t="93164" x="3917950" y="5330825"/>
          <p14:tracePt t="93181" x="3867150" y="5356225"/>
          <p14:tracePt t="93198" x="3805238" y="5381625"/>
          <p14:tracePt t="93199" x="3779838" y="5407025"/>
          <p14:tracePt t="93214" x="3743325" y="5418138"/>
          <p14:tracePt t="93214" x="3717925" y="5430838"/>
          <p14:tracePt t="93230" x="3630613" y="5456238"/>
          <p14:tracePt t="93247" x="3517900" y="5468938"/>
          <p14:tracePt t="93264" x="3417888" y="5481638"/>
          <p14:tracePt t="93281" x="3317875" y="5494338"/>
          <p14:tracePt t="93297" x="3241675" y="5507038"/>
          <p14:tracePt t="93314" x="3141663" y="5507038"/>
          <p14:tracePt t="93331" x="3079750" y="5507038"/>
          <p14:tracePt t="93347" x="3003550" y="5507038"/>
          <p14:tracePt t="93364" x="2967038" y="5507038"/>
          <p14:tracePt t="93380" x="2903538" y="5507038"/>
          <p14:tracePt t="93397" x="2867025" y="5507038"/>
          <p14:tracePt t="93398" x="2841625" y="5507038"/>
          <p14:tracePt t="93414" x="2816225" y="5507038"/>
          <p14:tracePt t="93431" x="2790825" y="5518150"/>
          <p14:tracePt t="93447" x="2767013" y="5530850"/>
          <p14:tracePt t="94593" x="2778125" y="5530850"/>
          <p14:tracePt t="94601" x="2790825" y="5530850"/>
          <p14:tracePt t="94616" x="2803525" y="5530850"/>
          <p14:tracePt t="94624" x="2828925" y="5530850"/>
          <p14:tracePt t="94631" x="2854325" y="5530850"/>
          <p14:tracePt t="94648" x="2916238" y="5530850"/>
          <p14:tracePt t="94664" x="3003550" y="5518150"/>
          <p14:tracePt t="94680" x="3103563" y="5507038"/>
          <p14:tracePt t="94697" x="3228975" y="5507038"/>
          <p14:tracePt t="94714" x="3341688" y="5507038"/>
          <p14:tracePt t="94731" x="3517900" y="5507038"/>
          <p14:tracePt t="94747" x="3579813" y="5507038"/>
          <p14:tracePt t="94764" x="3654425" y="5507038"/>
          <p14:tracePt t="94781" x="3717925" y="5507038"/>
          <p14:tracePt t="94798" x="3792538" y="5507038"/>
          <p14:tracePt t="94814" x="3867150" y="5518150"/>
          <p14:tracePt t="94831" x="3943350" y="5530850"/>
          <p14:tracePt t="94847" x="3992563" y="5543550"/>
          <p14:tracePt t="94864" x="4030663" y="5543550"/>
          <p14:tracePt t="94881" x="4068763" y="5543550"/>
          <p14:tracePt t="94897" x="4092575" y="5543550"/>
          <p14:tracePt t="94901" x="4092575" y="5556250"/>
          <p14:tracePt t="94914" x="4105275" y="5556250"/>
          <p14:tracePt t="94914" x="4117975" y="5556250"/>
          <p14:tracePt t="94931" x="4130675" y="5556250"/>
          <p14:tracePt t="94947" x="4143375" y="5556250"/>
          <p14:tracePt t="94964" x="4156075" y="5556250"/>
          <p14:tracePt t="94981" x="4168775" y="5556250"/>
          <p14:tracePt t="94999" x="4181475" y="5556250"/>
          <p14:tracePt t="95023" x="4192588" y="5556250"/>
          <p14:tracePt t="95820" x="4181475" y="5556250"/>
          <p14:tracePt t="95826" x="4168775" y="5556250"/>
          <p14:tracePt t="95834" x="4143375" y="5556250"/>
          <p14:tracePt t="95847" x="4130675" y="5556250"/>
          <p14:tracePt t="95864" x="4092575" y="5556250"/>
          <p14:tracePt t="95865" x="4068763" y="5556250"/>
          <p14:tracePt t="95881" x="4030663" y="5556250"/>
          <p14:tracePt t="95897" x="3979863" y="5556250"/>
          <p14:tracePt t="95914" x="3917950" y="5556250"/>
          <p14:tracePt t="95932" x="3843338" y="5568950"/>
          <p14:tracePt t="95947" x="3756025" y="5581650"/>
          <p14:tracePt t="95964" x="3679825" y="5594350"/>
          <p14:tracePt t="95965" x="3654425" y="5594350"/>
          <p14:tracePt t="95980" x="3592513" y="5619750"/>
          <p14:tracePt t="95998" x="3530600" y="5630863"/>
          <p14:tracePt t="96014" x="3479800" y="5656263"/>
          <p14:tracePt t="96030" x="3429000" y="5668963"/>
          <p14:tracePt t="96047" x="3379788" y="5681663"/>
          <p14:tracePt t="96048" x="3367088" y="5694363"/>
          <p14:tracePt t="96064" x="3328988" y="5694363"/>
          <p14:tracePt t="96080" x="3305175" y="5707063"/>
          <p14:tracePt t="96097" x="3292475" y="5719763"/>
          <p14:tracePt t="96114" x="3279775" y="5719763"/>
          <p14:tracePt t="98623" x="3292475" y="5719763"/>
          <p14:tracePt t="98638" x="3317875" y="5719763"/>
          <p14:tracePt t="98646" x="3328988" y="5719763"/>
          <p14:tracePt t="98653" x="3367088" y="5694363"/>
          <p14:tracePt t="98664" x="3417888" y="5694363"/>
          <p14:tracePt t="98681" x="3517900" y="5681663"/>
          <p14:tracePt t="98697" x="3692525" y="5643563"/>
          <p14:tracePt t="98714" x="3867150" y="5619750"/>
          <p14:tracePt t="98715" x="3943350" y="5607050"/>
          <p14:tracePt t="98731" x="4081463" y="5581650"/>
          <p14:tracePt t="98747" x="4243388" y="5581650"/>
          <p14:tracePt t="98764" x="4418013" y="5568950"/>
          <p14:tracePt t="98781" x="4518025" y="5556250"/>
          <p14:tracePt t="98797" x="4606925" y="5556250"/>
          <p14:tracePt t="98814" x="4668838" y="5556250"/>
          <p14:tracePt t="98830" x="4694238" y="5556250"/>
          <p14:tracePt t="98847" x="4706938" y="5556250"/>
          <p14:tracePt t="98864" x="4719638" y="5556250"/>
          <p14:tracePt t="105932" x="4732338" y="5556250"/>
          <p14:tracePt t="105939" x="4756150" y="5543550"/>
          <p14:tracePt t="105948" x="4781550" y="5530850"/>
          <p14:tracePt t="105964" x="4894263" y="5481638"/>
          <p14:tracePt t="105981" x="5081588" y="5407025"/>
          <p14:tracePt t="105998" x="5383213" y="5343525"/>
          <p14:tracePt t="106014" x="5683250" y="5281613"/>
          <p14:tracePt t="106016" x="5857875" y="5268913"/>
          <p14:tracePt t="106030" x="6034088" y="5243513"/>
          <p14:tracePt t="106048" x="6572250" y="5218113"/>
          <p14:tracePt t="106064" x="6884988" y="5205413"/>
          <p14:tracePt t="106081" x="7185025" y="5205413"/>
          <p14:tracePt t="106097" x="7397750" y="5194300"/>
          <p14:tracePt t="106114" x="7572375" y="5181600"/>
          <p14:tracePt t="106131" x="7673975" y="5168900"/>
          <p14:tracePt t="106147" x="7723188" y="5156200"/>
          <p14:tracePt t="106514" x="7710488" y="5156200"/>
          <p14:tracePt t="106522" x="7685088" y="5156200"/>
          <p14:tracePt t="106530" x="7648575" y="5156200"/>
          <p14:tracePt t="106547" x="7497763" y="5156200"/>
          <p14:tracePt t="106564" x="7259638" y="5156200"/>
          <p14:tracePt t="106581" x="6985000" y="5143500"/>
          <p14:tracePt t="106598" x="6496050" y="5056188"/>
          <p14:tracePt t="106614" x="6157913" y="5018088"/>
          <p14:tracePt t="106630" x="5895975" y="5005388"/>
          <p14:tracePt t="106647" x="5645150" y="4992688"/>
          <p14:tracePt t="106664" x="5419725" y="4981575"/>
          <p14:tracePt t="106681" x="5232400" y="4981575"/>
          <p14:tracePt t="106682" x="5181600" y="4981575"/>
          <p14:tracePt t="106698" x="5106988" y="4981575"/>
          <p14:tracePt t="106714" x="5081588" y="4968875"/>
          <p14:tracePt t="106731" x="5068888" y="4968875"/>
          <p14:tracePt t="107066" x="5032375" y="4968875"/>
          <p14:tracePt t="107073" x="4994275" y="4968875"/>
          <p14:tracePt t="107081" x="4919663" y="4968875"/>
          <p14:tracePt t="107097" x="4681538" y="4968875"/>
          <p14:tracePt t="107114" x="4456113" y="4968875"/>
          <p14:tracePt t="107131" x="4156075" y="4968875"/>
          <p14:tracePt t="107148" x="3817938" y="4956175"/>
          <p14:tracePt t="107149" x="3692525" y="4943475"/>
          <p14:tracePt t="107164" x="3554413" y="4943475"/>
          <p14:tracePt t="107165" x="3417888" y="4930775"/>
          <p14:tracePt t="107181" x="3167063" y="4905375"/>
          <p14:tracePt t="107197" x="2967038" y="4905375"/>
          <p14:tracePt t="107214" x="2828925" y="4892675"/>
          <p14:tracePt t="107231" x="2728913" y="4892675"/>
          <p14:tracePt t="107248" x="2654300" y="4892675"/>
          <p14:tracePt t="107249" x="2628900" y="4892675"/>
          <p14:tracePt t="107265" x="2565400" y="4892675"/>
          <p14:tracePt t="107281" x="2541588" y="4892675"/>
          <p14:tracePt t="107541" x="2528888" y="4892675"/>
          <p14:tracePt t="107548" x="2503488" y="4892675"/>
          <p14:tracePt t="107556" x="2478088" y="4892675"/>
          <p14:tracePt t="107564" x="2441575" y="4892675"/>
          <p14:tracePt t="107581" x="2365375" y="4892675"/>
          <p14:tracePt t="107597" x="2265363" y="4892675"/>
          <p14:tracePt t="107614" x="2116138" y="4892675"/>
          <p14:tracePt t="107631" x="1978025" y="4892675"/>
          <p14:tracePt t="107647" x="1778000" y="4892675"/>
          <p14:tracePt t="107664" x="1652588" y="4892675"/>
          <p14:tracePt t="107681" x="1552575" y="4892675"/>
          <p14:tracePt t="107697" x="1476375" y="4892675"/>
          <p14:tracePt t="107715" x="1401763" y="4892675"/>
          <p14:tracePt t="107730" x="1352550" y="4892675"/>
          <p14:tracePt t="107748" x="1314450" y="4892675"/>
          <p14:tracePt t="108023" x="1301750" y="4892675"/>
          <p14:tracePt t="108031" x="1289050" y="4892675"/>
          <p14:tracePt t="108038" x="1263650" y="4892675"/>
          <p14:tracePt t="108047" x="1239838" y="4892675"/>
          <p14:tracePt t="108064" x="1189038" y="4892675"/>
          <p14:tracePt t="108081" x="1114425" y="4892675"/>
          <p14:tracePt t="108098" x="1063625" y="4892675"/>
          <p14:tracePt t="108115" x="1001713" y="4892675"/>
          <p14:tracePt t="108131" x="989013" y="4892675"/>
          <p14:tracePt t="108148" x="976313" y="4892675"/>
          <p14:tracePt t="108168" x="963613" y="4892675"/>
          <p14:tracePt t="108230" x="976313" y="4892675"/>
          <p14:tracePt t="108238" x="1001713" y="4892675"/>
          <p14:tracePt t="108248" x="1027113" y="4892675"/>
          <p14:tracePt t="108264" x="1101725" y="4892675"/>
          <p14:tracePt t="108281" x="1201738" y="4892675"/>
          <p14:tracePt t="108297" x="1363663" y="4892675"/>
          <p14:tracePt t="108314" x="1552575" y="4892675"/>
          <p14:tracePt t="108331" x="1639888" y="4918075"/>
          <p14:tracePt t="108347" x="1714500" y="4918075"/>
          <p14:tracePt t="108598" x="1727200" y="4918075"/>
          <p14:tracePt t="108605" x="1739900" y="4918075"/>
          <p14:tracePt t="108614" x="1752600" y="4918075"/>
          <p14:tracePt t="108630" x="1814513" y="4943475"/>
          <p14:tracePt t="108647" x="1890713" y="4956175"/>
          <p14:tracePt t="108664" x="2014538" y="4992688"/>
          <p14:tracePt t="108681" x="2139950" y="5030788"/>
          <p14:tracePt t="108682" x="2228850" y="5056188"/>
          <p14:tracePt t="108697" x="2365375" y="5105400"/>
          <p14:tracePt t="108714" x="2503488" y="5130800"/>
          <p14:tracePt t="108731" x="2603500" y="5156200"/>
          <p14:tracePt t="108747" x="2616200" y="5156200"/>
          <p14:tracePt t="108764" x="2641600" y="5156200"/>
          <p14:tracePt t="111080" x="2667000" y="5156200"/>
          <p14:tracePt t="111088" x="2678113" y="5143500"/>
          <p14:tracePt t="111098" x="2703513" y="5105400"/>
          <p14:tracePt t="111114" x="2816225" y="5030788"/>
          <p14:tracePt t="111131" x="3016250" y="4868863"/>
          <p14:tracePt t="111147" x="3292475" y="4692650"/>
          <p14:tracePt t="111164" x="3692525" y="4518025"/>
          <p14:tracePt t="111181" x="3943350" y="4443413"/>
          <p14:tracePt t="111197" x="4117975" y="4392613"/>
          <p14:tracePt t="111214" x="4205288" y="4367213"/>
          <p14:tracePt t="111231" x="4256088" y="4367213"/>
          <p14:tracePt t="111263" x="4243388" y="4367213"/>
          <p14:tracePt t="111271" x="4192588" y="4367213"/>
          <p14:tracePt t="111281" x="4117975" y="4405313"/>
          <p14:tracePt t="111297" x="3917950" y="4467225"/>
          <p14:tracePt t="111314" x="3654425" y="4530725"/>
          <p14:tracePt t="111331" x="3392488" y="4592638"/>
          <p14:tracePt t="111331" x="3254375" y="4605338"/>
          <p14:tracePt t="111348" x="3028950" y="4643438"/>
          <p14:tracePt t="111364" x="2828925" y="4679950"/>
          <p14:tracePt t="111381" x="2667000" y="4718050"/>
          <p14:tracePt t="111397" x="2578100" y="4730750"/>
          <p14:tracePt t="111414" x="2541588" y="4730750"/>
          <p14:tracePt t="111431" x="2516188" y="4743450"/>
          <p14:tracePt t="111455" x="2503488" y="4743450"/>
          <p14:tracePt t="111478" x="2490788" y="4743450"/>
          <p14:tracePt t="111800" x="2490788" y="4756150"/>
          <p14:tracePt t="111808" x="2503488" y="4768850"/>
          <p14:tracePt t="111815" x="2503488" y="4779963"/>
          <p14:tracePt t="111831" x="2541588" y="4830763"/>
          <p14:tracePt t="111847" x="2603500" y="4918075"/>
          <p14:tracePt t="111864" x="2703513" y="5068888"/>
          <p14:tracePt t="111881" x="2803525" y="5243513"/>
          <p14:tracePt t="111886" x="2854325" y="5318125"/>
          <p14:tracePt t="111897" x="2903538" y="5394325"/>
          <p14:tracePt t="111915" x="3028950" y="5594350"/>
          <p14:tracePt t="111931" x="3079750" y="5719763"/>
          <p14:tracePt t="111948" x="3103563" y="5756275"/>
          <p14:tracePt t="111964" x="3128963" y="5794375"/>
          <p14:tracePt t="112313" x="3154363" y="5768975"/>
          <p14:tracePt t="112321" x="3179763" y="5743575"/>
          <p14:tracePt t="112331" x="3228975" y="5719763"/>
          <p14:tracePt t="112347" x="3367088" y="5643563"/>
          <p14:tracePt t="112364" x="3605213" y="5543550"/>
          <p14:tracePt t="112381" x="3805238" y="5481638"/>
          <p14:tracePt t="112382" x="3917950" y="5456238"/>
          <p14:tracePt t="112398" x="4056063" y="5418138"/>
          <p14:tracePt t="112414" x="4156075" y="5407025"/>
          <p14:tracePt t="112430" x="4230688" y="5394325"/>
          <p14:tracePt t="112448" x="4268788" y="5381625"/>
          <p14:tracePt t="112464" x="4294188" y="5381625"/>
          <p14:tracePt t="112727" x="4268788" y="5381625"/>
          <p14:tracePt t="112734" x="4256088" y="5381625"/>
          <p14:tracePt t="112742" x="4217988" y="5381625"/>
          <p14:tracePt t="112749" x="4192588" y="5381625"/>
          <p14:tracePt t="112765" x="4092575" y="5381625"/>
          <p14:tracePt t="112781" x="3956050" y="5381625"/>
          <p14:tracePt t="112797" x="3767138" y="5381625"/>
          <p14:tracePt t="112814" x="3617913" y="5381625"/>
          <p14:tracePt t="112831" x="3467100" y="5381625"/>
          <p14:tracePt t="112848" x="3317875" y="5381625"/>
          <p14:tracePt t="112865" x="3128963" y="5381625"/>
          <p14:tracePt t="112881" x="3079750" y="5381625"/>
          <p14:tracePt t="112898" x="3016250" y="5407025"/>
          <p14:tracePt t="112914" x="2992438" y="5407025"/>
          <p14:tracePt t="112931" x="2979738" y="5407025"/>
          <p14:tracePt t="117944" x="2992438" y="5407025"/>
          <p14:tracePt t="117951" x="3003550" y="5407025"/>
          <p14:tracePt t="117959" x="3028950" y="5407025"/>
          <p14:tracePt t="117966" x="3067050" y="5394325"/>
          <p14:tracePt t="117981" x="3103563" y="5381625"/>
          <p14:tracePt t="117998" x="3279775" y="5356225"/>
          <p14:tracePt t="118014" x="3454400" y="5318125"/>
          <p14:tracePt t="118031" x="3630613" y="5294313"/>
          <p14:tracePt t="118047" x="3779838" y="5281613"/>
          <p14:tracePt t="118064" x="3879850" y="5268913"/>
          <p14:tracePt t="118081" x="3917950" y="5268913"/>
          <p14:tracePt t="118081" x="3930650" y="5268913"/>
          <p14:tracePt t="118098" x="3943350" y="5268913"/>
          <p14:tracePt t="118114" x="3956050" y="5268913"/>
          <p14:tracePt t="118143" x="3930650" y="5268913"/>
          <p14:tracePt t="118151" x="3892550" y="5268913"/>
          <p14:tracePt t="118164" x="3830638" y="5281613"/>
          <p14:tracePt t="118181" x="3705225" y="5305425"/>
          <p14:tracePt t="118198" x="3605213" y="5330825"/>
          <p14:tracePt t="118214" x="3530600" y="5343525"/>
          <p14:tracePt t="118231" x="3454400" y="5368925"/>
          <p14:tracePt t="118247" x="3429000" y="5381625"/>
          <p14:tracePt t="118264" x="3392488" y="5381625"/>
          <p14:tracePt t="118265" x="3379788" y="5394325"/>
          <p14:tracePt t="118948" x="3392488" y="5394325"/>
          <p14:tracePt t="118956" x="3417888" y="5394325"/>
          <p14:tracePt t="118964" x="3454400" y="5381625"/>
          <p14:tracePt t="118981" x="3567113" y="5368925"/>
          <p14:tracePt t="118997" x="3730625" y="5343525"/>
          <p14:tracePt t="119014" x="3956050" y="5330825"/>
          <p14:tracePt t="119015" x="4092575" y="5318125"/>
          <p14:tracePt t="119031" x="4230688" y="5318125"/>
          <p14:tracePt t="119048" x="4568825" y="5305425"/>
          <p14:tracePt t="119064" x="4743450" y="5305425"/>
          <p14:tracePt t="119081" x="4906963" y="5294313"/>
          <p14:tracePt t="119098" x="5019675" y="5294313"/>
          <p14:tracePt t="119114" x="5068888" y="5294313"/>
          <p14:tracePt t="119131" x="5106988" y="5294313"/>
          <p14:tracePt t="119453" x="5119688" y="5294313"/>
          <p14:tracePt t="119468" x="5145088" y="5294313"/>
          <p14:tracePt t="119476" x="5170488" y="5294313"/>
          <p14:tracePt t="119483" x="5207000" y="5294313"/>
          <p14:tracePt t="119498" x="5232400" y="5294313"/>
          <p14:tracePt t="119514" x="5419725" y="5281613"/>
          <p14:tracePt t="119531" x="5632450" y="5256213"/>
          <p14:tracePt t="119548" x="5821363" y="5256213"/>
          <p14:tracePt t="119564" x="5970588" y="5243513"/>
          <p14:tracePt t="119581" x="6070600" y="5243513"/>
          <p14:tracePt t="119583" x="6108700" y="5243513"/>
          <p14:tracePt t="119597" x="6146800" y="5243513"/>
          <p14:tracePt t="119598" x="6170613" y="5243513"/>
          <p14:tracePt t="119614" x="6196013" y="5243513"/>
          <p14:tracePt t="120373" x="6208713" y="5218113"/>
          <p14:tracePt t="120380" x="6221413" y="5218113"/>
          <p14:tracePt t="120388" x="6246813" y="5194300"/>
          <p14:tracePt t="120397" x="6259513" y="5181600"/>
          <p14:tracePt t="120414" x="6334125" y="5143500"/>
          <p14:tracePt t="120431" x="6408738" y="5118100"/>
          <p14:tracePt t="120447" x="6483350" y="5092700"/>
          <p14:tracePt t="120465" x="6596063" y="5068888"/>
          <p14:tracePt t="120481" x="6646863" y="5056188"/>
          <p14:tracePt t="120498" x="6684963" y="5056188"/>
          <p14:tracePt t="120514" x="6721475" y="5043488"/>
          <p14:tracePt t="120531" x="6746875" y="5043488"/>
          <p14:tracePt t="120547" x="6759575" y="5043488"/>
          <p14:tracePt t="120564" x="6772275" y="5043488"/>
          <p14:tracePt t="120686" x="6759575" y="5043488"/>
          <p14:tracePt t="120697" x="6746875" y="5043488"/>
          <p14:tracePt t="120702" x="6721475" y="5043488"/>
          <p14:tracePt t="120714" x="6696075" y="5043488"/>
          <p14:tracePt t="120731" x="6646863" y="5043488"/>
          <p14:tracePt t="120748" x="6559550" y="5043488"/>
          <p14:tracePt t="120764" x="6496050" y="5030788"/>
          <p14:tracePt t="120781" x="6472238" y="5030788"/>
          <p14:tracePt t="120798" x="6421438" y="5030788"/>
          <p14:tracePt t="120814" x="6396038" y="5030788"/>
          <p14:tracePt t="120831" x="6359525" y="5030788"/>
          <p14:tracePt t="120848" x="6321425" y="5030788"/>
          <p14:tracePt t="120864" x="6308725" y="5030788"/>
          <p14:tracePt t="120881" x="6296025" y="5030788"/>
          <p14:tracePt t="122755" x="6296025" y="5018088"/>
          <p14:tracePt t="122763" x="6308725" y="5005388"/>
          <p14:tracePt t="122770" x="6321425" y="5005388"/>
          <p14:tracePt t="122781" x="6346825" y="5005388"/>
          <p14:tracePt t="122797" x="6396038" y="4981575"/>
          <p14:tracePt t="122815" x="6459538" y="4968875"/>
          <p14:tracePt t="122816" x="6521450" y="4956175"/>
          <p14:tracePt t="122831" x="6596063" y="4930775"/>
          <p14:tracePt t="122848" x="6646863" y="4930775"/>
          <p14:tracePt t="122864" x="6708775" y="4918075"/>
          <p14:tracePt t="122881" x="6721475" y="4905375"/>
          <p14:tracePt t="122898" x="6746875" y="4905375"/>
          <p14:tracePt t="122902" x="6759575" y="4905375"/>
          <p14:tracePt t="122923" x="6772275" y="4905375"/>
          <p14:tracePt t="122939" x="6784975" y="4905375"/>
          <p14:tracePt t="122993" x="6772275" y="4905375"/>
          <p14:tracePt t="123008" x="6746875" y="4905375"/>
          <p14:tracePt t="123015" x="6734175" y="4905375"/>
          <p14:tracePt t="123023" x="6696075" y="4905375"/>
          <p14:tracePt t="123031" x="6659563" y="4905375"/>
          <p14:tracePt t="123047" x="6596063" y="4905375"/>
          <p14:tracePt t="123064" x="6534150" y="4905375"/>
          <p14:tracePt t="123081" x="6472238" y="4918075"/>
          <p14:tracePt t="123098" x="6408738" y="4930775"/>
          <p14:tracePt t="123115" x="6359525" y="4943475"/>
          <p14:tracePt t="123131" x="6334125" y="4943475"/>
          <p14:tracePt t="123148" x="6321425" y="4943475"/>
          <p14:tracePt t="123164" x="6308725" y="4943475"/>
          <p14:tracePt t="124180" x="6283325" y="4956175"/>
          <p14:tracePt t="124188" x="6270625" y="4956175"/>
          <p14:tracePt t="124198" x="6259513" y="4956175"/>
          <p14:tracePt t="124214" x="6196013" y="4956175"/>
          <p14:tracePt t="124231" x="6121400" y="4956175"/>
          <p14:tracePt t="124247" x="6021388" y="4968875"/>
          <p14:tracePt t="124265" x="5845175" y="4968875"/>
          <p14:tracePt t="124281" x="5745163" y="4968875"/>
          <p14:tracePt t="124298" x="5595938" y="4968875"/>
          <p14:tracePt t="124314" x="5483225" y="4968875"/>
          <p14:tracePt t="124331" x="5357813" y="4968875"/>
          <p14:tracePt t="124347" x="5232400" y="4968875"/>
          <p14:tracePt t="124348" x="5181600" y="4981575"/>
          <p14:tracePt t="124364" x="5045075" y="4992688"/>
          <p14:tracePt t="124381" x="4906963" y="5005388"/>
          <p14:tracePt t="124397" x="4756150" y="5018088"/>
          <p14:tracePt t="124414" x="4619625" y="5030788"/>
          <p14:tracePt t="124431" x="4518025" y="5043488"/>
          <p14:tracePt t="124432" x="4468813" y="5043488"/>
          <p14:tracePt t="124448" x="4381500" y="5081588"/>
          <p14:tracePt t="124464" x="4281488" y="5105400"/>
          <p14:tracePt t="124481" x="4217988" y="5118100"/>
          <p14:tracePt t="124498" x="4156075" y="5143500"/>
          <p14:tracePt t="124999" x="4143375" y="5143500"/>
          <p14:tracePt t="125008" x="4130675" y="5143500"/>
          <p14:tracePt t="125015" x="4105275" y="5143500"/>
          <p14:tracePt t="125031" x="4043363" y="5143500"/>
          <p14:tracePt t="125048" x="3956050" y="5143500"/>
          <p14:tracePt t="125064" x="3817938" y="5156200"/>
          <p14:tracePt t="125081" x="3667125" y="5156200"/>
          <p14:tracePt t="125098" x="3505200" y="5168900"/>
          <p14:tracePt t="125115" x="3317875" y="5181600"/>
          <p14:tracePt t="125131" x="3179763" y="5194300"/>
          <p14:tracePt t="125148" x="3079750" y="5205413"/>
          <p14:tracePt t="125164" x="2979738" y="5218113"/>
          <p14:tracePt t="125181" x="2928938" y="5218113"/>
          <p14:tracePt t="125197" x="2879725" y="5230813"/>
          <p14:tracePt t="125198" x="2867025" y="5230813"/>
          <p14:tracePt t="125214" x="2854325" y="5243513"/>
          <p14:tracePt t="125231" x="2841625" y="5243513"/>
          <p14:tracePt t="125248" x="2828925" y="5243513"/>
          <p14:tracePt t="125690" x="2828925" y="5256213"/>
          <p14:tracePt t="125697" x="2816225" y="5256213"/>
          <p14:tracePt t="125705" x="2816225" y="5268913"/>
          <p14:tracePt t="125714" x="2816225" y="5281613"/>
          <p14:tracePt t="125731" x="2816225" y="5294313"/>
          <p14:tracePt t="125748" x="2803525" y="5318125"/>
          <p14:tracePt t="125764" x="2803525" y="5343525"/>
          <p14:tracePt t="125781" x="2803525" y="5381625"/>
          <p14:tracePt t="125797" x="2803525" y="5407025"/>
          <p14:tracePt t="125814" x="2803525" y="5456238"/>
          <p14:tracePt t="125831" x="2803525" y="5494338"/>
          <p14:tracePt t="125848" x="2803525" y="5543550"/>
          <p14:tracePt t="125865" x="2816225" y="5581650"/>
          <p14:tracePt t="125865" x="2828925" y="5581650"/>
          <p14:tracePt t="125881" x="2828925" y="5607050"/>
          <p14:tracePt t="125898" x="2828925" y="5619750"/>
          <p14:tracePt t="125914" x="2828925" y="5630863"/>
          <p14:tracePt t="136560" x="2841625" y="5630863"/>
          <p14:tracePt t="136575" x="2854325" y="5630863"/>
          <p14:tracePt t="136583" x="2867025" y="5630863"/>
          <p14:tracePt t="136591" x="2879725" y="5630863"/>
          <p14:tracePt t="136599" x="2916238" y="5630863"/>
          <p14:tracePt t="136614" x="2967038" y="5630863"/>
          <p14:tracePt t="136631" x="3016250" y="5630863"/>
          <p14:tracePt t="136648" x="3103563" y="5630863"/>
          <p14:tracePt t="136664" x="3192463" y="5630863"/>
          <p14:tracePt t="136681" x="3267075" y="5630863"/>
          <p14:tracePt t="136682" x="3305175" y="5630863"/>
          <p14:tracePt t="136698" x="3354388" y="5643563"/>
          <p14:tracePt t="136715" x="3379788" y="5656263"/>
          <p14:tracePt t="136731" x="3405188" y="5668963"/>
          <p14:tracePt t="136748" x="3429000" y="5668963"/>
          <p14:tracePt t="136764" x="3441700" y="5694363"/>
          <p14:tracePt t="136781" x="3454400" y="5694363"/>
          <p14:tracePt t="136798" x="3467100" y="5719763"/>
          <p14:tracePt t="136814" x="3467100" y="5743575"/>
          <p14:tracePt t="136831" x="3467100" y="5768975"/>
          <p14:tracePt t="136848" x="3467100" y="5807075"/>
          <p14:tracePt t="136865" x="3454400" y="5843588"/>
          <p14:tracePt t="136882" x="3405188" y="5907088"/>
          <p14:tracePt t="136898" x="3354388" y="5932488"/>
          <p14:tracePt t="136914" x="3317875" y="5956300"/>
          <p14:tracePt t="136931" x="3292475" y="5969000"/>
          <p14:tracePt t="136947" x="3279775" y="5969000"/>
          <p14:tracePt t="137441" x="3305175" y="5969000"/>
          <p14:tracePt t="137449" x="3317875" y="5969000"/>
          <p14:tracePt t="137456" x="3341688" y="5956300"/>
          <p14:tracePt t="137465" x="3379788" y="5945188"/>
          <p14:tracePt t="137481" x="3467100" y="5919788"/>
          <p14:tracePt t="137498" x="3579813" y="5881688"/>
          <p14:tracePt t="137514" x="3743325" y="5843588"/>
          <p14:tracePt t="137531" x="3892550" y="5807075"/>
          <p14:tracePt t="137549" x="4043363" y="5768975"/>
          <p14:tracePt t="137564" x="4105275" y="5743575"/>
          <p14:tracePt t="137581" x="4156075" y="5743575"/>
          <p14:tracePt t="137598" x="4205288" y="5732463"/>
          <p14:tracePt t="137614" x="4230688" y="5732463"/>
          <p14:tracePt t="140880" x="4217988" y="5732463"/>
          <p14:tracePt t="140889" x="4205288" y="5732463"/>
          <p14:tracePt t="140898" x="4181475" y="5732463"/>
          <p14:tracePt t="140914" x="4117975" y="5732463"/>
          <p14:tracePt t="140931" x="4030663" y="5732463"/>
          <p14:tracePt t="140948" x="3943350" y="5732463"/>
          <p14:tracePt t="140964" x="3805238" y="5732463"/>
          <p14:tracePt t="140965" x="3730625" y="5732463"/>
          <p14:tracePt t="140981" x="3554413" y="5732463"/>
          <p14:tracePt t="140997" x="3392488" y="5732463"/>
          <p14:tracePt t="141015" x="3267075" y="5732463"/>
          <p14:tracePt t="141031" x="3179763" y="5732463"/>
          <p14:tracePt t="141048" x="3092450" y="5732463"/>
          <p14:tracePt t="141065" x="2992438" y="5743575"/>
          <p14:tracePt t="141081" x="2916238" y="5743575"/>
          <p14:tracePt t="141098" x="2879725" y="5756275"/>
          <p14:tracePt t="141115" x="2841625" y="5756275"/>
          <p14:tracePt t="141131" x="2828925" y="5756275"/>
          <p14:tracePt t="141148" x="2803525" y="5756275"/>
          <p14:tracePt t="141854" x="2816225" y="5756275"/>
          <p14:tracePt t="141861" x="2828925" y="5756275"/>
          <p14:tracePt t="141868" x="2854325" y="5756275"/>
          <p14:tracePt t="141883" x="2867025" y="5756275"/>
          <p14:tracePt t="141885" x="2890838" y="5768975"/>
          <p14:tracePt t="141898" x="2916238" y="5768975"/>
          <p14:tracePt t="141915" x="3016250" y="5781675"/>
          <p14:tracePt t="141931" x="3092450" y="5807075"/>
          <p14:tracePt t="141948" x="3205163" y="5832475"/>
          <p14:tracePt t="141964" x="3279775" y="5843588"/>
          <p14:tracePt t="141981" x="3341688" y="5868988"/>
          <p14:tracePt t="141998" x="3392488" y="5868988"/>
          <p14:tracePt t="142015" x="3429000" y="5894388"/>
          <p14:tracePt t="142031" x="3441700" y="5907088"/>
          <p14:tracePt t="146343" x="3454400" y="5907088"/>
          <p14:tracePt t="146350" x="3467100" y="5907088"/>
          <p14:tracePt t="146358" x="3479800" y="5907088"/>
          <p14:tracePt t="146366" x="3492500" y="5907088"/>
          <p14:tracePt t="146381" x="3505200" y="5907088"/>
          <p14:tracePt t="146382" x="3517900" y="5907088"/>
          <p14:tracePt t="146398" x="3567113" y="5907088"/>
          <p14:tracePt t="146415" x="3617913" y="5894388"/>
          <p14:tracePt t="146431" x="3692525" y="5881688"/>
          <p14:tracePt t="146448" x="3805238" y="5868988"/>
          <p14:tracePt t="146465" x="3879850" y="5856288"/>
          <p14:tracePt t="146466" x="3905250" y="5856288"/>
          <p14:tracePt t="146481" x="3956050" y="5856288"/>
          <p14:tracePt t="146498" x="3992563" y="5843588"/>
          <p14:tracePt t="146514" x="4030663" y="5843588"/>
          <p14:tracePt t="146531" x="4068763" y="5843588"/>
          <p14:tracePt t="146548" x="4092575" y="5843588"/>
          <p14:tracePt t="146565" x="4117975" y="5843588"/>
          <p14:tracePt t="146581" x="4130675" y="5843588"/>
          <p14:tracePt t="147791" x="4143375" y="5843588"/>
          <p14:tracePt t="147798" x="4156075" y="5843588"/>
          <p14:tracePt t="147806" x="4181475" y="5843588"/>
          <p14:tracePt t="147814" x="4205288" y="5843588"/>
          <p14:tracePt t="147831" x="4305300" y="5843588"/>
          <p14:tracePt t="147848" x="4456113" y="5843588"/>
          <p14:tracePt t="147865" x="4681538" y="5819775"/>
          <p14:tracePt t="147881" x="4932363" y="5794375"/>
          <p14:tracePt t="147883" x="5081588" y="5794375"/>
          <p14:tracePt t="147898" x="5394325" y="5756275"/>
          <p14:tracePt t="147915" x="5708650" y="5719763"/>
          <p14:tracePt t="147931" x="5932488" y="5694363"/>
          <p14:tracePt t="147948" x="6146800" y="5643563"/>
          <p14:tracePt t="147964" x="6259513" y="5630863"/>
          <p14:tracePt t="147981" x="6321425" y="5607050"/>
          <p14:tracePt t="147982" x="6334125" y="5607050"/>
          <p14:tracePt t="147998" x="6370638" y="560705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C48C759-CAD4-C516-BCF6-694350208C1D}"/>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03ACAAF-F51B-1D0E-CAAE-19430766D53D}"/>
              </a:ext>
            </a:extLst>
          </p:cNvPr>
          <p:cNvSpPr>
            <a:spLocks noGrp="1"/>
          </p:cNvSpPr>
          <p:nvPr>
            <p:ph idx="1"/>
          </p:nvPr>
        </p:nvSpPr>
        <p:spPr>
          <a:xfrm>
            <a:off x="548640" y="1640135"/>
            <a:ext cx="10902462" cy="4867999"/>
          </a:xfrm>
        </p:spPr>
        <p:txBody>
          <a:bodyPr vert="horz" wrap="square" lIns="91440" tIns="45720" rIns="91440" bIns="45720" rtlCol="0">
            <a:spAutoFit/>
          </a:bodyPr>
          <a:lstStyle/>
          <a:p>
            <a:pPr algn="just"/>
            <a:r>
              <a:rPr lang="en-US" b="1" dirty="0">
                <a:solidFill>
                  <a:srgbClr val="FF0000"/>
                </a:solidFill>
              </a:rPr>
              <a:t>Guidelines for Using Email on the Job:</a:t>
            </a:r>
          </a:p>
          <a:p>
            <a:pPr marL="0" indent="0" algn="just">
              <a:buNone/>
            </a:pPr>
            <a:r>
              <a:rPr lang="en-US" dirty="0"/>
              <a:t>When you prepare and organize your email message, always consider your reader’s specific needs as well as those of your company. The guidelines set out here will help you to write effective business emails</a:t>
            </a:r>
          </a:p>
          <a:p>
            <a:pPr marL="0" indent="0" algn="just">
              <a:buNone/>
            </a:pPr>
            <a:r>
              <a:rPr lang="en-US" b="1" dirty="0"/>
              <a:t>1. Make sure your email is confidential and ethical</a:t>
            </a:r>
            <a:r>
              <a:rPr lang="en-US" dirty="0"/>
              <a:t>.</a:t>
            </a:r>
          </a:p>
          <a:p>
            <a:pPr marL="0" indent="0" algn="just">
              <a:buNone/>
            </a:pPr>
            <a:r>
              <a:rPr lang="en-US" b="1" dirty="0"/>
              <a:t>2. Make your email easy to read</a:t>
            </a:r>
            <a:r>
              <a:rPr lang="en-US" dirty="0"/>
              <a:t>.</a:t>
            </a:r>
          </a:p>
          <a:p>
            <a:pPr marL="0" indent="0" algn="just">
              <a:buNone/>
            </a:pPr>
            <a:r>
              <a:rPr lang="en-US" b="1" dirty="0"/>
              <a:t>3. Observe the rules of “netiquette” (Internet 1 etiquette).</a:t>
            </a:r>
          </a:p>
          <a:p>
            <a:pPr marL="0" indent="0" algn="just">
              <a:buNone/>
            </a:pPr>
            <a:r>
              <a:rPr lang="en-US" b="1" dirty="0"/>
              <a:t>4. Adopt a professional business style.</a:t>
            </a:r>
          </a:p>
          <a:p>
            <a:pPr marL="0" indent="0" algn="just">
              <a:buNone/>
            </a:pPr>
            <a:r>
              <a:rPr lang="en-US" b="1" dirty="0"/>
              <a:t>5. Respect your international readers.</a:t>
            </a:r>
          </a:p>
          <a:p>
            <a:pPr marL="0" indent="0" algn="just">
              <a:buNone/>
            </a:pPr>
            <a:r>
              <a:rPr lang="en-US" b="1" dirty="0"/>
              <a:t>6. Ensure that your email is safe and secure.</a:t>
            </a:r>
          </a:p>
        </p:txBody>
      </p:sp>
      <p:sp>
        <p:nvSpPr>
          <p:cNvPr id="8" name="Rectangle 7">
            <a:extLst>
              <a:ext uri="{FF2B5EF4-FFF2-40B4-BE49-F238E27FC236}">
                <a16:creationId xmlns:a16="http://schemas.microsoft.com/office/drawing/2014/main" id="{3DFB7D7D-C92F-E661-A422-B69EF4EC4D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53247BB-6130-0D45-0FFE-53E84723C6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E12203-120F-B4B6-BC6D-774766B041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403C236-E0CB-9D30-CA7B-A424ED900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4DE26C18-5F83-6751-6B5C-0B58FA7C5382}"/>
              </a:ext>
            </a:extLst>
          </p:cNvPr>
          <p:cNvSpPr>
            <a:spLocks noGrp="1"/>
          </p:cNvSpPr>
          <p:nvPr>
            <p:ph type="title"/>
          </p:nvPr>
        </p:nvSpPr>
        <p:spPr>
          <a:xfrm>
            <a:off x="1277852" y="413612"/>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4- Guidelines for Using Email on the Job</a:t>
            </a:r>
          </a:p>
        </p:txBody>
      </p:sp>
    </p:spTree>
    <p:extLst>
      <p:ext uri="{BB962C8B-B14F-4D97-AF65-F5344CB8AC3E}">
        <p14:creationId xmlns:p14="http://schemas.microsoft.com/office/powerpoint/2010/main" val="3698624090"/>
      </p:ext>
    </p:extLst>
  </p:cSld>
  <p:clrMapOvr>
    <a:masterClrMapping/>
  </p:clrMapOvr>
  <mc:AlternateContent xmlns:mc="http://schemas.openxmlformats.org/markup-compatibility/2006" xmlns:p14="http://schemas.microsoft.com/office/powerpoint/2010/main">
    <mc:Choice Requires="p14">
      <p:transition spd="slow" p14:dur="2000" advTm="127261"/>
    </mc:Choice>
    <mc:Fallback xmlns="">
      <p:transition spd="slow" advTm="127261"/>
    </mc:Fallback>
  </mc:AlternateContent>
  <p:extLst>
    <p:ext uri="{3A86A75C-4F4B-4683-9AE1-C65F6400EC91}">
      <p14:laserTraceLst xmlns:p14="http://schemas.microsoft.com/office/powerpoint/2010/main">
        <p14:tracePtLst>
          <p14:tracePt t="762" x="6346825" y="5607050"/>
          <p14:tracePt t="770" x="6308725" y="5594350"/>
          <p14:tracePt t="780" x="6259513" y="5556250"/>
          <p14:tracePt t="797" x="6108700" y="5407025"/>
          <p14:tracePt t="814" x="5845175" y="5030788"/>
          <p14:tracePt t="831" x="5345113" y="4105275"/>
          <p14:tracePt t="847" x="5119688" y="3567113"/>
          <p14:tracePt t="864" x="5032375" y="3203575"/>
          <p14:tracePt t="880" x="5006975" y="2865438"/>
          <p14:tracePt t="897" x="5006975" y="2565400"/>
          <p14:tracePt t="914" x="5006975" y="2290763"/>
          <p14:tracePt t="915" x="5032375" y="2178050"/>
          <p14:tracePt t="931" x="5094288" y="1989138"/>
          <p14:tracePt t="947" x="5157788" y="1876425"/>
          <p14:tracePt t="1237" x="5145088" y="1876425"/>
          <p14:tracePt t="1245" x="5106988" y="1876425"/>
          <p14:tracePt t="1253" x="5045075" y="1876425"/>
          <p14:tracePt t="1264" x="4981575" y="1876425"/>
          <p14:tracePt t="1280" x="4768850" y="1876425"/>
          <p14:tracePt t="1297" x="4530725" y="1876425"/>
          <p14:tracePt t="1314" x="4043363" y="1876425"/>
          <p14:tracePt t="1330" x="3705225" y="1876425"/>
          <p14:tracePt t="1347" x="3367088" y="1876425"/>
          <p14:tracePt t="1363" x="3092450" y="1876425"/>
          <p14:tracePt t="1380" x="2890838" y="1876425"/>
          <p14:tracePt t="1397" x="2741613" y="1876425"/>
          <p14:tracePt t="1398" x="2703513" y="1876425"/>
          <p14:tracePt t="1414" x="2667000" y="1876425"/>
          <p14:tracePt t="1674" x="2641600" y="1889125"/>
          <p14:tracePt t="1681" x="2616200" y="1901825"/>
          <p14:tracePt t="1689" x="2590800" y="1914525"/>
          <p14:tracePt t="1697" x="2565400" y="1939925"/>
          <p14:tracePt t="1714" x="2503488" y="1952625"/>
          <p14:tracePt t="1730" x="2390775" y="1989138"/>
          <p14:tracePt t="1747" x="2278063" y="2027238"/>
          <p14:tracePt t="1764" x="2178050" y="2065338"/>
          <p14:tracePt t="1781" x="2065338" y="2101850"/>
          <p14:tracePt t="1797" x="1990725" y="2127250"/>
          <p14:tracePt t="1813" x="1952625" y="2139950"/>
          <p14:tracePt t="1830" x="1903413" y="2165350"/>
          <p14:tracePt t="1847" x="1890713" y="2165350"/>
          <p14:tracePt t="1863" x="1878013" y="2178050"/>
          <p14:tracePt t="2110" x="1890713" y="2178050"/>
          <p14:tracePt t="2118" x="1914525" y="2178050"/>
          <p14:tracePt t="2126" x="1939925" y="2178050"/>
          <p14:tracePt t="2133" x="1978025" y="2178050"/>
          <p14:tracePt t="2147" x="2014538" y="2178050"/>
          <p14:tracePt t="2164" x="2239963" y="2178050"/>
          <p14:tracePt t="2180" x="2441575" y="2165350"/>
          <p14:tracePt t="2197" x="2641600" y="2165350"/>
          <p14:tracePt t="2214" x="2841625" y="2165350"/>
          <p14:tracePt t="2230" x="3028950" y="2165350"/>
          <p14:tracePt t="2247" x="3205163" y="2165350"/>
          <p14:tracePt t="2248" x="3279775" y="2165350"/>
          <p14:tracePt t="2264" x="3441700" y="2165350"/>
          <p14:tracePt t="2280" x="3541713" y="2165350"/>
          <p14:tracePt t="2297" x="3605213" y="2165350"/>
          <p14:tracePt t="2313" x="3630613" y="2165350"/>
          <p14:tracePt t="2331" x="3643313" y="2165350"/>
          <p14:tracePt t="3214" x="3654425" y="2165350"/>
          <p14:tracePt t="3236" x="3679825" y="2165350"/>
          <p14:tracePt t="3252" x="3705225" y="2178050"/>
          <p14:tracePt t="3259" x="3730625" y="2178050"/>
          <p14:tracePt t="3267" x="3779838" y="2190750"/>
          <p14:tracePt t="3281" x="3817938" y="2201863"/>
          <p14:tracePt t="3297" x="3917950" y="2227263"/>
          <p14:tracePt t="3298" x="3968750" y="2239963"/>
          <p14:tracePt t="3314" x="4068763" y="2252663"/>
          <p14:tracePt t="3330" x="4168775" y="2278063"/>
          <p14:tracePt t="3347" x="4281488" y="2303463"/>
          <p14:tracePt t="3364" x="4356100" y="2303463"/>
          <p14:tracePt t="3381" x="4406900" y="2303463"/>
          <p14:tracePt t="3397" x="4468813" y="2303463"/>
          <p14:tracePt t="3414" x="4494213" y="2303463"/>
          <p14:tracePt t="3430" x="4506913" y="2303463"/>
          <p14:tracePt t="3447" x="4518025" y="2303463"/>
          <p14:tracePt t="3757" x="4530725" y="2303463"/>
          <p14:tracePt t="3764" x="4543425" y="2303463"/>
          <p14:tracePt t="3772" x="4556125" y="2303463"/>
          <p14:tracePt t="3780" x="4581525" y="2303463"/>
          <p14:tracePt t="3797" x="4630738" y="2303463"/>
          <p14:tracePt t="3813" x="4694238" y="2303463"/>
          <p14:tracePt t="3830" x="4794250" y="2303463"/>
          <p14:tracePt t="3847" x="4894263" y="2303463"/>
          <p14:tracePt t="3863" x="5019675" y="2303463"/>
          <p14:tracePt t="3864" x="5068888" y="2303463"/>
          <p14:tracePt t="3880" x="5132388" y="2303463"/>
          <p14:tracePt t="3897" x="5181600" y="2303463"/>
          <p14:tracePt t="3914" x="5245100" y="2314575"/>
          <p14:tracePt t="3930" x="5281613" y="2314575"/>
          <p14:tracePt t="3947" x="5307013" y="2314575"/>
          <p14:tracePt t="3964" x="5319713" y="2314575"/>
          <p14:tracePt t="4209" x="5307013" y="2327275"/>
          <p14:tracePt t="4217" x="5281613" y="2327275"/>
          <p14:tracePt t="4224" x="5245100" y="2327275"/>
          <p14:tracePt t="4232" x="5207000" y="2339975"/>
          <p14:tracePt t="4247" x="5170488" y="2352675"/>
          <p14:tracePt t="4248" x="5119688" y="2365375"/>
          <p14:tracePt t="4264" x="5006975" y="2403475"/>
          <p14:tracePt t="4280" x="4881563" y="2465388"/>
          <p14:tracePt t="4297" x="4743450" y="2552700"/>
          <p14:tracePt t="4314" x="4606925" y="2640013"/>
          <p14:tracePt t="4330" x="4456113" y="2740025"/>
          <p14:tracePt t="4331" x="4394200" y="2803525"/>
          <p14:tracePt t="4347" x="4305300" y="2865438"/>
          <p14:tracePt t="4363" x="4230688" y="2928938"/>
          <p14:tracePt t="4380" x="4192588" y="2978150"/>
          <p14:tracePt t="4397" x="4143375" y="3016250"/>
          <p14:tracePt t="4416" x="4130675" y="3016250"/>
          <p14:tracePt t="6730" x="4130675" y="2990850"/>
          <p14:tracePt t="6737" x="4130675" y="2952750"/>
          <p14:tracePt t="6747" x="4130675" y="2890838"/>
          <p14:tracePt t="6763" x="4168775" y="2678113"/>
          <p14:tracePt t="6781" x="4256088" y="2427288"/>
          <p14:tracePt t="6798" x="4368800" y="2227263"/>
          <p14:tracePt t="6799" x="4430713" y="2139950"/>
          <p14:tracePt t="6814" x="4530725" y="1989138"/>
          <p14:tracePt t="6830" x="4656138" y="1852613"/>
          <p14:tracePt t="6847" x="4794250" y="1714500"/>
          <p14:tracePt t="6864" x="4919663" y="1601788"/>
          <p14:tracePt t="6880" x="5019675" y="1514475"/>
          <p14:tracePt t="6897" x="5094288" y="1463675"/>
          <p14:tracePt t="6898" x="5119688" y="1450975"/>
          <p14:tracePt t="6914" x="5132388" y="1439863"/>
          <p14:tracePt t="6930" x="5145088" y="1427163"/>
          <p14:tracePt t="6947" x="5157788" y="1414463"/>
          <p14:tracePt t="6975" x="5157788" y="1401763"/>
          <p14:tracePt t="6990" x="5157788" y="1389063"/>
          <p14:tracePt t="6997" x="5145088" y="1376363"/>
          <p14:tracePt t="7014" x="5094288" y="1363663"/>
          <p14:tracePt t="7030" x="5045075" y="1339850"/>
          <p14:tracePt t="7047" x="4956175" y="1301750"/>
          <p14:tracePt t="7064" x="4832350" y="1276350"/>
          <p14:tracePt t="7081" x="4656138" y="1238250"/>
          <p14:tracePt t="7082" x="4581525" y="1238250"/>
          <p14:tracePt t="7097" x="4494213" y="1227138"/>
          <p14:tracePt t="7098" x="4406900" y="1227138"/>
          <p14:tracePt t="7114" x="4230688" y="1201738"/>
          <p14:tracePt t="7131" x="4117975" y="1201738"/>
          <p14:tracePt t="7147" x="4005263" y="1189038"/>
          <p14:tracePt t="7164" x="3943350" y="1176338"/>
          <p14:tracePt t="7181" x="3905250" y="1163638"/>
          <p14:tracePt t="7197" x="3892550" y="1150938"/>
          <p14:tracePt t="7213" x="3879850" y="1150938"/>
          <p14:tracePt t="7230" x="3867150" y="1150938"/>
          <p14:tracePt t="7247" x="3867150" y="1138238"/>
          <p14:tracePt t="7264" x="3867150" y="1125538"/>
          <p14:tracePt t="7280" x="3892550" y="1101725"/>
          <p14:tracePt t="7281" x="3930650" y="1076325"/>
          <p14:tracePt t="7297" x="4005263" y="1014413"/>
          <p14:tracePt t="7314" x="4105275" y="963613"/>
          <p14:tracePt t="7330" x="4243388" y="912813"/>
          <p14:tracePt t="7347" x="4305300" y="889000"/>
          <p14:tracePt t="7364" x="4343400" y="876300"/>
          <p14:tracePt t="7380" x="4356100" y="876300"/>
          <p14:tracePt t="7412" x="4343400" y="876300"/>
          <p14:tracePt t="7419" x="4305300" y="876300"/>
          <p14:tracePt t="7430" x="4256088" y="876300"/>
          <p14:tracePt t="7447" x="4168775" y="876300"/>
          <p14:tracePt t="7464" x="4030663" y="889000"/>
          <p14:tracePt t="7465" x="3968750" y="901700"/>
          <p14:tracePt t="7480" x="3867150" y="912813"/>
          <p14:tracePt t="7497" x="3767138" y="925513"/>
          <p14:tracePt t="7514" x="3705225" y="925513"/>
          <p14:tracePt t="7530" x="3667125" y="925513"/>
          <p14:tracePt t="7547" x="3630613" y="925513"/>
          <p14:tracePt t="7564" x="3617913" y="925513"/>
          <p14:tracePt t="7642" x="3605213" y="925513"/>
          <p14:tracePt t="7657" x="3592513" y="925513"/>
          <p14:tracePt t="7672" x="3579813" y="925513"/>
          <p14:tracePt t="7687" x="3567113" y="925513"/>
          <p14:tracePt t="7696" x="3554413" y="925513"/>
          <p14:tracePt t="7703" x="3541713" y="925513"/>
          <p14:tracePt t="7718" x="3530600" y="925513"/>
          <p14:tracePt t="7730" x="3517900" y="912813"/>
          <p14:tracePt t="8699" x="3530600" y="901700"/>
          <p14:tracePt t="8706" x="3541713" y="889000"/>
          <p14:tracePt t="8714" x="3567113" y="889000"/>
          <p14:tracePt t="8731" x="3654425" y="850900"/>
          <p14:tracePt t="8747" x="3792538" y="812800"/>
          <p14:tracePt t="8763" x="3979863" y="801688"/>
          <p14:tracePt t="8780" x="4192588" y="801688"/>
          <p14:tracePt t="8797" x="4381500" y="825500"/>
          <p14:tracePt t="8814" x="4681538" y="889000"/>
          <p14:tracePt t="8830" x="4819650" y="938213"/>
          <p14:tracePt t="8847" x="4932363" y="976313"/>
          <p14:tracePt t="8864" x="4994275" y="1001713"/>
          <p14:tracePt t="8881" x="5019675" y="1014413"/>
          <p14:tracePt t="8897" x="5045075" y="1014413"/>
          <p14:tracePt t="8898" x="5057775" y="1025525"/>
          <p14:tracePt t="9005" x="5045075" y="1038225"/>
          <p14:tracePt t="9013" x="5006975" y="1038225"/>
          <p14:tracePt t="9020" x="4968875" y="1038225"/>
          <p14:tracePt t="9031" x="4906963" y="1050925"/>
          <p14:tracePt t="9047" x="4732338" y="1076325"/>
          <p14:tracePt t="9063" x="4556125" y="1089025"/>
          <p14:tracePt t="9080" x="4418013" y="1101725"/>
          <p14:tracePt t="9097" x="4281488" y="1125538"/>
          <p14:tracePt t="9114" x="4205288" y="1138238"/>
          <p14:tracePt t="9130" x="4143375" y="1150938"/>
          <p14:tracePt t="9147" x="4105275" y="1163638"/>
          <p14:tracePt t="9164" x="4043363" y="1176338"/>
          <p14:tracePt t="9181" x="4005263" y="1189038"/>
          <p14:tracePt t="9181" x="3979863" y="1189038"/>
          <p14:tracePt t="9197" x="3943350" y="1214438"/>
          <p14:tracePt t="9213" x="3905250" y="1227138"/>
          <p14:tracePt t="9230" x="3867150" y="1238250"/>
          <p14:tracePt t="9247" x="3867150" y="1250950"/>
          <p14:tracePt t="9264" x="3856038" y="1250950"/>
          <p14:tracePt t="9265" x="3856038" y="1263650"/>
          <p14:tracePt t="9281" x="3843338" y="1263650"/>
          <p14:tracePt t="9603" x="3843338" y="1276350"/>
          <p14:tracePt t="9610" x="3843338" y="1289050"/>
          <p14:tracePt t="9617" x="3830638" y="1327150"/>
          <p14:tracePt t="9630" x="3830638" y="1350963"/>
          <p14:tracePt t="9647" x="3817938" y="1427163"/>
          <p14:tracePt t="9664" x="3779838" y="1652588"/>
          <p14:tracePt t="9681" x="3756025" y="1839913"/>
          <p14:tracePt t="9697" x="3756025" y="1978025"/>
          <p14:tracePt t="9714" x="3756025" y="2065338"/>
          <p14:tracePt t="9730" x="3756025" y="2139950"/>
          <p14:tracePt t="9747" x="3756025" y="2227263"/>
          <p14:tracePt t="9764" x="3756025" y="2278063"/>
          <p14:tracePt t="9780" x="3756025" y="2314575"/>
          <p14:tracePt t="9797" x="3756025" y="2339975"/>
          <p14:tracePt t="9814" x="3756025" y="2352675"/>
          <p14:tracePt t="9831" x="3756025" y="2365375"/>
          <p14:tracePt t="9847" x="3756025" y="2378075"/>
          <p14:tracePt t="10989" x="3756025" y="2390775"/>
          <p14:tracePt t="10997" x="3730625" y="2403475"/>
          <p14:tracePt t="11013" x="3705225" y="2414588"/>
          <p14:tracePt t="11020" x="3667125" y="2427288"/>
          <p14:tracePt t="11030" x="3643313" y="2439988"/>
          <p14:tracePt t="11047" x="3592513" y="2465388"/>
          <p14:tracePt t="11064" x="3517900" y="2503488"/>
          <p14:tracePt t="11065" x="3492500" y="2503488"/>
          <p14:tracePt t="11080" x="3479800" y="2540000"/>
          <p14:tracePt t="11097" x="3405188" y="2578100"/>
          <p14:tracePt t="11114" x="3354388" y="2616200"/>
          <p14:tracePt t="11130" x="3305175" y="2652713"/>
          <p14:tracePt t="11147" x="3279775" y="2690813"/>
          <p14:tracePt t="11164" x="3241675" y="2728913"/>
          <p14:tracePt t="11181" x="3179763" y="2790825"/>
          <p14:tracePt t="11197" x="3141663" y="2840038"/>
          <p14:tracePt t="11214" x="3103563" y="2890838"/>
          <p14:tracePt t="11231" x="3067050" y="2965450"/>
          <p14:tracePt t="11247" x="3041650" y="3028950"/>
          <p14:tracePt t="11264" x="3003550" y="3128963"/>
          <p14:tracePt t="11281" x="2967038" y="3278188"/>
          <p14:tracePt t="11297" x="2954338" y="3354388"/>
          <p14:tracePt t="11314" x="2954338" y="3403600"/>
          <p14:tracePt t="11331" x="2941638" y="3467100"/>
          <p14:tracePt t="11347" x="2928938" y="3529013"/>
          <p14:tracePt t="11364" x="2928938" y="3616325"/>
          <p14:tracePt t="11380" x="2928938" y="3654425"/>
          <p14:tracePt t="11397" x="2928938" y="3703638"/>
          <p14:tracePt t="11413" x="2928938" y="3729038"/>
          <p14:tracePt t="13303" x="2916238" y="3729038"/>
          <p14:tracePt t="13326" x="2903538" y="3729038"/>
          <p14:tracePt t="13333" x="2890838" y="3729038"/>
          <p14:tracePt t="13341" x="2890838" y="3716338"/>
          <p14:tracePt t="13348" x="2879725" y="3716338"/>
          <p14:tracePt t="13364" x="2867025" y="3679825"/>
          <p14:tracePt t="13380" x="2854325" y="3629025"/>
          <p14:tracePt t="13397" x="2854325" y="3529013"/>
          <p14:tracePt t="13414" x="2854325" y="3403600"/>
          <p14:tracePt t="13431" x="2867025" y="3254375"/>
          <p14:tracePt t="13432" x="2890838" y="3141663"/>
          <p14:tracePt t="13447" x="2916238" y="3078163"/>
          <p14:tracePt t="13448" x="2941638" y="3003550"/>
          <p14:tracePt t="13464" x="3016250" y="2852738"/>
          <p14:tracePt t="13480" x="3103563" y="2716213"/>
          <p14:tracePt t="13497" x="3205163" y="2627313"/>
          <p14:tracePt t="13514" x="3254375" y="2552700"/>
          <p14:tracePt t="13531" x="3305175" y="2516188"/>
          <p14:tracePt t="13547" x="3367088" y="2465388"/>
          <p14:tracePt t="13564" x="3379788" y="2452688"/>
          <p14:tracePt t="13581" x="3405188" y="2439988"/>
          <p14:tracePt t="13597" x="3417888" y="2427288"/>
          <p14:tracePt t="13614" x="3429000" y="2414588"/>
          <p14:tracePt t="14054" x="3429000" y="2403475"/>
          <p14:tracePt t="14061" x="3417888" y="2390775"/>
          <p14:tracePt t="14069" x="3405188" y="2378075"/>
          <p14:tracePt t="14080" x="3367088" y="2352675"/>
          <p14:tracePt t="14097" x="3292475" y="2303463"/>
          <p14:tracePt t="14099" x="3228975" y="2278063"/>
          <p14:tracePt t="14114" x="3205163" y="2265363"/>
          <p14:tracePt t="14115" x="3154363" y="2252663"/>
          <p14:tracePt t="14130" x="3054350" y="2201863"/>
          <p14:tracePt t="14147" x="2890838" y="2152650"/>
          <p14:tracePt t="14164" x="2728913" y="2101850"/>
          <p14:tracePt t="14181" x="2578100" y="2078038"/>
          <p14:tracePt t="14197" x="2403475" y="2052638"/>
          <p14:tracePt t="14214" x="2127250" y="2001838"/>
          <p14:tracePt t="14230" x="1927225" y="2001838"/>
          <p14:tracePt t="14247" x="1765300" y="1978025"/>
          <p14:tracePt t="14264" x="1627188" y="1965325"/>
          <p14:tracePt t="14281" x="1527175" y="1952625"/>
          <p14:tracePt t="14297" x="1452563" y="1927225"/>
          <p14:tracePt t="14298" x="1414463" y="1927225"/>
          <p14:tracePt t="14315" x="1376363" y="1927225"/>
          <p14:tracePt t="14331" x="1363663" y="1927225"/>
          <p14:tracePt t="14628" x="1352550" y="1927225"/>
          <p14:tracePt t="14666" x="1339850" y="1927225"/>
          <p14:tracePt t="14713" x="1327150" y="1927225"/>
          <p14:tracePt t="14735" x="1314450" y="1927225"/>
          <p14:tracePt t="14743" x="1314450" y="1939925"/>
          <p14:tracePt t="14759" x="1314450" y="1952625"/>
          <p14:tracePt t="14774" x="1314450" y="1965325"/>
          <p14:tracePt t="14812" x="1314450" y="1978025"/>
          <p14:tracePt t="14858" x="1314450" y="1989138"/>
          <p14:tracePt t="14874" x="1327150" y="2001838"/>
          <p14:tracePt t="14881" x="1352550" y="2001838"/>
          <p14:tracePt t="14891" x="1376363" y="2014538"/>
          <p14:tracePt t="14897" x="1414463" y="2027238"/>
          <p14:tracePt t="14914" x="1489075" y="2039938"/>
          <p14:tracePt t="14931" x="1589088" y="2065338"/>
          <p14:tracePt t="14947" x="1665288" y="2065338"/>
          <p14:tracePt t="14964" x="1801813" y="2078038"/>
          <p14:tracePt t="14981" x="1978025" y="2101850"/>
          <p14:tracePt t="14997" x="2039938" y="2114550"/>
          <p14:tracePt t="15013" x="2090738" y="2127250"/>
          <p14:tracePt t="15031" x="2116138" y="2127250"/>
          <p14:tracePt t="15047" x="2127250" y="2127250"/>
          <p14:tracePt t="15318" x="2103438" y="2127250"/>
          <p14:tracePt t="15325" x="2090738" y="2127250"/>
          <p14:tracePt t="15332" x="2078038" y="2127250"/>
          <p14:tracePt t="15347" x="2052638" y="2127250"/>
          <p14:tracePt t="15364" x="1927225" y="2127250"/>
          <p14:tracePt t="15380" x="1790700" y="2127250"/>
          <p14:tracePt t="15397" x="1665288" y="2127250"/>
          <p14:tracePt t="15414" x="1539875" y="2139950"/>
          <p14:tracePt t="15431" x="1452563" y="2152650"/>
          <p14:tracePt t="15432" x="1427163" y="2165350"/>
          <p14:tracePt t="15447" x="1363663" y="2165350"/>
          <p14:tracePt t="15464" x="1339850" y="2178050"/>
          <p14:tracePt t="15481" x="1301750" y="2190750"/>
          <p14:tracePt t="15497" x="1252538" y="2239963"/>
          <p14:tracePt t="15514" x="1163638" y="2352675"/>
          <p14:tracePt t="15530" x="1050925" y="2527300"/>
          <p14:tracePt t="15531" x="1014413" y="2616200"/>
          <p14:tracePt t="15547" x="989013" y="2678113"/>
          <p14:tracePt t="15563" x="938213" y="2778125"/>
          <p14:tracePt t="15931" x="950913" y="2778125"/>
          <p14:tracePt t="15938" x="963613" y="2778125"/>
          <p14:tracePt t="15947" x="976313" y="2778125"/>
          <p14:tracePt t="15964" x="1038225" y="2765425"/>
          <p14:tracePt t="15980" x="1114425" y="2752725"/>
          <p14:tracePt t="15997" x="1214438" y="2740025"/>
          <p14:tracePt t="15998" x="1252538" y="2728913"/>
          <p14:tracePt t="16014" x="1276350" y="2728913"/>
          <p14:tracePt t="16030" x="1339850" y="2716213"/>
          <p14:tracePt t="16047" x="1352550" y="2716213"/>
          <p14:tracePt t="16064" x="1376363" y="2716213"/>
          <p14:tracePt t="16336" x="1389063" y="2716213"/>
          <p14:tracePt t="16352" x="1401763" y="2716213"/>
          <p14:tracePt t="16359" x="1439863" y="2716213"/>
          <p14:tracePt t="16367" x="1476375" y="2716213"/>
          <p14:tracePt t="16380" x="1514475" y="2716213"/>
          <p14:tracePt t="16382" x="1577975" y="2716213"/>
          <p14:tracePt t="16397" x="1765300" y="2716213"/>
          <p14:tracePt t="16413" x="1978025" y="2740025"/>
          <p14:tracePt t="16431" x="2190750" y="2778125"/>
          <p14:tracePt t="16447" x="2390775" y="2803525"/>
          <p14:tracePt t="16464" x="2541588" y="2816225"/>
          <p14:tracePt t="16481" x="2654300" y="2816225"/>
          <p14:tracePt t="16482" x="2690813" y="2816225"/>
          <p14:tracePt t="16497" x="2716213" y="2816225"/>
          <p14:tracePt t="16514" x="2741613" y="2816225"/>
          <p14:tracePt t="16530" x="2754313" y="2816225"/>
          <p14:tracePt t="17256" x="2767013" y="2816225"/>
          <p14:tracePt t="17271" x="2790825" y="2816225"/>
          <p14:tracePt t="17279" x="2816225" y="2816225"/>
          <p14:tracePt t="17286" x="2854325" y="2828925"/>
          <p14:tracePt t="17297" x="2879725" y="2840038"/>
          <p14:tracePt t="17314" x="2979738" y="2878138"/>
          <p14:tracePt t="17330" x="3116263" y="2916238"/>
          <p14:tracePt t="17347" x="3317875" y="3028950"/>
          <p14:tracePt t="17364" x="3417888" y="3090863"/>
          <p14:tracePt t="17380" x="3479800" y="3141663"/>
          <p14:tracePt t="17397" x="3541713" y="3190875"/>
          <p14:tracePt t="17416" x="3541713" y="3203575"/>
          <p14:tracePt t="20129" x="3567113" y="3203575"/>
          <p14:tracePt t="20136" x="3605213" y="3203575"/>
          <p14:tracePt t="20147" x="3667125" y="3203575"/>
          <p14:tracePt t="20164" x="3879850" y="3190875"/>
          <p14:tracePt t="20180" x="4192588" y="3165475"/>
          <p14:tracePt t="20197" x="4556125" y="3128963"/>
          <p14:tracePt t="20198" x="4756150" y="3128963"/>
          <p14:tracePt t="20214" x="5106988" y="3103563"/>
          <p14:tracePt t="20231" x="5407025" y="3090863"/>
          <p14:tracePt t="20247" x="5657850" y="3090863"/>
          <p14:tracePt t="20264" x="5845175" y="3078163"/>
          <p14:tracePt t="20281" x="5983288" y="3078163"/>
          <p14:tracePt t="20281" x="6034088" y="3078163"/>
          <p14:tracePt t="20297" x="6096000" y="3078163"/>
          <p14:tracePt t="20314" x="6146800" y="3065463"/>
          <p14:tracePt t="20331" x="6157913" y="3065463"/>
          <p14:tracePt t="20373" x="6134100" y="3078163"/>
          <p14:tracePt t="20381" x="6096000" y="3116263"/>
          <p14:tracePt t="20389" x="6057900" y="3154363"/>
          <p14:tracePt t="20397" x="6034088" y="3190875"/>
          <p14:tracePt t="20414" x="5957888" y="3241675"/>
          <p14:tracePt t="20431" x="5908675" y="3278188"/>
          <p14:tracePt t="20447" x="5821363" y="3328988"/>
          <p14:tracePt t="20464" x="5783263" y="3341688"/>
          <p14:tracePt t="21629" x="5732463" y="3354388"/>
          <p14:tracePt t="21637" x="5670550" y="3354388"/>
          <p14:tracePt t="21647" x="5595938" y="3354388"/>
          <p14:tracePt t="21664" x="5432425" y="3354388"/>
          <p14:tracePt t="21680" x="5232400" y="3354388"/>
          <p14:tracePt t="21697" x="5045075" y="3354388"/>
          <p14:tracePt t="21698" x="4906963" y="3354388"/>
          <p14:tracePt t="21714" x="4668838" y="3378200"/>
          <p14:tracePt t="21731" x="4418013" y="3378200"/>
          <p14:tracePt t="21747" x="4168775" y="3403600"/>
          <p14:tracePt t="21764" x="3956050" y="3429000"/>
          <p14:tracePt t="21781" x="3717925" y="3454400"/>
          <p14:tracePt t="21797" x="3517900" y="3490913"/>
          <p14:tracePt t="21798" x="3454400" y="3490913"/>
          <p14:tracePt t="21814" x="3328988" y="3516313"/>
          <p14:tracePt t="21830" x="3216275" y="3541713"/>
          <p14:tracePt t="21847" x="3128963" y="3579813"/>
          <p14:tracePt t="21864" x="3003550" y="3603625"/>
          <p14:tracePt t="21881" x="2916238" y="3641725"/>
          <p14:tracePt t="21898" x="2890838" y="3641725"/>
          <p14:tracePt t="21914" x="2879725" y="3641725"/>
          <p14:tracePt t="22220" x="2867025" y="3641725"/>
          <p14:tracePt t="22227" x="2854325" y="3641725"/>
          <p14:tracePt t="22235" x="2816225" y="3641725"/>
          <p14:tracePt t="22247" x="2778125" y="3641725"/>
          <p14:tracePt t="22264" x="2703513" y="3654425"/>
          <p14:tracePt t="22265" x="2654300" y="3667125"/>
          <p14:tracePt t="22281" x="2616200" y="3667125"/>
          <p14:tracePt t="22282" x="2554288" y="3667125"/>
          <p14:tracePt t="22297" x="2452688" y="3667125"/>
          <p14:tracePt t="22314" x="2339975" y="3667125"/>
          <p14:tracePt t="22331" x="2216150" y="3679825"/>
          <p14:tracePt t="22347" x="2139950" y="3679825"/>
          <p14:tracePt t="22364" x="2065338" y="3679825"/>
          <p14:tracePt t="22365" x="2039938" y="3679825"/>
          <p14:tracePt t="22381" x="1990725" y="3679825"/>
          <p14:tracePt t="22403" x="1978025" y="3679825"/>
          <p14:tracePt t="23285" x="1990725" y="3679825"/>
          <p14:tracePt t="23292" x="2014538" y="3679825"/>
          <p14:tracePt t="23299" x="2052638" y="3679825"/>
          <p14:tracePt t="23314" x="2078038" y="3679825"/>
          <p14:tracePt t="23331" x="2239963" y="3679825"/>
          <p14:tracePt t="23347" x="2403475" y="3679825"/>
          <p14:tracePt t="23364" x="2541588" y="3667125"/>
          <p14:tracePt t="23381" x="2703513" y="3667125"/>
          <p14:tracePt t="23397" x="2854325" y="3654425"/>
          <p14:tracePt t="23399" x="2903538" y="3654425"/>
          <p14:tracePt t="23414" x="2979738" y="3654425"/>
          <p14:tracePt t="23431" x="3103563" y="3654425"/>
          <p14:tracePt t="23447" x="3192463" y="3654425"/>
          <p14:tracePt t="23464" x="3228975" y="3654425"/>
          <p14:tracePt t="23481" x="3241675" y="3654425"/>
          <p14:tracePt t="28042" x="3267075" y="3641725"/>
          <p14:tracePt t="28049" x="3305175" y="3629025"/>
          <p14:tracePt t="28057" x="3354388" y="3603625"/>
          <p14:tracePt t="28065" x="3429000" y="3579813"/>
          <p14:tracePt t="28080" x="3579813" y="3516313"/>
          <p14:tracePt t="28097" x="3830638" y="3454400"/>
          <p14:tracePt t="28114" x="4117975" y="3390900"/>
          <p14:tracePt t="28131" x="4356100" y="3341688"/>
          <p14:tracePt t="28147" x="4606925" y="3303588"/>
          <p14:tracePt t="28165" x="4906963" y="3267075"/>
          <p14:tracePt t="28180" x="5019675" y="3254375"/>
          <p14:tracePt t="28197" x="5057775" y="3241675"/>
          <p14:tracePt t="28214" x="5081588" y="3241675"/>
          <p14:tracePt t="28241" x="5068888" y="3241675"/>
          <p14:tracePt t="28248" x="5032375" y="3241675"/>
          <p14:tracePt t="28265" x="4906963" y="3241675"/>
          <p14:tracePt t="28281" x="4732338" y="3241675"/>
          <p14:tracePt t="28297" x="4543425" y="3241675"/>
          <p14:tracePt t="28314" x="4394200" y="3241675"/>
          <p14:tracePt t="28331" x="4268788" y="3241675"/>
          <p14:tracePt t="28348" x="4143375" y="3241675"/>
          <p14:tracePt t="28364" x="4105275" y="3254375"/>
          <p14:tracePt t="28380" x="4056063" y="3267075"/>
          <p14:tracePt t="28397" x="4043363" y="3267075"/>
          <p14:tracePt t="28415" x="4030663" y="3278188"/>
          <p14:tracePt t="32355" x="4068763" y="3278188"/>
          <p14:tracePt t="32362" x="4105275" y="3278188"/>
          <p14:tracePt t="32369" x="4143375" y="3267075"/>
          <p14:tracePt t="32381" x="4192588" y="3254375"/>
          <p14:tracePt t="32397" x="4368800" y="3216275"/>
          <p14:tracePt t="32414" x="4568825" y="3165475"/>
          <p14:tracePt t="32415" x="4694238" y="3141663"/>
          <p14:tracePt t="32431" x="4881563" y="3090863"/>
          <p14:tracePt t="32447" x="5094288" y="3028950"/>
          <p14:tracePt t="32464" x="5270500" y="2990850"/>
          <p14:tracePt t="32481" x="5419725" y="2965450"/>
          <p14:tracePt t="32497" x="5495925" y="2952750"/>
          <p14:tracePt t="32514" x="5532438" y="2941638"/>
          <p14:tracePt t="32515" x="5545138" y="2941638"/>
          <p14:tracePt t="32531" x="5557838" y="2941638"/>
          <p14:tracePt t="32577" x="5532438" y="2941638"/>
          <p14:tracePt t="32584" x="5495925" y="2941638"/>
          <p14:tracePt t="32592" x="5457825" y="2941638"/>
          <p14:tracePt t="32599" x="5407025" y="2952750"/>
          <p14:tracePt t="32614" x="5370513" y="2952750"/>
          <p14:tracePt t="32615" x="5332413" y="2965450"/>
          <p14:tracePt t="32631" x="5245100" y="2978150"/>
          <p14:tracePt t="32647" x="5145088" y="3003550"/>
          <p14:tracePt t="32664" x="5068888" y="3028950"/>
          <p14:tracePt t="32681" x="5019675" y="3028950"/>
          <p14:tracePt t="32697" x="4981575" y="3041650"/>
          <p14:tracePt t="32699" x="4968875" y="3054350"/>
          <p14:tracePt t="32714" x="4956175" y="3054350"/>
          <p14:tracePt t="35059" x="4981575" y="3054350"/>
          <p14:tracePt t="35066" x="5019675" y="3054350"/>
          <p14:tracePt t="35074" x="5068888" y="3054350"/>
          <p14:tracePt t="35081" x="5106988" y="3054350"/>
          <p14:tracePt t="35097" x="5232400" y="3054350"/>
          <p14:tracePt t="35114" x="5445125" y="3041650"/>
          <p14:tracePt t="35131" x="5657850" y="3016250"/>
          <p14:tracePt t="35147" x="5845175" y="2990850"/>
          <p14:tracePt t="35164" x="6021388" y="2978150"/>
          <p14:tracePt t="35165" x="6121400" y="2965450"/>
          <p14:tracePt t="35181" x="6170613" y="2952750"/>
          <p14:tracePt t="35181" x="6246813" y="2941638"/>
          <p14:tracePt t="35197" x="6383338" y="2941638"/>
          <p14:tracePt t="35214" x="6472238" y="2916238"/>
          <p14:tracePt t="35231" x="6534150" y="2903538"/>
          <p14:tracePt t="35248" x="6572250" y="2903538"/>
          <p14:tracePt t="35264" x="6596063" y="2903538"/>
          <p14:tracePt t="35265" x="6608763" y="2903538"/>
          <p14:tracePt t="42084" x="6584950" y="2903538"/>
          <p14:tracePt t="42092" x="6546850" y="2903538"/>
          <p14:tracePt t="42099" x="6472238" y="2903538"/>
          <p14:tracePt t="42114" x="6321425" y="2903538"/>
          <p14:tracePt t="42131" x="6134100" y="2903538"/>
          <p14:tracePt t="42147" x="5983288" y="2903538"/>
          <p14:tracePt t="42164" x="5832475" y="2916238"/>
          <p14:tracePt t="42181" x="5695950" y="2928938"/>
          <p14:tracePt t="42198" x="5570538" y="2928938"/>
          <p14:tracePt t="42198" x="5519738" y="2941638"/>
          <p14:tracePt t="42214" x="5407025" y="2941638"/>
          <p14:tracePt t="42231" x="5307013" y="2952750"/>
          <p14:tracePt t="42248" x="5245100" y="2965450"/>
          <p14:tracePt t="42264" x="5170488" y="2978150"/>
          <p14:tracePt t="42281" x="5094288" y="2978150"/>
          <p14:tracePt t="42283" x="5057775" y="2978150"/>
          <p14:tracePt t="42298" x="5019675" y="3003550"/>
          <p14:tracePt t="42315" x="4968875" y="3003550"/>
          <p14:tracePt t="42331" x="4919663" y="3016250"/>
          <p14:tracePt t="42348" x="4881563" y="3028950"/>
          <p14:tracePt t="42364" x="4856163" y="3041650"/>
          <p14:tracePt t="42381" x="4819650" y="3041650"/>
          <p14:tracePt t="42382" x="4819650" y="3054350"/>
          <p14:tracePt t="42712" x="4794250" y="3054350"/>
          <p14:tracePt t="42719" x="4768850" y="3065463"/>
          <p14:tracePt t="42731" x="4732338" y="3065463"/>
          <p14:tracePt t="42747" x="4681538" y="3090863"/>
          <p14:tracePt t="42764" x="4594225" y="3090863"/>
          <p14:tracePt t="42766" x="4530725" y="3103563"/>
          <p14:tracePt t="42782" x="4381500" y="3116263"/>
          <p14:tracePt t="42797" x="4230688" y="3141663"/>
          <p14:tracePt t="42814" x="4092575" y="3154363"/>
          <p14:tracePt t="42831" x="3930650" y="3178175"/>
          <p14:tracePt t="42848" x="3779838" y="3203575"/>
          <p14:tracePt t="42849" x="3705225" y="3216275"/>
          <p14:tracePt t="42865" x="3654425" y="3228975"/>
          <p14:tracePt t="42865" x="3592513" y="3228975"/>
          <p14:tracePt t="42881" x="3505200" y="3241675"/>
          <p14:tracePt t="42897" x="3441700" y="3241675"/>
          <p14:tracePt t="42914" x="3405188" y="3254375"/>
          <p14:tracePt t="42931" x="3379788" y="3254375"/>
          <p14:tracePt t="42948" x="3379788" y="3267075"/>
          <p14:tracePt t="45179" x="3405188" y="3267075"/>
          <p14:tracePt t="45186" x="3417888" y="3267075"/>
          <p14:tracePt t="45198" x="3441700" y="3267075"/>
          <p14:tracePt t="45214" x="3505200" y="3290888"/>
          <p14:tracePt t="45231" x="3605213" y="3328988"/>
          <p14:tracePt t="45232" x="3667125" y="3341688"/>
          <p14:tracePt t="45248" x="3817938" y="3403600"/>
          <p14:tracePt t="45264" x="3968750" y="3467100"/>
          <p14:tracePt t="45281" x="4092575" y="3516313"/>
          <p14:tracePt t="45298" x="4205288" y="3554413"/>
          <p14:tracePt t="45314" x="4294188" y="3603625"/>
          <p14:tracePt t="45332" x="4381500" y="3641725"/>
          <p14:tracePt t="45348" x="4418013" y="3654425"/>
          <p14:tracePt t="45365" x="4443413" y="3667125"/>
          <p14:tracePt t="47385" x="4456113" y="3667125"/>
          <p14:tracePt t="47392" x="4468813" y="3667125"/>
          <p14:tracePt t="47400" x="4481513" y="3641725"/>
          <p14:tracePt t="47414" x="4506913" y="3629025"/>
          <p14:tracePt t="47415" x="4543425" y="3603625"/>
          <p14:tracePt t="47431" x="4643438" y="3554413"/>
          <p14:tracePt t="47447" x="4832350" y="3454400"/>
          <p14:tracePt t="47464" x="5006975" y="3390900"/>
          <p14:tracePt t="47481" x="5232400" y="3328988"/>
          <p14:tracePt t="47498" x="5419725" y="3267075"/>
          <p14:tracePt t="47499" x="5507038" y="3254375"/>
          <p14:tracePt t="47514" x="5583238" y="3228975"/>
          <p14:tracePt t="47515" x="5670550" y="3216275"/>
          <p14:tracePt t="47531" x="5821363" y="3178175"/>
          <p14:tracePt t="47547" x="5970588" y="3165475"/>
          <p14:tracePt t="47564" x="6057900" y="3154363"/>
          <p14:tracePt t="47581" x="6134100" y="3141663"/>
          <p14:tracePt t="48319" x="6146800" y="3141663"/>
          <p14:tracePt t="48335" x="6157913" y="3141663"/>
          <p14:tracePt t="48343" x="6170613" y="3141663"/>
          <p14:tracePt t="48350" x="6183313" y="3141663"/>
          <p14:tracePt t="48365" x="6221413" y="3165475"/>
          <p14:tracePt t="48381" x="6270625" y="3190875"/>
          <p14:tracePt t="48398" x="6346825" y="3216275"/>
          <p14:tracePt t="48414" x="6434138" y="3254375"/>
          <p14:tracePt t="48431" x="6508750" y="3290888"/>
          <p14:tracePt t="48448" x="6546850" y="3328988"/>
          <p14:tracePt t="48449" x="6572250" y="3328988"/>
          <p14:tracePt t="48465" x="6596063" y="3354388"/>
          <p14:tracePt t="48481" x="6621463" y="3378200"/>
          <p14:tracePt t="48497" x="6634163" y="3403600"/>
          <p14:tracePt t="48514" x="6634163" y="3416300"/>
          <p14:tracePt t="48531" x="6634163" y="3429000"/>
          <p14:tracePt t="48902" x="6621463" y="3441700"/>
          <p14:tracePt t="48909" x="6584950" y="3441700"/>
          <p14:tracePt t="48917" x="6546850" y="3441700"/>
          <p14:tracePt t="48931" x="6508750" y="3454400"/>
          <p14:tracePt t="48932" x="6472238" y="3467100"/>
          <p14:tracePt t="48948" x="6408738" y="3490913"/>
          <p14:tracePt t="48948" x="6370638" y="3490913"/>
          <p14:tracePt t="48964" x="6283325" y="3516313"/>
          <p14:tracePt t="48981" x="6157913" y="3541713"/>
          <p14:tracePt t="48997" x="6045200" y="3554413"/>
          <p14:tracePt t="49014" x="5957888" y="3579813"/>
          <p14:tracePt t="49031" x="5895975" y="3590925"/>
          <p14:tracePt t="49032" x="5883275" y="3603625"/>
          <p14:tracePt t="49047" x="5845175" y="3616325"/>
          <p14:tracePt t="49064" x="5832475" y="3616325"/>
          <p14:tracePt t="49698" x="5845175" y="3616325"/>
          <p14:tracePt t="49706" x="5870575" y="3603625"/>
          <p14:tracePt t="49714" x="5908675" y="3590925"/>
          <p14:tracePt t="49731" x="6021388" y="3554413"/>
          <p14:tracePt t="49748" x="6234113" y="3479800"/>
          <p14:tracePt t="49764" x="6459538" y="3403600"/>
          <p14:tracePt t="49781" x="6659563" y="3341688"/>
          <p14:tracePt t="49798" x="6934200" y="3254375"/>
          <p14:tracePt t="49814" x="7072313" y="3228975"/>
          <p14:tracePt t="49831" x="7146925" y="3203575"/>
          <p14:tracePt t="49848" x="7197725" y="3190875"/>
          <p14:tracePt t="49864" x="7210425" y="3190875"/>
          <p14:tracePt t="49881" x="7210425" y="3178175"/>
          <p14:tracePt t="49898" x="7172325" y="3178175"/>
          <p14:tracePt t="49914" x="7085013" y="3178175"/>
          <p14:tracePt t="49931" x="6872288" y="3165475"/>
          <p14:tracePt t="49947" x="6546850" y="3165475"/>
          <p14:tracePt t="49964" x="6096000" y="3165475"/>
          <p14:tracePt t="49981" x="5532438" y="3190875"/>
          <p14:tracePt t="49982" x="5332413" y="3216275"/>
          <p14:tracePt t="49998" x="4981575" y="3290888"/>
          <p14:tracePt t="50014" x="4732338" y="3354388"/>
          <p14:tracePt t="50031" x="4568825" y="3390900"/>
          <p14:tracePt t="50048" x="4443413" y="3416300"/>
          <p14:tracePt t="50064" x="4368800" y="3441700"/>
          <p14:tracePt t="50066" x="4343400" y="3441700"/>
          <p14:tracePt t="50381" x="4318000" y="3441700"/>
          <p14:tracePt t="50388" x="4305300" y="3441700"/>
          <p14:tracePt t="50398" x="4268788" y="3441700"/>
          <p14:tracePt t="50414" x="4168775" y="3441700"/>
          <p14:tracePt t="50431" x="3968750" y="3454400"/>
          <p14:tracePt t="50448" x="3730625" y="3454400"/>
          <p14:tracePt t="50449" x="3579813" y="3479800"/>
          <p14:tracePt t="50464" x="3317875" y="3479800"/>
          <p14:tracePt t="50481" x="3016250" y="3490913"/>
          <p14:tracePt t="50497" x="2741613" y="3490913"/>
          <p14:tracePt t="50514" x="2516188" y="3503613"/>
          <p14:tracePt t="50531" x="2378075" y="3516313"/>
          <p14:tracePt t="50548" x="2265363" y="3516313"/>
          <p14:tracePt t="50549" x="2228850" y="3516313"/>
          <p14:tracePt t="50564" x="2178050" y="3516313"/>
          <p14:tracePt t="50581" x="2152650" y="3529013"/>
          <p14:tracePt t="50598" x="2139950" y="3529013"/>
          <p14:tracePt t="50825" x="2152650" y="3529013"/>
          <p14:tracePt t="50840" x="2165350" y="3529013"/>
          <p14:tracePt t="50847" x="2203450" y="3529013"/>
          <p14:tracePt t="50855" x="2228850" y="3529013"/>
          <p14:tracePt t="50865" x="2265363" y="3529013"/>
          <p14:tracePt t="50881" x="2378075" y="3529013"/>
          <p14:tracePt t="50897" x="2516188" y="3529013"/>
          <p14:tracePt t="50915" x="2690813" y="3529013"/>
          <p14:tracePt t="50916" x="2767013" y="3529013"/>
          <p14:tracePt t="50931" x="2841625" y="3529013"/>
          <p14:tracePt t="50932" x="2903538" y="3529013"/>
          <p14:tracePt t="50948" x="2979738" y="3529013"/>
          <p14:tracePt t="50948" x="3028950" y="3529013"/>
          <p14:tracePt t="50964" x="3116263" y="3529013"/>
          <p14:tracePt t="50981" x="3179763" y="3529013"/>
          <p14:tracePt t="50998" x="3205163" y="3529013"/>
          <p14:tracePt t="51014" x="3216275" y="3529013"/>
          <p14:tracePt t="51721" x="3228975" y="3529013"/>
          <p14:tracePt t="51736" x="3254375" y="3529013"/>
          <p14:tracePt t="51744" x="3267075" y="3529013"/>
          <p14:tracePt t="51751" x="3292475" y="3529013"/>
          <p14:tracePt t="51764" x="3317875" y="3529013"/>
          <p14:tracePt t="51782" x="3429000" y="3516313"/>
          <p14:tracePt t="51797" x="3467100" y="3516313"/>
          <p14:tracePt t="51798" x="3517900" y="3516313"/>
          <p14:tracePt t="51814" x="3643313" y="3516313"/>
          <p14:tracePt t="51831" x="3743325" y="3516313"/>
          <p14:tracePt t="51848" x="3830638" y="3516313"/>
          <p14:tracePt t="51865" x="3867150" y="3516313"/>
          <p14:tracePt t="51866" x="3892550" y="3529013"/>
          <p14:tracePt t="51881" x="3917950" y="3529013"/>
          <p14:tracePt t="51897" x="3930650" y="3541713"/>
          <p14:tracePt t="52311" x="3943350" y="3541713"/>
          <p14:tracePt t="52326" x="3968750" y="3541713"/>
          <p14:tracePt t="52333" x="3979863" y="3541713"/>
          <p14:tracePt t="52341" x="4005263" y="3541713"/>
          <p14:tracePt t="52348" x="4030663" y="3541713"/>
          <p14:tracePt t="52365" x="4092575" y="3541713"/>
          <p14:tracePt t="52381" x="4192588" y="3541713"/>
          <p14:tracePt t="52397" x="4294188" y="3554413"/>
          <p14:tracePt t="52414" x="4394200" y="3603625"/>
          <p14:tracePt t="52431" x="4494213" y="3641725"/>
          <p14:tracePt t="52448" x="4581525" y="3692525"/>
          <p14:tracePt t="52465" x="4630738" y="3729038"/>
          <p14:tracePt t="53016" x="4656138" y="3729038"/>
          <p14:tracePt t="53023" x="4668838" y="3729038"/>
          <p14:tracePt t="53031" x="4694238" y="3729038"/>
          <p14:tracePt t="53048" x="4781550" y="3741738"/>
          <p14:tracePt t="53064" x="4945063" y="3754438"/>
          <p14:tracePt t="53081" x="5132388" y="3779838"/>
          <p14:tracePt t="53098" x="5281613" y="3792538"/>
          <p14:tracePt t="53099" x="5383213" y="3816350"/>
          <p14:tracePt t="53115" x="5545138" y="3841750"/>
          <p14:tracePt t="53131" x="5657850" y="3867150"/>
          <p14:tracePt t="53147" x="5745163" y="3892550"/>
          <p14:tracePt t="53164" x="5808663" y="3916363"/>
          <p14:tracePt t="53181" x="5832475" y="3916363"/>
          <p14:tracePt t="56654" x="5683250" y="3916363"/>
          <p14:tracePt t="56662" x="5519738" y="3916363"/>
          <p14:tracePt t="56670" x="5319713" y="3916363"/>
          <p14:tracePt t="56681" x="5145088" y="3916363"/>
          <p14:tracePt t="56698" x="4832350" y="3941763"/>
          <p14:tracePt t="56714" x="4518025" y="3967163"/>
          <p14:tracePt t="56716" x="4368800" y="3979863"/>
          <p14:tracePt t="56731" x="4117975" y="4005263"/>
          <p14:tracePt t="56748" x="3856038" y="4041775"/>
          <p14:tracePt t="56765" x="3667125" y="4067175"/>
          <p14:tracePt t="56781" x="3479800" y="4092575"/>
          <p14:tracePt t="56798" x="3341688" y="4105275"/>
          <p14:tracePt t="56799" x="3279775" y="4117975"/>
          <p14:tracePt t="56814" x="3241675" y="4117975"/>
          <p14:tracePt t="56815" x="3192463" y="4129088"/>
          <p14:tracePt t="56831" x="3116263" y="4141788"/>
          <p14:tracePt t="56848" x="3092450" y="4141788"/>
          <p14:tracePt t="57130" x="3067050" y="4141788"/>
          <p14:tracePt t="57136" x="3016250" y="4141788"/>
          <p14:tracePt t="57147" x="2941638" y="4141788"/>
          <p14:tracePt t="57164" x="2778125" y="4141788"/>
          <p14:tracePt t="57181" x="2578100" y="4141788"/>
          <p14:tracePt t="57198" x="2252663" y="4141788"/>
          <p14:tracePt t="57214" x="2052638" y="4141788"/>
          <p14:tracePt t="57231" x="1914525" y="4129088"/>
          <p14:tracePt t="57248" x="1765300" y="4129088"/>
          <p14:tracePt t="57264" x="1665288" y="4129088"/>
          <p14:tracePt t="57281" x="1589088" y="4129088"/>
          <p14:tracePt t="57298" x="1514475" y="4129088"/>
          <p14:tracePt t="57314" x="1501775" y="4141788"/>
          <p14:tracePt t="57704" x="1514475" y="4141788"/>
          <p14:tracePt t="57712" x="1539875" y="4141788"/>
          <p14:tracePt t="57719" x="1565275" y="4141788"/>
          <p14:tracePt t="57731" x="1627188" y="4141788"/>
          <p14:tracePt t="57748" x="1752600" y="4141788"/>
          <p14:tracePt t="57764" x="1939925" y="4129088"/>
          <p14:tracePt t="57765" x="2014538" y="4129088"/>
          <p14:tracePt t="57781" x="2178050" y="4117975"/>
          <p14:tracePt t="57798" x="2316163" y="4117975"/>
          <p14:tracePt t="57814" x="2441575" y="4117975"/>
          <p14:tracePt t="57831" x="2516188" y="4117975"/>
          <p14:tracePt t="57849" x="2528888" y="4117975"/>
          <p14:tracePt t="58103" x="2516188" y="4117975"/>
          <p14:tracePt t="58109" x="2503488" y="4117975"/>
          <p14:tracePt t="58117" x="2465388" y="4117975"/>
          <p14:tracePt t="58131" x="2428875" y="4117975"/>
          <p14:tracePt t="58148" x="2239963" y="4117975"/>
          <p14:tracePt t="58164" x="2065338" y="4117975"/>
          <p14:tracePt t="58181" x="1878013" y="4105275"/>
          <p14:tracePt t="58198" x="1652588" y="4067175"/>
          <p14:tracePt t="58214" x="1465263" y="4029075"/>
          <p14:tracePt t="58231" x="1289050" y="4017963"/>
          <p14:tracePt t="58232" x="1227138" y="4017963"/>
          <p14:tracePt t="58248" x="1150938" y="4005263"/>
          <p14:tracePt t="58248" x="1089025" y="4005263"/>
          <p14:tracePt t="58264" x="1027113" y="4005263"/>
          <p14:tracePt t="58281" x="976313" y="4005263"/>
          <p14:tracePt t="58298" x="950913" y="4005263"/>
          <p14:tracePt t="58570" x="976313" y="4005263"/>
          <p14:tracePt t="58577" x="1014413" y="4005263"/>
          <p14:tracePt t="58584" x="1050925" y="4017963"/>
          <p14:tracePt t="58598" x="1101725" y="4029075"/>
          <p14:tracePt t="58614" x="1327150" y="4092575"/>
          <p14:tracePt t="58615" x="1439863" y="4129088"/>
          <p14:tracePt t="58631" x="1677988" y="4230688"/>
          <p14:tracePt t="58648" x="1965325" y="4318000"/>
          <p14:tracePt t="58664" x="2228850" y="4392613"/>
          <p14:tracePt t="58681" x="2452688" y="4443413"/>
          <p14:tracePt t="58698" x="2628900" y="4492625"/>
          <p14:tracePt t="58715" x="2667000" y="4492625"/>
          <p14:tracePt t="59060" x="2678113" y="4492625"/>
          <p14:tracePt t="59067" x="2703513" y="4492625"/>
          <p14:tracePt t="59075" x="2728913" y="4492625"/>
          <p14:tracePt t="59083" x="2767013" y="4492625"/>
          <p14:tracePt t="59098" x="2879725" y="4492625"/>
          <p14:tracePt t="59115" x="3054350" y="4492625"/>
          <p14:tracePt t="59131" x="3267075" y="4492625"/>
          <p14:tracePt t="59148" x="3467100" y="4492625"/>
          <p14:tracePt t="59164" x="3654425" y="4492625"/>
          <p14:tracePt t="59182" x="3743325" y="4492625"/>
          <p14:tracePt t="59198" x="3767138" y="4492625"/>
          <p14:tracePt t="59443" x="3730625" y="4492625"/>
          <p14:tracePt t="59450" x="3679825" y="4492625"/>
          <p14:tracePt t="59458" x="3605213" y="4492625"/>
          <p14:tracePt t="59466" x="3517900" y="4479925"/>
          <p14:tracePt t="59481" x="3341688" y="4443413"/>
          <p14:tracePt t="59498" x="3154363" y="4392613"/>
          <p14:tracePt t="59514" x="2967038" y="4341813"/>
          <p14:tracePt t="59531" x="2803525" y="4318000"/>
          <p14:tracePt t="59547" x="2690813" y="4318000"/>
          <p14:tracePt t="59564" x="2603500" y="4318000"/>
          <p14:tracePt t="59581" x="2503488" y="4318000"/>
          <p14:tracePt t="59597" x="2478088" y="4318000"/>
          <p14:tracePt t="66376" x="2441575" y="4318000"/>
          <p14:tracePt t="66383" x="2416175" y="4318000"/>
          <p14:tracePt t="66391" x="2378075" y="4318000"/>
          <p14:tracePt t="66398" x="2316163" y="4318000"/>
          <p14:tracePt t="66415" x="2139950" y="4318000"/>
          <p14:tracePt t="66431" x="1990725" y="4318000"/>
          <p14:tracePt t="66448" x="1852613" y="4318000"/>
          <p14:tracePt t="66465" x="1739900" y="4318000"/>
          <p14:tracePt t="66481" x="1665288" y="4292600"/>
          <p14:tracePt t="66498" x="1627188" y="4267200"/>
          <p14:tracePt t="66499" x="1601788" y="4267200"/>
          <p14:tracePt t="66514" x="1589088" y="4254500"/>
          <p14:tracePt t="66531" x="1589088" y="4241800"/>
          <p14:tracePt t="66548" x="1589088" y="4217988"/>
          <p14:tracePt t="66565" x="1614488" y="4179888"/>
          <p14:tracePt t="66581" x="1689100" y="4117975"/>
          <p14:tracePt t="66582" x="1739900" y="4079875"/>
          <p14:tracePt t="66598" x="1903413" y="4005263"/>
          <p14:tracePt t="66615" x="2103438" y="3929063"/>
          <p14:tracePt t="66631" x="2239963" y="3905250"/>
          <p14:tracePt t="66648" x="2365375" y="3892550"/>
          <p14:tracePt t="66664" x="2478088" y="3879850"/>
          <p14:tracePt t="66681" x="2554288" y="3879850"/>
          <p14:tracePt t="66682" x="2590800" y="3879850"/>
          <p14:tracePt t="66698" x="2616200" y="3879850"/>
          <p14:tracePt t="66714" x="2641600" y="3879850"/>
          <p14:tracePt t="66731" x="2654300" y="3879850"/>
          <p14:tracePt t="67142" x="2654300" y="3892550"/>
          <p14:tracePt t="67149" x="2654300" y="3905250"/>
          <p14:tracePt t="67157" x="2654300" y="3916363"/>
          <p14:tracePt t="67165" x="2641600" y="3941763"/>
          <p14:tracePt t="67181" x="2616200" y="3979863"/>
          <p14:tracePt t="67198" x="2590800" y="4041775"/>
          <p14:tracePt t="67214" x="2554288" y="4129088"/>
          <p14:tracePt t="67231" x="2490788" y="4230688"/>
          <p14:tracePt t="67248" x="2428875" y="4341813"/>
          <p14:tracePt t="67265" x="2378075" y="4454525"/>
          <p14:tracePt t="67281" x="2339975" y="4492625"/>
          <p14:tracePt t="67298" x="2339975" y="4530725"/>
          <p14:tracePt t="67315" x="2328863" y="4554538"/>
          <p14:tracePt t="67331" x="2328863" y="4567238"/>
          <p14:tracePt t="67348" x="2316163" y="4579938"/>
          <p14:tracePt t="67364" x="2303463" y="4579938"/>
          <p14:tracePt t="67381" x="2303463" y="4592638"/>
          <p14:tracePt t="67402" x="2290763" y="4605338"/>
          <p14:tracePt t="67414" x="2290763" y="4618038"/>
          <p14:tracePt t="67431" x="2278063" y="4630738"/>
          <p14:tracePt t="67448" x="2265363" y="4643438"/>
          <p14:tracePt t="67465" x="2252663" y="4667250"/>
          <p14:tracePt t="67502" x="2252663" y="4679950"/>
          <p14:tracePt t="67541" x="2252663" y="4692650"/>
          <p14:tracePt t="67556" x="2239963" y="4692650"/>
          <p14:tracePt t="67564" x="2239963" y="4718050"/>
          <p14:tracePt t="67579" x="2239963" y="4730750"/>
          <p14:tracePt t="67586" x="2239963" y="4743450"/>
          <p14:tracePt t="67598" x="2239963" y="4756150"/>
          <p14:tracePt t="67614" x="2239963" y="4792663"/>
          <p14:tracePt t="67631" x="2278063" y="4843463"/>
          <p14:tracePt t="67632" x="2290763" y="4868863"/>
          <p14:tracePt t="67648" x="2339975" y="4918075"/>
          <p14:tracePt t="67664" x="2403475" y="4956175"/>
          <p14:tracePt t="67681" x="2452688" y="5005388"/>
          <p14:tracePt t="67698" x="2503488" y="5030788"/>
          <p14:tracePt t="68000" x="2490788" y="5030788"/>
          <p14:tracePt t="68008" x="2465388" y="5030788"/>
          <p14:tracePt t="68015" x="2428875" y="5030788"/>
          <p14:tracePt t="68031" x="2328863" y="5005388"/>
          <p14:tracePt t="68048" x="2203450" y="4956175"/>
          <p14:tracePt t="68064" x="2027238" y="4892675"/>
          <p14:tracePt t="68081" x="1852613" y="4805363"/>
          <p14:tracePt t="68098" x="1689100" y="4692650"/>
          <p14:tracePt t="68099" x="1639888" y="4643438"/>
          <p14:tracePt t="68115" x="1552575" y="4567238"/>
          <p14:tracePt t="68131" x="1489075" y="4505325"/>
          <p14:tracePt t="68148" x="1439863" y="4454525"/>
          <p14:tracePt t="68164" x="1427163" y="4405313"/>
          <p14:tracePt t="68181" x="1414463" y="4354513"/>
          <p14:tracePt t="68198" x="1414463" y="4267200"/>
          <p14:tracePt t="68215" x="1527175" y="4041775"/>
          <p14:tracePt t="68231" x="1689100" y="3892550"/>
          <p14:tracePt t="68248" x="1878013" y="3741738"/>
          <p14:tracePt t="68265" x="2052638" y="3616325"/>
          <p14:tracePt t="68281" x="2165350" y="3541713"/>
          <p14:tracePt t="68298" x="2239963" y="3503613"/>
          <p14:tracePt t="68315" x="2252663" y="3503613"/>
          <p14:tracePt t="68345" x="2228850" y="3503613"/>
          <p14:tracePt t="68352" x="2178050" y="3516313"/>
          <p14:tracePt t="68365" x="2116138" y="3554413"/>
          <p14:tracePt t="68381" x="1914525" y="3641725"/>
          <p14:tracePt t="68398" x="1714500" y="3754438"/>
          <p14:tracePt t="68399" x="1627188" y="3816350"/>
          <p14:tracePt t="68415" x="1476375" y="3929063"/>
          <p14:tracePt t="68431" x="1363663" y="4005263"/>
          <p14:tracePt t="68448" x="1314450" y="4067175"/>
          <p14:tracePt t="68464" x="1263650" y="4141788"/>
          <p14:tracePt t="68481" x="1252538" y="4254500"/>
          <p14:tracePt t="68498" x="1239838" y="4430713"/>
          <p14:tracePt t="68515" x="1252538" y="4554538"/>
          <p14:tracePt t="68531" x="1301750" y="4679950"/>
          <p14:tracePt t="68548" x="1327150" y="4743450"/>
          <p14:tracePt t="68564" x="1339850" y="4818063"/>
          <p14:tracePt t="68581" x="1352550" y="4856163"/>
          <p14:tracePt t="68850" x="1352550" y="4879975"/>
          <p14:tracePt t="68858" x="1352550" y="4892675"/>
          <p14:tracePt t="68865" x="1339850" y="4918075"/>
          <p14:tracePt t="68882" x="1276350" y="5005388"/>
          <p14:tracePt t="68898" x="1201738" y="5230813"/>
          <p14:tracePt t="68914" x="1089025" y="5507038"/>
          <p14:tracePt t="68932" x="925513" y="5919788"/>
          <p14:tracePt t="68948" x="838200" y="6194425"/>
          <p14:tracePt t="68965" x="712788" y="6545263"/>
          <p14:tracePt t="68981" x="663575" y="6670675"/>
          <p14:tracePt t="68997" x="625475" y="6757988"/>
          <p14:tracePt t="69014" x="612775" y="6807200"/>
          <p14:tracePt t="69031" x="600075" y="6845300"/>
          <p14:tracePt t="69417" x="1339850" y="6796088"/>
          <p14:tracePt t="69431" x="1363663" y="6757988"/>
          <p14:tracePt t="69432" x="1376363" y="6732588"/>
          <p14:tracePt t="69448" x="1439863" y="6683375"/>
          <p14:tracePt t="69464" x="1476375" y="6645275"/>
          <p14:tracePt t="69481" x="1514475" y="6607175"/>
          <p14:tracePt t="69498" x="1552575" y="6583363"/>
          <p14:tracePt t="69515" x="1577975" y="6557963"/>
          <p14:tracePt t="69532" x="1601788" y="6532563"/>
          <p14:tracePt t="69963" x="1601788" y="6519863"/>
          <p14:tracePt t="69971" x="1577975" y="6519863"/>
          <p14:tracePt t="69981" x="1552575" y="6519863"/>
          <p14:tracePt t="69998" x="1476375" y="6507163"/>
          <p14:tracePt t="70017" x="1363663" y="6494463"/>
          <p14:tracePt t="70031" x="1301750" y="6494463"/>
          <p14:tracePt t="70048" x="1263650" y="6494463"/>
          <p14:tracePt t="70064" x="1227138" y="6494463"/>
          <p14:tracePt t="70081" x="1201738" y="6494463"/>
          <p14:tracePt t="70098" x="1189038" y="6494463"/>
          <p14:tracePt t="70099" x="1176338" y="6494463"/>
          <p14:tracePt t="70115" x="1163638" y="6494463"/>
          <p14:tracePt t="70276" x="1176338" y="6494463"/>
          <p14:tracePt t="70291" x="1214438" y="6494463"/>
          <p14:tracePt t="70299" x="1252538" y="6494463"/>
          <p14:tracePt t="70307" x="1301750" y="6494463"/>
          <p14:tracePt t="70316" x="1427163" y="6494463"/>
          <p14:tracePt t="70353" x="1452563" y="6494463"/>
          <p14:tracePt t="70360" x="1439863" y="6494463"/>
          <p14:tracePt t="70498" x="1427163" y="6494463"/>
          <p14:tracePt t="70506" x="1401763" y="6483350"/>
          <p14:tracePt t="70514" x="1376363" y="6470650"/>
          <p14:tracePt t="70531" x="1327150" y="6445250"/>
          <p14:tracePt t="70548" x="1276350" y="6419850"/>
          <p14:tracePt t="70565" x="1252538" y="6394450"/>
          <p14:tracePt t="70582" x="1227138" y="6332538"/>
          <p14:tracePt t="70598" x="1227138" y="6257925"/>
          <p14:tracePt t="70614" x="1263650" y="6157913"/>
          <p14:tracePt t="70631" x="1376363" y="5969000"/>
          <p14:tracePt t="70648" x="1527175" y="5768975"/>
          <p14:tracePt t="70665" x="1677988" y="5543550"/>
          <p14:tracePt t="70666" x="1778000" y="5418138"/>
          <p14:tracePt t="70681" x="1914525" y="5230813"/>
          <p14:tracePt t="70698" x="2027238" y="5081588"/>
          <p14:tracePt t="70714" x="2116138" y="4981575"/>
          <p14:tracePt t="70731" x="2165350" y="4930775"/>
          <p14:tracePt t="70748" x="2190750" y="4905375"/>
          <p14:tracePt t="70764" x="2203450" y="4892675"/>
          <p14:tracePt t="70781" x="2203450" y="4879975"/>
          <p14:tracePt t="70820" x="2216150" y="4879975"/>
          <p14:tracePt t="70927" x="2203450" y="4879975"/>
          <p14:tracePt t="70943" x="2178050" y="4879975"/>
          <p14:tracePt t="70949" x="2152650" y="4879975"/>
          <p14:tracePt t="70958" x="2139950" y="4879975"/>
          <p14:tracePt t="70965" x="2116138" y="4879975"/>
          <p14:tracePt t="70981" x="2052638" y="4879975"/>
          <p14:tracePt t="70998" x="1990725" y="4879975"/>
          <p14:tracePt t="71015" x="1903413" y="4892675"/>
          <p14:tracePt t="71031" x="1827213" y="4918075"/>
          <p14:tracePt t="71048" x="1778000" y="4943475"/>
          <p14:tracePt t="71049" x="1739900" y="4956175"/>
          <p14:tracePt t="71065" x="1714500" y="4981575"/>
          <p14:tracePt t="71081" x="1701800" y="4981575"/>
          <p14:tracePt t="71103" x="1689100" y="4981575"/>
          <p14:tracePt t="71157" x="1714500" y="4968875"/>
          <p14:tracePt t="71165" x="1727200" y="4956175"/>
          <p14:tracePt t="71172" x="1765300" y="4930775"/>
          <p14:tracePt t="71181" x="1814513" y="4905375"/>
          <p14:tracePt t="71198" x="1890713" y="4868863"/>
          <p14:tracePt t="71215" x="1978025" y="4856163"/>
          <p14:tracePt t="71231" x="2027238" y="4818063"/>
          <p14:tracePt t="71248" x="2065338" y="4818063"/>
          <p14:tracePt t="71647" x="2052638" y="4818063"/>
          <p14:tracePt t="71654" x="2027238" y="4818063"/>
          <p14:tracePt t="71664" x="1990725" y="4818063"/>
          <p14:tracePt t="71681" x="1903413" y="4818063"/>
          <p14:tracePt t="71698" x="1790700" y="4805363"/>
          <p14:tracePt t="71715" x="1565275" y="4756150"/>
          <p14:tracePt t="71731" x="1427163" y="4730750"/>
          <p14:tracePt t="71748" x="1301750" y="4692650"/>
          <p14:tracePt t="71765" x="1214438" y="4679950"/>
          <p14:tracePt t="71782" x="1163638" y="4667250"/>
          <p14:tracePt t="71798" x="1139825" y="4667250"/>
          <p14:tracePt t="71815" x="1114425" y="4667250"/>
          <p14:tracePt t="71846" x="1114425" y="4656138"/>
          <p14:tracePt t="72206" x="1114425" y="4643438"/>
          <p14:tracePt t="72221" x="1127125" y="4630738"/>
          <p14:tracePt t="72229" x="1150938" y="4605338"/>
          <p14:tracePt t="72236" x="1176338" y="4579938"/>
          <p14:tracePt t="72248" x="1201738" y="4554538"/>
          <p14:tracePt t="72264" x="1289050" y="4492625"/>
          <p14:tracePt t="72282" x="1452563" y="4418013"/>
          <p14:tracePt t="72298" x="1577975" y="4367213"/>
          <p14:tracePt t="72314" x="1665288" y="4341813"/>
          <p14:tracePt t="72331" x="1739900" y="4318000"/>
          <p14:tracePt t="72348" x="1778000" y="4305300"/>
          <p14:tracePt t="72364" x="1814513" y="4305300"/>
          <p14:tracePt t="72381" x="1839913" y="4305300"/>
          <p14:tracePt t="72398" x="1852613" y="4305300"/>
          <p14:tracePt t="72451" x="1839913" y="4305300"/>
          <p14:tracePt t="72458" x="1827213" y="4305300"/>
          <p14:tracePt t="72466" x="1790700" y="4305300"/>
          <p14:tracePt t="72481" x="1752600" y="4305300"/>
          <p14:tracePt t="72482" x="1701800" y="4305300"/>
          <p14:tracePt t="72498" x="1565275" y="4305300"/>
          <p14:tracePt t="72514" x="1401763" y="4292600"/>
          <p14:tracePt t="72532" x="1252538" y="4279900"/>
          <p14:tracePt t="72548" x="1150938" y="4279900"/>
          <p14:tracePt t="72564" x="1076325" y="4279900"/>
          <p14:tracePt t="72565" x="1038225" y="4267200"/>
          <p14:tracePt t="72582" x="1014413" y="4267200"/>
          <p14:tracePt t="72598" x="1001713" y="4267200"/>
          <p14:tracePt t="72614" x="989013" y="4267200"/>
          <p14:tracePt t="72650" x="989013" y="4254500"/>
          <p14:tracePt t="72665" x="989013" y="4241800"/>
          <p14:tracePt t="72673" x="1001713" y="4241800"/>
          <p14:tracePt t="72681" x="1027113" y="4205288"/>
          <p14:tracePt t="72698" x="1101725" y="4154488"/>
          <p14:tracePt t="72715" x="1252538" y="4054475"/>
          <p14:tracePt t="72732" x="1414463" y="3967163"/>
          <p14:tracePt t="72748" x="1514475" y="3916363"/>
          <p14:tracePt t="72765" x="1601788" y="3867150"/>
          <p14:tracePt t="72781" x="1627188" y="3854450"/>
          <p14:tracePt t="72798" x="1639888" y="3854450"/>
          <p14:tracePt t="72827" x="1639888" y="3867150"/>
          <p14:tracePt t="72834" x="1639888" y="3892550"/>
          <p14:tracePt t="72848" x="1639888" y="3929063"/>
          <p14:tracePt t="72849" x="1627188" y="3967163"/>
          <p14:tracePt t="72865" x="1577975" y="4079875"/>
          <p14:tracePt t="72881" x="1514475" y="4254500"/>
          <p14:tracePt t="72898" x="1452563" y="4454525"/>
          <p14:tracePt t="72915" x="1401763" y="4630738"/>
          <p14:tracePt t="72932" x="1376363" y="4779963"/>
          <p14:tracePt t="72933" x="1363663" y="4830763"/>
          <p14:tracePt t="72948" x="1363663" y="4868863"/>
          <p14:tracePt t="72949" x="1363663" y="4930775"/>
          <p14:tracePt t="72965" x="1339850" y="4981575"/>
          <p14:tracePt t="72982" x="1339850" y="5018088"/>
          <p14:tracePt t="72998" x="1339850" y="5043488"/>
          <p14:tracePt t="73017" x="1339850" y="5056188"/>
          <p14:tracePt t="73079" x="1339850" y="5030788"/>
          <p14:tracePt t="73086" x="1339850" y="4992688"/>
          <p14:tracePt t="73098" x="1352550" y="4956175"/>
          <p14:tracePt t="73114" x="1414463" y="4805363"/>
          <p14:tracePt t="73132" x="1539875" y="4618038"/>
          <p14:tracePt t="73148" x="1665288" y="4505325"/>
          <p14:tracePt t="73164" x="1801813" y="4418013"/>
          <p14:tracePt t="73181" x="1890713" y="4379913"/>
          <p14:tracePt t="73198" x="1927225" y="4354513"/>
          <p14:tracePt t="73215" x="1952625" y="4341813"/>
          <p14:tracePt t="73231" x="1965325" y="4341813"/>
          <p14:tracePt t="73263" x="1927225" y="4341813"/>
          <p14:tracePt t="73270" x="1890713" y="4341813"/>
          <p14:tracePt t="73281" x="1827213" y="4341813"/>
          <p14:tracePt t="73298" x="1689100" y="4354513"/>
          <p14:tracePt t="73315" x="1539875" y="4367213"/>
          <p14:tracePt t="73316" x="1465263" y="4379913"/>
          <p14:tracePt t="73332" x="1363663" y="4392613"/>
          <p14:tracePt t="73348" x="1301750" y="4392613"/>
          <p14:tracePt t="73365" x="1263650" y="4392613"/>
          <p14:tracePt t="73381" x="1252538" y="4392613"/>
          <p14:tracePt t="73398" x="1239838" y="4392613"/>
          <p14:tracePt t="73423" x="1227138" y="4392613"/>
          <p14:tracePt t="73447" x="1227138" y="4405313"/>
          <p14:tracePt t="73455" x="1227138" y="4418013"/>
          <p14:tracePt t="73464" x="1214438" y="4430713"/>
          <p14:tracePt t="73481" x="1214438" y="4467225"/>
          <p14:tracePt t="73498" x="1214438" y="4518025"/>
          <p14:tracePt t="73514" x="1214438" y="4579938"/>
          <p14:tracePt t="73515" x="1214438" y="4618038"/>
          <p14:tracePt t="73531" x="1214438" y="4667250"/>
          <p14:tracePt t="73548" x="1239838" y="4743450"/>
          <p14:tracePt t="73564" x="1263650" y="4805363"/>
          <p14:tracePt t="73582" x="1289050" y="4856163"/>
          <p14:tracePt t="73598" x="1301750" y="4892675"/>
          <p14:tracePt t="73615" x="1314450" y="4930775"/>
          <p14:tracePt t="73637" x="1314450" y="4943475"/>
          <p14:tracePt t="73937" x="1327150" y="4943475"/>
          <p14:tracePt t="73944" x="1352550" y="4930775"/>
          <p14:tracePt t="73952" x="1363663" y="4918075"/>
          <p14:tracePt t="73965" x="1389063" y="4905375"/>
          <p14:tracePt t="73981" x="1476375" y="4856163"/>
          <p14:tracePt t="73998" x="1701800" y="4768850"/>
          <p14:tracePt t="74015" x="1927225" y="4730750"/>
          <p14:tracePt t="74031" x="2127250" y="4718050"/>
          <p14:tracePt t="74048" x="2316163" y="4705350"/>
          <p14:tracePt t="74064" x="2465388" y="4692650"/>
          <p14:tracePt t="74082" x="2565400" y="4692650"/>
          <p14:tracePt t="74098" x="2603500" y="4692650"/>
          <p14:tracePt t="74327" x="2590800" y="4692650"/>
          <p14:tracePt t="74335" x="2554288" y="4692650"/>
          <p14:tracePt t="74343" x="2528888" y="4692650"/>
          <p14:tracePt t="74350" x="2478088" y="4692650"/>
          <p14:tracePt t="74365" x="2428875" y="4692650"/>
          <p14:tracePt t="74366" x="2352675" y="4692650"/>
          <p14:tracePt t="74381" x="2216150" y="4667250"/>
          <p14:tracePt t="74398" x="2014538" y="4592638"/>
          <p14:tracePt t="74414" x="1865313" y="4530725"/>
          <p14:tracePt t="74431" x="1665288" y="4443413"/>
          <p14:tracePt t="74448" x="1501775" y="4379913"/>
          <p14:tracePt t="74450" x="1414463" y="4341813"/>
          <p14:tracePt t="74465" x="1352550" y="4318000"/>
          <p14:tracePt t="74465" x="1301750" y="4292600"/>
          <p14:tracePt t="74481" x="1227138" y="4279900"/>
          <p14:tracePt t="74498" x="1176338" y="4254500"/>
          <p14:tracePt t="74515" x="1150938" y="4254500"/>
          <p14:tracePt t="74542" x="1139825" y="4254500"/>
          <p14:tracePt t="74841" x="1150938" y="4254500"/>
          <p14:tracePt t="74849" x="1163638" y="4254500"/>
          <p14:tracePt t="74856" x="1189038" y="4254500"/>
          <p14:tracePt t="74865" x="1227138" y="4254500"/>
          <p14:tracePt t="74881" x="1363663" y="4254500"/>
          <p14:tracePt t="74898" x="1577975" y="4254500"/>
          <p14:tracePt t="74915" x="1778000" y="4254500"/>
          <p14:tracePt t="74932" x="2116138" y="4254500"/>
          <p14:tracePt t="74948" x="2203450" y="4254500"/>
          <p14:tracePt t="74949" x="2278063" y="4254500"/>
          <p14:tracePt t="74965" x="2428875" y="4267200"/>
          <p14:tracePt t="74981" x="2528888" y="4267200"/>
          <p14:tracePt t="74998" x="2590800" y="4279900"/>
          <p14:tracePt t="75015" x="2603500" y="4292600"/>
          <p14:tracePt t="75270" x="2628900" y="4292600"/>
          <p14:tracePt t="75285" x="2654300" y="4292600"/>
          <p14:tracePt t="75293" x="2678113" y="4292600"/>
          <p14:tracePt t="75300" x="2716213" y="4292600"/>
          <p14:tracePt t="75315" x="2754313" y="4292600"/>
          <p14:tracePt t="75316" x="2803525" y="4292600"/>
          <p14:tracePt t="75331" x="2954338" y="4354513"/>
          <p14:tracePt t="75348" x="3103563" y="4418013"/>
          <p14:tracePt t="75364" x="3228975" y="4492625"/>
          <p14:tracePt t="75382" x="3367088" y="4579938"/>
          <p14:tracePt t="75398" x="3467100" y="4656138"/>
          <p14:tracePt t="75399" x="3530600" y="4679950"/>
          <p14:tracePt t="75415" x="3554413" y="4705350"/>
          <p14:tracePt t="75431" x="3579813" y="4705350"/>
          <p14:tracePt t="75684" x="3554413" y="4705350"/>
          <p14:tracePt t="75691" x="3530600" y="4705350"/>
          <p14:tracePt t="75698" x="3479800" y="4718050"/>
          <p14:tracePt t="75715" x="3392488" y="4743450"/>
          <p14:tracePt t="75732" x="3254375" y="4768850"/>
          <p14:tracePt t="75748" x="3092450" y="4818063"/>
          <p14:tracePt t="75765" x="2941638" y="4879975"/>
          <p14:tracePt t="75781" x="2778125" y="4930775"/>
          <p14:tracePt t="75798" x="2578100" y="5056188"/>
          <p14:tracePt t="75815" x="2490788" y="5118100"/>
          <p14:tracePt t="75831" x="2416175" y="5168900"/>
          <p14:tracePt t="75848" x="2378075" y="5230813"/>
          <p14:tracePt t="75873" x="2365375" y="5230813"/>
          <p14:tracePt t="76803" x="2378075" y="5230813"/>
          <p14:tracePt t="76809" x="2428875" y="5205413"/>
          <p14:tracePt t="76817" x="2478088" y="5181600"/>
          <p14:tracePt t="76831" x="2554288" y="5143500"/>
          <p14:tracePt t="76833" x="2667000" y="5081588"/>
          <p14:tracePt t="76848" x="2916238" y="5005388"/>
          <p14:tracePt t="76864" x="3167063" y="4918075"/>
          <p14:tracePt t="76881" x="3417888" y="4879975"/>
          <p14:tracePt t="76898" x="3643313" y="4843463"/>
          <p14:tracePt t="76915" x="3805238" y="4818063"/>
          <p14:tracePt t="76916" x="3867150" y="4805363"/>
          <p14:tracePt t="76932" x="3943350" y="4792663"/>
          <p14:tracePt t="76948" x="3979863" y="4792663"/>
          <p14:tracePt t="76965" x="3992563" y="4792663"/>
          <p14:tracePt t="76981" x="4005263" y="4779963"/>
          <p14:tracePt t="77001" x="3992563" y="4779963"/>
          <p14:tracePt t="77015" x="3968750" y="4779963"/>
          <p14:tracePt t="77016" x="3943350" y="4779963"/>
          <p14:tracePt t="77032" x="3843338" y="4779963"/>
          <p14:tracePt t="77048" x="3679825" y="4779963"/>
          <p14:tracePt t="77065" x="3441700" y="4792663"/>
          <p14:tracePt t="77081" x="3167063" y="4805363"/>
          <p14:tracePt t="77098" x="2954338" y="4818063"/>
          <p14:tracePt t="77114" x="2767013" y="4843463"/>
          <p14:tracePt t="77132" x="2565400" y="4868863"/>
          <p14:tracePt t="77148" x="2478088" y="4879975"/>
          <p14:tracePt t="77164" x="2428875" y="4879975"/>
          <p14:tracePt t="77185" x="2416175" y="4879975"/>
          <p14:tracePt t="79805" x="2403475" y="4879975"/>
          <p14:tracePt t="79820" x="2390775" y="4892675"/>
          <p14:tracePt t="79827" x="2365375" y="4905375"/>
          <p14:tracePt t="79835" x="2352675" y="4905375"/>
          <p14:tracePt t="79848" x="2328863" y="4918075"/>
          <p14:tracePt t="79865" x="2252663" y="4943475"/>
          <p14:tracePt t="79866" x="2203450" y="4956175"/>
          <p14:tracePt t="79882" x="2165350" y="4968875"/>
          <p14:tracePt t="79882" x="2090738" y="4981575"/>
          <p14:tracePt t="79898" x="1952625" y="4992688"/>
          <p14:tracePt t="79915" x="1801813" y="4992688"/>
          <p14:tracePt t="79932" x="1639888" y="4992688"/>
          <p14:tracePt t="79948" x="1501775" y="4992688"/>
          <p14:tracePt t="79965" x="1389063" y="4992688"/>
          <p14:tracePt t="79966" x="1352550" y="4992688"/>
          <p14:tracePt t="79981" x="1263650" y="4992688"/>
          <p14:tracePt t="79998" x="1189038" y="4992688"/>
          <p14:tracePt t="80015" x="1127125" y="5005388"/>
          <p14:tracePt t="80031" x="1089025" y="5005388"/>
          <p14:tracePt t="80048" x="1063625" y="5005388"/>
          <p14:tracePt t="81398" x="1076325" y="5005388"/>
          <p14:tracePt t="81406" x="1089025" y="5005388"/>
          <p14:tracePt t="81414" x="1114425" y="5005388"/>
          <p14:tracePt t="81432" x="1176338" y="5005388"/>
          <p14:tracePt t="81448" x="1263650" y="5005388"/>
          <p14:tracePt t="81465" x="1389063" y="5005388"/>
          <p14:tracePt t="81482" x="1627188" y="5005388"/>
          <p14:tracePt t="81498" x="1739900" y="5005388"/>
          <p14:tracePt t="81514" x="1839913" y="5005388"/>
          <p14:tracePt t="81531" x="1914525" y="5005388"/>
          <p14:tracePt t="81548" x="1978025" y="5018088"/>
          <p14:tracePt t="81565" x="2003425" y="5018088"/>
          <p14:tracePt t="81965" x="2014538" y="5018088"/>
          <p14:tracePt t="81973" x="2039938" y="5018088"/>
          <p14:tracePt t="81981" x="2052638" y="5018088"/>
          <p14:tracePt t="81998" x="2090738" y="5018088"/>
          <p14:tracePt t="82015" x="2152650" y="5018088"/>
          <p14:tracePt t="82031" x="2239963" y="5018088"/>
          <p14:tracePt t="82048" x="2352675" y="5018088"/>
          <p14:tracePt t="82049" x="2390775" y="5018088"/>
          <p14:tracePt t="82065" x="2490788" y="5030788"/>
          <p14:tracePt t="82081" x="2554288" y="5030788"/>
          <p14:tracePt t="82098" x="2590800" y="5043488"/>
          <p14:tracePt t="82115" x="2628900" y="5043488"/>
          <p14:tracePt t="82132" x="2641600" y="5056188"/>
          <p14:tracePt t="82455" x="2654300" y="5056188"/>
          <p14:tracePt t="82470" x="2678113" y="5056188"/>
          <p14:tracePt t="82478" x="2716213" y="5056188"/>
          <p14:tracePt t="82486" x="2754313" y="5043488"/>
          <p14:tracePt t="82498" x="2790825" y="5030788"/>
          <p14:tracePt t="82515" x="2867025" y="5030788"/>
          <p14:tracePt t="82516" x="2903538" y="5030788"/>
          <p14:tracePt t="82532" x="2992438" y="5030788"/>
          <p14:tracePt t="82548" x="3103563" y="5030788"/>
          <p14:tracePt t="82564" x="3192463" y="5030788"/>
          <p14:tracePt t="82582" x="3254375" y="5030788"/>
          <p14:tracePt t="82598" x="3305175" y="5030788"/>
          <p14:tracePt t="82614" x="3341688" y="5030788"/>
          <p14:tracePt t="82615" x="3354388" y="5030788"/>
          <p14:tracePt t="82632" x="3367088" y="5030788"/>
          <p14:tracePt t="86853" x="3341688" y="5030788"/>
          <p14:tracePt t="86860" x="3328988" y="5030788"/>
          <p14:tracePt t="86867" x="3305175" y="5030788"/>
          <p14:tracePt t="86882" x="3279775" y="5030788"/>
          <p14:tracePt t="86899" x="3141663" y="5043488"/>
          <p14:tracePt t="86915" x="3028950" y="5068888"/>
          <p14:tracePt t="86932" x="2879725" y="5092700"/>
          <p14:tracePt t="86948" x="2767013" y="5118100"/>
          <p14:tracePt t="86965" x="2667000" y="5156200"/>
          <p14:tracePt t="86982" x="2578100" y="5194300"/>
          <p14:tracePt t="86982" x="2528888" y="5230813"/>
          <p14:tracePt t="86999" x="2465388" y="5268913"/>
          <p14:tracePt t="87015" x="2416175" y="5318125"/>
          <p14:tracePt t="87031" x="2365375" y="5356225"/>
          <p14:tracePt t="87048" x="2328863" y="5394325"/>
          <p14:tracePt t="87065" x="2303463" y="5418138"/>
          <p14:tracePt t="87082" x="2265363" y="5456238"/>
          <p14:tracePt t="87098" x="2265363" y="5468938"/>
          <p14:tracePt t="91282" x="2278063" y="5468938"/>
          <p14:tracePt t="91288" x="2303463" y="5443538"/>
          <p14:tracePt t="91298" x="2352675" y="5443538"/>
          <p14:tracePt t="91315" x="2516188" y="5394325"/>
          <p14:tracePt t="91331" x="2816225" y="5318125"/>
          <p14:tracePt t="91348" x="3192463" y="5230813"/>
          <p14:tracePt t="91365" x="3892550" y="5081588"/>
          <p14:tracePt t="91381" x="4294188" y="5018088"/>
          <p14:tracePt t="91398" x="4594225" y="4968875"/>
          <p14:tracePt t="91415" x="4868863" y="4930775"/>
          <p14:tracePt t="91432" x="5081588" y="4918075"/>
          <p14:tracePt t="91433" x="5170488" y="4918075"/>
          <p14:tracePt t="91448" x="5219700" y="4918075"/>
          <p14:tracePt t="91465" x="5232400" y="4918075"/>
          <p14:tracePt t="91740" x="5245100" y="4918075"/>
          <p14:tracePt t="91748" x="5281613" y="4918075"/>
          <p14:tracePt t="91755" x="5307013" y="4918075"/>
          <p14:tracePt t="91765" x="5357813" y="4918075"/>
          <p14:tracePt t="91782" x="5495925" y="4892675"/>
          <p14:tracePt t="91798" x="5745163" y="4892675"/>
          <p14:tracePt t="91815" x="6034088" y="4879975"/>
          <p14:tracePt t="91832" x="6434138" y="4830763"/>
          <p14:tracePt t="91848" x="6646863" y="4830763"/>
          <p14:tracePt t="91865" x="6821488" y="4830763"/>
          <p14:tracePt t="91882" x="6921500" y="4830763"/>
          <p14:tracePt t="91898" x="6959600" y="4830763"/>
          <p14:tracePt t="91915" x="6985000" y="4830763"/>
          <p14:tracePt t="91947" x="6959600" y="4843463"/>
          <p14:tracePt t="91955" x="6910388" y="4868863"/>
          <p14:tracePt t="91965" x="6859588" y="4879975"/>
          <p14:tracePt t="91982" x="6659563" y="4930775"/>
          <p14:tracePt t="91998" x="6459538" y="4981575"/>
          <p14:tracePt t="92015" x="6221413" y="5005388"/>
          <p14:tracePt t="92016" x="6083300" y="5005388"/>
          <p14:tracePt t="92032" x="5808663" y="5018088"/>
          <p14:tracePt t="92048" x="5483225" y="5030788"/>
          <p14:tracePt t="92065" x="5181600" y="5043488"/>
          <p14:tracePt t="92082" x="4919663" y="5068888"/>
          <p14:tracePt t="92098" x="4681538" y="5105400"/>
          <p14:tracePt t="92099" x="4581525" y="5118100"/>
          <p14:tracePt t="92115" x="4518025" y="5143500"/>
          <p14:tracePt t="92116" x="4430713" y="5156200"/>
          <p14:tracePt t="92132" x="4356100" y="5194300"/>
          <p14:tracePt t="92148" x="4268788" y="5205413"/>
          <p14:tracePt t="92165" x="4192588" y="5230813"/>
          <p14:tracePt t="92182" x="4130675" y="5243513"/>
          <p14:tracePt t="92198" x="4081463" y="5256213"/>
          <p14:tracePt t="92199" x="4056063" y="5268913"/>
          <p14:tracePt t="92215" x="4017963" y="5268913"/>
          <p14:tracePt t="92232" x="3992563" y="5281613"/>
          <p14:tracePt t="92248" x="3968750" y="5281613"/>
          <p14:tracePt t="92265" x="3956050" y="5294313"/>
          <p14:tracePt t="92283" x="3943350" y="5294313"/>
          <p14:tracePt t="92966" x="3943350" y="5305425"/>
          <p14:tracePt t="92982" x="3930650" y="5318125"/>
          <p14:tracePt t="92989" x="3917950" y="5330825"/>
          <p14:tracePt t="92998" x="3892550" y="5330825"/>
          <p14:tracePt t="93015" x="3843338" y="5330825"/>
          <p14:tracePt t="93031" x="3779838" y="5343525"/>
          <p14:tracePt t="93049" x="3717925" y="5356225"/>
          <p14:tracePt t="93050" x="3679825" y="5356225"/>
          <p14:tracePt t="93065" x="3630613" y="5356225"/>
          <p14:tracePt t="93082" x="3405188" y="5356225"/>
          <p14:tracePt t="93098" x="3228975" y="5356225"/>
          <p14:tracePt t="93115" x="3054350" y="5356225"/>
          <p14:tracePt t="93132" x="2890838" y="5356225"/>
          <p14:tracePt t="93148" x="2716213" y="5381625"/>
          <p14:tracePt t="93165" x="2441575" y="5430838"/>
          <p14:tracePt t="93181" x="2316163" y="5468938"/>
          <p14:tracePt t="93198" x="2203450" y="5481638"/>
          <p14:tracePt t="93215" x="2127250" y="5507038"/>
          <p14:tracePt t="93231" x="2052638" y="5518150"/>
          <p14:tracePt t="93249" x="1990725" y="5530850"/>
          <p14:tracePt t="93250" x="1978025" y="5530850"/>
          <p14:tracePt t="93265" x="1939925" y="5556250"/>
          <p14:tracePt t="93281" x="1927225" y="5556250"/>
          <p14:tracePt t="93602" x="1914525" y="5556250"/>
          <p14:tracePt t="93609" x="1903413" y="5556250"/>
          <p14:tracePt t="93616" x="1890713" y="5556250"/>
          <p14:tracePt t="93632" x="1852613" y="5556250"/>
          <p14:tracePt t="93632" x="1827213" y="5556250"/>
          <p14:tracePt t="93648" x="1752600" y="5556250"/>
          <p14:tracePt t="93665" x="1665288" y="5556250"/>
          <p14:tracePt t="93682" x="1527175" y="5556250"/>
          <p14:tracePt t="93698" x="1376363" y="5556250"/>
          <p14:tracePt t="93715" x="1239838" y="5556250"/>
          <p14:tracePt t="93732" x="1063625" y="5556250"/>
          <p14:tracePt t="93748" x="1001713" y="5556250"/>
          <p14:tracePt t="93765" x="976313" y="5556250"/>
          <p14:tracePt t="93782" x="950913" y="5556250"/>
          <p14:tracePt t="93798" x="938213" y="5556250"/>
          <p14:tracePt t="94207" x="938213" y="5543550"/>
          <p14:tracePt t="94215" x="950913" y="5543550"/>
          <p14:tracePt t="94222" x="963613" y="5530850"/>
          <p14:tracePt t="94231" x="989013" y="5530850"/>
          <p14:tracePt t="94248" x="1050925" y="5507038"/>
          <p14:tracePt t="94265" x="1150938" y="5481638"/>
          <p14:tracePt t="94282" x="1289050" y="5468938"/>
          <p14:tracePt t="94284" x="1376363" y="5456238"/>
          <p14:tracePt t="94298" x="1501775" y="5456238"/>
          <p14:tracePt t="94315" x="1589088" y="5456238"/>
          <p14:tracePt t="94332" x="1677988" y="5456238"/>
          <p14:tracePt t="94348" x="1739900" y="5456238"/>
          <p14:tracePt t="94365" x="1814513" y="5456238"/>
          <p14:tracePt t="94381" x="1890713" y="5456238"/>
          <p14:tracePt t="94382" x="1927225" y="5456238"/>
          <p14:tracePt t="94399" x="1978025" y="5456238"/>
          <p14:tracePt t="94415" x="2014538" y="5456238"/>
          <p14:tracePt t="94432" x="2052638" y="5456238"/>
          <p14:tracePt t="94736" x="2065338" y="5456238"/>
          <p14:tracePt t="94751" x="2090738" y="5456238"/>
          <p14:tracePt t="94759" x="2103438" y="5456238"/>
          <p14:tracePt t="94766" x="2127250" y="5468938"/>
          <p14:tracePt t="94782" x="2203450" y="5481638"/>
          <p14:tracePt t="94798" x="2290763" y="5518150"/>
          <p14:tracePt t="94815" x="2416175" y="5556250"/>
          <p14:tracePt t="94832" x="2578100" y="5594350"/>
          <p14:tracePt t="94849" x="2716213" y="5656263"/>
          <p14:tracePt t="94850" x="2778125" y="5681663"/>
          <p14:tracePt t="94865" x="2879725" y="5743575"/>
          <p14:tracePt t="94882" x="2954338" y="5781675"/>
          <p14:tracePt t="94898" x="3003550" y="5819775"/>
          <p14:tracePt t="94915" x="3054350" y="5832475"/>
          <p14:tracePt t="94932" x="3092450" y="5856288"/>
          <p14:tracePt t="94936" x="3103563" y="5868988"/>
          <p14:tracePt t="95494" x="3116263" y="5868988"/>
          <p14:tracePt t="95501" x="3128963" y="5868988"/>
          <p14:tracePt t="95509" x="3141663" y="5868988"/>
          <p14:tracePt t="95516" x="3167063" y="5868988"/>
          <p14:tracePt t="95532" x="3241675" y="5856288"/>
          <p14:tracePt t="95548" x="3354388" y="5856288"/>
          <p14:tracePt t="95565" x="3505200" y="5856288"/>
          <p14:tracePt t="95582" x="3679825" y="5856288"/>
          <p14:tracePt t="95599" x="3817938" y="5856288"/>
          <p14:tracePt t="95615" x="3956050" y="5856288"/>
          <p14:tracePt t="95616" x="3992563" y="5868988"/>
          <p14:tracePt t="95632" x="4068763" y="5881688"/>
          <p14:tracePt t="95648" x="4117975" y="5894388"/>
          <p14:tracePt t="95665" x="4192588" y="5919788"/>
          <p14:tracePt t="95682" x="4243388" y="5919788"/>
          <p14:tracePt t="95969" x="4205288" y="5919788"/>
          <p14:tracePt t="95977" x="4168775" y="5919788"/>
          <p14:tracePt t="95984" x="4117975" y="5919788"/>
          <p14:tracePt t="95998" x="4081463" y="5894388"/>
          <p14:tracePt t="95999" x="3992563" y="5881688"/>
          <p14:tracePt t="96015" x="3817938" y="5832475"/>
          <p14:tracePt t="96031" x="3643313" y="5781675"/>
          <p14:tracePt t="96048" x="3479800" y="5732463"/>
          <p14:tracePt t="96065" x="3341688" y="5694363"/>
          <p14:tracePt t="96082" x="3179763" y="5668963"/>
          <p14:tracePt t="96099" x="3079750" y="5668963"/>
          <p14:tracePt t="96099" x="3041650" y="5668963"/>
          <p14:tracePt t="96115" x="2979738" y="5668963"/>
          <p14:tracePt t="96131" x="2928938" y="5668963"/>
          <p14:tracePt t="96148" x="2916238" y="5668963"/>
          <p14:tracePt t="96167" x="2903538" y="5668963"/>
          <p14:tracePt t="99593" x="2890838" y="5668963"/>
          <p14:tracePt t="99608" x="2879725" y="5668963"/>
          <p14:tracePt t="99623" x="2854325" y="5668963"/>
          <p14:tracePt t="99631" x="2828925" y="5668963"/>
          <p14:tracePt t="99638" x="2816225" y="5668963"/>
          <p14:tracePt t="99649" x="2778125" y="5668963"/>
          <p14:tracePt t="99665" x="2716213" y="5668963"/>
          <p14:tracePt t="99682" x="2654300" y="5656263"/>
          <p14:tracePt t="99698" x="2578100" y="5643563"/>
          <p14:tracePt t="99699" x="2541588" y="5630863"/>
          <p14:tracePt t="99715" x="2478088" y="5630863"/>
          <p14:tracePt t="99732" x="2428875" y="5607050"/>
          <p14:tracePt t="99748" x="2390775" y="5607050"/>
          <p14:tracePt t="99765" x="2352675" y="5581650"/>
          <p14:tracePt t="99782" x="2339975" y="5581650"/>
          <p14:tracePt t="99798" x="2328863" y="5581650"/>
          <p14:tracePt t="99799" x="2316163" y="5581650"/>
          <p14:tracePt t="99815" x="2303463" y="5581650"/>
          <p14:tracePt t="102481" x="2290763" y="5581650"/>
          <p14:tracePt t="102496" x="2278063" y="5581650"/>
          <p14:tracePt t="102503" x="2265363" y="5581650"/>
          <p14:tracePt t="102515" x="2252663" y="5581650"/>
          <p14:tracePt t="102532" x="2203450" y="5581650"/>
          <p14:tracePt t="102548" x="2165350" y="5594350"/>
          <p14:tracePt t="102549" x="2139950" y="5594350"/>
          <p14:tracePt t="102565" x="2116138" y="5594350"/>
          <p14:tracePt t="102582" x="2052638" y="5619750"/>
          <p14:tracePt t="102598" x="2014538" y="5619750"/>
          <p14:tracePt t="102615" x="1939925" y="5630863"/>
          <p14:tracePt t="102632" x="1852613" y="5643563"/>
          <p14:tracePt t="102649" x="1727200" y="5656263"/>
          <p14:tracePt t="102665" x="1677988" y="5656263"/>
          <p14:tracePt t="102682" x="1627188" y="5668963"/>
          <p14:tracePt t="102698" x="1565275" y="5681663"/>
          <p14:tracePt t="102715" x="1514475" y="5694363"/>
          <p14:tracePt t="102732" x="1465263" y="5694363"/>
          <p14:tracePt t="102749" x="1414463" y="5707063"/>
          <p14:tracePt t="102765" x="1401763" y="5719763"/>
          <p14:tracePt t="102782" x="1376363" y="5732463"/>
          <p14:tracePt t="102799" x="1352550" y="5743575"/>
          <p14:tracePt t="102815" x="1327150" y="5756275"/>
          <p14:tracePt t="102832" x="1301750" y="5781675"/>
          <p14:tracePt t="102848" x="1301750" y="5794375"/>
          <p14:tracePt t="103162" x="1327150" y="5807075"/>
          <p14:tracePt t="103170" x="1352550" y="5807075"/>
          <p14:tracePt t="103182" x="1401763" y="5819775"/>
          <p14:tracePt t="103199" x="1527175" y="5843588"/>
          <p14:tracePt t="103200" x="1589088" y="5856288"/>
          <p14:tracePt t="103216" x="1765300" y="5881688"/>
          <p14:tracePt t="103232" x="1927225" y="5907088"/>
          <p14:tracePt t="103249" x="2090738" y="5919788"/>
          <p14:tracePt t="103265" x="2216150" y="5945188"/>
          <p14:tracePt t="103282" x="2290763" y="5956300"/>
          <p14:tracePt t="103298" x="2352675" y="5956300"/>
          <p14:tracePt t="103315" x="2365375" y="5956300"/>
          <p14:tracePt t="103568" x="2378075" y="5956300"/>
          <p14:tracePt t="103583" x="2403475" y="5956300"/>
          <p14:tracePt t="103591" x="2416175" y="5956300"/>
          <p14:tracePt t="103599" x="2441575" y="5969000"/>
          <p14:tracePt t="103615" x="2490788" y="5969000"/>
          <p14:tracePt t="103632" x="2578100" y="5969000"/>
          <p14:tracePt t="103648" x="2716213" y="5981700"/>
          <p14:tracePt t="103665" x="2867025" y="6007100"/>
          <p14:tracePt t="103682" x="3003550" y="6019800"/>
          <p14:tracePt t="103682" x="3067050" y="6032500"/>
          <p14:tracePt t="103699" x="3154363" y="6045200"/>
          <p14:tracePt t="103715" x="3228975" y="6056313"/>
          <p14:tracePt t="103731" x="3305175" y="6056313"/>
          <p14:tracePt t="103749" x="3341688" y="6056313"/>
          <p14:tracePt t="104181" x="3354388" y="6056313"/>
          <p14:tracePt t="104189" x="3367088" y="6032500"/>
          <p14:tracePt t="104199" x="3392488" y="6032500"/>
          <p14:tracePt t="104215" x="3429000" y="6007100"/>
          <p14:tracePt t="104232" x="3492500" y="6007100"/>
          <p14:tracePt t="104248" x="3579813" y="5994400"/>
          <p14:tracePt t="104266" x="3730625" y="5994400"/>
          <p14:tracePt t="104282" x="3830638" y="5994400"/>
          <p14:tracePt t="104299" x="3917950" y="5994400"/>
          <p14:tracePt t="104315" x="4017963" y="6007100"/>
          <p14:tracePt t="104332" x="4117975" y="6019800"/>
          <p14:tracePt t="104348" x="4205288" y="6032500"/>
          <p14:tracePt t="104349" x="4243388" y="6045200"/>
          <p14:tracePt t="104366" x="4305300" y="6056313"/>
          <p14:tracePt t="104382" x="4330700" y="6056313"/>
          <p14:tracePt t="104398" x="4343400" y="6056313"/>
          <p14:tracePt t="104415" x="4356100" y="6056313"/>
          <p14:tracePt t="104825" x="4343400" y="6056313"/>
          <p14:tracePt t="104832" x="4330700" y="6056313"/>
          <p14:tracePt t="104839" x="4318000" y="6056313"/>
          <p14:tracePt t="104848" x="4294188" y="6056313"/>
          <p14:tracePt t="104865" x="4217988" y="6056313"/>
          <p14:tracePt t="104882" x="4081463" y="6056313"/>
          <p14:tracePt t="104898" x="3856038" y="6045200"/>
          <p14:tracePt t="104916" x="3643313" y="6045200"/>
          <p14:tracePt t="104916" x="3530600" y="6045200"/>
          <p14:tracePt t="104932" x="3305175" y="6045200"/>
          <p14:tracePt t="104948" x="3103563" y="6045200"/>
          <p14:tracePt t="104965" x="2992438" y="6045200"/>
          <p14:tracePt t="104982" x="2879725" y="6045200"/>
          <p14:tracePt t="104998" x="2803525" y="6056313"/>
          <p14:tracePt t="105015" x="2728913" y="6056313"/>
          <p14:tracePt t="105032" x="2703513" y="6056313"/>
          <p14:tracePt t="106135" x="2678113" y="6056313"/>
          <p14:tracePt t="106142" x="2667000" y="6056313"/>
          <p14:tracePt t="106150" x="2641600" y="6056313"/>
          <p14:tracePt t="106165" x="2590800" y="6056313"/>
          <p14:tracePt t="106182" x="2516188" y="6056313"/>
          <p14:tracePt t="106198" x="2416175" y="6056313"/>
          <p14:tracePt t="106215" x="2316163" y="6056313"/>
          <p14:tracePt t="106232" x="2203450" y="6056313"/>
          <p14:tracePt t="106249" x="2052638" y="6056313"/>
          <p14:tracePt t="106265" x="1978025" y="6056313"/>
          <p14:tracePt t="106282" x="1890713" y="6056313"/>
          <p14:tracePt t="106298" x="1852613" y="6056313"/>
          <p14:tracePt t="106315" x="1814513" y="6056313"/>
          <p14:tracePt t="106332" x="1790700" y="6056313"/>
          <p14:tracePt t="107751" x="1765300" y="6056313"/>
          <p14:tracePt t="107759" x="1739900" y="6056313"/>
          <p14:tracePt t="107766" x="1714500" y="6056313"/>
          <p14:tracePt t="107782" x="1652588" y="6056313"/>
          <p14:tracePt t="107798" x="1589088" y="6056313"/>
          <p14:tracePt t="107815" x="1501775" y="6056313"/>
          <p14:tracePt t="107832" x="1389063" y="6056313"/>
          <p14:tracePt t="107849" x="1276350" y="6056313"/>
          <p14:tracePt t="107866" x="1139825" y="6056313"/>
          <p14:tracePt t="107882" x="1076325" y="6056313"/>
          <p14:tracePt t="107899" x="1027113" y="6056313"/>
          <p14:tracePt t="107915" x="989013" y="6056313"/>
          <p14:tracePt t="107932" x="938213" y="6056313"/>
          <p14:tracePt t="107948" x="901700" y="6056313"/>
          <p14:tracePt t="107965" x="838200" y="6056313"/>
          <p14:tracePt t="107982" x="814388" y="6056313"/>
          <p14:tracePt t="107998" x="776288" y="6056313"/>
          <p14:tracePt t="108015" x="738188" y="6056313"/>
          <p14:tracePt t="108032" x="712788" y="6056313"/>
          <p14:tracePt t="108049" x="676275" y="6056313"/>
          <p14:tracePt t="108065" x="638175" y="6056313"/>
          <p14:tracePt t="108082" x="612775" y="6056313"/>
          <p14:tracePt t="108099" x="600075" y="6056313"/>
          <p14:tracePt t="108115" x="588963" y="6056313"/>
          <p14:tracePt t="108516" x="588963" y="6069013"/>
          <p14:tracePt t="108525" x="612775" y="6069013"/>
          <p14:tracePt t="108532" x="625475" y="6094413"/>
          <p14:tracePt t="108548" x="688975" y="6119813"/>
          <p14:tracePt t="108565" x="738188" y="6169025"/>
          <p14:tracePt t="108582" x="788988" y="6207125"/>
          <p14:tracePt t="108598" x="838200" y="6257925"/>
          <p14:tracePt t="108615" x="889000" y="6294438"/>
          <p14:tracePt t="108632" x="938213" y="6319838"/>
          <p14:tracePt t="108648" x="963613" y="6332538"/>
          <p14:tracePt t="108665" x="976313" y="6357938"/>
          <p14:tracePt t="108682" x="1001713" y="6357938"/>
          <p14:tracePt t="109123" x="1014413" y="6357938"/>
          <p14:tracePt t="109130" x="1027113" y="6357938"/>
          <p14:tracePt t="109137" x="1063625" y="6370638"/>
          <p14:tracePt t="109148" x="1089025" y="6381750"/>
          <p14:tracePt t="109165" x="1176338" y="6407150"/>
          <p14:tracePt t="109182" x="1314450" y="6445250"/>
          <p14:tracePt t="109199" x="1565275" y="6507163"/>
          <p14:tracePt t="109215" x="1689100" y="6532563"/>
          <p14:tracePt t="109232" x="1765300" y="6532563"/>
          <p14:tracePt t="109249" x="1839913" y="6532563"/>
          <p14:tracePt t="109265" x="1903413" y="6532563"/>
          <p14:tracePt t="109282" x="1952625" y="6532563"/>
          <p14:tracePt t="116170" x="1965325" y="6532563"/>
          <p14:tracePt t="116177" x="1978025" y="6532563"/>
          <p14:tracePt t="116185" x="1990725" y="6532563"/>
          <p14:tracePt t="116199" x="2014538" y="6519863"/>
          <p14:tracePt t="116215" x="2090738" y="6470650"/>
          <p14:tracePt t="116216" x="2165350" y="6407150"/>
          <p14:tracePt t="116232" x="2403475" y="6307138"/>
          <p14:tracePt t="116249" x="2641600" y="6194425"/>
          <p14:tracePt t="116265" x="2941638" y="6094413"/>
          <p14:tracePt t="116282" x="3216275" y="6032500"/>
          <p14:tracePt t="116298" x="3405188" y="5981700"/>
          <p14:tracePt t="116316" x="3630613" y="5919788"/>
          <p14:tracePt t="116332" x="3705225" y="5894388"/>
          <p14:tracePt t="116349" x="3743325" y="5894388"/>
          <p14:tracePt t="116365" x="3767138" y="5881688"/>
          <p14:tracePt t="117028" x="3756025" y="5881688"/>
          <p14:tracePt t="117035" x="3730625" y="5881688"/>
          <p14:tracePt t="117043" x="3705225" y="5881688"/>
          <p14:tracePt t="117050" x="3692525" y="5881688"/>
          <p14:tracePt t="117065" x="3679825" y="5881688"/>
          <p14:tracePt t="117066" x="3667125" y="5881688"/>
          <p14:tracePt t="117082" x="3630613" y="5881688"/>
          <p14:tracePt t="117099" x="3592513" y="5881688"/>
          <p14:tracePt t="117115" x="3554413" y="5881688"/>
          <p14:tracePt t="117132" x="3505200" y="5894388"/>
          <p14:tracePt t="117149" x="3467100" y="5894388"/>
          <p14:tracePt t="117150" x="3454400" y="5894388"/>
          <p14:tracePt t="117166" x="3405188" y="5907088"/>
          <p14:tracePt t="117182" x="3367088" y="5919788"/>
          <p14:tracePt t="117199" x="3341688" y="5919788"/>
          <p14:tracePt t="117215" x="3317875" y="5932488"/>
          <p14:tracePt t="117232" x="3305175" y="5945188"/>
          <p14:tracePt t="117248" x="3292475" y="5945188"/>
          <p14:tracePt t="120107" x="3279775" y="5945188"/>
          <p14:tracePt t="120116" x="3267075" y="5945188"/>
          <p14:tracePt t="120123" x="3241675" y="5945188"/>
          <p14:tracePt t="120132" x="3228975" y="5945188"/>
          <p14:tracePt t="120148" x="3179763" y="5945188"/>
          <p14:tracePt t="120165" x="3092450" y="5945188"/>
          <p14:tracePt t="120182" x="2979738" y="5956300"/>
          <p14:tracePt t="120199" x="2790825" y="5981700"/>
          <p14:tracePt t="120216" x="2667000" y="5994400"/>
          <p14:tracePt t="120232" x="2590800" y="5994400"/>
          <p14:tracePt t="120249" x="2554288" y="6007100"/>
          <p14:tracePt t="120265" x="2516188" y="6007100"/>
          <p14:tracePt t="120282" x="2503488" y="6007100"/>
          <p14:tracePt t="120345" x="2528888" y="6007100"/>
          <p14:tracePt t="120352" x="2578100" y="6007100"/>
          <p14:tracePt t="120361" x="2641600" y="5994400"/>
          <p14:tracePt t="120368" x="2728913" y="5969000"/>
          <p14:tracePt t="120382" x="2841625" y="5956300"/>
          <p14:tracePt t="120383" x="2941638" y="5932488"/>
          <p14:tracePt t="120399" x="3167063" y="5907088"/>
          <p14:tracePt t="120415" x="3292475" y="5894388"/>
          <p14:tracePt t="120432" x="3354388" y="5894388"/>
          <p14:tracePt t="120449" x="3392488" y="5881688"/>
          <p14:tracePt t="120466" x="3405188" y="58816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0C1485-541A-30E1-9F82-0890699530F7}"/>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DAE55E9-2F6B-A1AF-2A9D-60397166FACF}"/>
              </a:ext>
            </a:extLst>
          </p:cNvPr>
          <p:cNvSpPr>
            <a:spLocks noGrp="1"/>
          </p:cNvSpPr>
          <p:nvPr>
            <p:ph idx="1"/>
          </p:nvPr>
        </p:nvSpPr>
        <p:spPr>
          <a:xfrm>
            <a:off x="519276" y="1716565"/>
            <a:ext cx="11094351" cy="5387116"/>
          </a:xfrm>
        </p:spPr>
        <p:txBody>
          <a:bodyPr vert="horz" wrap="square" lIns="91440" tIns="45720" rIns="91440" bIns="45720" rtlCol="0">
            <a:spAutoFit/>
          </a:bodyPr>
          <a:lstStyle/>
          <a:p>
            <a:pPr marL="0" indent="0" algn="just">
              <a:buNone/>
            </a:pPr>
            <a:r>
              <a:rPr lang="en-US" b="1" dirty="0">
                <a:solidFill>
                  <a:srgbClr val="FF0000"/>
                </a:solidFill>
              </a:rPr>
              <a:t>1. Make sure your email is confidential and ethical</a:t>
            </a:r>
            <a:r>
              <a:rPr lang="en-US" dirty="0">
                <a:solidFill>
                  <a:srgbClr val="FF0000"/>
                </a:solidFill>
              </a:rPr>
              <a:t>.</a:t>
            </a:r>
          </a:p>
          <a:p>
            <a:pPr algn="just">
              <a:buFont typeface="Wingdings" panose="05000000000000000000" pitchFamily="2" charset="2"/>
              <a:buChar char="§"/>
            </a:pPr>
            <a:r>
              <a:rPr lang="en-US" dirty="0"/>
              <a:t>Avoid flaming, that is, using strong, angry language that mocks, attacks,  or insults your employer, a colleague, a customer, a government agency, or a company</a:t>
            </a:r>
          </a:p>
          <a:p>
            <a:pPr algn="just">
              <a:buFont typeface="Wingdings" panose="05000000000000000000" pitchFamily="2" charset="2"/>
              <a:buChar char="§"/>
            </a:pPr>
            <a:r>
              <a:rPr lang="en-US" dirty="0"/>
              <a:t>Send nothing through email that you would not want to see on your company’s website or that of your local newspaper.</a:t>
            </a:r>
          </a:p>
          <a:p>
            <a:pPr algn="just">
              <a:buFont typeface="Wingdings" panose="05000000000000000000" pitchFamily="2" charset="2"/>
              <a:buChar char="§"/>
            </a:pPr>
            <a:r>
              <a:rPr lang="en-US" dirty="0"/>
              <a:t> Do not forward a co-worker’s or an employer’s email without that person’s approval.</a:t>
            </a:r>
          </a:p>
          <a:p>
            <a:pPr algn="just">
              <a:buFont typeface="Wingdings" panose="05000000000000000000" pitchFamily="2" charset="2"/>
              <a:buChar char="§"/>
            </a:pPr>
            <a:r>
              <a:rPr lang="en-US" dirty="0"/>
              <a:t> Do not change the wording of a message that you are expected to read and forward.</a:t>
            </a:r>
          </a:p>
          <a:p>
            <a:pPr>
              <a:buFont typeface="Wingdings" panose="05000000000000000000" pitchFamily="2" charset="2"/>
              <a:buChar char="§"/>
            </a:pPr>
            <a:r>
              <a:rPr lang="en-US" dirty="0"/>
              <a:t>Never send an objectionable file, photo, or video </a:t>
            </a:r>
            <a:br>
              <a:rPr lang="en-US" dirty="0"/>
            </a:br>
            <a:r>
              <a:rPr lang="en-US" dirty="0"/>
              <a:t> </a:t>
            </a: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AC59F107-CDB5-565A-180D-6E1CEED594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89D6A1D-4612-41CC-6EF7-AA75FC84930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6F2256-D192-6DD2-1385-85CCA4302BB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769655B-A23E-4183-4776-1950DDE4E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Title 1">
            <a:extLst>
              <a:ext uri="{FF2B5EF4-FFF2-40B4-BE49-F238E27FC236}">
                <a16:creationId xmlns:a16="http://schemas.microsoft.com/office/drawing/2014/main" id="{0F71DF06-2FDA-0A70-F1E4-71F4B5345047}"/>
              </a:ext>
            </a:extLst>
          </p:cNvPr>
          <p:cNvSpPr>
            <a:spLocks noGrp="1"/>
          </p:cNvSpPr>
          <p:nvPr>
            <p:ph type="title"/>
          </p:nvPr>
        </p:nvSpPr>
        <p:spPr>
          <a:xfrm>
            <a:off x="1277852" y="413612"/>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for Using Email on the Job</a:t>
            </a:r>
          </a:p>
        </p:txBody>
      </p:sp>
    </p:spTree>
    <p:extLst>
      <p:ext uri="{BB962C8B-B14F-4D97-AF65-F5344CB8AC3E}">
        <p14:creationId xmlns:p14="http://schemas.microsoft.com/office/powerpoint/2010/main" val="2554651508"/>
      </p:ext>
    </p:extLst>
  </p:cSld>
  <p:clrMapOvr>
    <a:masterClrMapping/>
  </p:clrMapOvr>
  <mc:AlternateContent xmlns:mc="http://schemas.openxmlformats.org/markup-compatibility/2006" xmlns:p14="http://schemas.microsoft.com/office/powerpoint/2010/main">
    <mc:Choice Requires="p14">
      <p:transition spd="slow" p14:dur="2000" advTm="155808"/>
    </mc:Choice>
    <mc:Fallback xmlns="">
      <p:transition spd="slow" advTm="155808"/>
    </mc:Fallback>
  </mc:AlternateContent>
  <p:extLst>
    <p:ext uri="{3A86A75C-4F4B-4683-9AE1-C65F6400EC91}">
      <p14:laserTraceLst xmlns:p14="http://schemas.microsoft.com/office/powerpoint/2010/main">
        <p14:tracePtLst>
          <p14:tracePt t="1123" x="3405188" y="5843588"/>
          <p14:tracePt t="1129" x="3405188" y="5794375"/>
          <p14:tracePt t="1140" x="3405188" y="5656263"/>
          <p14:tracePt t="1157" x="3405188" y="5368925"/>
          <p14:tracePt t="1173" x="3429000" y="4992688"/>
          <p14:tracePt t="1189" x="3505200" y="4630738"/>
          <p14:tracePt t="1190" x="3541713" y="4492625"/>
          <p14:tracePt t="1206" x="3705225" y="4205288"/>
          <p14:tracePt t="1223" x="3830638" y="3941763"/>
          <p14:tracePt t="1239" x="3968750" y="3679825"/>
          <p14:tracePt t="1256" x="4056063" y="3479800"/>
          <p14:tracePt t="1273" x="4105275" y="3341688"/>
          <p14:tracePt t="1290" x="4130675" y="3241675"/>
          <p14:tracePt t="1290" x="4130675" y="3203575"/>
          <p14:tracePt t="1306" x="4130675" y="3154363"/>
          <p14:tracePt t="1323" x="4030663" y="3103563"/>
          <p14:tracePt t="1340" x="3856038" y="3054350"/>
          <p14:tracePt t="1356" x="3617913" y="3003550"/>
          <p14:tracePt t="1373" x="3328988" y="2990850"/>
          <p14:tracePt t="1390" x="2916238" y="2990850"/>
          <p14:tracePt t="1406" x="2716213" y="2990850"/>
          <p14:tracePt t="1423" x="2554288" y="2990850"/>
          <p14:tracePt t="1440" x="2428875" y="2990850"/>
          <p14:tracePt t="1457" x="2339975" y="2965450"/>
          <p14:tracePt t="1474" x="2328863" y="2952750"/>
          <p14:tracePt t="1781" x="2316163" y="2952750"/>
          <p14:tracePt t="1788" x="2278063" y="2941638"/>
          <p14:tracePt t="1796" x="2203450" y="2916238"/>
          <p14:tracePt t="1806" x="2139950" y="2890838"/>
          <p14:tracePt t="1823" x="1978025" y="2828925"/>
          <p14:tracePt t="1840" x="1790700" y="2728913"/>
          <p14:tracePt t="1857" x="1552575" y="2616200"/>
          <p14:tracePt t="1858" x="1465263" y="2552700"/>
          <p14:tracePt t="1874" x="1301750" y="2465388"/>
          <p14:tracePt t="1890" x="1176338" y="2378075"/>
          <p14:tracePt t="1906" x="1089025" y="2327275"/>
          <p14:tracePt t="1923" x="1050925" y="2290763"/>
          <p14:tracePt t="1940" x="1038225" y="2278063"/>
          <p14:tracePt t="1957" x="1014413" y="2265363"/>
          <p14:tracePt t="2233" x="1027113" y="2265363"/>
          <p14:tracePt t="2241" x="1050925" y="2265363"/>
          <p14:tracePt t="2248" x="1089025" y="2265363"/>
          <p14:tracePt t="2257" x="1114425" y="2265363"/>
          <p14:tracePt t="2273" x="1239838" y="2265363"/>
          <p14:tracePt t="2290" x="1427163" y="2265363"/>
          <p14:tracePt t="2307" x="1627188" y="2265363"/>
          <p14:tracePt t="2323" x="1852613" y="2265363"/>
          <p14:tracePt t="2340" x="2216150" y="2290763"/>
          <p14:tracePt t="2357" x="2452688" y="2327275"/>
          <p14:tracePt t="2373" x="2628900" y="2352675"/>
          <p14:tracePt t="2390" x="2778125" y="2378075"/>
          <p14:tracePt t="2406" x="2890838" y="2390775"/>
          <p14:tracePt t="2423" x="2941638" y="2414588"/>
          <p14:tracePt t="2661" x="2967038" y="2414588"/>
          <p14:tracePt t="2670" x="2992438" y="2414588"/>
          <p14:tracePt t="2677" x="3016250" y="2414588"/>
          <p14:tracePt t="2690" x="3067050" y="2414588"/>
          <p14:tracePt t="2707" x="3216275" y="2414588"/>
          <p14:tracePt t="2708" x="3328988" y="2414588"/>
          <p14:tracePt t="2723" x="3617913" y="2414588"/>
          <p14:tracePt t="2740" x="3905250" y="2427288"/>
          <p14:tracePt t="2756" x="4217988" y="2439988"/>
          <p14:tracePt t="2773" x="4481513" y="2452688"/>
          <p14:tracePt t="2790" x="4656138" y="2465388"/>
          <p14:tracePt t="2792" x="4719638" y="2478088"/>
          <p14:tracePt t="2807" x="4819650" y="2478088"/>
          <p14:tracePt t="2824" x="4868863" y="2478088"/>
          <p14:tracePt t="3107" x="4856163" y="2490788"/>
          <p14:tracePt t="3114" x="4832350" y="2490788"/>
          <p14:tracePt t="3123" x="4794250" y="2490788"/>
          <p14:tracePt t="3140" x="4681538" y="2503488"/>
          <p14:tracePt t="3156" x="4518025" y="2516188"/>
          <p14:tracePt t="3173" x="4330700" y="2516188"/>
          <p14:tracePt t="3190" x="4081463" y="2516188"/>
          <p14:tracePt t="3206" x="3943350" y="2516188"/>
          <p14:tracePt t="3223" x="3843338" y="2516188"/>
          <p14:tracePt t="3240" x="3767138" y="2516188"/>
          <p14:tracePt t="3257" x="3743325" y="2516188"/>
          <p14:tracePt t="3273" x="3705225" y="2516188"/>
          <p14:tracePt t="3566" x="3717925" y="2516188"/>
          <p14:tracePt t="3574" x="3743325" y="2516188"/>
          <p14:tracePt t="3581" x="3756025" y="2516188"/>
          <p14:tracePt t="3590" x="3792538" y="2516188"/>
          <p14:tracePt t="3607" x="3856038" y="2516188"/>
          <p14:tracePt t="3623" x="3979863" y="2527300"/>
          <p14:tracePt t="3640" x="4130675" y="2540000"/>
          <p14:tracePt t="3657" x="4281488" y="2578100"/>
          <p14:tracePt t="3658" x="4330700" y="2590800"/>
          <p14:tracePt t="3673" x="4443413" y="2616200"/>
          <p14:tracePt t="3690" x="4518025" y="2627313"/>
          <p14:tracePt t="3707" x="4581525" y="2652713"/>
          <p14:tracePt t="3723" x="4630738" y="2665413"/>
          <p14:tracePt t="3740" x="4643438" y="2665413"/>
          <p14:tracePt t="7159" x="4630738" y="2678113"/>
          <p14:tracePt t="7167" x="4619625" y="2678113"/>
          <p14:tracePt t="7174" x="4581525" y="2678113"/>
          <p14:tracePt t="7190" x="4518025" y="2678113"/>
          <p14:tracePt t="7207" x="4430713" y="2678113"/>
          <p14:tracePt t="7223" x="4330700" y="2678113"/>
          <p14:tracePt t="7240" x="4181475" y="2678113"/>
          <p14:tracePt t="7257" x="4030663" y="2678113"/>
          <p14:tracePt t="7258" x="3956050" y="2665413"/>
          <p14:tracePt t="7274" x="3830638" y="2665413"/>
          <p14:tracePt t="7290" x="3730625" y="2665413"/>
          <p14:tracePt t="7306" x="3654425" y="2665413"/>
          <p14:tracePt t="7323" x="3567113" y="2665413"/>
          <p14:tracePt t="7340" x="3492500" y="2665413"/>
          <p14:tracePt t="7357" x="3429000" y="2678113"/>
          <p14:tracePt t="7358" x="3405188" y="2678113"/>
          <p14:tracePt t="7374" x="3354388" y="2690813"/>
          <p14:tracePt t="7390" x="3317875" y="2703513"/>
          <p14:tracePt t="7409" x="3279775" y="2716213"/>
          <p14:tracePt t="7423" x="3254375" y="2728913"/>
          <p14:tracePt t="7440" x="3228975" y="2740025"/>
          <p14:tracePt t="7442" x="3216275" y="2740025"/>
          <p14:tracePt t="7456" x="3205163" y="2752725"/>
          <p14:tracePt t="7473" x="3154363" y="2765425"/>
          <p14:tracePt t="7490" x="3103563" y="2790825"/>
          <p14:tracePt t="7506" x="3067050" y="2803525"/>
          <p14:tracePt t="7524" x="3016250" y="2828925"/>
          <p14:tracePt t="7540" x="2979738" y="2840038"/>
          <p14:tracePt t="7557" x="2916238" y="2878138"/>
          <p14:tracePt t="7573" x="2890838" y="2890838"/>
          <p14:tracePt t="7590" x="2854325" y="2916238"/>
          <p14:tracePt t="7607" x="2828925" y="2928938"/>
          <p14:tracePt t="7623" x="2803525" y="2952750"/>
          <p14:tracePt t="7640" x="2803525" y="2965450"/>
          <p14:tracePt t="8108" x="2790825" y="2965450"/>
          <p14:tracePt t="8131" x="2778125" y="2978150"/>
          <p14:tracePt t="8139" x="2767013" y="2978150"/>
          <p14:tracePt t="8146" x="2754313" y="2978150"/>
          <p14:tracePt t="8157" x="2728913" y="2978150"/>
          <p14:tracePt t="8174" x="2667000" y="2990850"/>
          <p14:tracePt t="8190" x="2554288" y="2990850"/>
          <p14:tracePt t="8207" x="2378075" y="2990850"/>
          <p14:tracePt t="8208" x="2278063" y="2990850"/>
          <p14:tracePt t="8224" x="2090738" y="2952750"/>
          <p14:tracePt t="8240" x="1865313" y="2916238"/>
          <p14:tracePt t="8256" x="1665288" y="2865438"/>
          <p14:tracePt t="8273" x="1514475" y="2840038"/>
          <p14:tracePt t="8290" x="1376363" y="2816225"/>
          <p14:tracePt t="8292" x="1301750" y="2790825"/>
          <p14:tracePt t="8307" x="1263650" y="2790825"/>
          <p14:tracePt t="8308" x="1214438" y="2765425"/>
          <p14:tracePt t="8323" x="1139825" y="2765425"/>
          <p14:tracePt t="8340" x="1089025" y="2765425"/>
          <p14:tracePt t="8356" x="1050925" y="2765425"/>
          <p14:tracePt t="8374" x="1027113" y="2765425"/>
          <p14:tracePt t="8859" x="1027113" y="2778125"/>
          <p14:tracePt t="8867" x="1027113" y="2790825"/>
          <p14:tracePt t="8874" x="1027113" y="2803525"/>
          <p14:tracePt t="8890" x="1038225" y="2852738"/>
          <p14:tracePt t="8907" x="1063625" y="2890838"/>
          <p14:tracePt t="8923" x="1101725" y="2928938"/>
          <p14:tracePt t="8940" x="1127125" y="2978150"/>
          <p14:tracePt t="8956" x="1176338" y="3041650"/>
          <p14:tracePt t="8974" x="1214438" y="3116263"/>
          <p14:tracePt t="8990" x="1239838" y="3154363"/>
          <p14:tracePt t="9006" x="1252538" y="3190875"/>
          <p14:tracePt t="9618" x="1252538" y="3203575"/>
          <p14:tracePt t="9634" x="1252538" y="3216275"/>
          <p14:tracePt t="9641" x="1263650" y="3216275"/>
          <p14:tracePt t="9648" x="1276350" y="3228975"/>
          <p14:tracePt t="9656" x="1289050" y="3241675"/>
          <p14:tracePt t="9674" x="1327150" y="3278188"/>
          <p14:tracePt t="9690" x="1352550" y="3303588"/>
          <p14:tracePt t="9707" x="1389063" y="3367088"/>
          <p14:tracePt t="9723" x="1401763" y="3416300"/>
          <p14:tracePt t="9740" x="1452563" y="3479800"/>
          <p14:tracePt t="9757" x="1465263" y="3490913"/>
          <p14:tracePt t="9773" x="1476375" y="3516313"/>
          <p14:tracePt t="9790" x="1476375" y="3541713"/>
          <p14:tracePt t="9806" x="1489075" y="3554413"/>
          <p14:tracePt t="9823" x="1489075" y="3567113"/>
          <p14:tracePt t="11089" x="1489075" y="3554413"/>
          <p14:tracePt t="11096" x="1476375" y="3541713"/>
          <p14:tracePt t="11107" x="1465263" y="3529013"/>
          <p14:tracePt t="11124" x="1389063" y="3479800"/>
          <p14:tracePt t="11140" x="1289050" y="3390900"/>
          <p14:tracePt t="11141" x="1214438" y="3316288"/>
          <p14:tracePt t="11157" x="1063625" y="3203575"/>
          <p14:tracePt t="11173" x="901700" y="3078163"/>
          <p14:tracePt t="11190" x="814388" y="2990850"/>
          <p14:tracePt t="11207" x="763588" y="2928938"/>
          <p14:tracePt t="11224" x="725488" y="2890838"/>
          <p14:tracePt t="11240" x="725488" y="2865438"/>
          <p14:tracePt t="11241" x="712788" y="2852738"/>
          <p14:tracePt t="11257" x="712788" y="2840038"/>
          <p14:tracePt t="11258" x="712788" y="2828925"/>
          <p14:tracePt t="11274" x="712788" y="2790825"/>
          <p14:tracePt t="11290" x="725488" y="2778125"/>
          <p14:tracePt t="11307" x="738188" y="2752725"/>
          <p14:tracePt t="11323" x="763588" y="2740025"/>
          <p14:tracePt t="11341" x="788988" y="2728913"/>
          <p14:tracePt t="11357" x="801688" y="2728913"/>
          <p14:tracePt t="11373" x="814388" y="2728913"/>
          <p14:tracePt t="11390" x="838200" y="2728913"/>
          <p14:tracePt t="11407" x="838200" y="2716213"/>
          <p14:tracePt t="11424" x="850900" y="2716213"/>
          <p14:tracePt t="11448" x="863600" y="2716213"/>
          <p14:tracePt t="11471" x="876300" y="2716213"/>
          <p14:tracePt t="11479" x="889000" y="2716213"/>
          <p14:tracePt t="11490" x="901700" y="2716213"/>
          <p14:tracePt t="11507" x="938213" y="2716213"/>
          <p14:tracePt t="11524" x="1001713" y="2728913"/>
          <p14:tracePt t="11525" x="1038225" y="2728913"/>
          <p14:tracePt t="11541" x="1101725" y="2740025"/>
          <p14:tracePt t="11557" x="1189038" y="2765425"/>
          <p14:tracePt t="11573" x="1252538" y="2765425"/>
          <p14:tracePt t="11590" x="1301750" y="2778125"/>
          <p14:tracePt t="11606" x="1327150" y="2790825"/>
          <p14:tracePt t="11624" x="1352550" y="2790825"/>
          <p14:tracePt t="11954" x="1363663" y="2790825"/>
          <p14:tracePt t="11962" x="1376363" y="2790825"/>
          <p14:tracePt t="11973" x="1389063" y="2790825"/>
          <p14:tracePt t="11990" x="1439863" y="2790825"/>
          <p14:tracePt t="12007" x="1527175" y="2790825"/>
          <p14:tracePt t="12008" x="1565275" y="2816225"/>
          <p14:tracePt t="12023" x="1727200" y="2852738"/>
          <p14:tracePt t="12040" x="1903413" y="2903538"/>
          <p14:tracePt t="12057" x="2052638" y="2965450"/>
          <p14:tracePt t="12074" x="2127250" y="3003550"/>
          <p14:tracePt t="12090" x="2203450" y="3041650"/>
          <p14:tracePt t="12107" x="2290763" y="3078163"/>
          <p14:tracePt t="12123" x="2316163" y="3103563"/>
          <p14:tracePt t="12140" x="2328863" y="3103563"/>
          <p14:tracePt t="12743" x="2352675" y="3103563"/>
          <p14:tracePt t="12751" x="2378075" y="3103563"/>
          <p14:tracePt t="12758" x="2416175" y="3103563"/>
          <p14:tracePt t="12774" x="2490788" y="3116263"/>
          <p14:tracePt t="12790" x="2603500" y="3128963"/>
          <p14:tracePt t="12806" x="2728913" y="3154363"/>
          <p14:tracePt t="12824" x="2890838" y="3190875"/>
          <p14:tracePt t="12840" x="3016250" y="3216275"/>
          <p14:tracePt t="12857" x="3167063" y="3254375"/>
          <p14:tracePt t="12873" x="3241675" y="3267075"/>
          <p14:tracePt t="12890" x="3292475" y="3278188"/>
          <p14:tracePt t="12907" x="3328988" y="3278188"/>
          <p14:tracePt t="13356" x="3354388" y="3278188"/>
          <p14:tracePt t="13364" x="3367088" y="3278188"/>
          <p14:tracePt t="13374" x="3379788" y="3278188"/>
          <p14:tracePt t="13390" x="3441700" y="3278188"/>
          <p14:tracePt t="13407" x="3517900" y="3278188"/>
          <p14:tracePt t="13423" x="3592513" y="3278188"/>
          <p14:tracePt t="13440" x="3717925" y="3303588"/>
          <p14:tracePt t="13456" x="3817938" y="3316288"/>
          <p14:tracePt t="13473" x="3879850" y="3328988"/>
          <p14:tracePt t="13490" x="3943350" y="3341688"/>
          <p14:tracePt t="13506" x="3979863" y="3354388"/>
          <p14:tracePt t="13523" x="4017963" y="3354388"/>
          <p14:tracePt t="13540" x="4056063" y="3378200"/>
          <p14:tracePt t="19508" x="4043363" y="3378200"/>
          <p14:tracePt t="19514" x="4017963" y="3390900"/>
          <p14:tracePt t="19523" x="3979863" y="3403600"/>
          <p14:tracePt t="19541" x="3879850" y="3429000"/>
          <p14:tracePt t="19557" x="3756025" y="3467100"/>
          <p14:tracePt t="19573" x="3567113" y="3490913"/>
          <p14:tracePt t="19590" x="3354388" y="3529013"/>
          <p14:tracePt t="19591" x="3205163" y="3541713"/>
          <p14:tracePt t="19607" x="2941638" y="3579813"/>
          <p14:tracePt t="19624" x="2641600" y="3590925"/>
          <p14:tracePt t="19640" x="2352675" y="3603625"/>
          <p14:tracePt t="19657" x="2127250" y="3616325"/>
          <p14:tracePt t="19673" x="1939925" y="3616325"/>
          <p14:tracePt t="19690" x="1765300" y="3629025"/>
          <p14:tracePt t="19691" x="1701800" y="3641725"/>
          <p14:tracePt t="19707" x="1577975" y="3641725"/>
          <p14:tracePt t="19723" x="1501775" y="3654425"/>
          <p14:tracePt t="19740" x="1427163" y="3667125"/>
          <p14:tracePt t="19757" x="1327150" y="3679825"/>
          <p14:tracePt t="19774" x="1263650" y="3692525"/>
          <p14:tracePt t="19790" x="1227138" y="3703638"/>
          <p14:tracePt t="19791" x="1201738" y="3703638"/>
          <p14:tracePt t="19807" x="1163638" y="3716338"/>
          <p14:tracePt t="19824" x="1139825" y="3716338"/>
          <p14:tracePt t="19840" x="1127125" y="3716338"/>
          <p14:tracePt t="26410" x="1139825" y="3716338"/>
          <p14:tracePt t="26417" x="1150938" y="3716338"/>
          <p14:tracePt t="26425" x="1176338" y="3729038"/>
          <p14:tracePt t="26441" x="1263650" y="3729038"/>
          <p14:tracePt t="26457" x="1401763" y="3729038"/>
          <p14:tracePt t="26474" x="1665288" y="3729038"/>
          <p14:tracePt t="26490" x="1952625" y="3741738"/>
          <p14:tracePt t="26507" x="2265363" y="3741738"/>
          <p14:tracePt t="26524" x="2728913" y="3754438"/>
          <p14:tracePt t="26540" x="2979738" y="3767138"/>
          <p14:tracePt t="26557" x="3167063" y="3779838"/>
          <p14:tracePt t="26574" x="3317875" y="3792538"/>
          <p14:tracePt t="26590" x="3441700" y="3803650"/>
          <p14:tracePt t="26607" x="3517900" y="3829050"/>
          <p14:tracePt t="26608" x="3554413" y="3829050"/>
          <p14:tracePt t="26624" x="3617913" y="3829050"/>
          <p14:tracePt t="26640" x="3643313" y="3854450"/>
          <p14:tracePt t="26657" x="3679825" y="3867150"/>
          <p14:tracePt t="26673" x="3705225" y="3867150"/>
          <p14:tracePt t="26690" x="3705225" y="3879850"/>
          <p14:tracePt t="26707" x="3730625" y="3879850"/>
          <p14:tracePt t="28570" x="3743325" y="3879850"/>
          <p14:tracePt t="28577" x="3767138" y="3879850"/>
          <p14:tracePt t="28586" x="3792538" y="3879850"/>
          <p14:tracePt t="28592" x="3830638" y="3854450"/>
          <p14:tracePt t="28607" x="3892550" y="3841750"/>
          <p14:tracePt t="28624" x="4068763" y="3816350"/>
          <p14:tracePt t="28640" x="4230688" y="3779838"/>
          <p14:tracePt t="28657" x="4330700" y="3754438"/>
          <p14:tracePt t="28673" x="4430713" y="3741738"/>
          <p14:tracePt t="28691" x="4468813" y="3741738"/>
          <p14:tracePt t="28692" x="4481513" y="3729038"/>
          <p14:tracePt t="28707" x="4506913" y="3729038"/>
          <p14:tracePt t="28723" x="4518025" y="3729038"/>
          <p14:tracePt t="28754" x="4494213" y="3729038"/>
          <p14:tracePt t="28761" x="4456113" y="3729038"/>
          <p14:tracePt t="28774" x="4418013" y="3741738"/>
          <p14:tracePt t="28790" x="4305300" y="3767138"/>
          <p14:tracePt t="28792" x="4256088" y="3792538"/>
          <p14:tracePt t="28807" x="4105275" y="3841750"/>
          <p14:tracePt t="28823" x="3968750" y="3905250"/>
          <p14:tracePt t="28841" x="3879850" y="3929063"/>
          <p14:tracePt t="28857" x="3817938" y="3954463"/>
          <p14:tracePt t="28873" x="3779838" y="3967163"/>
          <p14:tracePt t="28891" x="3756025" y="3979863"/>
          <p14:tracePt t="29628" x="3743325" y="3979863"/>
          <p14:tracePt t="29634" x="3730625" y="3979863"/>
          <p14:tracePt t="29642" x="3705225" y="3979863"/>
          <p14:tracePt t="29657" x="3679825" y="3967163"/>
          <p14:tracePt t="29658" x="3643313" y="3967163"/>
          <p14:tracePt t="29674" x="3517900" y="3967163"/>
          <p14:tracePt t="29690" x="3317875" y="3941763"/>
          <p14:tracePt t="29707" x="3154363" y="3941763"/>
          <p14:tracePt t="29724" x="3016250" y="3941763"/>
          <p14:tracePt t="29740" x="2903538" y="3941763"/>
          <p14:tracePt t="29757" x="2803525" y="3941763"/>
          <p14:tracePt t="29773" x="2767013" y="3941763"/>
          <p14:tracePt t="29791" x="2741613" y="3941763"/>
          <p14:tracePt t="29880" x="2754313" y="3941763"/>
          <p14:tracePt t="29888" x="2778125" y="3941763"/>
          <p14:tracePt t="29895" x="2841625" y="3941763"/>
          <p14:tracePt t="29907" x="2890838" y="3941763"/>
          <p14:tracePt t="29924" x="3103563" y="3941763"/>
          <p14:tracePt t="29926" x="3216275" y="3941763"/>
          <p14:tracePt t="29940" x="3328988" y="3954463"/>
          <p14:tracePt t="29941" x="3429000" y="3954463"/>
          <p14:tracePt t="29957" x="3643313" y="3967163"/>
          <p14:tracePt t="29974" x="3805238" y="3979863"/>
          <p14:tracePt t="29990" x="3930650" y="3992563"/>
          <p14:tracePt t="30007" x="4005263" y="4005263"/>
          <p14:tracePt t="30024" x="4056063" y="4017963"/>
          <p14:tracePt t="30041" x="4081463" y="4017963"/>
          <p14:tracePt t="33174" x="4068763" y="4017963"/>
          <p14:tracePt t="33182" x="4030663" y="4017963"/>
          <p14:tracePt t="33190" x="3979863" y="4017963"/>
          <p14:tracePt t="33207" x="3843338" y="4029075"/>
          <p14:tracePt t="33223" x="3630613" y="4079875"/>
          <p14:tracePt t="33240" x="3441700" y="4154488"/>
          <p14:tracePt t="33257" x="3292475" y="4217988"/>
          <p14:tracePt t="33274" x="3154363" y="4279900"/>
          <p14:tracePt t="33290" x="3092450" y="4305300"/>
          <p14:tracePt t="33307" x="3067050" y="4318000"/>
          <p14:tracePt t="33324" x="3041650" y="4330700"/>
          <p14:tracePt t="33341" x="3028950" y="4330700"/>
          <p14:tracePt t="33381" x="3041650" y="4330700"/>
          <p14:tracePt t="33388" x="3054350" y="4330700"/>
          <p14:tracePt t="33396" x="3079750" y="4341813"/>
          <p14:tracePt t="33407" x="3103563" y="4341813"/>
          <p14:tracePt t="33424" x="3179763" y="4354513"/>
          <p14:tracePt t="33440" x="3305175" y="4367213"/>
          <p14:tracePt t="33442" x="3379788" y="4392613"/>
          <p14:tracePt t="33457" x="3505200" y="4405313"/>
          <p14:tracePt t="33474" x="3579813" y="4443413"/>
          <p14:tracePt t="33490" x="3643313" y="4467225"/>
          <p14:tracePt t="33507" x="3667125" y="4479925"/>
          <p14:tracePt t="33524" x="3717925" y="4505325"/>
          <p14:tracePt t="33541" x="3730625" y="4518025"/>
          <p14:tracePt t="33557" x="3743325" y="4530725"/>
          <p14:tracePt t="34568" x="3756025" y="4530725"/>
          <p14:tracePt t="34575" x="3767138" y="4530725"/>
          <p14:tracePt t="34584" x="3779838" y="4518025"/>
          <p14:tracePt t="34591" x="3805238" y="4505325"/>
          <p14:tracePt t="34607" x="3892550" y="4467225"/>
          <p14:tracePt t="34624" x="4030663" y="4405313"/>
          <p14:tracePt t="34640" x="4192588" y="4341813"/>
          <p14:tracePt t="34657" x="4368800" y="4305300"/>
          <p14:tracePt t="34674" x="4530725" y="4267200"/>
          <p14:tracePt t="34691" x="4706938" y="4254500"/>
          <p14:tracePt t="34707" x="4781550" y="4254500"/>
          <p14:tracePt t="34724" x="4819650" y="4254500"/>
          <p14:tracePt t="34740" x="4843463" y="4241800"/>
          <p14:tracePt t="34758" x="4856163" y="4241800"/>
          <p14:tracePt t="35871" x="4856163" y="4230688"/>
          <p14:tracePt t="35886" x="4881563" y="4217988"/>
          <p14:tracePt t="35893" x="4894263" y="4179888"/>
          <p14:tracePt t="35901" x="4919663" y="4167188"/>
          <p14:tracePt t="35908" x="4945063" y="4129088"/>
          <p14:tracePt t="35924" x="5032375" y="4041775"/>
          <p14:tracePt t="35940" x="5132388" y="3954463"/>
          <p14:tracePt t="35957" x="5245100" y="3854450"/>
          <p14:tracePt t="35974" x="5370513" y="3792538"/>
          <p14:tracePt t="35990" x="5445125" y="3741738"/>
          <p14:tracePt t="36007" x="5507038" y="3703638"/>
          <p14:tracePt t="36008" x="5519738" y="3703638"/>
          <p14:tracePt t="36024" x="5532438" y="3692525"/>
          <p14:tracePt t="36041" x="5545138" y="3692525"/>
          <p14:tracePt t="36057" x="5545138" y="3679825"/>
          <p14:tracePt t="36077" x="5519738" y="3679825"/>
          <p14:tracePt t="36091" x="5495925" y="3679825"/>
          <p14:tracePt t="36107" x="5432425" y="3679825"/>
          <p14:tracePt t="36108" x="5394325" y="3679825"/>
          <p14:tracePt t="36123" x="5345113" y="3679825"/>
          <p14:tracePt t="36124" x="5307013" y="3679825"/>
          <p14:tracePt t="36141" x="5207000" y="3716338"/>
          <p14:tracePt t="36157" x="5132388" y="3716338"/>
          <p14:tracePt t="36174" x="5094288" y="3729038"/>
          <p14:tracePt t="36190" x="5057775" y="3741738"/>
          <p14:tracePt t="36207" x="5032375" y="3741738"/>
          <p14:tracePt t="36224" x="5019675" y="3741738"/>
          <p14:tracePt t="36529" x="5045075" y="3729038"/>
          <p14:tracePt t="36537" x="5057775" y="3703638"/>
          <p14:tracePt t="36544" x="5081588" y="3692525"/>
          <p14:tracePt t="36557" x="5106988" y="3654425"/>
          <p14:tracePt t="36574" x="5207000" y="3590925"/>
          <p14:tracePt t="36575" x="5270500" y="3554413"/>
          <p14:tracePt t="36591" x="5432425" y="3467100"/>
          <p14:tracePt t="36607" x="5583238" y="3403600"/>
          <p14:tracePt t="36624" x="5695950" y="3378200"/>
          <p14:tracePt t="36641" x="5770563" y="3341688"/>
          <p14:tracePt t="36657" x="5832475" y="3328988"/>
          <p14:tracePt t="36674" x="5895975" y="3316288"/>
          <p14:tracePt t="36691" x="5908675" y="3316288"/>
          <p14:tracePt t="36707" x="5921375" y="3316288"/>
          <p14:tracePt t="36737" x="5932488" y="3316288"/>
          <p14:tracePt t="36843" x="5908675" y="3316288"/>
          <p14:tracePt t="36851" x="5895975" y="3316288"/>
          <p14:tracePt t="36858" x="5870575" y="3341688"/>
          <p14:tracePt t="36874" x="5770563" y="3378200"/>
          <p14:tracePt t="36891" x="5670550" y="3441700"/>
          <p14:tracePt t="36907" x="5595938" y="3467100"/>
          <p14:tracePt t="36924" x="5532438" y="3490913"/>
          <p14:tracePt t="36940" x="5495925" y="3529013"/>
          <p14:tracePt t="36957" x="5445125" y="3541713"/>
          <p14:tracePt t="36958" x="5419725" y="3554413"/>
          <p14:tracePt t="36974" x="5383213" y="3567113"/>
          <p14:tracePt t="36990" x="5357813" y="3579813"/>
          <p14:tracePt t="37007" x="5332413" y="3590925"/>
          <p14:tracePt t="37024" x="5319713" y="3603625"/>
          <p14:tracePt t="37357" x="5345113" y="3603625"/>
          <p14:tracePt t="37364" x="5357813" y="3603625"/>
          <p14:tracePt t="37374" x="5383213" y="3603625"/>
          <p14:tracePt t="37391" x="5432425" y="3603625"/>
          <p14:tracePt t="37407" x="5507038" y="3603625"/>
          <p14:tracePt t="37424" x="5607050" y="3603625"/>
          <p14:tracePt t="37441" x="5695950" y="3603625"/>
          <p14:tracePt t="37441" x="5757863" y="3603625"/>
          <p14:tracePt t="37457" x="5832475" y="3603625"/>
          <p14:tracePt t="37474" x="5883275" y="3629025"/>
          <p14:tracePt t="37490" x="5932488" y="3654425"/>
          <p14:tracePt t="37507" x="5957888" y="3679825"/>
          <p14:tracePt t="37524" x="5983288" y="3692525"/>
          <p14:tracePt t="37541" x="5995988" y="3703638"/>
          <p14:tracePt t="37557" x="6008688" y="3703638"/>
          <p14:tracePt t="44067" x="6008688" y="3716338"/>
          <p14:tracePt t="44098" x="6034088" y="3716338"/>
          <p14:tracePt t="44106" x="6057900" y="3716338"/>
          <p14:tracePt t="44114" x="6083300" y="3729038"/>
          <p14:tracePt t="44124" x="6121400" y="3729038"/>
          <p14:tracePt t="44141" x="6221413" y="3729038"/>
          <p14:tracePt t="44157" x="6408738" y="3729038"/>
          <p14:tracePt t="44175" x="6721475" y="3729038"/>
          <p14:tracePt t="44190" x="6946900" y="3729038"/>
          <p14:tracePt t="44207" x="7146925" y="3729038"/>
          <p14:tracePt t="44224" x="7285038" y="3729038"/>
          <p14:tracePt t="44241" x="7372350" y="3729038"/>
          <p14:tracePt t="44257" x="7423150" y="3716338"/>
          <p14:tracePt t="44274" x="7459663" y="3716338"/>
          <p14:tracePt t="44290" x="7472363" y="3716338"/>
          <p14:tracePt t="44336" x="7448550" y="3716338"/>
          <p14:tracePt t="44343" x="7423150" y="3716338"/>
          <p14:tracePt t="44351" x="7385050" y="3716338"/>
          <p14:tracePt t="44358" x="7348538" y="3716338"/>
          <p14:tracePt t="44374" x="7210425" y="3716338"/>
          <p14:tracePt t="44390" x="6997700" y="3703638"/>
          <p14:tracePt t="44407" x="6746875" y="3667125"/>
          <p14:tracePt t="44424" x="6508750" y="3629025"/>
          <p14:tracePt t="44441" x="6308725" y="3590925"/>
          <p14:tracePt t="44442" x="6234113" y="3579813"/>
          <p14:tracePt t="44457" x="6157913" y="3554413"/>
          <p14:tracePt t="44458" x="6096000" y="3529013"/>
          <p14:tracePt t="44474" x="5983288" y="3490913"/>
          <p14:tracePt t="44490" x="5895975" y="3454400"/>
          <p14:tracePt t="44507" x="5845175" y="3416300"/>
          <p14:tracePt t="44524" x="5821363" y="3390900"/>
          <p14:tracePt t="44541" x="5795963" y="3367088"/>
          <p14:tracePt t="44557" x="5783263" y="3354388"/>
          <p14:tracePt t="44574" x="5783263" y="3341688"/>
          <p14:tracePt t="44591" x="5783263" y="3316288"/>
          <p14:tracePt t="44607" x="5783263" y="3303588"/>
          <p14:tracePt t="44624" x="5783263" y="3290888"/>
          <p14:tracePt t="46419" x="5808663" y="3290888"/>
          <p14:tracePt t="46427" x="5821363" y="3290888"/>
          <p14:tracePt t="46435" x="5845175" y="3278188"/>
          <p14:tracePt t="46442" x="5895975" y="3267075"/>
          <p14:tracePt t="46458" x="6008688" y="3254375"/>
          <p14:tracePt t="46474" x="6196013" y="3216275"/>
          <p14:tracePt t="46490" x="6446838" y="3216275"/>
          <p14:tracePt t="46507" x="6696075" y="3216275"/>
          <p14:tracePt t="46524" x="6972300" y="3216275"/>
          <p14:tracePt t="46541" x="7210425" y="3216275"/>
          <p14:tracePt t="46541" x="7310438" y="3228975"/>
          <p14:tracePt t="46557" x="7485063" y="3241675"/>
          <p14:tracePt t="46574" x="7610475" y="3267075"/>
          <p14:tracePt t="46590" x="7710488" y="3290888"/>
          <p14:tracePt t="46607" x="7785100" y="3303588"/>
          <p14:tracePt t="46624" x="7823200" y="3303588"/>
          <p14:tracePt t="46640" x="7861300" y="3328988"/>
          <p14:tracePt t="46933" x="7874000" y="3328988"/>
          <p14:tracePt t="46940" x="7886700" y="3328988"/>
          <p14:tracePt t="46948" x="7897813" y="3328988"/>
          <p14:tracePt t="46957" x="7923213" y="3328988"/>
          <p14:tracePt t="46974" x="7999413" y="3328988"/>
          <p14:tracePt t="46991" x="8123238" y="3328988"/>
          <p14:tracePt t="47007" x="8324850" y="3328988"/>
          <p14:tracePt t="47009" x="8448675" y="3328988"/>
          <p14:tracePt t="47024" x="8612188" y="3341688"/>
          <p14:tracePt t="47040" x="8786813" y="3367088"/>
          <p14:tracePt t="47057" x="8899525" y="3378200"/>
          <p14:tracePt t="47074" x="8986838" y="3390900"/>
          <p14:tracePt t="47091" x="9037638" y="3403600"/>
          <p14:tracePt t="47107" x="9075738" y="3403600"/>
          <p14:tracePt t="47392" x="9037638" y="3403600"/>
          <p14:tracePt t="47400" x="8999538" y="3403600"/>
          <p14:tracePt t="47408" x="8975725" y="3403600"/>
          <p14:tracePt t="47424" x="8863013" y="3390900"/>
          <p14:tracePt t="47441" x="8724900" y="3390900"/>
          <p14:tracePt t="47457" x="8537575" y="3390900"/>
          <p14:tracePt t="47474" x="8335963" y="3390900"/>
          <p14:tracePt t="47491" x="8010525" y="3390900"/>
          <p14:tracePt t="47508" x="7848600" y="3429000"/>
          <p14:tracePt t="47524" x="7685088" y="3467100"/>
          <p14:tracePt t="47540" x="7572375" y="3516313"/>
          <p14:tracePt t="47557" x="7485063" y="3567113"/>
          <p14:tracePt t="47574" x="7397750" y="3616325"/>
          <p14:tracePt t="47590" x="7348538" y="3654425"/>
          <p14:tracePt t="47591" x="7323138" y="3679825"/>
          <p14:tracePt t="47607" x="7272338" y="3716338"/>
          <p14:tracePt t="47624" x="7259638" y="3741738"/>
          <p14:tracePt t="47641" x="7235825" y="3779838"/>
          <p14:tracePt t="47657" x="7223125" y="3803650"/>
          <p14:tracePt t="48059" x="7223125" y="3792538"/>
          <p14:tracePt t="48067" x="7235825" y="3779838"/>
          <p14:tracePt t="48074" x="7285038" y="3779838"/>
          <p14:tracePt t="48091" x="7435850" y="3754438"/>
          <p14:tracePt t="48107" x="7673975" y="3741738"/>
          <p14:tracePt t="48124" x="7874000" y="3741738"/>
          <p14:tracePt t="48141" x="8010525" y="3741738"/>
          <p14:tracePt t="48157" x="8110538" y="3741738"/>
          <p14:tracePt t="48158" x="8174038" y="3767138"/>
          <p14:tracePt t="48174" x="8199438" y="3779838"/>
          <p14:tracePt t="48175" x="8212138" y="3792538"/>
          <p14:tracePt t="48190" x="8248650" y="3816350"/>
          <p14:tracePt t="48207" x="8261350" y="3829050"/>
          <p14:tracePt t="48511" x="8248650" y="3829050"/>
          <p14:tracePt t="48519" x="8235950" y="3829050"/>
          <p14:tracePt t="48526" x="8223250" y="3829050"/>
          <p14:tracePt t="48541" x="8186738" y="3829050"/>
          <p14:tracePt t="48541" x="8148638" y="3829050"/>
          <p14:tracePt t="48557" x="8074025" y="3816350"/>
          <p14:tracePt t="48574" x="7961313" y="3803650"/>
          <p14:tracePt t="48590" x="7797800" y="3792538"/>
          <p14:tracePt t="48607" x="7597775" y="3779838"/>
          <p14:tracePt t="48624" x="7397750" y="3754438"/>
          <p14:tracePt t="48625" x="7272338" y="3741738"/>
          <p14:tracePt t="48641" x="7059613" y="3716338"/>
          <p14:tracePt t="48658" x="6859588" y="3703638"/>
          <p14:tracePt t="48674" x="6634163" y="3692525"/>
          <p14:tracePt t="48691" x="6472238" y="3692525"/>
          <p14:tracePt t="48707" x="6346825" y="3692525"/>
          <p14:tracePt t="48725" x="6221413" y="3692525"/>
          <p14:tracePt t="48741" x="6157913" y="3692525"/>
          <p14:tracePt t="48757" x="6121400" y="3703638"/>
          <p14:tracePt t="49269" x="6096000" y="3703638"/>
          <p14:tracePt t="49277" x="6083300" y="3703638"/>
          <p14:tracePt t="49285" x="6057900" y="3703638"/>
          <p14:tracePt t="49291" x="6021388" y="3703638"/>
          <p14:tracePt t="49308" x="5945188" y="3703638"/>
          <p14:tracePt t="49324" x="5857875" y="3716338"/>
          <p14:tracePt t="49341" x="5708650" y="3729038"/>
          <p14:tracePt t="49357" x="5570538" y="3754438"/>
          <p14:tracePt t="49374" x="5445125" y="3767138"/>
          <p14:tracePt t="49391" x="5357813" y="3792538"/>
          <p14:tracePt t="49391" x="5319713" y="3792538"/>
          <p14:tracePt t="49407" x="5270500" y="3803650"/>
          <p14:tracePt t="49424" x="5232400" y="3803650"/>
          <p14:tracePt t="49440" x="5181600" y="3816350"/>
          <p14:tracePt t="49457" x="5170488" y="3829050"/>
          <p14:tracePt t="49474" x="5145088" y="3829050"/>
          <p14:tracePt t="49475" x="5119688" y="3854450"/>
          <p14:tracePt t="49491" x="5106988" y="3867150"/>
          <p14:tracePt t="49507" x="5081588" y="3867150"/>
          <p14:tracePt t="49524" x="5057775" y="3892550"/>
          <p14:tracePt t="49552" x="5045075" y="3892550"/>
          <p14:tracePt t="49867" x="5045075" y="3879850"/>
          <p14:tracePt t="49874" x="5057775" y="3867150"/>
          <p14:tracePt t="49890" x="5068888" y="3854450"/>
          <p14:tracePt t="49897" x="5081588" y="3841750"/>
          <p14:tracePt t="49907" x="5106988" y="3829050"/>
          <p14:tracePt t="49924" x="5157788" y="3803650"/>
          <p14:tracePt t="49940" x="5219700" y="3779838"/>
          <p14:tracePt t="49957" x="5319713" y="3741738"/>
          <p14:tracePt t="49958" x="5357813" y="3729038"/>
          <p14:tracePt t="49974" x="5419725" y="3716338"/>
          <p14:tracePt t="49975" x="5483225" y="3692525"/>
          <p14:tracePt t="49990" x="5632450" y="3654425"/>
          <p14:tracePt t="50007" x="5745163" y="3603625"/>
          <p14:tracePt t="50024" x="5857875" y="3579813"/>
          <p14:tracePt t="50041" x="5908675" y="3567113"/>
          <p14:tracePt t="50042" x="5921375" y="3554413"/>
          <p14:tracePt t="50057" x="5945188" y="3554413"/>
          <p14:tracePt t="50403" x="5932488" y="3554413"/>
          <p14:tracePt t="50410" x="5921375" y="3554413"/>
          <p14:tracePt t="50418" x="5908675" y="3554413"/>
          <p14:tracePt t="50426" x="5883275" y="3554413"/>
          <p14:tracePt t="50441" x="5808663" y="3554413"/>
          <p14:tracePt t="50457" x="5670550" y="3554413"/>
          <p14:tracePt t="50474" x="5457825" y="3554413"/>
          <p14:tracePt t="50491" x="5257800" y="3554413"/>
          <p14:tracePt t="50507" x="5019675" y="3554413"/>
          <p14:tracePt t="50524" x="4819650" y="3554413"/>
          <p14:tracePt t="50541" x="4581525" y="3554413"/>
          <p14:tracePt t="50557" x="4506913" y="3554413"/>
          <p14:tracePt t="50574" x="4430713" y="3554413"/>
          <p14:tracePt t="50591" x="4368800" y="3554413"/>
          <p14:tracePt t="50609" x="4356100" y="3554413"/>
          <p14:tracePt t="52724" x="4368800" y="3554413"/>
          <p14:tracePt t="52732" x="4394200" y="3541713"/>
          <p14:tracePt t="52740" x="4418013" y="3529013"/>
          <p14:tracePt t="52757" x="4481513" y="3503613"/>
          <p14:tracePt t="52774" x="4594225" y="3479800"/>
          <p14:tracePt t="52791" x="4719638" y="3441700"/>
          <p14:tracePt t="52807" x="4868863" y="3390900"/>
          <p14:tracePt t="52808" x="4919663" y="3390900"/>
          <p14:tracePt t="52824" x="5006975" y="3378200"/>
          <p14:tracePt t="52841" x="5068888" y="3367088"/>
          <p14:tracePt t="52857" x="5094288" y="3354388"/>
          <p14:tracePt t="52874" x="5106988" y="3354388"/>
          <p14:tracePt t="52891" x="5119688" y="3354388"/>
          <p14:tracePt t="52923" x="5094288" y="3354388"/>
          <p14:tracePt t="52930" x="5057775" y="3354388"/>
          <p14:tracePt t="52942" x="5006975" y="3354388"/>
          <p14:tracePt t="52957" x="4868863" y="3354388"/>
          <p14:tracePt t="52974" x="4630738" y="3354388"/>
          <p14:tracePt t="52991" x="4343400" y="3367088"/>
          <p14:tracePt t="52992" x="4192588" y="3378200"/>
          <p14:tracePt t="53007" x="3905250" y="3416300"/>
          <p14:tracePt t="53024" x="3643313" y="3454400"/>
          <p14:tracePt t="53041" x="3429000" y="3490913"/>
          <p14:tracePt t="53057" x="3292475" y="3490913"/>
          <p14:tracePt t="53074" x="3241675" y="3503613"/>
          <p14:tracePt t="53091" x="3228975" y="3503613"/>
          <p14:tracePt t="53452" x="3216275" y="3516313"/>
          <p14:tracePt t="53459" x="3216275" y="3529013"/>
          <p14:tracePt t="53467" x="3205163" y="3529013"/>
          <p14:tracePt t="53475" x="3192463" y="3541713"/>
          <p14:tracePt t="53491" x="3141663" y="3541713"/>
          <p14:tracePt t="53507" x="3016250" y="3567113"/>
          <p14:tracePt t="53524" x="2841625" y="3579813"/>
          <p14:tracePt t="53541" x="2628900" y="3579813"/>
          <p14:tracePt t="53557" x="2390775" y="3579813"/>
          <p14:tracePt t="53574" x="2078038" y="3579813"/>
          <p14:tracePt t="53590" x="1927225" y="3567113"/>
          <p14:tracePt t="53607" x="1801813" y="3541713"/>
          <p14:tracePt t="53624" x="1689100" y="3541713"/>
          <p14:tracePt t="53641" x="1614488" y="3529013"/>
          <p14:tracePt t="53657" x="1539875" y="3529013"/>
          <p14:tracePt t="53658" x="1501775" y="3529013"/>
          <p14:tracePt t="53675" x="1465263" y="3529013"/>
          <p14:tracePt t="53691" x="1427163" y="3529013"/>
          <p14:tracePt t="53707" x="1414463" y="3529013"/>
          <p14:tracePt t="53724" x="1401763" y="3529013"/>
          <p14:tracePt t="54095" x="1414463" y="3529013"/>
          <p14:tracePt t="54103" x="1427163" y="3529013"/>
          <p14:tracePt t="54110" x="1452563" y="3529013"/>
          <p14:tracePt t="54124" x="1476375" y="3529013"/>
          <p14:tracePt t="54141" x="1601788" y="3541713"/>
          <p14:tracePt t="54157" x="1752600" y="3567113"/>
          <p14:tracePt t="54174" x="1927225" y="3616325"/>
          <p14:tracePt t="54191" x="2116138" y="3654425"/>
          <p14:tracePt t="54207" x="2303463" y="3729038"/>
          <p14:tracePt t="54224" x="2490788" y="3816350"/>
          <p14:tracePt t="54225" x="2565400" y="3867150"/>
          <p14:tracePt t="54241" x="2690813" y="3941763"/>
          <p14:tracePt t="54257" x="2778125" y="3992563"/>
          <p14:tracePt t="54274" x="2816225" y="4017963"/>
          <p14:tracePt t="55628" x="2816225" y="4029075"/>
          <p14:tracePt t="55635" x="2803525" y="4029075"/>
          <p14:tracePt t="55643" x="2778125" y="4041775"/>
          <p14:tracePt t="55657" x="2767013" y="4054475"/>
          <p14:tracePt t="55674" x="2616200" y="4105275"/>
          <p14:tracePt t="55691" x="2478088" y="4154488"/>
          <p14:tracePt t="55707" x="2378075" y="4192588"/>
          <p14:tracePt t="55724" x="2228850" y="4241800"/>
          <p14:tracePt t="55741" x="2103438" y="4279900"/>
          <p14:tracePt t="55758" x="1914525" y="4341813"/>
          <p14:tracePt t="55774" x="1852613" y="4379913"/>
          <p14:tracePt t="55791" x="1790700" y="4418013"/>
          <p14:tracePt t="55807" x="1739900" y="4467225"/>
          <p14:tracePt t="55824" x="1701800" y="4505325"/>
          <p14:tracePt t="55841" x="1639888" y="4567238"/>
          <p14:tracePt t="55858" x="1614488" y="4592638"/>
          <p14:tracePt t="55874" x="1589088" y="4618038"/>
          <p14:tracePt t="55891" x="1589088" y="4630738"/>
          <p14:tracePt t="55907" x="1577975" y="4643438"/>
          <p14:tracePt t="55924" x="1577975" y="4656138"/>
          <p14:tracePt t="55941" x="1577975" y="4667250"/>
          <p14:tracePt t="55957" x="1577975" y="4679950"/>
          <p14:tracePt t="55974" x="1589088" y="4705350"/>
          <p14:tracePt t="55991" x="1627188" y="4730750"/>
          <p14:tracePt t="56007" x="1677988" y="4768850"/>
          <p14:tracePt t="56024" x="1778000" y="4830763"/>
          <p14:tracePt t="56026" x="1839913" y="4843463"/>
          <p14:tracePt t="56041" x="1952625" y="4892675"/>
          <p14:tracePt t="56057" x="2065338" y="4943475"/>
          <p14:tracePt t="56074" x="2190750" y="4968875"/>
          <p14:tracePt t="56091" x="2290763" y="4992688"/>
          <p14:tracePt t="56107" x="2403475" y="5018088"/>
          <p14:tracePt t="56124" x="2490788" y="5043488"/>
          <p14:tracePt t="56141" x="2565400" y="5068888"/>
          <p14:tracePt t="56157" x="2590800" y="5081588"/>
          <p14:tracePt t="56174" x="2628900" y="5092700"/>
          <p14:tracePt t="56731" x="2641600" y="5092700"/>
          <p14:tracePt t="56738" x="2654300" y="5081588"/>
          <p14:tracePt t="56746" x="2678113" y="5056188"/>
          <p14:tracePt t="56757" x="2690813" y="5030788"/>
          <p14:tracePt t="56774" x="2741613" y="4981575"/>
          <p14:tracePt t="56791" x="2803525" y="4918075"/>
          <p14:tracePt t="56791" x="2828925" y="4879975"/>
          <p14:tracePt t="56808" x="2916238" y="4805363"/>
          <p14:tracePt t="56824" x="3016250" y="4730750"/>
          <p14:tracePt t="56841" x="3092450" y="4667250"/>
          <p14:tracePt t="56857" x="3141663" y="4630738"/>
          <p14:tracePt t="56874" x="3167063" y="4605338"/>
          <p14:tracePt t="56891" x="3179763" y="4605338"/>
          <p14:tracePt t="56892" x="3179763" y="4592638"/>
          <p14:tracePt t="56907" x="3179763" y="4579938"/>
          <p14:tracePt t="56924" x="3179763" y="4567238"/>
          <p14:tracePt t="56940" x="3116263" y="4530725"/>
          <p14:tracePt t="56957" x="3028950" y="4505325"/>
          <p14:tracePt t="56974" x="2879725" y="4454525"/>
          <p14:tracePt t="56991" x="2667000" y="4405313"/>
          <p14:tracePt t="57007" x="2565400" y="4392613"/>
          <p14:tracePt t="57024" x="2465388" y="4379913"/>
          <p14:tracePt t="57041" x="2403475" y="4354513"/>
          <p14:tracePt t="57057" x="2365375" y="4354513"/>
          <p14:tracePt t="57074" x="2328863" y="4354513"/>
          <p14:tracePt t="57091" x="2303463" y="4354513"/>
          <p14:tracePt t="57107" x="2290763" y="4354513"/>
          <p14:tracePt t="57405" x="2290763" y="4341813"/>
          <p14:tracePt t="57420" x="2303463" y="4341813"/>
          <p14:tracePt t="57428" x="2316163" y="4318000"/>
          <p14:tracePt t="57441" x="2352675" y="4305300"/>
          <p14:tracePt t="57457" x="2441575" y="4230688"/>
          <p14:tracePt t="57458" x="2516188" y="4179888"/>
          <p14:tracePt t="57474" x="2678113" y="4054475"/>
          <p14:tracePt t="57491" x="2854325" y="3941763"/>
          <p14:tracePt t="57507" x="3028950" y="3816350"/>
          <p14:tracePt t="57524" x="3205163" y="3692525"/>
          <p14:tracePt t="57541" x="3328988" y="3616325"/>
          <p14:tracePt t="57542" x="3392488" y="3567113"/>
          <p14:tracePt t="57558" x="3492500" y="3503613"/>
          <p14:tracePt t="57589" x="3505200" y="3503613"/>
          <p14:tracePt t="57895" x="3492500" y="3503613"/>
          <p14:tracePt t="57903" x="3467100" y="3503613"/>
          <p14:tracePt t="57910" x="3441700" y="3503613"/>
          <p14:tracePt t="57924" x="3405188" y="3516313"/>
          <p14:tracePt t="57926" x="3354388" y="3529013"/>
          <p14:tracePt t="57941" x="3254375" y="3529013"/>
          <p14:tracePt t="57958" x="3141663" y="3529013"/>
          <p14:tracePt t="57974" x="3041650" y="3529013"/>
          <p14:tracePt t="57990" x="2916238" y="3529013"/>
          <p14:tracePt t="58007" x="2828925" y="3529013"/>
          <p14:tracePt t="58024" x="2767013" y="3529013"/>
          <p14:tracePt t="58024" x="2728913" y="3529013"/>
          <p14:tracePt t="58040" x="2678113" y="3529013"/>
          <p14:tracePt t="58057" x="2654300" y="3529013"/>
          <p14:tracePt t="58074" x="2628900" y="3529013"/>
          <p14:tracePt t="58090" x="2616200" y="3529013"/>
          <p14:tracePt t="58155" x="2628900" y="3529013"/>
          <p14:tracePt t="58163" x="2641600" y="3529013"/>
          <p14:tracePt t="58174" x="2678113" y="3516313"/>
          <p14:tracePt t="58191" x="2803525" y="3490913"/>
          <p14:tracePt t="58207" x="2979738" y="3467100"/>
          <p14:tracePt t="58208" x="3041650" y="3467100"/>
          <p14:tracePt t="58224" x="3216275" y="3441700"/>
          <p14:tracePt t="58240" x="3354388" y="3441700"/>
          <p14:tracePt t="58257" x="3454400" y="3429000"/>
          <p14:tracePt t="58274" x="3530600" y="3429000"/>
          <p14:tracePt t="58290" x="3579813" y="3429000"/>
          <p14:tracePt t="58307" x="3605213" y="3429000"/>
          <p14:tracePt t="58592" x="3592513" y="3429000"/>
          <p14:tracePt t="58600" x="3567113" y="3429000"/>
          <p14:tracePt t="58608" x="3530600" y="3429000"/>
          <p14:tracePt t="58624" x="3467100" y="3429000"/>
          <p14:tracePt t="58641" x="3379788" y="3441700"/>
          <p14:tracePt t="58657" x="3279775" y="3454400"/>
          <p14:tracePt t="58674" x="3167063" y="3467100"/>
          <p14:tracePt t="58691" x="3041650" y="3479800"/>
          <p14:tracePt t="58708" x="2992438" y="3479800"/>
          <p14:tracePt t="58724" x="2928938" y="3503613"/>
          <p14:tracePt t="58741" x="2890838" y="3516313"/>
          <p14:tracePt t="58757" x="2854325" y="3516313"/>
          <p14:tracePt t="58774" x="2816225" y="3541713"/>
          <p14:tracePt t="58791" x="2790825" y="3541713"/>
          <p14:tracePt t="58807" x="2778125" y="3554413"/>
          <p14:tracePt t="58830" x="2767013" y="3554413"/>
          <p14:tracePt t="59267" x="2778125" y="3554413"/>
          <p14:tracePt t="59274" x="2803525" y="3554413"/>
          <p14:tracePt t="59282" x="2828925" y="3554413"/>
          <p14:tracePt t="59291" x="2854325" y="3541713"/>
          <p14:tracePt t="59307" x="2954338" y="3516313"/>
          <p14:tracePt t="59324" x="3128963" y="3479800"/>
          <p14:tracePt t="59341" x="3341688" y="3429000"/>
          <p14:tracePt t="59342" x="3441700" y="3403600"/>
          <p14:tracePt t="59357" x="3530600" y="3390900"/>
          <p14:tracePt t="59358" x="3630613" y="3367088"/>
          <p14:tracePt t="59374" x="3830638" y="3354388"/>
          <p14:tracePt t="59391" x="3992563" y="3341688"/>
          <p14:tracePt t="59407" x="4081463" y="3328988"/>
          <p14:tracePt t="59424" x="4130675" y="3328988"/>
          <p14:tracePt t="59441" x="4168775" y="3328988"/>
          <p14:tracePt t="59458" x="4192588" y="3328988"/>
          <p14:tracePt t="59481" x="4205288" y="3328988"/>
          <p14:tracePt t="59526" x="4181475" y="3328988"/>
          <p14:tracePt t="59535" x="4168775" y="3341688"/>
          <p14:tracePt t="59541" x="4130675" y="3341688"/>
          <p14:tracePt t="59557" x="4043363" y="3390900"/>
          <p14:tracePt t="59574" x="3968750" y="3416300"/>
          <p14:tracePt t="59591" x="3856038" y="3441700"/>
          <p14:tracePt t="59607" x="3705225" y="3467100"/>
          <p14:tracePt t="59624" x="3567113" y="3503613"/>
          <p14:tracePt t="59626" x="3505200" y="3503613"/>
          <p14:tracePt t="59641" x="3405188" y="3516313"/>
          <p14:tracePt t="59658" x="3328988" y="3529013"/>
          <p14:tracePt t="59674" x="3254375" y="3554413"/>
          <p14:tracePt t="59691" x="3192463" y="3579813"/>
          <p14:tracePt t="59708" x="3141663" y="3590925"/>
          <p14:tracePt t="59724" x="3116263" y="3616325"/>
          <p14:tracePt t="59725" x="3092450" y="3616325"/>
          <p14:tracePt t="59741" x="3092450" y="3629025"/>
          <p14:tracePt t="59757" x="3079750" y="3629025"/>
          <p14:tracePt t="60323" x="3092450" y="3629025"/>
          <p14:tracePt t="60331" x="3103563" y="3603625"/>
          <p14:tracePt t="60341" x="3141663" y="3603625"/>
          <p14:tracePt t="60357" x="3192463" y="3567113"/>
          <p14:tracePt t="60374" x="3267075" y="3541713"/>
          <p14:tracePt t="60391" x="3367088" y="3503613"/>
          <p14:tracePt t="60392" x="3441700" y="3479800"/>
          <p14:tracePt t="60408" x="3605213" y="3441700"/>
          <p14:tracePt t="60424" x="3705225" y="3403600"/>
          <p14:tracePt t="60441" x="3817938" y="3378200"/>
          <p14:tracePt t="60458" x="3892550" y="3378200"/>
          <p14:tracePt t="60474" x="3968750" y="3354388"/>
          <p14:tracePt t="60491" x="4005263" y="3354388"/>
          <p14:tracePt t="60492" x="4017963" y="3341688"/>
          <p14:tracePt t="60508" x="4043363" y="3341688"/>
          <p14:tracePt t="60538" x="4056063" y="3341688"/>
          <p14:tracePt t="60637" x="4043363" y="3341688"/>
          <p14:tracePt t="60645" x="4030663" y="3341688"/>
          <p14:tracePt t="60652" x="4005263" y="3341688"/>
          <p14:tracePt t="60660" x="3979863" y="3341688"/>
          <p14:tracePt t="60675" x="3943350" y="3341688"/>
          <p14:tracePt t="60676" x="3892550" y="3354388"/>
          <p14:tracePt t="60691" x="3830638" y="3354388"/>
          <p14:tracePt t="60707" x="3756025" y="3367088"/>
          <p14:tracePt t="60724" x="3692525" y="3378200"/>
          <p14:tracePt t="60741" x="3630613" y="3378200"/>
          <p14:tracePt t="60757" x="3567113" y="3378200"/>
          <p14:tracePt t="60774" x="3505200" y="3390900"/>
          <p14:tracePt t="60775" x="3492500" y="3390900"/>
          <p14:tracePt t="60791" x="3441700" y="3403600"/>
          <p14:tracePt t="60807" x="3405188" y="3416300"/>
          <p14:tracePt t="60824" x="3379788" y="3416300"/>
          <p14:tracePt t="60841" x="3354388" y="3416300"/>
          <p14:tracePt t="60858" x="3341688" y="3429000"/>
          <p14:tracePt t="62347" x="3354388" y="3429000"/>
          <p14:tracePt t="62354" x="3379788" y="3429000"/>
          <p14:tracePt t="62361" x="3392488" y="3416300"/>
          <p14:tracePt t="62374" x="3417888" y="3403600"/>
          <p14:tracePt t="62391" x="3530600" y="3328988"/>
          <p14:tracePt t="62408" x="3630613" y="3278188"/>
          <p14:tracePt t="62424" x="3730625" y="3203575"/>
          <p14:tracePt t="62441" x="3805238" y="3178175"/>
          <p14:tracePt t="62457" x="3843338" y="3154363"/>
          <p14:tracePt t="62474" x="3856038" y="3141663"/>
          <p14:tracePt t="62476" x="3856038" y="3128963"/>
          <p14:tracePt t="62507" x="3856038" y="3116263"/>
          <p14:tracePt t="62514" x="3817938" y="3103563"/>
          <p14:tracePt t="62524" x="3779838" y="3103563"/>
          <p14:tracePt t="62541" x="3679825" y="3090863"/>
          <p14:tracePt t="62557" x="3505200" y="3078163"/>
          <p14:tracePt t="62575" x="3354388" y="3078163"/>
          <p14:tracePt t="62577" x="3267075" y="3078163"/>
          <p14:tracePt t="62591" x="3141663" y="3078163"/>
          <p14:tracePt t="62607" x="3016250" y="3090863"/>
          <p14:tracePt t="62624" x="2928938" y="3103563"/>
          <p14:tracePt t="62641" x="2867025" y="3116263"/>
          <p14:tracePt t="62657" x="2828925" y="3128963"/>
          <p14:tracePt t="62674" x="2790825" y="3128963"/>
          <p14:tracePt t="62691" x="2767013" y="3141663"/>
          <p14:tracePt t="63579" x="2767013" y="3154363"/>
          <p14:tracePt t="63587" x="2754313" y="3154363"/>
          <p14:tracePt t="63594" x="2728913" y="3165475"/>
          <p14:tracePt t="63607" x="2716213" y="3165475"/>
          <p14:tracePt t="63624" x="2654300" y="3178175"/>
          <p14:tracePt t="63641" x="2516188" y="3216275"/>
          <p14:tracePt t="63657" x="2390775" y="3254375"/>
          <p14:tracePt t="63674" x="2239963" y="3278188"/>
          <p14:tracePt t="63691" x="2116138" y="3316288"/>
          <p14:tracePt t="63708" x="1990725" y="3354388"/>
          <p14:tracePt t="63724" x="1839913" y="3416300"/>
          <p14:tracePt t="63741" x="1765300" y="3467100"/>
          <p14:tracePt t="63757" x="1689100" y="3503613"/>
          <p14:tracePt t="63774" x="1652588" y="3541713"/>
          <p14:tracePt t="63791" x="1614488" y="3579813"/>
          <p14:tracePt t="63807" x="1589088" y="3603625"/>
          <p14:tracePt t="63825" x="1552575" y="3629025"/>
          <p14:tracePt t="63841" x="1552575" y="3641725"/>
          <p14:tracePt t="64269" x="1539875" y="3641725"/>
          <p14:tracePt t="64285" x="1527175" y="3654425"/>
          <p14:tracePt t="64292" x="1514475" y="3654425"/>
          <p14:tracePt t="64300" x="1501775" y="3667125"/>
          <p14:tracePt t="64308" x="1476375" y="3679825"/>
          <p14:tracePt t="64324" x="1427163" y="3716338"/>
          <p14:tracePt t="64341" x="1401763" y="3741738"/>
          <p14:tracePt t="64357" x="1352550" y="3779838"/>
          <p14:tracePt t="64374" x="1289050" y="3816350"/>
          <p14:tracePt t="64376" x="1263650" y="3841750"/>
          <p14:tracePt t="64391" x="1227138" y="3854450"/>
          <p14:tracePt t="64392" x="1214438" y="3879850"/>
          <p14:tracePt t="64408" x="1150938" y="3916363"/>
          <p14:tracePt t="64424" x="1101725" y="3954463"/>
          <p14:tracePt t="64441" x="1076325" y="3979863"/>
          <p14:tracePt t="64457" x="1038225" y="4017963"/>
          <p14:tracePt t="64474" x="1027113" y="4029075"/>
          <p14:tracePt t="64491" x="1001713" y="4054475"/>
          <p14:tracePt t="64508" x="989013" y="4054475"/>
          <p14:tracePt t="64524" x="989013" y="4067175"/>
          <p14:tracePt t="64541" x="976313" y="4067175"/>
          <p14:tracePt t="64958" x="976313" y="4054475"/>
          <p14:tracePt t="65028" x="976313" y="4067175"/>
          <p14:tracePt t="65042" x="963613" y="4092575"/>
          <p14:tracePt t="65050" x="950913" y="4117975"/>
          <p14:tracePt t="65058" x="950913" y="4129088"/>
          <p14:tracePt t="65074" x="925513" y="4179888"/>
          <p14:tracePt t="65091" x="914400" y="4205288"/>
          <p14:tracePt t="65107" x="901700" y="4241800"/>
          <p14:tracePt t="65124" x="889000" y="4267200"/>
          <p14:tracePt t="65141" x="889000" y="4279900"/>
          <p14:tracePt t="65142" x="876300" y="4292600"/>
          <p14:tracePt t="65173" x="876300" y="4305300"/>
          <p14:tracePt t="65211" x="876300" y="4318000"/>
          <p14:tracePt t="65219" x="863600" y="4318000"/>
          <p14:tracePt t="65226" x="863600" y="4330700"/>
          <p14:tracePt t="65273" x="863600" y="4341813"/>
          <p14:tracePt t="65280" x="850900" y="4341813"/>
          <p14:tracePt t="65319" x="838200" y="4341813"/>
          <p14:tracePt t="65334" x="838200" y="4354513"/>
          <p14:tracePt t="65372" x="825500" y="4367213"/>
          <p14:tracePt t="65387" x="814388" y="4379913"/>
          <p14:tracePt t="65403" x="801688" y="4392613"/>
          <p14:tracePt t="65418" x="788988" y="4392613"/>
          <p14:tracePt t="65449" x="776288" y="4405313"/>
          <p14:tracePt t="65510" x="763588" y="4418013"/>
          <p14:tracePt t="65870" x="788988" y="4418013"/>
          <p14:tracePt t="65878" x="814388" y="4418013"/>
          <p14:tracePt t="65886" x="825500" y="4418013"/>
          <p14:tracePt t="65892" x="863600" y="4392613"/>
          <p14:tracePt t="65907" x="889000" y="4379913"/>
          <p14:tracePt t="65908" x="925513" y="4379913"/>
          <p14:tracePt t="65924" x="1014413" y="4341813"/>
          <p14:tracePt t="65941" x="1101725" y="4330700"/>
          <p14:tracePt t="65958" x="1201738" y="4292600"/>
          <p14:tracePt t="65974" x="1289050" y="4267200"/>
          <p14:tracePt t="65991" x="1363663" y="4254500"/>
          <p14:tracePt t="65992" x="1389063" y="4241800"/>
          <p14:tracePt t="66008" x="1427163" y="4230688"/>
          <p14:tracePt t="66024" x="1452563" y="4230688"/>
          <p14:tracePt t="66041" x="1465263" y="4217988"/>
          <p14:tracePt t="66850" x="1476375" y="4217988"/>
          <p14:tracePt t="66866" x="1489075" y="4217988"/>
          <p14:tracePt t="66874" x="1501775" y="4205288"/>
          <p14:tracePt t="66881" x="1539875" y="4205288"/>
          <p14:tracePt t="66891" x="1552575" y="4205288"/>
          <p14:tracePt t="66908" x="1589088" y="4179888"/>
          <p14:tracePt t="66924" x="1665288" y="4167188"/>
          <p14:tracePt t="66941" x="1727200" y="4167188"/>
          <p14:tracePt t="66942" x="1778000" y="4154488"/>
          <p14:tracePt t="66958" x="1839913" y="4141788"/>
          <p14:tracePt t="66974" x="1903413" y="4129088"/>
          <p14:tracePt t="66991" x="1952625" y="4129088"/>
          <p14:tracePt t="67007" x="1978025" y="4129088"/>
          <p14:tracePt t="67024" x="2014538" y="4129088"/>
          <p14:tracePt t="67041" x="2027238" y="4129088"/>
          <p14:tracePt t="67042" x="2052638" y="4129088"/>
          <p14:tracePt t="67058" x="2065338" y="4129088"/>
          <p14:tracePt t="67074" x="2103438" y="4129088"/>
          <p14:tracePt t="67091" x="2127250" y="4129088"/>
          <p14:tracePt t="67108" x="2178050" y="4129088"/>
          <p14:tracePt t="67125" x="2216150" y="4129088"/>
          <p14:tracePt t="67126" x="2239963" y="4129088"/>
          <p14:tracePt t="67141" x="2265363" y="4129088"/>
          <p14:tracePt t="67159" x="2328863" y="4129088"/>
          <p14:tracePt t="67456" x="2316163" y="4129088"/>
          <p14:tracePt t="67464" x="2303463" y="4129088"/>
          <p14:tracePt t="67474" x="2290763" y="4129088"/>
          <p14:tracePt t="67491" x="2239963" y="4129088"/>
          <p14:tracePt t="67507" x="2178050" y="4129088"/>
          <p14:tracePt t="67525" x="2003425" y="4129088"/>
          <p14:tracePt t="67541" x="1890713" y="4129088"/>
          <p14:tracePt t="67557" x="1739900" y="4129088"/>
          <p14:tracePt t="67574" x="1601788" y="4129088"/>
          <p14:tracePt t="67591" x="1465263" y="4117975"/>
          <p14:tracePt t="67608" x="1301750" y="4117975"/>
          <p14:tracePt t="67609" x="1252538" y="4117975"/>
          <p14:tracePt t="67624" x="1201738" y="4117975"/>
          <p14:tracePt t="67625" x="1176338" y="4117975"/>
          <p14:tracePt t="67641" x="1127125" y="4117975"/>
          <p14:tracePt t="67658" x="1089025" y="4117975"/>
          <p14:tracePt t="67674" x="1076325" y="4117975"/>
          <p14:tracePt t="67691" x="1063625" y="4117975"/>
          <p14:tracePt t="67954" x="1076325" y="4117975"/>
          <p14:tracePt t="67961" x="1114425" y="4117975"/>
          <p14:tracePt t="67969" x="1150938" y="4117975"/>
          <p14:tracePt t="67976" x="1189038" y="4117975"/>
          <p14:tracePt t="67991" x="1239838" y="4117975"/>
          <p14:tracePt t="67992" x="1301750" y="4117975"/>
          <p14:tracePt t="68007" x="1489075" y="4129088"/>
          <p14:tracePt t="68024" x="1677988" y="4154488"/>
          <p14:tracePt t="68041" x="1865313" y="4167188"/>
          <p14:tracePt t="68057" x="2052638" y="4192588"/>
          <p14:tracePt t="68075" x="2239963" y="4205288"/>
          <p14:tracePt t="68076" x="2303463" y="4217988"/>
          <p14:tracePt t="68091" x="2378075" y="4230688"/>
          <p14:tracePt t="68092" x="2428875" y="4230688"/>
          <p14:tracePt t="68107" x="2516188" y="4254500"/>
          <p14:tracePt t="68124" x="2578100" y="4254500"/>
          <p14:tracePt t="68141" x="2616200" y="4254500"/>
          <p14:tracePt t="68158" x="2628900" y="4254500"/>
          <p14:tracePt t="68429" x="2641600" y="4254500"/>
          <p14:tracePt t="68437" x="2654300" y="4254500"/>
          <p14:tracePt t="68444" x="2678113" y="4254500"/>
          <p14:tracePt t="68457" x="2703513" y="4254500"/>
          <p14:tracePt t="68475" x="2828925" y="4254500"/>
          <p14:tracePt t="68491" x="2979738" y="4254500"/>
          <p14:tracePt t="68508" x="3167063" y="4267200"/>
          <p14:tracePt t="68524" x="3354388" y="4279900"/>
          <p14:tracePt t="68541" x="3505200" y="4305300"/>
          <p14:tracePt t="68557" x="3630613" y="4330700"/>
          <p14:tracePt t="68559" x="3692525" y="4354513"/>
          <p14:tracePt t="68574" x="3767138" y="4367213"/>
          <p14:tracePt t="68591" x="3843338" y="4392613"/>
          <p14:tracePt t="68607" x="3867150" y="4392613"/>
          <p14:tracePt t="68627" x="3879850" y="4392613"/>
          <p14:tracePt t="72259" x="3879850" y="4405313"/>
          <p14:tracePt t="72267" x="3867150" y="4405313"/>
          <p14:tracePt t="72275" x="3843338" y="4418013"/>
          <p14:tracePt t="72291" x="3792538" y="4443413"/>
          <p14:tracePt t="72308" x="3717925" y="4467225"/>
          <p14:tracePt t="72324" x="3605213" y="4492625"/>
          <p14:tracePt t="72341" x="3505200" y="4505325"/>
          <p14:tracePt t="72357" x="3328988" y="4530725"/>
          <p14:tracePt t="72374" x="3079750" y="4543425"/>
          <p14:tracePt t="72391" x="2890838" y="4554538"/>
          <p14:tracePt t="72408" x="2728913" y="4567238"/>
          <p14:tracePt t="72424" x="2590800" y="4567238"/>
          <p14:tracePt t="72441" x="2452688" y="4579938"/>
          <p14:tracePt t="72442" x="2390775" y="4579938"/>
          <p14:tracePt t="72457" x="2339975" y="4579938"/>
          <p14:tracePt t="72474" x="2239963" y="4605338"/>
          <p14:tracePt t="72491" x="2190750" y="4618038"/>
          <p14:tracePt t="72508" x="2152650" y="4618038"/>
          <p14:tracePt t="72524" x="2103438" y="4630738"/>
          <p14:tracePt t="72541" x="2078038" y="4643438"/>
          <p14:tracePt t="72557" x="2052638" y="4643438"/>
          <p14:tracePt t="72574" x="2039938" y="4643438"/>
          <p14:tracePt t="83636" x="2065338" y="4630738"/>
          <p14:tracePt t="83643" x="2103438" y="4605338"/>
          <p14:tracePt t="83651" x="2152650" y="4579938"/>
          <p14:tracePt t="83658" x="2228850" y="4530725"/>
          <p14:tracePt t="83675" x="2428875" y="4430713"/>
          <p14:tracePt t="83691" x="2667000" y="4330700"/>
          <p14:tracePt t="83708" x="2890838" y="4254500"/>
          <p14:tracePt t="83724" x="3103563" y="4205288"/>
          <p14:tracePt t="83742" x="3292475" y="4179888"/>
          <p14:tracePt t="83758" x="3441700" y="4167188"/>
          <p14:tracePt t="83758" x="3530600" y="4167188"/>
          <p14:tracePt t="83774" x="3667125" y="4167188"/>
          <p14:tracePt t="83791" x="3767138" y="4167188"/>
          <p14:tracePt t="83808" x="3830638" y="4167188"/>
          <p14:tracePt t="83824" x="3892550" y="4167188"/>
          <p14:tracePt t="83841" x="3930650" y="4167188"/>
          <p14:tracePt t="83858" x="3956050" y="4167188"/>
          <p14:tracePt t="83875" x="3979863" y="4167188"/>
          <p14:tracePt t="83891" x="3992563" y="4167188"/>
          <p14:tracePt t="83973" x="3992563" y="4192588"/>
          <p14:tracePt t="83980" x="3979863" y="4205288"/>
          <p14:tracePt t="83991" x="3968750" y="4230688"/>
          <p14:tracePt t="84008" x="3917950" y="4279900"/>
          <p14:tracePt t="84025" x="3856038" y="4367213"/>
          <p14:tracePt t="84026" x="3830638" y="4405313"/>
          <p14:tracePt t="84042" x="3756025" y="4454525"/>
          <p14:tracePt t="84058" x="3705225" y="4530725"/>
          <p14:tracePt t="84075" x="3654425" y="4579938"/>
          <p14:tracePt t="84103" x="3654425" y="4592638"/>
          <p14:tracePt t="85329" x="3667125" y="4592638"/>
          <p14:tracePt t="85337" x="3705225" y="4592638"/>
          <p14:tracePt t="85344" x="3730625" y="4605338"/>
          <p14:tracePt t="85358" x="3767138" y="4605338"/>
          <p14:tracePt t="85375" x="3905250" y="4618038"/>
          <p14:tracePt t="85391" x="4030663" y="4630738"/>
          <p14:tracePt t="85408" x="4192588" y="4643438"/>
          <p14:tracePt t="85424" x="4330700" y="4656138"/>
          <p14:tracePt t="85441" x="4443413" y="4667250"/>
          <p14:tracePt t="85458" x="4530725" y="4692650"/>
          <p14:tracePt t="85459" x="4581525" y="4718050"/>
          <p14:tracePt t="85475" x="4656138" y="4718050"/>
          <p14:tracePt t="85491" x="4706938" y="4743450"/>
          <p14:tracePt t="85508" x="4756150" y="4743450"/>
          <p14:tracePt t="85525" x="4781550" y="4756150"/>
          <p14:tracePt t="85551" x="4794250" y="4756150"/>
          <p14:tracePt t="87214" x="4806950" y="4756150"/>
          <p14:tracePt t="87222" x="4832350" y="4756150"/>
          <p14:tracePt t="87228" x="4881563" y="4743450"/>
          <p14:tracePt t="87241" x="4945063" y="4730750"/>
          <p14:tracePt t="87258" x="5132388" y="4679950"/>
          <p14:tracePt t="87275" x="5507038" y="4592638"/>
          <p14:tracePt t="87291" x="5795963" y="4543425"/>
          <p14:tracePt t="87308" x="6108700" y="4505325"/>
          <p14:tracePt t="87325" x="6383338" y="4454525"/>
          <p14:tracePt t="87341" x="6534150" y="4430713"/>
          <p14:tracePt t="87358" x="6646863" y="4430713"/>
          <p14:tracePt t="87359" x="6684963" y="4418013"/>
          <p14:tracePt t="87375" x="6721475" y="4418013"/>
          <p14:tracePt t="87391" x="6734175" y="4418013"/>
          <p14:tracePt t="87408" x="6759575" y="4405313"/>
          <p14:tracePt t="87451" x="6746875" y="4405313"/>
          <p14:tracePt t="87458" x="6708775" y="4405313"/>
          <p14:tracePt t="87467" x="6672263" y="4405313"/>
          <p14:tracePt t="87475" x="6621463" y="4418013"/>
          <p14:tracePt t="87491" x="6446838" y="4454525"/>
          <p14:tracePt t="87508" x="6259513" y="4479925"/>
          <p14:tracePt t="87525" x="6083300" y="4505325"/>
          <p14:tracePt t="87541" x="5957888" y="4518025"/>
          <p14:tracePt t="87558" x="5795963" y="4530725"/>
          <p14:tracePt t="87574" x="5745163" y="4530725"/>
          <p14:tracePt t="87592" x="5708650" y="4530725"/>
          <p14:tracePt t="88915" x="5695950" y="4543425"/>
          <p14:tracePt t="88930" x="5683250" y="4554538"/>
          <p14:tracePt t="88937" x="5670550" y="4567238"/>
          <p14:tracePt t="88945" x="5657850" y="4567238"/>
          <p14:tracePt t="88958" x="5645150" y="4567238"/>
          <p14:tracePt t="88976" x="5570538" y="4605338"/>
          <p14:tracePt t="88991" x="5483225" y="4630738"/>
          <p14:tracePt t="89008" x="5383213" y="4643438"/>
          <p14:tracePt t="89024" x="5207000" y="4667250"/>
          <p14:tracePt t="89042" x="5032375" y="4679950"/>
          <p14:tracePt t="89058" x="4819650" y="4692650"/>
          <p14:tracePt t="89075" x="4581525" y="4705350"/>
          <p14:tracePt t="89075" x="4468813" y="4705350"/>
          <p14:tracePt t="89091" x="4217988" y="4718050"/>
          <p14:tracePt t="89107" x="3943350" y="4730750"/>
          <p14:tracePt t="89125" x="3692525" y="4768850"/>
          <p14:tracePt t="89142" x="3454400" y="4779963"/>
          <p14:tracePt t="89160" x="3167063" y="4805363"/>
          <p14:tracePt t="89175" x="3079750" y="4805363"/>
          <p14:tracePt t="89175" x="3016250" y="4805363"/>
          <p14:tracePt t="89191" x="2890838" y="4805363"/>
          <p14:tracePt t="89208" x="2816225" y="4805363"/>
          <p14:tracePt t="89224" x="2754313" y="4805363"/>
          <p14:tracePt t="89241" x="2728913" y="4805363"/>
          <p14:tracePt t="89258" x="2690813" y="4805363"/>
          <p14:tracePt t="89550" x="2678113" y="4818063"/>
          <p14:tracePt t="89558" x="2678113" y="4830763"/>
          <p14:tracePt t="89565" x="2667000" y="4830763"/>
          <p14:tracePt t="89575" x="2641600" y="4843463"/>
          <p14:tracePt t="89591" x="2590800" y="4868863"/>
          <p14:tracePt t="89608" x="2528888" y="4868863"/>
          <p14:tracePt t="89624" x="2452688" y="4892675"/>
          <p14:tracePt t="89641" x="2390775" y="4892675"/>
          <p14:tracePt t="89658" x="2265363" y="4892675"/>
          <p14:tracePt t="89674" x="2152650" y="4892675"/>
          <p14:tracePt t="89691" x="2003425" y="4892675"/>
          <p14:tracePt t="89708" x="1865313" y="4892675"/>
          <p14:tracePt t="89725" x="1727200" y="4892675"/>
          <p14:tracePt t="89742" x="1552575" y="4879975"/>
          <p14:tracePt t="89758" x="1489075" y="4879975"/>
          <p14:tracePt t="89775" x="1427163" y="4879975"/>
          <p14:tracePt t="89791" x="1376363" y="4879975"/>
          <p14:tracePt t="89808" x="1327150" y="4879975"/>
          <p14:tracePt t="90186" x="1363663" y="4879975"/>
          <p14:tracePt t="90193" x="1389063" y="4879975"/>
          <p14:tracePt t="90201" x="1427163" y="4879975"/>
          <p14:tracePt t="90208" x="1476375" y="4879975"/>
          <p14:tracePt t="90225" x="1577975" y="4879975"/>
          <p14:tracePt t="90241" x="1752600" y="4892675"/>
          <p14:tracePt t="90258" x="1939925" y="4918075"/>
          <p14:tracePt t="90275" x="2116138" y="4943475"/>
          <p14:tracePt t="90291" x="2228850" y="4968875"/>
          <p14:tracePt t="90308" x="2328863" y="4992688"/>
          <p14:tracePt t="90324" x="2378075" y="5005388"/>
          <p14:tracePt t="90341" x="2403475" y="5005388"/>
          <p14:tracePt t="90358" x="2416175" y="5018088"/>
          <p14:tracePt t="97135" x="2428875" y="5018088"/>
          <p14:tracePt t="97142" x="2441575" y="5018088"/>
          <p14:tracePt t="97149" x="2452688" y="5030788"/>
          <p14:tracePt t="97159" x="2465388" y="5030788"/>
          <p14:tracePt t="97175" x="2516188" y="5030788"/>
          <p14:tracePt t="97191" x="2628900" y="5056188"/>
          <p14:tracePt t="97208" x="2803525" y="5092700"/>
          <p14:tracePt t="97225" x="3003550" y="5130800"/>
          <p14:tracePt t="97226" x="3128963" y="5156200"/>
          <p14:tracePt t="97241" x="3267075" y="5194300"/>
          <p14:tracePt t="97242" x="3367088" y="5218113"/>
          <p14:tracePt t="97258" x="3592513" y="5268913"/>
          <p14:tracePt t="97275" x="3779838" y="5318125"/>
          <p14:tracePt t="97291" x="3968750" y="5368925"/>
          <p14:tracePt t="97308" x="4117975" y="5407025"/>
          <p14:tracePt t="97325" x="4192588" y="5430838"/>
          <p14:tracePt t="97326" x="4217988" y="5430838"/>
          <p14:tracePt t="97341" x="4256088" y="5456238"/>
          <p14:tracePt t="97358" x="4268788" y="5456238"/>
          <p14:tracePt t="97663" x="4281488" y="5456238"/>
          <p14:tracePt t="97670" x="4305300" y="5456238"/>
          <p14:tracePt t="97678" x="4330700" y="5456238"/>
          <p14:tracePt t="97692" x="4356100" y="5456238"/>
          <p14:tracePt t="97708" x="4443413" y="5456238"/>
          <p14:tracePt t="97709" x="4494213" y="5456238"/>
          <p14:tracePt t="97725" x="4630738" y="5456238"/>
          <p14:tracePt t="97741" x="4832350" y="5468938"/>
          <p14:tracePt t="97758" x="5032375" y="5494338"/>
          <p14:tracePt t="97775" x="5194300" y="5518150"/>
          <p14:tracePt t="97791" x="5319713" y="5530850"/>
          <p14:tracePt t="97808" x="5407025" y="5530850"/>
          <p14:tracePt t="97825" x="5432425" y="5530850"/>
          <p14:tracePt t="97841" x="5457825" y="5530850"/>
          <p14:tracePt t="104343" x="5432425" y="5530850"/>
          <p14:tracePt t="104351" x="5407025" y="5530850"/>
          <p14:tracePt t="104359" x="5370513" y="5530850"/>
          <p14:tracePt t="104374" x="5232400" y="5518150"/>
          <p14:tracePt t="104392" x="5068888" y="5481638"/>
          <p14:tracePt t="104408" x="4856163" y="5456238"/>
          <p14:tracePt t="104425" x="4643438" y="5418138"/>
          <p14:tracePt t="104441" x="4406900" y="5394325"/>
          <p14:tracePt t="104458" x="4092575" y="5368925"/>
          <p14:tracePt t="104475" x="3892550" y="5356225"/>
          <p14:tracePt t="104492" x="3743325" y="5343525"/>
          <p14:tracePt t="104508" x="3592513" y="5343525"/>
          <p14:tracePt t="104525" x="3467100" y="5330825"/>
          <p14:tracePt t="104542" x="3392488" y="5330825"/>
          <p14:tracePt t="104542" x="3354388" y="5330825"/>
          <p14:tracePt t="104558" x="3292475" y="5330825"/>
          <p14:tracePt t="104575" x="3241675" y="5330825"/>
          <p14:tracePt t="104591" x="3216275" y="5330825"/>
          <p14:tracePt t="104608" x="3192463" y="5330825"/>
          <p14:tracePt t="104627" x="3179763" y="5330825"/>
          <p14:tracePt t="105003" x="3205163" y="5330825"/>
          <p14:tracePt t="105009" x="3228975" y="5330825"/>
          <p14:tracePt t="105017" x="3254375" y="5343525"/>
          <p14:tracePt t="105025" x="3292475" y="5356225"/>
          <p14:tracePt t="105042" x="3405188" y="5394325"/>
          <p14:tracePt t="105058" x="3517900" y="5430838"/>
          <p14:tracePt t="105075" x="3643313" y="5481638"/>
          <p14:tracePt t="105091" x="3792538" y="5530850"/>
          <p14:tracePt t="105108" x="3905250" y="5594350"/>
          <p14:tracePt t="105125" x="4043363" y="5630863"/>
          <p14:tracePt t="105142" x="4081463" y="5656263"/>
          <p14:tracePt t="105158" x="4143375" y="5668963"/>
          <p14:tracePt t="105174" x="4156075" y="5681663"/>
          <p14:tracePt t="105193" x="4168775" y="5681663"/>
          <p14:tracePt t="106106" x="4143375" y="5681663"/>
          <p14:tracePt t="106113" x="4105275" y="5694363"/>
          <p14:tracePt t="106125" x="4068763" y="5707063"/>
          <p14:tracePt t="106142" x="3930650" y="5732463"/>
          <p14:tracePt t="106158" x="3517900" y="5781675"/>
          <p14:tracePt t="106175" x="3367088" y="5794375"/>
          <p14:tracePt t="106176" x="3228975" y="5819775"/>
          <p14:tracePt t="106191" x="2941638" y="5819775"/>
          <p14:tracePt t="106208" x="2703513" y="5819775"/>
          <p14:tracePt t="106225" x="2528888" y="5819775"/>
          <p14:tracePt t="106242" x="2441575" y="5819775"/>
          <p14:tracePt t="106244" x="2403475" y="5819775"/>
          <p14:tracePt t="106258" x="2352675" y="5794375"/>
          <p14:tracePt t="106275" x="2339975" y="5794375"/>
          <p14:tracePt t="106292" x="2328863" y="5781675"/>
          <p14:tracePt t="106308" x="2328863" y="5768975"/>
          <p14:tracePt t="106325" x="2328863" y="5743575"/>
          <p14:tracePt t="106341" x="2339975" y="5694363"/>
          <p14:tracePt t="106358" x="2416175" y="5607050"/>
          <p14:tracePt t="106359" x="2478088" y="5556250"/>
          <p14:tracePt t="106375" x="2667000" y="5443538"/>
          <p14:tracePt t="106391" x="2916238" y="5343525"/>
          <p14:tracePt t="106408" x="3154363" y="5281613"/>
          <p14:tracePt t="106425" x="3392488" y="5256213"/>
          <p14:tracePt t="106442" x="3592513" y="5230813"/>
          <p14:tracePt t="106442" x="3692525" y="5230813"/>
          <p14:tracePt t="106458" x="3843338" y="5230813"/>
          <p14:tracePt t="106475" x="3968750" y="5230813"/>
          <p14:tracePt t="106491" x="4068763" y="5230813"/>
          <p14:tracePt t="106508" x="4130675" y="5230813"/>
          <p14:tracePt t="106525" x="4156075" y="5230813"/>
          <p14:tracePt t="107132" x="4130675" y="5230813"/>
          <p14:tracePt t="107139" x="4117975" y="5230813"/>
          <p14:tracePt t="107147" x="4081463" y="5230813"/>
          <p14:tracePt t="107158" x="4056063" y="5218113"/>
          <p14:tracePt t="107175" x="3956050" y="5205413"/>
          <p14:tracePt t="107191" x="3779838" y="5168900"/>
          <p14:tracePt t="107208" x="3567113" y="5156200"/>
          <p14:tracePt t="107209" x="3441700" y="5143500"/>
          <p14:tracePt t="107225" x="3154363" y="5143500"/>
          <p14:tracePt t="107241" x="2854325" y="5130800"/>
          <p14:tracePt t="107262" x="2428875" y="5130800"/>
          <p14:tracePt t="107275" x="2303463" y="5156200"/>
          <p14:tracePt t="107291" x="2116138" y="5194300"/>
          <p14:tracePt t="107292" x="2003425" y="5230813"/>
          <p14:tracePt t="107308" x="1865313" y="5281613"/>
          <p14:tracePt t="107325" x="1765300" y="5318125"/>
          <p14:tracePt t="107341" x="1689100" y="5343525"/>
          <p14:tracePt t="107358" x="1652588" y="5368925"/>
          <p14:tracePt t="107375" x="1639888" y="5368925"/>
          <p14:tracePt t="107829" x="1639888" y="5356225"/>
          <p14:tracePt t="107837" x="1639888" y="5343525"/>
          <p14:tracePt t="107844" x="1665288" y="5330825"/>
          <p14:tracePt t="107858" x="1689100" y="5318125"/>
          <p14:tracePt t="107875" x="1790700" y="5294313"/>
          <p14:tracePt t="107891" x="1914525" y="5268913"/>
          <p14:tracePt t="107908" x="2103438" y="5243513"/>
          <p14:tracePt t="107925" x="2278063" y="5218113"/>
          <p14:tracePt t="107941" x="2452688" y="5205413"/>
          <p14:tracePt t="107958" x="2628900" y="5205413"/>
          <p14:tracePt t="107959" x="2728913" y="5205413"/>
          <p14:tracePt t="107975" x="2903538" y="5205413"/>
          <p14:tracePt t="107991" x="3028950" y="5205413"/>
          <p14:tracePt t="108008" x="3041650" y="5205413"/>
          <p14:tracePt t="108025" x="3054350" y="5205413"/>
          <p14:tracePt t="109071" x="3054350" y="5218113"/>
          <p14:tracePt t="109078" x="3041650" y="5230813"/>
          <p14:tracePt t="109086" x="3016250" y="5230813"/>
          <p14:tracePt t="109093" x="2992438" y="5256213"/>
          <p14:tracePt t="109108" x="2967038" y="5268913"/>
          <p14:tracePt t="109109" x="2941638" y="5268913"/>
          <p14:tracePt t="109125" x="2854325" y="5294313"/>
          <p14:tracePt t="109141" x="2728913" y="5330825"/>
          <p14:tracePt t="109158" x="2541588" y="5368925"/>
          <p14:tracePt t="109174" x="2365375" y="5407025"/>
          <p14:tracePt t="109191" x="2228850" y="5430838"/>
          <p14:tracePt t="109192" x="2139950" y="5456238"/>
          <p14:tracePt t="109208" x="1990725" y="5507038"/>
          <p14:tracePt t="109225" x="1839913" y="5543550"/>
          <p14:tracePt t="109241" x="1727200" y="5594350"/>
          <p14:tracePt t="109258" x="1652588" y="5607050"/>
          <p14:tracePt t="109275" x="1601788" y="5643563"/>
          <p14:tracePt t="109291" x="1565275" y="5656263"/>
          <p14:tracePt t="109668" x="1577975" y="5656263"/>
          <p14:tracePt t="109675" x="1601788" y="5656263"/>
          <p14:tracePt t="109683" x="1627188" y="5668963"/>
          <p14:tracePt t="109691" x="1652588" y="5668963"/>
          <p14:tracePt t="109708" x="1714500" y="5707063"/>
          <p14:tracePt t="109725" x="1839913" y="5794375"/>
          <p14:tracePt t="109741" x="1978025" y="5894388"/>
          <p14:tracePt t="109758" x="2065338" y="5969000"/>
          <p14:tracePt t="109759" x="2139950" y="6019800"/>
          <p14:tracePt t="109775" x="2216150" y="6081713"/>
          <p14:tracePt t="109792" x="2278063" y="6132513"/>
          <p14:tracePt t="109808" x="2328863" y="6169025"/>
          <p14:tracePt t="109828" x="2339975" y="6169025"/>
          <p14:tracePt t="110104" x="2328863" y="6169025"/>
          <p14:tracePt t="110112" x="2303463" y="6169025"/>
          <p14:tracePt t="110119" x="2290763" y="6181725"/>
          <p14:tracePt t="110127" x="2239963" y="6181725"/>
          <p14:tracePt t="110143" x="2165350" y="6181725"/>
          <p14:tracePt t="110158" x="2065338" y="6194425"/>
          <p14:tracePt t="110175" x="1939925" y="6194425"/>
          <p14:tracePt t="110191" x="1778000" y="6207125"/>
          <p14:tracePt t="110208" x="1677988" y="6207125"/>
          <p14:tracePt t="110225" x="1589088" y="6207125"/>
          <p14:tracePt t="110241" x="1539875" y="6207125"/>
          <p14:tracePt t="110258" x="1489075" y="6207125"/>
          <p14:tracePt t="110275" x="1476375" y="6207125"/>
          <p14:tracePt t="110541" x="1476375" y="6194425"/>
          <p14:tracePt t="110549" x="1476375" y="6169025"/>
          <p14:tracePt t="110558" x="1489075" y="6145213"/>
          <p14:tracePt t="110575" x="1514475" y="6094413"/>
          <p14:tracePt t="110592" x="1552575" y="6032500"/>
          <p14:tracePt t="110608" x="1589088" y="5969000"/>
          <p14:tracePt t="110625" x="1665288" y="5868988"/>
          <p14:tracePt t="110641" x="1689100" y="5843588"/>
          <p14:tracePt t="110642" x="1727200" y="5807075"/>
          <p14:tracePt t="110658" x="1778000" y="5732463"/>
          <p14:tracePt t="110675" x="1865313" y="5668963"/>
          <p14:tracePt t="110691" x="1927225" y="5607050"/>
          <p14:tracePt t="110708" x="1990725" y="5556250"/>
          <p14:tracePt t="110709" x="2003425" y="5530850"/>
          <p14:tracePt t="110740" x="2014538" y="5530850"/>
          <p14:tracePt t="111009" x="2027238" y="5530850"/>
          <p14:tracePt t="111016" x="2039938" y="5530850"/>
          <p14:tracePt t="111025" x="2052638" y="5530850"/>
          <p14:tracePt t="111042" x="2103438" y="5556250"/>
          <p14:tracePt t="111058" x="2190750" y="5594350"/>
          <p14:tracePt t="111075" x="2303463" y="5643563"/>
          <p14:tracePt t="111092" x="2452688" y="5732463"/>
          <p14:tracePt t="111092" x="2516188" y="5768975"/>
          <p14:tracePt t="111108" x="2628900" y="5832475"/>
          <p14:tracePt t="111125" x="2754313" y="5894388"/>
          <p14:tracePt t="111141" x="2841625" y="5969000"/>
          <p14:tracePt t="111158" x="2867025" y="5981700"/>
          <p14:tracePt t="111175" x="2867025" y="5994400"/>
          <p14:tracePt t="111192" x="2879725" y="5994400"/>
          <p14:tracePt t="111437" x="2890838" y="5994400"/>
          <p14:tracePt t="111445" x="2916238" y="5994400"/>
          <p14:tracePt t="111453" x="2941638" y="6007100"/>
          <p14:tracePt t="111460" x="2967038" y="6019800"/>
          <p14:tracePt t="111475" x="2992438" y="6019800"/>
          <p14:tracePt t="111476" x="3016250" y="6032500"/>
          <p14:tracePt t="111492" x="3103563" y="6045200"/>
          <p14:tracePt t="111508" x="3192463" y="6081713"/>
          <p14:tracePt t="111525" x="3317875" y="6081713"/>
          <p14:tracePt t="111542" x="3441700" y="6107113"/>
          <p14:tracePt t="111558" x="3479800" y="6119813"/>
          <p14:tracePt t="111575" x="3517900" y="6119813"/>
          <p14:tracePt t="112050" x="3530600" y="6119813"/>
          <p14:tracePt t="112058" x="3541713" y="6119813"/>
          <p14:tracePt t="112066" x="3567113" y="6119813"/>
          <p14:tracePt t="112075" x="3592513" y="6094413"/>
          <p14:tracePt t="112091" x="3667125" y="6081713"/>
          <p14:tracePt t="112108" x="3767138" y="6056313"/>
          <p14:tracePt t="112125" x="3905250" y="6032500"/>
          <p14:tracePt t="112142" x="4156075" y="5994400"/>
          <p14:tracePt t="112159" x="4294188" y="5969000"/>
          <p14:tracePt t="112174" x="4394200" y="5969000"/>
          <p14:tracePt t="112191" x="4494213" y="5945188"/>
          <p14:tracePt t="112208" x="4568825" y="5932488"/>
          <p14:tracePt t="112225" x="4594225" y="5932488"/>
          <p14:tracePt t="112242" x="4606925" y="5932488"/>
          <p14:tracePt t="121442" x="4619625" y="5932488"/>
          <p14:tracePt t="121450" x="4630738" y="5932488"/>
          <p14:tracePt t="121458" x="4643438" y="5932488"/>
          <p14:tracePt t="121475" x="4694238" y="5932488"/>
          <p14:tracePt t="121492" x="4819650" y="5932488"/>
          <p14:tracePt t="121508" x="4994275" y="5907088"/>
          <p14:tracePt t="121525" x="5194300" y="5881688"/>
          <p14:tracePt t="121527" x="5307013" y="5881688"/>
          <p14:tracePt t="121542" x="5519738" y="5856288"/>
          <p14:tracePt t="121558" x="5719763" y="5856288"/>
          <p14:tracePt t="121575" x="5870575" y="5843588"/>
          <p14:tracePt t="121592" x="5970588" y="5843588"/>
          <p14:tracePt t="121609" x="6034088" y="5843588"/>
          <p14:tracePt t="121625" x="6070600" y="5832475"/>
          <p14:tracePt t="121642" x="6083300" y="5832475"/>
          <p14:tracePt t="121680" x="6057900" y="5832475"/>
          <p14:tracePt t="121688" x="6021388" y="5832475"/>
          <p14:tracePt t="121695" x="5970588" y="5832475"/>
          <p14:tracePt t="121708" x="5908675" y="5843588"/>
          <p14:tracePt t="121725" x="5745163" y="5856288"/>
          <p14:tracePt t="121726" x="5657850" y="5856288"/>
          <p14:tracePt t="121742" x="5483225" y="5868988"/>
          <p14:tracePt t="121758" x="5370513" y="5881688"/>
          <p14:tracePt t="121775" x="5294313" y="5894388"/>
          <p14:tracePt t="121792" x="5257800" y="5894388"/>
          <p14:tracePt t="121808" x="5219700" y="5894388"/>
          <p14:tracePt t="124523" x="5207000" y="5894388"/>
          <p14:tracePt t="124538" x="5194300" y="5894388"/>
          <p14:tracePt t="124545" x="5181600" y="5881688"/>
          <p14:tracePt t="124558" x="5157788" y="5881688"/>
          <p14:tracePt t="124575" x="5119688" y="5868988"/>
          <p14:tracePt t="124576" x="5081588" y="5856288"/>
          <p14:tracePt t="124591" x="4994275" y="5832475"/>
          <p14:tracePt t="124608" x="4868863" y="5807075"/>
          <p14:tracePt t="124625" x="4719638" y="5781675"/>
          <p14:tracePt t="124642" x="4581525" y="5781675"/>
          <p14:tracePt t="124658" x="4456113" y="5781675"/>
          <p14:tracePt t="124675" x="4217988" y="5781675"/>
          <p14:tracePt t="124692" x="4081463" y="5781675"/>
          <p14:tracePt t="124708" x="3956050" y="5794375"/>
          <p14:tracePt t="124725" x="3830638" y="5819775"/>
          <p14:tracePt t="124742" x="3705225" y="5843588"/>
          <p14:tracePt t="124758" x="3579813" y="5868988"/>
          <p14:tracePt t="124759" x="3530600" y="5868988"/>
          <p14:tracePt t="124775" x="3441700" y="5868988"/>
          <p14:tracePt t="124792" x="3367088" y="5868988"/>
          <p14:tracePt t="124808" x="3292475" y="5868988"/>
          <p14:tracePt t="124825" x="3241675" y="5868988"/>
          <p14:tracePt t="124842" x="3192463" y="5881688"/>
          <p14:tracePt t="124858" x="3128963" y="5907088"/>
          <p14:tracePt t="124875" x="3116263" y="5919788"/>
          <p14:tracePt t="125442" x="3092450" y="5919788"/>
          <p14:tracePt t="125449" x="3067050" y="5919788"/>
          <p14:tracePt t="125458" x="3028950" y="5919788"/>
          <p14:tracePt t="125475" x="2967038" y="5919788"/>
          <p14:tracePt t="125492" x="2903538" y="5919788"/>
          <p14:tracePt t="125508" x="2828925" y="5919788"/>
          <p14:tracePt t="125526" x="2716213" y="5919788"/>
          <p14:tracePt t="125542" x="2628900" y="5919788"/>
          <p14:tracePt t="125558" x="2528888" y="5919788"/>
          <p14:tracePt t="125575" x="2441575" y="5919788"/>
          <p14:tracePt t="125592" x="2365375" y="5919788"/>
          <p14:tracePt t="125608" x="2278063" y="5919788"/>
          <p14:tracePt t="125625" x="2139950" y="5919788"/>
          <p14:tracePt t="125642" x="2052638" y="5919788"/>
          <p14:tracePt t="125658" x="1978025" y="5907088"/>
          <p14:tracePt t="125675" x="1927225" y="5907088"/>
          <p14:tracePt t="125692" x="1890713" y="5907088"/>
          <p14:tracePt t="125708" x="1852613" y="5907088"/>
          <p14:tracePt t="125709" x="1839913" y="5907088"/>
          <p14:tracePt t="125725" x="1814513" y="5907088"/>
          <p14:tracePt t="125756" x="1801813" y="5907088"/>
          <p14:tracePt t="126131" x="1814513" y="5907088"/>
          <p14:tracePt t="126139" x="1839913" y="5907088"/>
          <p14:tracePt t="126146" x="1865313" y="5907088"/>
          <p14:tracePt t="126158" x="1903413" y="5894388"/>
          <p14:tracePt t="126175" x="2039938" y="5881688"/>
          <p14:tracePt t="126192" x="2378075" y="5832475"/>
          <p14:tracePt t="126209" x="2603500" y="5807075"/>
          <p14:tracePt t="126225" x="2803525" y="5794375"/>
          <p14:tracePt t="126242" x="2992438" y="5781675"/>
          <p14:tracePt t="126258" x="3128963" y="5756275"/>
          <p14:tracePt t="126275" x="3241675" y="5756275"/>
          <p14:tracePt t="126292" x="3305175" y="5756275"/>
          <p14:tracePt t="126308" x="3328988" y="5756275"/>
          <p14:tracePt t="126325" x="3341688" y="5756275"/>
          <p14:tracePt t="126369" x="3328988" y="5756275"/>
          <p14:tracePt t="126376" x="3279775" y="5756275"/>
          <p14:tracePt t="126383" x="3228975" y="5756275"/>
          <p14:tracePt t="126391" x="3154363" y="5756275"/>
          <p14:tracePt t="126408" x="2992438" y="5756275"/>
          <p14:tracePt t="126425" x="2778125" y="5781675"/>
          <p14:tracePt t="126441" x="2554288" y="5781675"/>
          <p14:tracePt t="126459" x="2365375" y="5781675"/>
          <p14:tracePt t="126475" x="2152650" y="5794375"/>
          <p14:tracePt t="126492" x="2090738" y="5794375"/>
          <p14:tracePt t="126509" x="2039938" y="5794375"/>
          <p14:tracePt t="126525" x="2014538" y="5794375"/>
          <p14:tracePt t="126867" x="2052638" y="5781675"/>
          <p14:tracePt t="126874" x="2116138" y="5768975"/>
          <p14:tracePt t="126882" x="2165350" y="5743575"/>
          <p14:tracePt t="126892" x="2278063" y="5707063"/>
          <p14:tracePt t="126908" x="2465388" y="5643563"/>
          <p14:tracePt t="126925" x="2703513" y="5581650"/>
          <p14:tracePt t="126942" x="2903538" y="5530850"/>
          <p14:tracePt t="126943" x="2992438" y="5507038"/>
          <p14:tracePt t="126958" x="3116263" y="5468938"/>
          <p14:tracePt t="126975" x="3179763" y="5456238"/>
          <p14:tracePt t="126991" x="3216275" y="5456238"/>
          <p14:tracePt t="127008" x="3241675" y="5456238"/>
          <p14:tracePt t="127025" x="3241675" y="5443538"/>
          <p14:tracePt t="127066" x="3216275" y="5443538"/>
          <p14:tracePt t="127073" x="3192463" y="5443538"/>
          <p14:tracePt t="127081" x="3128963" y="5456238"/>
          <p14:tracePt t="127092" x="3067050" y="5468938"/>
          <p14:tracePt t="127109" x="2890838" y="5494338"/>
          <p14:tracePt t="127125" x="2728913" y="5530850"/>
          <p14:tracePt t="127142" x="2478088" y="5594350"/>
          <p14:tracePt t="127159" x="2352675" y="5630863"/>
          <p14:tracePt t="127175" x="2290763" y="5630863"/>
          <p14:tracePt t="127192" x="2239963" y="5643563"/>
          <p14:tracePt t="127208" x="2216150" y="5643563"/>
          <p14:tracePt t="127931" x="2228850" y="5643563"/>
          <p14:tracePt t="127939" x="2278063" y="5619750"/>
          <p14:tracePt t="127947" x="2339975" y="5581650"/>
          <p14:tracePt t="127958" x="2452688" y="5543550"/>
          <p14:tracePt t="127975" x="2690813" y="5468938"/>
          <p14:tracePt t="127992" x="3092450" y="5368925"/>
          <p14:tracePt t="128008" x="3328988" y="5330825"/>
          <p14:tracePt t="128025" x="3541713" y="5318125"/>
          <p14:tracePt t="128042" x="3705225" y="5318125"/>
          <p14:tracePt t="128058" x="3792538" y="5318125"/>
          <p14:tracePt t="128075" x="3856038" y="5318125"/>
          <p14:tracePt t="128093" x="3879850" y="5318125"/>
          <p14:tracePt t="128131" x="3843338" y="5330825"/>
          <p14:tracePt t="128138" x="3792538" y="5368925"/>
          <p14:tracePt t="128146" x="3717925" y="5381625"/>
          <p14:tracePt t="128158" x="3630613" y="5443538"/>
          <p14:tracePt t="128175" x="3354388" y="5568950"/>
          <p14:tracePt t="128192" x="2903538" y="5743575"/>
          <p14:tracePt t="128208" x="2667000" y="5819775"/>
          <p14:tracePt t="128225" x="2478088" y="5894388"/>
          <p14:tracePt t="128242" x="2328863" y="5956300"/>
          <p14:tracePt t="128259" x="2265363" y="5969000"/>
          <p14:tracePt t="128276" x="2252663" y="5969000"/>
          <p14:tracePt t="129050" x="2265363" y="5956300"/>
          <p14:tracePt t="129058" x="2303463" y="5919788"/>
          <p14:tracePt t="129065" x="2352675" y="5881688"/>
          <p14:tracePt t="129075" x="2441575" y="5819775"/>
          <p14:tracePt t="129092" x="2616200" y="5719763"/>
          <p14:tracePt t="129108" x="2841625" y="5630863"/>
          <p14:tracePt t="129125" x="3067050" y="5568950"/>
          <p14:tracePt t="129142" x="3367088" y="5518150"/>
          <p14:tracePt t="129158" x="3517900" y="5507038"/>
          <p14:tracePt t="129175" x="3592513" y="5507038"/>
          <p14:tracePt t="129192" x="3654425" y="5507038"/>
          <p14:tracePt t="129208" x="3667125" y="5507038"/>
          <p14:tracePt t="129226" x="3667125" y="5518150"/>
          <p14:tracePt t="129242" x="3667125" y="5568950"/>
          <p14:tracePt t="129258" x="3567113" y="5668963"/>
          <p14:tracePt t="129275" x="3429000" y="5794375"/>
          <p14:tracePt t="129292" x="3305175" y="5894388"/>
          <p14:tracePt t="129308" x="3116263" y="5994400"/>
          <p14:tracePt t="129325" x="2903538" y="6069013"/>
          <p14:tracePt t="129342" x="2778125" y="6107113"/>
          <p14:tracePt t="129358" x="2703513" y="6119813"/>
          <p14:tracePt t="129375" x="2641600" y="6119813"/>
          <p14:tracePt t="129392" x="2616200" y="6119813"/>
          <p14:tracePt t="129408" x="2578100" y="6119813"/>
          <p14:tracePt t="129409" x="2554288" y="6119813"/>
          <p14:tracePt t="129425" x="2528888" y="6119813"/>
          <p14:tracePt t="129442" x="2516188" y="6119813"/>
          <p14:tracePt t="129458" x="2516188" y="6094413"/>
          <p14:tracePt t="129475" x="2516188" y="6069013"/>
          <p14:tracePt t="129492" x="2516188" y="6019800"/>
          <p14:tracePt t="129508" x="2554288" y="5932488"/>
          <p14:tracePt t="129509" x="2603500" y="5881688"/>
          <p14:tracePt t="129525" x="2716213" y="5756275"/>
          <p14:tracePt t="129542" x="2890838" y="5619750"/>
          <p14:tracePt t="129558" x="3016250" y="5530850"/>
          <p14:tracePt t="129575" x="3116263" y="5468938"/>
          <p14:tracePt t="129592" x="3228975" y="5430838"/>
          <p14:tracePt t="129609" x="3354388" y="5381625"/>
          <p14:tracePt t="129625" x="3417888" y="5381625"/>
          <p14:tracePt t="129647" x="3429000" y="5381625"/>
          <p14:tracePt t="131203" x="3417888" y="5381625"/>
          <p14:tracePt t="131209" x="3392488" y="5381625"/>
          <p14:tracePt t="131225" x="3379788" y="5381625"/>
          <p14:tracePt t="131234" x="3341688" y="5394325"/>
          <p14:tracePt t="131242" x="3317875" y="5418138"/>
          <p14:tracePt t="131258" x="3254375" y="5443538"/>
          <p14:tracePt t="131275" x="3141663" y="5481638"/>
          <p14:tracePt t="131292" x="2992438" y="5530850"/>
          <p14:tracePt t="131308" x="2841625" y="5568950"/>
          <p14:tracePt t="131309" x="2754313" y="5594350"/>
          <p14:tracePt t="131325" x="2678113" y="5594350"/>
          <p14:tracePt t="131326" x="2578100" y="5594350"/>
          <p14:tracePt t="131342" x="2403475" y="5630863"/>
          <p14:tracePt t="131358" x="2252663" y="5656263"/>
          <p14:tracePt t="131375" x="2090738" y="5681663"/>
          <p14:tracePt t="131392" x="1939925" y="5719763"/>
          <p14:tracePt t="131409" x="1727200" y="5768975"/>
          <p14:tracePt t="131425" x="1665288" y="5781675"/>
          <p14:tracePt t="131426" x="1627188" y="5794375"/>
          <p14:tracePt t="131442" x="1514475" y="5807075"/>
          <p14:tracePt t="131458" x="1452563" y="5832475"/>
          <p14:tracePt t="131475" x="1389063" y="5843588"/>
          <p14:tracePt t="131492" x="1339850" y="5881688"/>
          <p14:tracePt t="131508" x="1301750" y="5907088"/>
          <p14:tracePt t="131525" x="1276350" y="5932488"/>
          <p14:tracePt t="131548" x="1263650" y="5932488"/>
          <p14:tracePt t="131816" x="1252538" y="5945188"/>
          <p14:tracePt t="131823" x="1239838" y="5956300"/>
          <p14:tracePt t="131831" x="1214438" y="5969000"/>
          <p14:tracePt t="131842" x="1189038" y="5981700"/>
          <p14:tracePt t="131859" x="1139825" y="6019800"/>
          <p14:tracePt t="131875" x="1076325" y="6045200"/>
          <p14:tracePt t="131877" x="1027113" y="6069013"/>
          <p14:tracePt t="131892" x="963613" y="6094413"/>
          <p14:tracePt t="131908" x="876300" y="6132513"/>
          <p14:tracePt t="131925" x="825500" y="6145213"/>
          <p14:tracePt t="131942" x="776288" y="6157913"/>
          <p14:tracePt t="131959" x="738188" y="6181725"/>
          <p14:tracePt t="131975" x="701675" y="6194425"/>
          <p14:tracePt t="131976" x="688975" y="6194425"/>
          <p14:tracePt t="131992" x="676275" y="6207125"/>
          <p14:tracePt t="132008" x="663575" y="6219825"/>
          <p14:tracePt t="132306" x="663575" y="6207125"/>
          <p14:tracePt t="132322" x="663575" y="6181725"/>
          <p14:tracePt t="132329" x="688975" y="6169025"/>
          <p14:tracePt t="132342" x="701675" y="6157913"/>
          <p14:tracePt t="132359" x="801688" y="6069013"/>
          <p14:tracePt t="132375" x="876300" y="6019800"/>
          <p14:tracePt t="132392" x="976313" y="5969000"/>
          <p14:tracePt t="132408" x="1089025" y="5907088"/>
          <p14:tracePt t="132425" x="1189038" y="5868988"/>
          <p14:tracePt t="132442" x="1276350" y="5843588"/>
          <p14:tracePt t="132459" x="1389063" y="5832475"/>
          <p14:tracePt t="132475" x="1452563" y="5819775"/>
          <p14:tracePt t="132492" x="1514475" y="5819775"/>
          <p14:tracePt t="132509" x="1577975" y="5819775"/>
          <p14:tracePt t="132525" x="1627188" y="5819775"/>
          <p14:tracePt t="132542" x="1701800" y="5856288"/>
          <p14:tracePt t="132559" x="1765300" y="5907088"/>
          <p14:tracePt t="132575" x="1790700" y="5932488"/>
          <p14:tracePt t="132592" x="1801813" y="5956300"/>
          <p14:tracePt t="132608" x="1814513" y="5994400"/>
          <p14:tracePt t="132625" x="1814513" y="6069013"/>
          <p14:tracePt t="132642" x="1814513" y="6132513"/>
          <p14:tracePt t="132659" x="1765300" y="6219825"/>
          <p14:tracePt t="132675" x="1714500" y="6294438"/>
          <p14:tracePt t="132692" x="1652588" y="6381750"/>
          <p14:tracePt t="132708" x="1565275" y="6457950"/>
          <p14:tracePt t="132725" x="1465263" y="6532563"/>
          <p14:tracePt t="132742" x="1301750" y="6632575"/>
          <p14:tracePt t="132758" x="1189038" y="6683375"/>
          <p14:tracePt t="132775" x="1089025" y="6732588"/>
          <p14:tracePt t="132792" x="1027113" y="6745288"/>
          <p14:tracePt t="132808" x="950913" y="6770688"/>
          <p14:tracePt t="132825" x="925513" y="6796088"/>
          <p14:tracePt t="132826" x="901700" y="6807200"/>
          <p14:tracePt t="132842" x="876300" y="6807200"/>
          <p14:tracePt t="133394" x="889000" y="6807200"/>
          <p14:tracePt t="133409" x="901700" y="6807200"/>
          <p14:tracePt t="133417" x="925513" y="6807200"/>
          <p14:tracePt t="133425" x="938213" y="6796088"/>
          <p14:tracePt t="133442" x="989013" y="6783388"/>
          <p14:tracePt t="133459" x="1050925" y="6770688"/>
          <p14:tracePt t="133475" x="1163638" y="6770688"/>
          <p14:tracePt t="133492" x="1276350" y="6770688"/>
          <p14:tracePt t="133509" x="1327150" y="6770688"/>
          <p14:tracePt t="133525" x="1363663" y="6770688"/>
          <p14:tracePt t="133542" x="1389063" y="6770688"/>
          <p14:tracePt t="133558" x="1401763" y="6770688"/>
          <p14:tracePt t="133577" x="1414463" y="6770688"/>
          <p14:tracePt t="133609" x="1414463" y="6783388"/>
          <p14:tracePt t="133631" x="1414463" y="6796088"/>
          <p14:tracePt t="133639" x="1414463" y="6807200"/>
          <p14:tracePt t="133647" x="1414463" y="6819900"/>
          <p14:tracePt t="133662" x="1414463" y="6845300"/>
          <p14:tracePt t="133953" x="1263650" y="6819900"/>
          <p14:tracePt t="133960" x="1301750" y="6819900"/>
          <p14:tracePt t="133975" x="1352550" y="6807200"/>
          <p14:tracePt t="133976" x="1376363" y="6796088"/>
          <p14:tracePt t="133992" x="1427163" y="6783388"/>
          <p14:tracePt t="134008" x="1476375" y="6783388"/>
          <p14:tracePt t="134025" x="1501775" y="6783388"/>
          <p14:tracePt t="134042" x="1539875" y="6770688"/>
          <p14:tracePt t="134059" x="1565275" y="6770688"/>
          <p14:tracePt t="134075" x="1577975" y="6770688"/>
          <p14:tracePt t="134475" x="1601788" y="6770688"/>
          <p14:tracePt t="134481" x="1614488" y="6770688"/>
          <p14:tracePt t="134491" x="1627188" y="6757988"/>
          <p14:tracePt t="134508" x="1714500" y="6745288"/>
          <p14:tracePt t="134526" x="1801813" y="6732588"/>
          <p14:tracePt t="134542" x="1927225" y="6719888"/>
          <p14:tracePt t="134559" x="2027238" y="6719888"/>
          <p14:tracePt t="134575" x="2127250" y="6719888"/>
          <p14:tracePt t="134592" x="2228850" y="6719888"/>
          <p14:tracePt t="134608" x="2303463" y="6707188"/>
          <p14:tracePt t="134626" x="2352675" y="6707188"/>
          <p14:tracePt t="134627" x="2365375" y="6707188"/>
          <p14:tracePt t="134642" x="2390775" y="6707188"/>
          <p14:tracePt t="144993" x="2378075" y="6707188"/>
          <p14:tracePt t="145001" x="2365375" y="6707188"/>
          <p14:tracePt t="145009" x="2339975" y="6707188"/>
          <p14:tracePt t="145026" x="2328863" y="6707188"/>
          <p14:tracePt t="145042" x="2303463" y="6683375"/>
          <p14:tracePt t="145059" x="2290763" y="6632575"/>
          <p14:tracePt t="145075" x="2290763" y="6507163"/>
          <p14:tracePt t="145077" x="2290763" y="6394450"/>
          <p14:tracePt t="145092" x="2316163" y="6157913"/>
          <p14:tracePt t="145109" x="2490788" y="5781675"/>
          <p14:tracePt t="145126" x="2803525" y="5230813"/>
          <p14:tracePt t="145142" x="3103563" y="4667250"/>
          <p14:tracePt t="145159" x="3429000" y="4154488"/>
          <p14:tracePt t="145175" x="3756025" y="3703638"/>
          <p14:tracePt t="145193" x="4017963" y="3316288"/>
          <p14:tracePt t="145209" x="4156075" y="3141663"/>
          <p14:tracePt t="145225" x="4256088" y="3041650"/>
          <p14:tracePt t="145242" x="4330700" y="2965450"/>
          <p14:tracePt t="145258" x="4368800" y="2928938"/>
          <p14:tracePt t="145276" x="4394200" y="2890838"/>
          <p14:tracePt t="145276" x="4406900" y="2890838"/>
          <p14:tracePt t="145292" x="4418013" y="2890838"/>
          <p14:tracePt t="145309" x="4418013" y="2878138"/>
          <p14:tracePt t="145325" x="4430713" y="2878138"/>
          <p14:tracePt t="145601" x="4418013" y="2878138"/>
          <p14:tracePt t="145606" x="4406900" y="2878138"/>
          <p14:tracePt t="145613" x="4381500" y="2878138"/>
          <p14:tracePt t="145625" x="4343400" y="2890838"/>
          <p14:tracePt t="145642" x="4230688" y="2890838"/>
          <p14:tracePt t="145644" x="4130675" y="2903538"/>
          <p14:tracePt t="145659" x="4030663" y="2903538"/>
          <p14:tracePt t="145660" x="3892550" y="2903538"/>
          <p14:tracePt t="145675" x="3579813" y="2878138"/>
          <p14:tracePt t="145692" x="3228975" y="2840038"/>
          <p14:tracePt t="145709" x="2867025" y="2778125"/>
          <p14:tracePt t="145726" x="2578100" y="2740025"/>
          <p14:tracePt t="145742" x="2365375" y="2716213"/>
          <p14:tracePt t="145758" x="2165350" y="2703513"/>
          <p14:tracePt t="145759" x="2090738" y="2690813"/>
          <p14:tracePt t="145776" x="1965325" y="2678113"/>
          <p14:tracePt t="145792" x="1890713" y="2665413"/>
          <p14:tracePt t="145809" x="1839913" y="2640013"/>
          <p14:tracePt t="145836" x="1827213" y="2640013"/>
          <p14:tracePt t="146127" x="1814513" y="2640013"/>
          <p14:tracePt t="146135" x="1801813" y="2640013"/>
          <p14:tracePt t="146143" x="1790700" y="2640013"/>
          <p14:tracePt t="146158" x="1739900" y="2640013"/>
          <p14:tracePt t="146175" x="1665288" y="2640013"/>
          <p14:tracePt t="146192" x="1552575" y="2640013"/>
          <p14:tracePt t="146208" x="1439863" y="2640013"/>
          <p14:tracePt t="146225" x="1301750" y="2640013"/>
          <p14:tracePt t="146226" x="1227138" y="2640013"/>
          <p14:tracePt t="146242" x="1127125" y="2640013"/>
          <p14:tracePt t="146258" x="1038225" y="2640013"/>
          <p14:tracePt t="146275" x="963613" y="2640013"/>
          <p14:tracePt t="146292" x="914400" y="2640013"/>
          <p14:tracePt t="146309" x="850900" y="2640013"/>
          <p14:tracePt t="146326" x="814388" y="2640013"/>
          <p14:tracePt t="146349" x="801688" y="2640013"/>
          <p14:tracePt t="146403" x="814388" y="2616200"/>
          <p14:tracePt t="146410" x="838200" y="2616200"/>
          <p14:tracePt t="146417" x="863600" y="2590800"/>
          <p14:tracePt t="146426" x="925513" y="2578100"/>
          <p14:tracePt t="146442" x="1038225" y="2540000"/>
          <p14:tracePt t="146459" x="1201738" y="2503488"/>
          <p14:tracePt t="146475" x="1401763" y="2465388"/>
          <p14:tracePt t="146492" x="1552575" y="2452688"/>
          <p14:tracePt t="146509" x="1727200" y="2427288"/>
          <p14:tracePt t="146510" x="1790700" y="2414588"/>
          <p14:tracePt t="146526" x="1914525" y="2403475"/>
          <p14:tracePt t="146542" x="1927225" y="2403475"/>
          <p14:tracePt t="146559" x="1952625" y="2403475"/>
          <p14:tracePt t="146778" x="1939925" y="2403475"/>
          <p14:tracePt t="146786" x="1914525" y="2403475"/>
          <p14:tracePt t="146793" x="1890713" y="2403475"/>
          <p14:tracePt t="146809" x="1814513" y="2403475"/>
          <p14:tracePt t="146825" x="1689100" y="2427288"/>
          <p14:tracePt t="146842" x="1527175" y="2439988"/>
          <p14:tracePt t="146859" x="1327150" y="2452688"/>
          <p14:tracePt t="146875" x="1101725" y="2478088"/>
          <p14:tracePt t="146892" x="925513" y="2503488"/>
          <p14:tracePt t="146893" x="863600" y="2516188"/>
          <p14:tracePt t="146909" x="776288" y="2527300"/>
          <p14:tracePt t="146909" x="701675" y="2540000"/>
          <p14:tracePt t="146925" x="612775" y="2552700"/>
          <p14:tracePt t="146942" x="563563" y="2565400"/>
          <p14:tracePt t="146959" x="538163" y="2565400"/>
          <p14:tracePt t="146977" x="525463" y="2565400"/>
          <p14:tracePt t="147253" x="538163" y="2565400"/>
          <p14:tracePt t="147268" x="550863" y="2565400"/>
          <p14:tracePt t="147276" x="576263" y="2565400"/>
          <p14:tracePt t="147284" x="600075" y="2565400"/>
          <p14:tracePt t="147292" x="625475" y="2565400"/>
          <p14:tracePt t="147309" x="701675" y="2552700"/>
          <p14:tracePt t="147325" x="788988" y="2516188"/>
          <p14:tracePt t="147342" x="938213" y="2490788"/>
          <p14:tracePt t="147359" x="1063625" y="2452688"/>
          <p14:tracePt t="147360" x="1127125" y="2439988"/>
          <p14:tracePt t="147376" x="1227138" y="2427288"/>
          <p14:tracePt t="147392" x="1314450" y="2414588"/>
          <p14:tracePt t="147409" x="1363663" y="2403475"/>
          <p14:tracePt t="147425" x="1414463" y="2390775"/>
          <p14:tracePt t="147442" x="1439863" y="2378075"/>
          <p14:tracePt t="147459" x="1465263" y="2378075"/>
          <p14:tracePt t="149459" x="1465263" y="2390775"/>
          <p14:tracePt t="149467" x="1476375" y="2403475"/>
          <p14:tracePt t="149475" x="1476375" y="2414588"/>
          <p14:tracePt t="149492" x="1501775" y="2465388"/>
          <p14:tracePt t="149509" x="1539875" y="2516188"/>
          <p14:tracePt t="149525" x="1589088" y="2616200"/>
          <p14:tracePt t="149542" x="1639888" y="2716213"/>
          <p14:tracePt t="149543" x="1665288" y="2765425"/>
          <p14:tracePt t="149559" x="1714500" y="2903538"/>
          <p14:tracePt t="149575" x="1739900" y="3041650"/>
          <p14:tracePt t="149592" x="1765300" y="3141663"/>
          <p14:tracePt t="149609" x="1765300" y="3241675"/>
          <p14:tracePt t="149625" x="1765300" y="3341688"/>
          <p14:tracePt t="149642" x="1765300" y="3429000"/>
          <p14:tracePt t="149643" x="1752600" y="3467100"/>
          <p14:tracePt t="149659" x="1727200" y="3529013"/>
          <p14:tracePt t="149675" x="1689100" y="3590925"/>
          <p14:tracePt t="149692" x="1652588" y="3641725"/>
          <p14:tracePt t="149709" x="1601788" y="3679825"/>
          <p14:tracePt t="149725" x="1565275" y="3692525"/>
          <p14:tracePt t="149743" x="1539875" y="3703638"/>
          <p14:tracePt t="149759" x="1527175" y="3716338"/>
          <p14:tracePt t="149820" x="1527175" y="3703638"/>
          <p14:tracePt t="149827" x="1539875" y="3679825"/>
          <p14:tracePt t="149835" x="1565275" y="3654425"/>
          <p14:tracePt t="149843" x="1601788" y="3629025"/>
          <p14:tracePt t="149859" x="1739900" y="3554413"/>
          <p14:tracePt t="149876" x="1927225" y="3503613"/>
          <p14:tracePt t="149892" x="2116138" y="3479800"/>
          <p14:tracePt t="149909" x="2303463" y="3479800"/>
          <p14:tracePt t="149925" x="2428875" y="3479800"/>
          <p14:tracePt t="149927" x="2478088" y="3490913"/>
          <p14:tracePt t="149942" x="2541588" y="3516313"/>
          <p14:tracePt t="149959" x="2565400" y="3529013"/>
          <p14:tracePt t="149975" x="2590800" y="3554413"/>
          <p14:tracePt t="149992" x="2590800" y="3590925"/>
          <p14:tracePt t="150011" x="2590800" y="3603625"/>
          <p14:tracePt t="150364" x="2578100" y="3603625"/>
          <p14:tracePt t="150371" x="2554288" y="3603625"/>
          <p14:tracePt t="150378" x="2528888" y="3603625"/>
          <p14:tracePt t="150392" x="2490788" y="3603625"/>
          <p14:tracePt t="150393" x="2452688" y="3616325"/>
          <p14:tracePt t="150409" x="2378075" y="3616325"/>
          <p14:tracePt t="150425" x="2290763" y="3629025"/>
          <p14:tracePt t="150442" x="2190750" y="3629025"/>
          <p14:tracePt t="150459" x="2127250" y="3629025"/>
          <p14:tracePt t="150475" x="2078038" y="3616325"/>
          <p14:tracePt t="150492" x="2065338" y="3603625"/>
          <p14:tracePt t="150493" x="2052638" y="3603625"/>
          <p14:tracePt t="150509" x="2052638" y="3590925"/>
          <p14:tracePt t="150526" x="2052638" y="3554413"/>
          <p14:tracePt t="150542" x="2065338" y="3503613"/>
          <p14:tracePt t="150559" x="2127250" y="3416300"/>
          <p14:tracePt t="150575" x="2239963" y="3290888"/>
          <p14:tracePt t="150593" x="2490788" y="3103563"/>
          <p14:tracePt t="150609" x="2667000" y="2990850"/>
          <p14:tracePt t="150625" x="2841625" y="2903538"/>
          <p14:tracePt t="150642" x="2992438" y="2852738"/>
          <p14:tracePt t="150659" x="3116263" y="2816225"/>
          <p14:tracePt t="150676" x="3216275" y="2765425"/>
          <p14:tracePt t="150692" x="3228975" y="2765425"/>
          <p14:tracePt t="151030" x="3216275" y="2765425"/>
          <p14:tracePt t="151038" x="3192463" y="2765425"/>
          <p14:tracePt t="151045" x="3154363" y="2765425"/>
          <p14:tracePt t="151059" x="3116263" y="2765425"/>
          <p14:tracePt t="151076" x="2890838" y="2803525"/>
          <p14:tracePt t="151092" x="2741613" y="2816225"/>
          <p14:tracePt t="151109" x="2554288" y="2816225"/>
          <p14:tracePt t="151125" x="2416175" y="2816225"/>
          <p14:tracePt t="151142" x="2303463" y="2816225"/>
          <p14:tracePt t="151159" x="2216150" y="2816225"/>
          <p14:tracePt t="151176" x="2178050" y="2816225"/>
          <p14:tracePt t="151192" x="2165350" y="2816225"/>
          <p14:tracePt t="151222" x="2165350" y="2803525"/>
          <p14:tracePt t="151229" x="2190750" y="2778125"/>
          <p14:tracePt t="151242" x="2228850" y="2765425"/>
          <p14:tracePt t="151259" x="2378075" y="2703513"/>
          <p14:tracePt t="151260" x="2516188" y="2665413"/>
          <p14:tracePt t="151275" x="2678113" y="2616200"/>
          <p14:tracePt t="151276" x="2854325" y="2590800"/>
          <p14:tracePt t="151292" x="3305175" y="2527300"/>
          <p14:tracePt t="151309" x="3692525" y="2503488"/>
          <p14:tracePt t="151326" x="4005263" y="2490788"/>
          <p14:tracePt t="151342" x="4318000" y="2465388"/>
          <p14:tracePt t="151344" x="4468813" y="2465388"/>
          <p14:tracePt t="151359" x="4681538" y="2465388"/>
          <p14:tracePt t="151375" x="4819650" y="2465388"/>
          <p14:tracePt t="151392" x="4881563" y="2465388"/>
          <p14:tracePt t="151409" x="4919663" y="2465388"/>
          <p14:tracePt t="151681" x="4932363" y="2465388"/>
          <p14:tracePt t="151689" x="4945063" y="2452688"/>
          <p14:tracePt t="151696" x="4956175" y="2427288"/>
          <p14:tracePt t="151709" x="4994275" y="2427288"/>
          <p14:tracePt t="151726" x="5057775" y="2390775"/>
          <p14:tracePt t="151727" x="5094288" y="2365375"/>
          <p14:tracePt t="151742" x="5132388" y="2339975"/>
          <p14:tracePt t="151743" x="5181600" y="2339975"/>
          <p14:tracePt t="151759" x="5257800" y="2303463"/>
          <p14:tracePt t="151775" x="5332413" y="2290763"/>
          <p14:tracePt t="151792" x="5445125" y="2252663"/>
          <p14:tracePt t="151809" x="5532438" y="2227263"/>
          <p14:tracePt t="151826" x="5583238" y="2227263"/>
          <p14:tracePt t="151827" x="5607050" y="2214563"/>
          <p14:tracePt t="151842" x="5645150" y="2201863"/>
          <p14:tracePt t="151859" x="5683250" y="2201863"/>
          <p14:tracePt t="151875" x="5695950" y="2201863"/>
          <p14:tracePt t="151892" x="5708650" y="2201863"/>
          <p14:tracePt t="151919" x="5719763" y="2201863"/>
          <p14:tracePt t="151934" x="5732463" y="2201863"/>
          <p14:tracePt t="152248" x="5719763" y="2201863"/>
          <p14:tracePt t="152256" x="5708650" y="2201863"/>
          <p14:tracePt t="152263" x="5695950" y="2201863"/>
          <p14:tracePt t="152275" x="5670550" y="2214563"/>
          <p14:tracePt t="152292" x="5595938" y="2214563"/>
          <p14:tracePt t="152308" x="5495925" y="2214563"/>
          <p14:tracePt t="152325" x="5270500" y="2227263"/>
          <p14:tracePt t="152342" x="5106988" y="2227263"/>
          <p14:tracePt t="152359" x="4919663" y="2227263"/>
          <p14:tracePt t="152376" x="4732338" y="2227263"/>
          <p14:tracePt t="152392" x="4568825" y="2239963"/>
          <p14:tracePt t="152409" x="4330700" y="2252663"/>
          <p14:tracePt t="152426" x="4205288" y="2252663"/>
          <p14:tracePt t="152442" x="4130675" y="2278063"/>
          <p14:tracePt t="152459" x="4092575" y="2278063"/>
          <p14:tracePt t="152475" x="4056063" y="2278063"/>
          <p14:tracePt t="152493" x="4043363" y="2278063"/>
          <p14:tracePt t="152509" x="4030663" y="2278063"/>
          <p14:tracePt t="152770" x="4017963" y="2278063"/>
          <p14:tracePt t="152776" x="3992563" y="2303463"/>
          <p14:tracePt t="152784" x="3956050" y="2314575"/>
          <p14:tracePt t="152793" x="3943350" y="2327275"/>
          <p14:tracePt t="152809" x="3867150" y="2365375"/>
          <p14:tracePt t="152825" x="3805238" y="2403475"/>
          <p14:tracePt t="152842" x="3743325" y="2452688"/>
          <p14:tracePt t="152859" x="3679825" y="2490788"/>
          <p14:tracePt t="152876" x="3592513" y="2565400"/>
          <p14:tracePt t="152892" x="3517900" y="2678113"/>
          <p14:tracePt t="152909" x="3429000" y="2790825"/>
          <p14:tracePt t="152925" x="3354388" y="2903538"/>
          <p14:tracePt t="152942" x="3292475" y="3016250"/>
          <p14:tracePt t="152959" x="3267075" y="3078163"/>
          <p14:tracePt t="152960" x="3241675" y="3103563"/>
          <p14:tracePt t="152976" x="3228975" y="3128963"/>
          <p14:tracePt t="152992" x="3228975" y="3154363"/>
          <p14:tracePt t="153704" x="3228975" y="3165475"/>
          <p14:tracePt t="153719" x="3228975" y="3178175"/>
          <p14:tracePt t="153726" x="3228975" y="3190875"/>
          <p14:tracePt t="153734" x="3228975" y="3216275"/>
          <p14:tracePt t="153742" x="3228975" y="3254375"/>
          <p14:tracePt t="153759" x="3228975" y="3354388"/>
          <p14:tracePt t="153775" x="3241675" y="3529013"/>
          <p14:tracePt t="153792" x="3254375" y="3767138"/>
          <p14:tracePt t="153809" x="3267075" y="3954463"/>
          <p14:tracePt t="153826" x="3267075" y="4129088"/>
          <p14:tracePt t="153826" x="3267075" y="4217988"/>
          <p14:tracePt t="153842" x="3267075" y="4379913"/>
          <p14:tracePt t="153859" x="3267075" y="4543425"/>
          <p14:tracePt t="153876" x="3267075" y="4705350"/>
          <p14:tracePt t="153892" x="3267075" y="4843463"/>
          <p14:tracePt t="153909" x="3267075" y="4968875"/>
          <p14:tracePt t="153909" x="3267075" y="5018088"/>
          <p14:tracePt t="153926" x="3254375" y="5092700"/>
          <p14:tracePt t="153942" x="3254375" y="5168900"/>
          <p14:tracePt t="153959" x="3254375" y="5205413"/>
          <p14:tracePt t="153975" x="3254375" y="5243513"/>
          <p14:tracePt t="154002" x="3254375" y="525621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A558E0-5B8D-4F32-065D-7BB0D201E787}"/>
              </a:ext>
            </a:extLst>
          </p:cNvPr>
          <p:cNvSpPr/>
          <p:nvPr/>
        </p:nvSpPr>
        <p:spPr>
          <a:xfrm>
            <a:off x="253218" y="1485241"/>
            <a:ext cx="11632223" cy="513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87D7418-2D7D-5F47-212F-0EADA1FB27B9}"/>
              </a:ext>
            </a:extLst>
          </p:cNvPr>
          <p:cNvSpPr>
            <a:spLocks noGrp="1"/>
          </p:cNvSpPr>
          <p:nvPr>
            <p:ph idx="1"/>
          </p:nvPr>
        </p:nvSpPr>
        <p:spPr>
          <a:xfrm>
            <a:off x="722287" y="1877299"/>
            <a:ext cx="10694083" cy="4480201"/>
          </a:xfrm>
        </p:spPr>
        <p:txBody>
          <a:bodyPr vert="horz" wrap="square" lIns="91440" tIns="45720" rIns="91440" bIns="45720" rtlCol="0">
            <a:spAutoFit/>
          </a:bodyPr>
          <a:lstStyle/>
          <a:p>
            <a:pPr marL="0" indent="0">
              <a:buNone/>
            </a:pPr>
            <a:r>
              <a:rPr lang="en-US" b="1" dirty="0">
                <a:solidFill>
                  <a:srgbClr val="FF0000"/>
                </a:solidFill>
              </a:rPr>
              <a:t>2. Make your email easy to read</a:t>
            </a:r>
            <a:r>
              <a:rPr lang="en-US" dirty="0">
                <a:solidFill>
                  <a:srgbClr val="FF0000"/>
                </a:solidFill>
              </a:rPr>
              <a:t>.</a:t>
            </a:r>
          </a:p>
          <a:p>
            <a:r>
              <a:rPr lang="en-US" dirty="0"/>
              <a:t>Always provide a clear, precise subject line. </a:t>
            </a:r>
          </a:p>
          <a:p>
            <a:r>
              <a:rPr lang="en-US" dirty="0"/>
              <a:t>Try to limit your emails to one screen. </a:t>
            </a:r>
          </a:p>
          <a:p>
            <a:r>
              <a:rPr lang="en-US" dirty="0"/>
              <a:t>Do not send emails written in all capital or all lowercase letters.</a:t>
            </a:r>
          </a:p>
          <a:p>
            <a:r>
              <a:rPr lang="en-US" dirty="0"/>
              <a:t>  Break your message into short paragraphs. </a:t>
            </a:r>
          </a:p>
          <a:p>
            <a:r>
              <a:rPr lang="en-US" dirty="0"/>
              <a:t>Provide hyperlink URLs for all websites you reference. </a:t>
            </a:r>
          </a:p>
          <a:p>
            <a:r>
              <a:rPr lang="en-US" dirty="0"/>
              <a:t>Use plain text. </a:t>
            </a:r>
          </a:p>
          <a:p>
            <a:r>
              <a:rPr lang="en-US" dirty="0"/>
              <a:t>Avoid long strings of emails. </a:t>
            </a:r>
            <a:br>
              <a:rPr lang="en-US" dirty="0"/>
            </a:br>
            <a:endParaRPr lang="en-US" b="1"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D8F6E235-6EAB-5837-66ED-BAD38A251C4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7651BC0-FEB8-354D-E6D4-91D218F165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482D2E-E170-9551-B0BC-90892984A36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56B67B73-83F8-3E7F-BC92-57C3D517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Title 1">
            <a:extLst>
              <a:ext uri="{FF2B5EF4-FFF2-40B4-BE49-F238E27FC236}">
                <a16:creationId xmlns:a16="http://schemas.microsoft.com/office/drawing/2014/main" id="{96D02A52-AD82-3AB3-29FA-5909CCF62D2B}"/>
              </a:ext>
            </a:extLst>
          </p:cNvPr>
          <p:cNvSpPr>
            <a:spLocks noGrp="1"/>
          </p:cNvSpPr>
          <p:nvPr>
            <p:ph type="title"/>
          </p:nvPr>
        </p:nvSpPr>
        <p:spPr>
          <a:xfrm>
            <a:off x="1098027" y="386432"/>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for Using Email on the Job</a:t>
            </a:r>
          </a:p>
        </p:txBody>
      </p:sp>
    </p:spTree>
    <p:extLst>
      <p:ext uri="{BB962C8B-B14F-4D97-AF65-F5344CB8AC3E}">
        <p14:creationId xmlns:p14="http://schemas.microsoft.com/office/powerpoint/2010/main" val="2007589446"/>
      </p:ext>
    </p:extLst>
  </p:cSld>
  <p:clrMapOvr>
    <a:masterClrMapping/>
  </p:clrMapOvr>
  <mc:AlternateContent xmlns:mc="http://schemas.openxmlformats.org/markup-compatibility/2006" xmlns:p14="http://schemas.microsoft.com/office/powerpoint/2010/main">
    <mc:Choice Requires="p14">
      <p:transition spd="slow" p14:dur="2000" advTm="118140"/>
    </mc:Choice>
    <mc:Fallback xmlns="">
      <p:transition spd="slow" advTm="118140"/>
    </mc:Fallback>
  </mc:AlternateContent>
  <p:extLst>
    <p:ext uri="{3A86A75C-4F4B-4683-9AE1-C65F6400EC91}">
      <p14:laserTraceLst xmlns:p14="http://schemas.microsoft.com/office/powerpoint/2010/main">
        <p14:tracePtLst>
          <p14:tracePt t="893" x="3254375" y="5243513"/>
          <p14:tracePt t="900" x="3254375" y="5218113"/>
          <p14:tracePt t="909" x="3267075" y="5168900"/>
          <p14:tracePt t="926" x="3317875" y="4992688"/>
          <p14:tracePt t="943" x="3429000" y="4667250"/>
          <p14:tracePt t="959" x="3643313" y="4079875"/>
          <p14:tracePt t="976" x="3843338" y="3367088"/>
          <p14:tracePt t="977" x="3905250" y="3065463"/>
          <p14:tracePt t="992" x="3968750" y="2640013"/>
          <p14:tracePt t="1009" x="3968750" y="2378075"/>
          <p14:tracePt t="1026" x="3917950" y="2214563"/>
          <p14:tracePt t="1042" x="3805238" y="2114550"/>
          <p14:tracePt t="1058" x="3605213" y="2027238"/>
          <p14:tracePt t="1075" x="3367088" y="1965325"/>
          <p14:tracePt t="1092" x="2979738" y="1914525"/>
          <p14:tracePt t="1109" x="2778125" y="1914525"/>
          <p14:tracePt t="1126" x="2616200" y="1914525"/>
          <p14:tracePt t="1143" x="2478088" y="1914525"/>
          <p14:tracePt t="1159" x="2378075" y="1914525"/>
          <p14:tracePt t="1161" x="2339975" y="1914525"/>
          <p14:tracePt t="1192" x="2328863" y="1914525"/>
          <p14:tracePt t="1483" x="2303463" y="1914525"/>
          <p14:tracePt t="1491" x="2252663" y="1914525"/>
          <p14:tracePt t="1498" x="2216150" y="1927225"/>
          <p14:tracePt t="1509" x="2127250" y="1952625"/>
          <p14:tracePt t="1526" x="1927225" y="2039938"/>
          <p14:tracePt t="1543" x="1714500" y="2152650"/>
          <p14:tracePt t="1544" x="1627188" y="2190750"/>
          <p14:tracePt t="1560" x="1427163" y="2314575"/>
          <p14:tracePt t="1576" x="1252538" y="2452688"/>
          <p14:tracePt t="1593" x="1114425" y="2565400"/>
          <p14:tracePt t="1609" x="1014413" y="2665413"/>
          <p14:tracePt t="1626" x="938213" y="2752725"/>
          <p14:tracePt t="1643" x="901700" y="2828925"/>
          <p14:tracePt t="1890" x="925513" y="2828925"/>
          <p14:tracePt t="1897" x="950913" y="2828925"/>
          <p14:tracePt t="1909" x="976313" y="2828925"/>
          <p14:tracePt t="1926" x="1076325" y="2852738"/>
          <p14:tracePt t="1927" x="1150938" y="2878138"/>
          <p14:tracePt t="1942" x="1363663" y="2916238"/>
          <p14:tracePt t="1959" x="1539875" y="2965450"/>
          <p14:tracePt t="1976" x="1714500" y="3016250"/>
          <p14:tracePt t="1992" x="1878013" y="3065463"/>
          <p14:tracePt t="2009" x="2014538" y="3090863"/>
          <p14:tracePt t="2026" x="2103438" y="3103563"/>
          <p14:tracePt t="2026" x="2139950" y="3128963"/>
          <p14:tracePt t="2042" x="2165350" y="3128963"/>
          <p14:tracePt t="2349" x="2178050" y="3128963"/>
          <p14:tracePt t="2357" x="2190750" y="3128963"/>
          <p14:tracePt t="2364" x="2216150" y="3141663"/>
          <p14:tracePt t="2376" x="2252663" y="3154363"/>
          <p14:tracePt t="2393" x="2316163" y="3178175"/>
          <p14:tracePt t="2410" x="2516188" y="3241675"/>
          <p14:tracePt t="2426" x="2667000" y="3303588"/>
          <p14:tracePt t="2443" x="2790825" y="3354388"/>
          <p14:tracePt t="2459" x="2903538" y="3403600"/>
          <p14:tracePt t="2476" x="2992438" y="3454400"/>
          <p14:tracePt t="2493" x="3092450" y="3516313"/>
          <p14:tracePt t="2510" x="3241675" y="3603625"/>
          <p14:tracePt t="2526" x="3328988" y="3654425"/>
          <p14:tracePt t="2542" x="3354388" y="3667125"/>
          <p14:tracePt t="2559" x="3392488" y="3667125"/>
          <p14:tracePt t="2576" x="3405188" y="3679825"/>
          <p14:tracePt t="2839" x="3405188" y="3692525"/>
          <p14:tracePt t="2846" x="3405188" y="3703638"/>
          <p14:tracePt t="2854" x="3405188" y="3741738"/>
          <p14:tracePt t="2861" x="3417888" y="3767138"/>
          <p14:tracePt t="2876" x="3429000" y="3803650"/>
          <p14:tracePt t="2877" x="3454400" y="3879850"/>
          <p14:tracePt t="2895" x="3530600" y="4041775"/>
          <p14:tracePt t="2911" x="3617913" y="4241800"/>
          <p14:tracePt t="2926" x="3756025" y="4479925"/>
          <p14:tracePt t="2943" x="3892550" y="4679950"/>
          <p14:tracePt t="2959" x="3979863" y="4830763"/>
          <p14:tracePt t="2976" x="4081463" y="4992688"/>
          <p14:tracePt t="2993" x="4117975" y="5043488"/>
          <p14:tracePt t="3009" x="4192588" y="5105400"/>
          <p14:tracePt t="3026" x="4217988" y="5118100"/>
          <p14:tracePt t="6631" x="4205288" y="5118100"/>
          <p14:tracePt t="6639" x="4192588" y="5118100"/>
          <p14:tracePt t="6646" x="4156075" y="5118100"/>
          <p14:tracePt t="6659" x="4130675" y="5118100"/>
          <p14:tracePt t="6676" x="4043363" y="5081588"/>
          <p14:tracePt t="6677" x="3968750" y="5056188"/>
          <p14:tracePt t="6693" x="3805238" y="4943475"/>
          <p14:tracePt t="6709" x="3605213" y="4830763"/>
          <p14:tracePt t="6726" x="3392488" y="4705350"/>
          <p14:tracePt t="6743" x="3154363" y="4543425"/>
          <p14:tracePt t="6760" x="2928938" y="4392613"/>
          <p14:tracePt t="6761" x="2828925" y="4318000"/>
          <p14:tracePt t="6776" x="2716213" y="4241800"/>
          <p14:tracePt t="6793" x="2478088" y="4029075"/>
          <p14:tracePt t="6809" x="2352675" y="3854450"/>
          <p14:tracePt t="6826" x="2316163" y="3803650"/>
          <p14:tracePt t="6843" x="2303463" y="3729038"/>
          <p14:tracePt t="6859" x="2278063" y="3703638"/>
          <p14:tracePt t="7344" x="2252663" y="3703638"/>
          <p14:tracePt t="7351" x="2216150" y="3703638"/>
          <p14:tracePt t="7359" x="2165350" y="3692525"/>
          <p14:tracePt t="7376" x="2039938" y="3679825"/>
          <p14:tracePt t="7392" x="1865313" y="3654425"/>
          <p14:tracePt t="7409" x="1689100" y="3616325"/>
          <p14:tracePt t="7426" x="1501775" y="3579813"/>
          <p14:tracePt t="7443" x="1252538" y="3479800"/>
          <p14:tracePt t="7459" x="1114425" y="3416300"/>
          <p14:tracePt t="7476" x="1001713" y="3378200"/>
          <p14:tracePt t="7493" x="950913" y="3367088"/>
          <p14:tracePt t="7509" x="925513" y="3341688"/>
          <p14:tracePt t="7526" x="914400" y="3328988"/>
          <p14:tracePt t="7543" x="914400" y="3303588"/>
          <p14:tracePt t="7559" x="963613" y="3241675"/>
          <p14:tracePt t="7576" x="1114425" y="3128963"/>
          <p14:tracePt t="7593" x="1352550" y="3016250"/>
          <p14:tracePt t="7609" x="1614488" y="2941638"/>
          <p14:tracePt t="7626" x="1939925" y="2890838"/>
          <p14:tracePt t="7643" x="2065338" y="2878138"/>
          <p14:tracePt t="7659" x="2127250" y="2878138"/>
          <p14:tracePt t="7676" x="2152650" y="2878138"/>
          <p14:tracePt t="7704" x="2152650" y="2890838"/>
          <p14:tracePt t="7711" x="2116138" y="2916238"/>
          <p14:tracePt t="7726" x="2052638" y="2952750"/>
          <p14:tracePt t="7743" x="1765300" y="3116263"/>
          <p14:tracePt t="7759" x="1539875" y="3216275"/>
          <p14:tracePt t="7776" x="1327150" y="3290888"/>
          <p14:tracePt t="7793" x="1163638" y="3316288"/>
          <p14:tracePt t="7809" x="1027113" y="3328988"/>
          <p14:tracePt t="7810" x="976313" y="3328988"/>
          <p14:tracePt t="7826" x="925513" y="3328988"/>
          <p14:tracePt t="7843" x="901700" y="3316288"/>
          <p14:tracePt t="7859" x="876300" y="3290888"/>
          <p14:tracePt t="7876" x="876300" y="3254375"/>
          <p14:tracePt t="7892" x="876300" y="3203575"/>
          <p14:tracePt t="7896" x="876300" y="3165475"/>
          <p14:tracePt t="7909" x="889000" y="3154363"/>
          <p14:tracePt t="7910" x="914400" y="3103563"/>
          <p14:tracePt t="7926" x="976313" y="3065463"/>
          <p14:tracePt t="7942" x="1063625" y="3003550"/>
          <p14:tracePt t="7959" x="1163638" y="2952750"/>
          <p14:tracePt t="7977" x="1263650" y="2916238"/>
          <p14:tracePt t="7993" x="1363663" y="2890838"/>
          <p14:tracePt t="8340" x="1376363" y="2878138"/>
          <p14:tracePt t="8347" x="1389063" y="2865438"/>
          <p14:tracePt t="8359" x="1414463" y="2840038"/>
          <p14:tracePt t="8376" x="1501775" y="2790825"/>
          <p14:tracePt t="8393" x="1714500" y="2678113"/>
          <p14:tracePt t="8410" x="1852613" y="2627313"/>
          <p14:tracePt t="8426" x="2003425" y="2590800"/>
          <p14:tracePt t="8442" x="2039938" y="2565400"/>
          <p14:tracePt t="8459" x="2065338" y="2565400"/>
          <p14:tracePt t="8476" x="2078038" y="2565400"/>
          <p14:tracePt t="8799" x="2065338" y="2565400"/>
          <p14:tracePt t="8807" x="2052638" y="2578100"/>
          <p14:tracePt t="8815" x="2027238" y="2578100"/>
          <p14:tracePt t="8826" x="1990725" y="2590800"/>
          <p14:tracePt t="8843" x="1914525" y="2616200"/>
          <p14:tracePt t="8860" x="1727200" y="2627313"/>
          <p14:tracePt t="8876" x="1577975" y="2627313"/>
          <p14:tracePt t="8893" x="1427163" y="2627313"/>
          <p14:tracePt t="8909" x="1289050" y="2627313"/>
          <p14:tracePt t="8926" x="1176338" y="2627313"/>
          <p14:tracePt t="8943" x="1101725" y="2627313"/>
          <p14:tracePt t="8959" x="1063625" y="2627313"/>
          <p14:tracePt t="8960" x="1050925" y="2627313"/>
          <p14:tracePt t="8983" x="1038225" y="2627313"/>
          <p14:tracePt t="9075" x="1063625" y="2627313"/>
          <p14:tracePt t="9082" x="1101725" y="2627313"/>
          <p14:tracePt t="9093" x="1114425" y="2627313"/>
          <p14:tracePt t="9109" x="1189038" y="2627313"/>
          <p14:tracePt t="9126" x="1289050" y="2627313"/>
          <p14:tracePt t="9143" x="1439863" y="2627313"/>
          <p14:tracePt t="9145" x="1501775" y="2627313"/>
          <p14:tracePt t="9160" x="1639888" y="2627313"/>
          <p14:tracePt t="9176" x="1739900" y="2627313"/>
          <p14:tracePt t="9192" x="1790700" y="2652713"/>
          <p14:tracePt t="9209" x="1839913" y="2665413"/>
          <p14:tracePt t="9226" x="1903413" y="2690813"/>
          <p14:tracePt t="9243" x="1927225" y="2690813"/>
          <p14:tracePt t="9259" x="1939925" y="2690813"/>
          <p14:tracePt t="10393" x="1927225" y="2690813"/>
          <p14:tracePt t="10401" x="1914525" y="2690813"/>
          <p14:tracePt t="10409" x="1890713" y="2703513"/>
          <p14:tracePt t="10426" x="1814513" y="2716213"/>
          <p14:tracePt t="10443" x="1752600" y="2728913"/>
          <p14:tracePt t="10459" x="1665288" y="2728913"/>
          <p14:tracePt t="10476" x="1527175" y="2740025"/>
          <p14:tracePt t="10493" x="1401763" y="2765425"/>
          <p14:tracePt t="10509" x="1276350" y="2790825"/>
          <p14:tracePt t="10526" x="1189038" y="2803525"/>
          <p14:tracePt t="10543" x="1114425" y="2816225"/>
          <p14:tracePt t="10560" x="1050925" y="2840038"/>
          <p14:tracePt t="10576" x="1001713" y="2852738"/>
          <p14:tracePt t="10577" x="976313" y="2852738"/>
          <p14:tracePt t="10593" x="925513" y="2878138"/>
          <p14:tracePt t="10609" x="914400" y="2878138"/>
          <p14:tracePt t="10626" x="901700" y="2878138"/>
          <p14:tracePt t="11013" x="925513" y="2878138"/>
          <p14:tracePt t="11021" x="938213" y="2878138"/>
          <p14:tracePt t="11028" x="976313" y="2878138"/>
          <p14:tracePt t="11042" x="1014413" y="2878138"/>
          <p14:tracePt t="11059" x="1150938" y="2878138"/>
          <p14:tracePt t="11076" x="1339850" y="2878138"/>
          <p14:tracePt t="11092" x="1501775" y="2878138"/>
          <p14:tracePt t="11109" x="1677988" y="2878138"/>
          <p14:tracePt t="11126" x="1814513" y="2878138"/>
          <p14:tracePt t="11142" x="1927225" y="2878138"/>
          <p14:tracePt t="11143" x="2014538" y="2878138"/>
          <p14:tracePt t="11159" x="2103438" y="2890838"/>
          <p14:tracePt t="11176" x="2139950" y="2890838"/>
          <p14:tracePt t="11193" x="2165350" y="2890838"/>
          <p14:tracePt t="11209" x="2178050" y="2890838"/>
          <p14:tracePt t="11443" x="2190750" y="2890838"/>
          <p14:tracePt t="11465" x="2203450" y="2890838"/>
          <p14:tracePt t="11473" x="2216150" y="2890838"/>
          <p14:tracePt t="11480" x="2228850" y="2890838"/>
          <p14:tracePt t="11493" x="2252663" y="2890838"/>
          <p14:tracePt t="11510" x="2303463" y="2890838"/>
          <p14:tracePt t="11511" x="2328863" y="2890838"/>
          <p14:tracePt t="11527" x="2403475" y="2890838"/>
          <p14:tracePt t="11543" x="2465388" y="2890838"/>
          <p14:tracePt t="11559" x="2541588" y="2890838"/>
          <p14:tracePt t="11576" x="2628900" y="2903538"/>
          <p14:tracePt t="11593" x="2728913" y="2928938"/>
          <p14:tracePt t="11609" x="2841625" y="2952750"/>
          <p14:tracePt t="11611" x="2903538" y="2978150"/>
          <p14:tracePt t="11626" x="2979738" y="3016250"/>
          <p14:tracePt t="11642" x="3041650" y="3028950"/>
          <p14:tracePt t="11659" x="3079750" y="3041650"/>
          <p14:tracePt t="12131" x="3092450" y="3041650"/>
          <p14:tracePt t="12140" x="3103563" y="3041650"/>
          <p14:tracePt t="12147" x="3128963" y="3041650"/>
          <p14:tracePt t="12159" x="3154363" y="3041650"/>
          <p14:tracePt t="12176" x="3228975" y="3041650"/>
          <p14:tracePt t="12177" x="3279775" y="3041650"/>
          <p14:tracePt t="12193" x="3328988" y="3041650"/>
          <p14:tracePt t="12193" x="3379788" y="3041650"/>
          <p14:tracePt t="12209" x="3554413" y="3041650"/>
          <p14:tracePt t="12226" x="3705225" y="3041650"/>
          <p14:tracePt t="12243" x="3805238" y="3054350"/>
          <p14:tracePt t="12259" x="3892550" y="3078163"/>
          <p14:tracePt t="12276" x="3943350" y="3090863"/>
          <p14:tracePt t="12293" x="3956050" y="3090863"/>
          <p14:tracePt t="17565" x="3979863" y="3090863"/>
          <p14:tracePt t="17572" x="3992563" y="3090863"/>
          <p14:tracePt t="17579" x="4005263" y="3090863"/>
          <p14:tracePt t="17593" x="3968750" y="3090863"/>
          <p14:tracePt t="19127" x="3943350" y="3103563"/>
          <p14:tracePt t="19135" x="3917950" y="3116263"/>
          <p14:tracePt t="19142" x="3879850" y="3128963"/>
          <p14:tracePt t="19159" x="3805238" y="3154363"/>
          <p14:tracePt t="19176" x="3654425" y="3203575"/>
          <p14:tracePt t="19449" x="3630613" y="3216275"/>
          <p14:tracePt t="19456" x="3643313" y="3216275"/>
          <p14:tracePt t="19671" x="3679825" y="3178175"/>
          <p14:tracePt t="19679" x="3654425" y="3203575"/>
          <p14:tracePt t="19862" x="3654425" y="3216275"/>
          <p14:tracePt t="20721" x="3667125" y="3216275"/>
          <p14:tracePt t="20728" x="3705225" y="3216275"/>
          <p14:tracePt t="20736" x="3743325" y="3203575"/>
          <p14:tracePt t="20743" x="3817938" y="3190875"/>
          <p14:tracePt t="20759" x="3867150" y="3190875"/>
          <p14:tracePt t="20776" x="3992563" y="3190875"/>
          <p14:tracePt t="20859" x="3992563" y="3216275"/>
          <p14:tracePt t="20866" x="3992563" y="3190875"/>
          <p14:tracePt t="20942" x="3956050" y="3216275"/>
          <p14:tracePt t="20950" x="3992563" y="3190875"/>
          <p14:tracePt t="21034" x="3992563" y="3178175"/>
          <p14:tracePt t="21042" x="3992563" y="3165475"/>
          <p14:tracePt t="21058" x="3992563" y="3141663"/>
          <p14:tracePt t="21073" x="4005263" y="3116263"/>
          <p14:tracePt t="21081" x="3992563" y="3178175"/>
          <p14:tracePt t="21119" x="4005263" y="3178175"/>
          <p14:tracePt t="21127" x="4017963" y="3178175"/>
          <p14:tracePt t="21134" x="4017963" y="3165475"/>
          <p14:tracePt t="21142" x="4030663" y="3154363"/>
          <p14:tracePt t="21160" x="4081463" y="3128963"/>
          <p14:tracePt t="21176" x="4143375" y="3090863"/>
          <p14:tracePt t="21193" x="4205288" y="3054350"/>
          <p14:tracePt t="21209" x="4243388" y="3041650"/>
          <p14:tracePt t="21210" x="4268788" y="3028950"/>
          <p14:tracePt t="21226" x="4281488" y="3028950"/>
          <p14:tracePt t="21243" x="4294188" y="3028950"/>
          <p14:tracePt t="21279" x="4294188" y="3016250"/>
          <p14:tracePt t="24061" x="4305300" y="3028950"/>
          <p14:tracePt t="24068" x="4318000" y="3065463"/>
          <p14:tracePt t="24076" x="4343400" y="3090863"/>
          <p14:tracePt t="24093" x="4406900" y="3165475"/>
          <p14:tracePt t="24109" x="4468813" y="3228975"/>
          <p14:tracePt t="24127" x="4594225" y="3303588"/>
          <p14:tracePt t="24143" x="4694238" y="3390900"/>
          <p14:tracePt t="24160" x="4768850" y="3467100"/>
          <p14:tracePt t="24176" x="4806950" y="3541713"/>
          <p14:tracePt t="24193" x="4806950" y="3629025"/>
          <p14:tracePt t="24210" x="4806950" y="3741738"/>
          <p14:tracePt t="24226" x="4781550" y="3854450"/>
          <p14:tracePt t="24243" x="4719638" y="3954463"/>
          <p14:tracePt t="24260" x="4581525" y="4117975"/>
          <p14:tracePt t="24276" x="4481513" y="4205288"/>
          <p14:tracePt t="24293" x="4368800" y="4292600"/>
          <p14:tracePt t="24309" x="4318000" y="4330700"/>
          <p14:tracePt t="24326" x="4294188" y="4341813"/>
          <p14:tracePt t="24343" x="4281488" y="4354513"/>
          <p14:tracePt t="24360" x="4281488" y="4341813"/>
          <p14:tracePt t="24376" x="4281488" y="4318000"/>
          <p14:tracePt t="24393" x="4305300" y="4254500"/>
          <p14:tracePt t="24410" x="4418013" y="4141788"/>
          <p14:tracePt t="24426" x="4581525" y="3979863"/>
          <p14:tracePt t="24443" x="4906963" y="3754438"/>
          <p14:tracePt t="24460" x="5170488" y="3616325"/>
          <p14:tracePt t="24476" x="5419725" y="3516313"/>
          <p14:tracePt t="24493" x="5657850" y="3467100"/>
          <p14:tracePt t="24510" x="5870575" y="3441700"/>
          <p14:tracePt t="24526" x="6008688" y="3441700"/>
          <p14:tracePt t="24527" x="6083300" y="3441700"/>
          <p14:tracePt t="24543" x="6134100" y="3429000"/>
          <p14:tracePt t="24559" x="6157913" y="3429000"/>
          <p14:tracePt t="24576" x="6183313" y="3429000"/>
          <p14:tracePt t="24612" x="6170613" y="3429000"/>
          <p14:tracePt t="24620" x="6146800" y="3429000"/>
          <p14:tracePt t="24627" x="6108700" y="3429000"/>
          <p14:tracePt t="24643" x="6057900" y="3429000"/>
          <p14:tracePt t="24644" x="6008688" y="3429000"/>
          <p14:tracePt t="24659" x="5857875" y="3429000"/>
          <p14:tracePt t="24676" x="5683250" y="3429000"/>
          <p14:tracePt t="24693" x="5532438" y="3429000"/>
          <p14:tracePt t="24709" x="5345113" y="3416300"/>
          <p14:tracePt t="24726" x="5170488" y="3378200"/>
          <p14:tracePt t="24743" x="5132388" y="3367088"/>
          <p14:tracePt t="24744" x="5119688" y="3354388"/>
          <p14:tracePt t="24759" x="5081588" y="3354388"/>
          <p14:tracePt t="24776" x="5068888" y="3354388"/>
          <p14:tracePt t="24793" x="5057775" y="3341688"/>
          <p14:tracePt t="24811" x="5057775" y="3328988"/>
          <p14:tracePt t="24827" x="5094288" y="3303588"/>
          <p14:tracePt t="24843" x="5170488" y="3254375"/>
          <p14:tracePt t="24859" x="5332413" y="3154363"/>
          <p14:tracePt t="24876" x="5532438" y="3054350"/>
          <p14:tracePt t="24893" x="5757863" y="2990850"/>
          <p14:tracePt t="24909" x="5921375" y="2952750"/>
          <p14:tracePt t="24910" x="5995988" y="2941638"/>
          <p14:tracePt t="24926" x="6070600" y="2941638"/>
          <p14:tracePt t="24943" x="6108700" y="2916238"/>
          <p14:tracePt t="24959" x="6134100" y="2916238"/>
          <p14:tracePt t="24976" x="6146800" y="2916238"/>
          <p14:tracePt t="24995" x="6134100" y="2916238"/>
          <p14:tracePt t="25009" x="6096000" y="2903538"/>
          <p14:tracePt t="25010" x="6045200" y="2903538"/>
          <p14:tracePt t="25026" x="5832475" y="2890838"/>
          <p14:tracePt t="25043" x="5532438" y="2890838"/>
          <p14:tracePt t="25060" x="5094288" y="2890838"/>
          <p14:tracePt t="25076" x="4619625" y="2890838"/>
          <p14:tracePt t="25093" x="4256088" y="2890838"/>
          <p14:tracePt t="25095" x="4105275" y="2890838"/>
          <p14:tracePt t="25110" x="3856038" y="2890838"/>
          <p14:tracePt t="25127" x="3654425" y="2903538"/>
          <p14:tracePt t="25143" x="3541713" y="2903538"/>
          <p14:tracePt t="25160" x="3479800" y="2903538"/>
          <p14:tracePt t="25176" x="3454400" y="2903538"/>
          <p14:tracePt t="25547" x="3454400" y="2928938"/>
          <p14:tracePt t="25555" x="3429000" y="2941638"/>
          <p14:tracePt t="25561" x="3429000" y="2965450"/>
          <p14:tracePt t="25577" x="3405188" y="3016250"/>
          <p14:tracePt t="25593" x="3367088" y="3065463"/>
          <p14:tracePt t="25609" x="3341688" y="3128963"/>
          <p14:tracePt t="25626" x="3305175" y="3203575"/>
          <p14:tracePt t="25643" x="3292475" y="3278188"/>
          <p14:tracePt t="25660" x="3279775" y="3354388"/>
          <p14:tracePt t="25677" x="3279775" y="3441700"/>
          <p14:tracePt t="25692" x="3279775" y="3479800"/>
          <p14:tracePt t="25709" x="3279775" y="3529013"/>
          <p14:tracePt t="25726" x="3292475" y="3579813"/>
          <p14:tracePt t="25743" x="3328988" y="3641725"/>
          <p14:tracePt t="25759" x="3367088" y="3692525"/>
          <p14:tracePt t="25776" x="3429000" y="3767138"/>
          <p14:tracePt t="25793" x="3467100" y="3803650"/>
          <p14:tracePt t="25809" x="3479800" y="3816350"/>
          <p14:tracePt t="25826" x="3492500" y="3829050"/>
          <p14:tracePt t="25843" x="3517900" y="3854450"/>
          <p14:tracePt t="26190" x="3517900" y="3867150"/>
          <p14:tracePt t="26213" x="3505200" y="3867150"/>
          <p14:tracePt t="26220" x="3492500" y="3867150"/>
          <p14:tracePt t="26228" x="3454400" y="3867150"/>
          <p14:tracePt t="26243" x="3441700" y="3867150"/>
          <p14:tracePt t="26244" x="3417888" y="3867150"/>
          <p14:tracePt t="26260" x="3341688" y="3867150"/>
          <p14:tracePt t="26276" x="3216275" y="3867150"/>
          <p14:tracePt t="26293" x="3067050" y="3867150"/>
          <p14:tracePt t="26310" x="2928938" y="3879850"/>
          <p14:tracePt t="26327" x="2803525" y="3892550"/>
          <p14:tracePt t="26328" x="2754313" y="3892550"/>
          <p14:tracePt t="26344" x="2678113" y="3905250"/>
          <p14:tracePt t="26360" x="2628900" y="3916363"/>
          <p14:tracePt t="26376" x="2603500" y="3929063"/>
          <p14:tracePt t="26393" x="2590800" y="3929063"/>
          <p14:tracePt t="26410" x="2578100" y="3929063"/>
          <p14:tracePt t="26719" x="2603500" y="3929063"/>
          <p14:tracePt t="26727" x="2641600" y="3929063"/>
          <p14:tracePt t="26734" x="2678113" y="3929063"/>
          <p14:tracePt t="26743" x="2741613" y="3929063"/>
          <p14:tracePt t="26760" x="2890838" y="3941763"/>
          <p14:tracePt t="26776" x="3092450" y="3954463"/>
          <p14:tracePt t="26793" x="3292475" y="3979863"/>
          <p14:tracePt t="26809" x="3554413" y="4017963"/>
          <p14:tracePt t="26826" x="3856038" y="4054475"/>
          <p14:tracePt t="26843" x="4068763" y="4079875"/>
          <p14:tracePt t="26859" x="4230688" y="4092575"/>
          <p14:tracePt t="26876" x="4356100" y="4117975"/>
          <p14:tracePt t="26893" x="4481513" y="4129088"/>
          <p14:tracePt t="26894" x="4530725" y="4141788"/>
          <p14:tracePt t="26910" x="4594225" y="4154488"/>
          <p14:tracePt t="26926" x="4630738" y="4154488"/>
          <p14:tracePt t="26943" x="4643438" y="4154488"/>
          <p14:tracePt t="27217" x="4668838" y="4154488"/>
          <p14:tracePt t="27225" x="4681538" y="4154488"/>
          <p14:tracePt t="27232" x="4719638" y="4154488"/>
          <p14:tracePt t="27243" x="4768850" y="4154488"/>
          <p14:tracePt t="27260" x="4868863" y="4154488"/>
          <p14:tracePt t="27277" x="5045075" y="4167188"/>
          <p14:tracePt t="27278" x="5132388" y="4179888"/>
          <p14:tracePt t="27293" x="5281613" y="4192588"/>
          <p14:tracePt t="27310" x="5457825" y="4217988"/>
          <p14:tracePt t="27326" x="5583238" y="4230688"/>
          <p14:tracePt t="27343" x="5695950" y="4267200"/>
          <p14:tracePt t="27360" x="5770563" y="4292600"/>
          <p14:tracePt t="27376" x="5832475" y="4305300"/>
          <p14:tracePt t="27377" x="5883275" y="4330700"/>
          <p14:tracePt t="27393" x="5932488" y="4341813"/>
          <p14:tracePt t="27409" x="5983288" y="4367213"/>
          <p14:tracePt t="27426" x="6021388" y="4367213"/>
          <p14:tracePt t="27443" x="6034088" y="4379913"/>
          <p14:tracePt t="38647" x="6021388" y="4379913"/>
          <p14:tracePt t="38654" x="6008688" y="4379913"/>
          <p14:tracePt t="38661" x="5995988" y="4379913"/>
          <p14:tracePt t="38677" x="5921375" y="4379913"/>
          <p14:tracePt t="38693" x="5845175" y="4379913"/>
          <p14:tracePt t="38710" x="5745163" y="4379913"/>
          <p14:tracePt t="38726" x="5632450" y="4341813"/>
          <p14:tracePt t="38743" x="5570538" y="4305300"/>
          <p14:tracePt t="38760" x="5557838" y="4267200"/>
          <p14:tracePt t="38777" x="5557838" y="4167188"/>
          <p14:tracePt t="38793" x="5607050" y="4067175"/>
          <p14:tracePt t="38810" x="5732463" y="3954463"/>
          <p14:tracePt t="38826" x="5921375" y="3829050"/>
          <p14:tracePt t="38843" x="6108700" y="3741738"/>
          <p14:tracePt t="38860" x="6334125" y="3679825"/>
          <p14:tracePt t="38860" x="6446838" y="3654425"/>
          <p14:tracePt t="38877" x="6584950" y="3629025"/>
          <p14:tracePt t="38892" x="6721475" y="3616325"/>
          <p14:tracePt t="38909" x="6821488" y="3616325"/>
          <p14:tracePt t="38926" x="6884988" y="3616325"/>
          <p14:tracePt t="38944" x="6921500" y="3616325"/>
          <p14:tracePt t="38999" x="6884988" y="3616325"/>
          <p14:tracePt t="39006" x="6846888" y="3616325"/>
          <p14:tracePt t="39014" x="6797675" y="3616325"/>
          <p14:tracePt t="39026" x="6746875" y="3616325"/>
          <p14:tracePt t="39043" x="6621463" y="3616325"/>
          <p14:tracePt t="39044" x="6546850" y="3616325"/>
          <p14:tracePt t="39060" x="6459538" y="3629025"/>
          <p14:tracePt t="39076" x="6408738" y="3641725"/>
          <p14:tracePt t="39093" x="6383338" y="3654425"/>
          <p14:tracePt t="39168" x="6396038" y="3654425"/>
          <p14:tracePt t="39175" x="6421438" y="3667125"/>
          <p14:tracePt t="39182" x="6459538" y="3667125"/>
          <p14:tracePt t="39193" x="6483350" y="3667125"/>
          <p14:tracePt t="39210" x="6546850" y="3667125"/>
          <p14:tracePt t="39227" x="6596063" y="3679825"/>
          <p14:tracePt t="39228" x="6621463" y="3692525"/>
          <p14:tracePt t="39243" x="6659563" y="3716338"/>
          <p14:tracePt t="39260" x="6684963" y="3741738"/>
          <p14:tracePt t="39276" x="6721475" y="3803650"/>
          <p14:tracePt t="39293" x="6759575" y="3879850"/>
          <p14:tracePt t="39310" x="6759575" y="3929063"/>
          <p14:tracePt t="39327" x="6772275" y="3992563"/>
          <p14:tracePt t="39343" x="6784975" y="4017963"/>
          <p14:tracePt t="39750" x="6772275" y="4017963"/>
          <p14:tracePt t="39757" x="6759575" y="4017963"/>
          <p14:tracePt t="39765" x="6734175" y="4017963"/>
          <p14:tracePt t="39776" x="6708775" y="4017963"/>
          <p14:tracePt t="39793" x="6646863" y="4017963"/>
          <p14:tracePt t="39810" x="6559550" y="4029075"/>
          <p14:tracePt t="39811" x="6496050" y="4029075"/>
          <p14:tracePt t="39827" x="6321425" y="4029075"/>
          <p14:tracePt t="39843" x="6157913" y="4029075"/>
          <p14:tracePt t="39859" x="6008688" y="4029075"/>
          <p14:tracePt t="39876" x="5908675" y="4029075"/>
          <p14:tracePt t="39893" x="5845175" y="4017963"/>
          <p14:tracePt t="39909" x="5821363" y="4017963"/>
          <p14:tracePt t="39927" x="5808663" y="4017963"/>
          <p14:tracePt t="39980" x="5808663" y="4005263"/>
          <p14:tracePt t="39995" x="5821363" y="4005263"/>
          <p14:tracePt t="40010" x="5845175" y="3992563"/>
          <p14:tracePt t="40019" x="5870575" y="3992563"/>
          <p14:tracePt t="40027" x="5895975" y="3992563"/>
          <p14:tracePt t="40043" x="5932488" y="3992563"/>
          <p14:tracePt t="40060" x="6008688" y="3992563"/>
          <p14:tracePt t="40371" x="5995988" y="3992563"/>
          <p14:tracePt t="40378" x="5983288" y="3992563"/>
          <p14:tracePt t="40386" x="5970588" y="3992563"/>
          <p14:tracePt t="40394" x="5932488" y="3992563"/>
          <p14:tracePt t="40410" x="5832475" y="3992563"/>
          <p14:tracePt t="40426" x="5757863" y="3992563"/>
          <p14:tracePt t="40443" x="5570538" y="4005263"/>
          <p14:tracePt t="40463" x="5483225" y="4017963"/>
          <p14:tracePt t="40476" x="5419725" y="4017963"/>
          <p14:tracePt t="40493" x="5557838" y="4017963"/>
          <p14:tracePt t="40969" x="5557838" y="4029075"/>
          <p14:tracePt t="40976" x="5545138" y="4029075"/>
          <p14:tracePt t="40984" x="5532438" y="4041775"/>
          <p14:tracePt t="40993" x="5532438" y="4054475"/>
          <p14:tracePt t="41010" x="5519738" y="4067175"/>
          <p14:tracePt t="41026" x="5507038" y="4105275"/>
          <p14:tracePt t="41043" x="5495925" y="4141788"/>
          <p14:tracePt t="41060" x="5495925" y="4230688"/>
          <p14:tracePt t="41076" x="5495925" y="4267200"/>
          <p14:tracePt t="41093" x="5495925" y="4330700"/>
          <p14:tracePt t="41110" x="5532438" y="4405313"/>
          <p14:tracePt t="41126" x="5595938" y="4518025"/>
          <p14:tracePt t="41144" x="5645150" y="4643438"/>
          <p14:tracePt t="41144" x="5670550" y="4705350"/>
          <p14:tracePt t="41160" x="5708650" y="4792663"/>
          <p14:tracePt t="41176" x="5732463" y="4868863"/>
          <p14:tracePt t="41193" x="5745163" y="4930775"/>
          <p14:tracePt t="41210" x="5757863" y="4968875"/>
          <p14:tracePt t="41226" x="5770563" y="5005388"/>
          <p14:tracePt t="41244" x="5783263" y="5056188"/>
          <p14:tracePt t="41259" x="5795963" y="5068888"/>
          <p14:tracePt t="41276" x="5795963" y="5092700"/>
          <p14:tracePt t="41293" x="5795963" y="5105400"/>
          <p14:tracePt t="42347" x="5783263" y="5105400"/>
          <p14:tracePt t="42354" x="5770563" y="5092700"/>
          <p14:tracePt t="42362" x="5757863" y="5092700"/>
          <p14:tracePt t="42377" x="5732463" y="5068888"/>
          <p14:tracePt t="42377" x="5719763" y="5056188"/>
          <p14:tracePt t="42393" x="5670550" y="5018088"/>
          <p14:tracePt t="42410" x="5619750" y="4968875"/>
          <p14:tracePt t="42426" x="5557838" y="4905375"/>
          <p14:tracePt t="42443" x="5483225" y="4818063"/>
          <p14:tracePt t="42460" x="5419725" y="4756150"/>
          <p14:tracePt t="42477" x="5357813" y="4705350"/>
          <p14:tracePt t="42493" x="5357813" y="4692650"/>
          <p14:tracePt t="42510" x="5345113" y="4656138"/>
          <p14:tracePt t="42526" x="5345113" y="4630738"/>
          <p14:tracePt t="42543" x="5345113" y="4567238"/>
          <p14:tracePt t="42560" x="5383213" y="4505325"/>
          <p14:tracePt t="42577" x="5457825" y="4418013"/>
          <p14:tracePt t="42593" x="5545138" y="4367213"/>
          <p14:tracePt t="42610" x="5657850" y="4305300"/>
          <p14:tracePt t="42626" x="5808663" y="4254500"/>
          <p14:tracePt t="42643" x="5908675" y="4241800"/>
          <p14:tracePt t="42660" x="6021388" y="4217988"/>
          <p14:tracePt t="42677" x="6108700" y="4205288"/>
          <p14:tracePt t="42693" x="6170613" y="4192588"/>
          <p14:tracePt t="42710" x="6234113" y="4179888"/>
          <p14:tracePt t="42726" x="6283325" y="4167188"/>
          <p14:tracePt t="42743" x="6334125" y="4167188"/>
          <p14:tracePt t="43190" x="6346825" y="4154488"/>
          <p14:tracePt t="43197" x="6396038" y="4129088"/>
          <p14:tracePt t="43210" x="6434138" y="4092575"/>
          <p14:tracePt t="43226" x="6584950" y="4017963"/>
          <p14:tracePt t="43227" x="6708775" y="3954463"/>
          <p14:tracePt t="43244" x="6946900" y="3841750"/>
          <p14:tracePt t="43260" x="7246938" y="3729038"/>
          <p14:tracePt t="43276" x="7497763" y="3629025"/>
          <p14:tracePt t="43293" x="7761288" y="3554413"/>
          <p14:tracePt t="43310" x="8023225" y="3490913"/>
          <p14:tracePt t="43327" x="8261350" y="3416300"/>
          <p14:tracePt t="43343" x="8335963" y="3390900"/>
          <p14:tracePt t="43360" x="8374063" y="3378200"/>
          <p14:tracePt t="43376" x="8386763" y="3378200"/>
          <p14:tracePt t="43393" x="8412163" y="3378200"/>
          <p14:tracePt t="43711" x="8424863" y="3367088"/>
          <p14:tracePt t="43718" x="8435975" y="3341688"/>
          <p14:tracePt t="43726" x="8474075" y="3316288"/>
          <p14:tracePt t="43743" x="8574088" y="3254375"/>
          <p14:tracePt t="43760" x="8750300" y="3154363"/>
          <p14:tracePt t="43777" x="8924925" y="3065463"/>
          <p14:tracePt t="43793" x="9112250" y="3003550"/>
          <p14:tracePt t="43810" x="9363075" y="2952750"/>
          <p14:tracePt t="43826" x="9525000" y="2928938"/>
          <p14:tracePt t="43843" x="9613900" y="2928938"/>
          <p14:tracePt t="43860" x="9650413" y="2928938"/>
          <p14:tracePt t="43876" x="9688513" y="2928938"/>
          <p14:tracePt t="43893" x="9701213" y="2928938"/>
          <p14:tracePt t="43917" x="9688513" y="2941638"/>
          <p14:tracePt t="43927" x="9675813" y="2952750"/>
          <p14:tracePt t="43943" x="9588500" y="3003550"/>
          <p14:tracePt t="43960" x="9475788" y="3065463"/>
          <p14:tracePt t="43977" x="9275763" y="3165475"/>
          <p14:tracePt t="43994" x="8950325" y="3316288"/>
          <p14:tracePt t="44010" x="8737600" y="3429000"/>
          <p14:tracePt t="44026" x="8499475" y="3554413"/>
          <p14:tracePt t="44043" x="8299450" y="3692525"/>
          <p14:tracePt t="44060" x="8086725" y="3841750"/>
          <p14:tracePt t="44076" x="7961313" y="3941763"/>
          <p14:tracePt t="44094" x="7848600" y="4054475"/>
          <p14:tracePt t="44124" x="7835900" y="4067175"/>
          <p14:tracePt t="44393" x="7861300" y="4067175"/>
          <p14:tracePt t="44400" x="7874000" y="4067175"/>
          <p14:tracePt t="44410" x="7897813" y="4079875"/>
          <p14:tracePt t="44426" x="7961313" y="4117975"/>
          <p14:tracePt t="44443" x="8035925" y="4167188"/>
          <p14:tracePt t="44459" x="8148638" y="4241800"/>
          <p14:tracePt t="44477" x="8324850" y="4418013"/>
          <p14:tracePt t="44493" x="8461375" y="4554538"/>
          <p14:tracePt t="44510" x="8612188" y="4692650"/>
          <p14:tracePt t="44526" x="8763000" y="4892675"/>
          <p14:tracePt t="44544" x="8899525" y="5092700"/>
          <p14:tracePt t="44545" x="8950325" y="5205413"/>
          <p14:tracePt t="44560" x="9037638" y="5356225"/>
          <p14:tracePt t="44576" x="9099550" y="5468938"/>
          <p14:tracePt t="44593" x="9099550" y="5481638"/>
          <p14:tracePt t="44610" x="9112250" y="5507038"/>
          <p14:tracePt t="45059" x="9124950" y="5494338"/>
          <p14:tracePt t="45067" x="9137650" y="5468938"/>
          <p14:tracePt t="45076" x="9150350" y="5430838"/>
          <p14:tracePt t="45093" x="9199563" y="5368925"/>
          <p14:tracePt t="45110" x="9263063" y="5268913"/>
          <p14:tracePt t="45126" x="9375775" y="5130800"/>
          <p14:tracePt t="45127" x="9437688" y="5081588"/>
          <p14:tracePt t="45143" x="9550400" y="4943475"/>
          <p14:tracePt t="45160" x="9650413" y="4818063"/>
          <p14:tracePt t="45176" x="9726613" y="4718050"/>
          <p14:tracePt t="45193" x="9788525" y="4656138"/>
          <p14:tracePt t="45210" x="9852025" y="4592638"/>
          <p14:tracePt t="45227" x="9963150" y="4530725"/>
          <p14:tracePt t="45243" x="10026650" y="4492625"/>
          <p14:tracePt t="45260" x="10101263" y="4454525"/>
          <p14:tracePt t="45278" x="10152063" y="4430713"/>
          <p14:tracePt t="45296" x="10164763" y="4430713"/>
          <p14:tracePt t="54727" x="10139363" y="4418013"/>
          <p14:tracePt t="54735" x="10113963" y="4405313"/>
          <p14:tracePt t="54743" x="10088563" y="4392613"/>
          <p14:tracePt t="54760" x="10013950" y="4367213"/>
          <p14:tracePt t="54776" x="9888538" y="4330700"/>
          <p14:tracePt t="54793" x="9739313" y="4279900"/>
          <p14:tracePt t="54810" x="9575800" y="4217988"/>
          <p14:tracePt t="54811" x="9488488" y="4179888"/>
          <p14:tracePt t="54827" x="9337675" y="4129088"/>
          <p14:tracePt t="54843" x="9237663" y="4079875"/>
          <p14:tracePt t="54860" x="9175750" y="4067175"/>
          <p14:tracePt t="54877" x="9137650" y="4041775"/>
          <p14:tracePt t="54893" x="9124950" y="4041775"/>
          <p14:tracePt t="54910" x="9124950" y="4029075"/>
          <p14:tracePt t="54911" x="9124950" y="4017963"/>
          <p14:tracePt t="54927" x="9124950" y="4005263"/>
          <p14:tracePt t="54943" x="9124950" y="3992563"/>
          <p14:tracePt t="54960" x="9163050" y="3954463"/>
          <p14:tracePt t="54977" x="9237663" y="3916363"/>
          <p14:tracePt t="54994" x="9337675" y="3879850"/>
          <p14:tracePt t="54995" x="9375775" y="3867150"/>
          <p14:tracePt t="55010" x="9413875" y="3867150"/>
          <p14:tracePt t="55027" x="9501188" y="3841750"/>
          <p14:tracePt t="55043" x="9537700" y="3841750"/>
          <p14:tracePt t="55060" x="9550400" y="3841750"/>
          <p14:tracePt t="55103" x="9525000" y="3841750"/>
          <p14:tracePt t="55111" x="9488488" y="3854450"/>
          <p14:tracePt t="55118" x="9424988" y="3879850"/>
          <p14:tracePt t="55126" x="9363075" y="3905250"/>
          <p14:tracePt t="55144" x="9237663" y="3941763"/>
          <p14:tracePt t="55160" x="9112250" y="3979863"/>
          <p14:tracePt t="55177" x="9037638" y="3992563"/>
          <p14:tracePt t="55193" x="8975725" y="3992563"/>
          <p14:tracePt t="55210" x="8924925" y="4005263"/>
          <p14:tracePt t="55227" x="8912225" y="4005263"/>
          <p14:tracePt t="56513" x="8899525" y="4005263"/>
          <p14:tracePt t="56528" x="8874125" y="4005263"/>
          <p14:tracePt t="56535" x="8850313" y="4005263"/>
          <p14:tracePt t="56544" x="8812213" y="4005263"/>
          <p14:tracePt t="56560" x="8724900" y="4005263"/>
          <p14:tracePt t="56577" x="8612188" y="4005263"/>
          <p14:tracePt t="56593" x="8386763" y="4005263"/>
          <p14:tracePt t="56610" x="8135938" y="4005263"/>
          <p14:tracePt t="56627" x="7723188" y="4005263"/>
          <p14:tracePt t="56643" x="7510463" y="4005263"/>
          <p14:tracePt t="56660" x="7310438" y="4005263"/>
          <p14:tracePt t="56676" x="7185025" y="4005263"/>
          <p14:tracePt t="56693" x="7123113" y="3992563"/>
          <p14:tracePt t="56710" x="7085013" y="3992563"/>
          <p14:tracePt t="56711" x="7072313" y="3992563"/>
          <p14:tracePt t="56727" x="7046913" y="3992563"/>
          <p14:tracePt t="56743" x="7034213" y="3992563"/>
          <p14:tracePt t="56765" x="7021513" y="3992563"/>
          <p14:tracePt t="57884" x="7034213" y="3992563"/>
          <p14:tracePt t="57891" x="7046913" y="3992563"/>
          <p14:tracePt t="57899" x="7072313" y="3992563"/>
          <p14:tracePt t="57910" x="7097713" y="4005263"/>
          <p14:tracePt t="57927" x="7185025" y="4017963"/>
          <p14:tracePt t="57943" x="7310438" y="4041775"/>
          <p14:tracePt t="57960" x="7561263" y="4067175"/>
          <p14:tracePt t="57977" x="7685088" y="4079875"/>
          <p14:tracePt t="57993" x="7823200" y="4092575"/>
          <p14:tracePt t="58010" x="7910513" y="4092575"/>
          <p14:tracePt t="58027" x="7999413" y="4092575"/>
          <p14:tracePt t="58043" x="8035925" y="4092575"/>
          <p14:tracePt t="58044" x="8061325" y="4092575"/>
          <p14:tracePt t="58061" x="8099425" y="4092575"/>
          <p14:tracePt t="58076" x="8110538" y="4092575"/>
          <p14:tracePt t="58093" x="8123238" y="4092575"/>
          <p14:tracePt t="58160" x="8123238" y="4105275"/>
          <p14:tracePt t="58182" x="8110538" y="4117975"/>
          <p14:tracePt t="58190" x="8099425" y="4117975"/>
          <p14:tracePt t="58198" x="8061325" y="4141788"/>
          <p14:tracePt t="58210" x="8035925" y="4154488"/>
          <p14:tracePt t="58227" x="7935913" y="4192588"/>
          <p14:tracePt t="58244" x="7723188" y="4267200"/>
          <p14:tracePt t="58260" x="7585075" y="4292600"/>
          <p14:tracePt t="58277" x="7472363" y="4318000"/>
          <p14:tracePt t="58293" x="7423150" y="4318000"/>
          <p14:tracePt t="58310" x="7397750" y="4318000"/>
          <p14:tracePt t="58327" x="7385050" y="4318000"/>
          <p14:tracePt t="58865" x="7397750" y="4318000"/>
          <p14:tracePt t="58872" x="7423150" y="4305300"/>
          <p14:tracePt t="58880" x="7472363" y="4279900"/>
          <p14:tracePt t="58893" x="7535863" y="4267200"/>
          <p14:tracePt t="58910" x="7848600" y="4141788"/>
          <p14:tracePt t="58927" x="8110538" y="4092575"/>
          <p14:tracePt t="58943" x="8374063" y="4041775"/>
          <p14:tracePt t="58960" x="8599488" y="3979863"/>
          <p14:tracePt t="58977" x="8799513" y="3954463"/>
          <p14:tracePt t="58994" x="8986838" y="3929063"/>
          <p14:tracePt t="59010" x="9063038" y="3929063"/>
          <p14:tracePt t="59027" x="9112250" y="3929063"/>
          <p14:tracePt t="59043" x="9137650" y="3929063"/>
          <p14:tracePt t="59060" x="9150350" y="3929063"/>
          <p14:tracePt t="59102" x="9163050" y="3929063"/>
          <p14:tracePt t="59661" x="9137650" y="3929063"/>
          <p14:tracePt t="59677" x="9124950" y="3929063"/>
          <p14:tracePt t="59684" x="9099550" y="3929063"/>
          <p14:tracePt t="59693" x="9075738" y="3929063"/>
          <p14:tracePt t="59710" x="8999538" y="3929063"/>
          <p14:tracePt t="59727" x="8886825" y="3929063"/>
          <p14:tracePt t="59744" x="8699500" y="3929063"/>
          <p14:tracePt t="59745" x="8599488" y="3929063"/>
          <p14:tracePt t="59760" x="8374063" y="3929063"/>
          <p14:tracePt t="59777" x="8161338" y="3929063"/>
          <p14:tracePt t="59793" x="7923213" y="3929063"/>
          <p14:tracePt t="59810" x="7773988" y="3929063"/>
          <p14:tracePt t="59827" x="7635875" y="3916363"/>
          <p14:tracePt t="59843" x="7510463" y="3905250"/>
          <p14:tracePt t="59860" x="7385050" y="3905250"/>
          <p14:tracePt t="59877" x="7285038" y="3905250"/>
          <p14:tracePt t="59893" x="7235825" y="3905250"/>
          <p14:tracePt t="59910" x="7185025" y="3905250"/>
          <p14:tracePt t="59927" x="7172325" y="3916363"/>
          <p14:tracePt t="59943" x="7146925" y="3916363"/>
          <p14:tracePt t="59967" x="7134225" y="3916363"/>
          <p14:tracePt t="60381" x="7123113" y="3916363"/>
          <p14:tracePt t="60389" x="7110413" y="3916363"/>
          <p14:tracePt t="60396" x="7085013" y="3916363"/>
          <p14:tracePt t="60410" x="7059613" y="3916363"/>
          <p14:tracePt t="60411" x="7021513" y="3916363"/>
          <p14:tracePt t="60427" x="6921500" y="3916363"/>
          <p14:tracePt t="60443" x="6759575" y="3916363"/>
          <p14:tracePt t="60460" x="6608763" y="3916363"/>
          <p14:tracePt t="60477" x="6508750" y="3916363"/>
          <p14:tracePt t="60494" x="6434138" y="3916363"/>
          <p14:tracePt t="60510" x="6408738" y="3916363"/>
          <p14:tracePt t="60511" x="6396038" y="3916363"/>
          <p14:tracePt t="60527" x="6383338" y="3916363"/>
          <p14:tracePt t="60588" x="6383338" y="3905250"/>
          <p14:tracePt t="60603" x="6421438" y="3892550"/>
          <p14:tracePt t="60611" x="6459538" y="3892550"/>
          <p14:tracePt t="60619" x="6496050" y="3879850"/>
          <p14:tracePt t="60627" x="6546850" y="3867150"/>
          <p14:tracePt t="60643" x="6672263" y="3841750"/>
          <p14:tracePt t="60660" x="6797675" y="3829050"/>
          <p14:tracePt t="60677" x="6872288" y="3816350"/>
          <p14:tracePt t="60694" x="6921500" y="3816350"/>
          <p14:tracePt t="60710" x="6946900" y="3816350"/>
          <p14:tracePt t="60757" x="6934200" y="3816350"/>
          <p14:tracePt t="60764" x="6910388" y="3816350"/>
          <p14:tracePt t="60772" x="6872288" y="3829050"/>
          <p14:tracePt t="60779" x="6834188" y="3829050"/>
          <p14:tracePt t="60793" x="6759575" y="3854450"/>
          <p14:tracePt t="60810" x="6546850" y="3867150"/>
          <p14:tracePt t="60827" x="6383338" y="3867150"/>
          <p14:tracePt t="60843" x="6234113" y="3867150"/>
          <p14:tracePt t="60860" x="6096000" y="3867150"/>
          <p14:tracePt t="60877" x="5983288" y="3867150"/>
          <p14:tracePt t="60893" x="5883275" y="3854450"/>
          <p14:tracePt t="60894" x="5857875" y="3841750"/>
          <p14:tracePt t="60910" x="5821363" y="3841750"/>
          <p14:tracePt t="60927" x="5808663" y="3829050"/>
          <p14:tracePt t="61890" x="5845175" y="3829050"/>
          <p14:tracePt t="61898" x="5883275" y="3829050"/>
          <p14:tracePt t="61905" x="5921375" y="3816350"/>
          <p14:tracePt t="61913" x="5995988" y="3816350"/>
          <p14:tracePt t="61928" x="6157913" y="3816350"/>
          <p14:tracePt t="61943" x="6259513" y="3816350"/>
          <p14:tracePt t="61960" x="6596063" y="3916363"/>
          <p14:tracePt t="61976" x="6808788" y="3954463"/>
          <p14:tracePt t="61993" x="6959600" y="3992563"/>
          <p14:tracePt t="62010" x="7085013" y="4017963"/>
          <p14:tracePt t="62027" x="7197725" y="4054475"/>
          <p14:tracePt t="62028" x="7246938" y="4079875"/>
          <p14:tracePt t="62044" x="7297738" y="4092575"/>
          <p14:tracePt t="62060" x="7323138" y="4105275"/>
          <p14:tracePt t="62077" x="7348538" y="4105275"/>
          <p14:tracePt t="62093" x="7348538" y="4117975"/>
          <p14:tracePt t="62110" x="7359650" y="4117975"/>
          <p14:tracePt t="63538" x="7348538" y="4117975"/>
          <p14:tracePt t="63553" x="7335838" y="4117975"/>
          <p14:tracePt t="63561" x="7310438" y="4117975"/>
          <p14:tracePt t="63568" x="7297738" y="4117975"/>
          <p14:tracePt t="63577" x="7272338" y="4117975"/>
          <p14:tracePt t="63594" x="7210425" y="4117975"/>
          <p14:tracePt t="63610" x="7085013" y="4117975"/>
          <p14:tracePt t="63627" x="6934200" y="4117975"/>
          <p14:tracePt t="63644" x="6784975" y="4105275"/>
          <p14:tracePt t="63645" x="6721475" y="4092575"/>
          <p14:tracePt t="63660" x="6634163" y="4079875"/>
          <p14:tracePt t="63677" x="6584950" y="4067175"/>
          <p14:tracePt t="63693" x="6546850" y="4067175"/>
          <p14:tracePt t="63710" x="6534150" y="4067175"/>
          <p14:tracePt t="63752" x="6534150" y="4054475"/>
          <p14:tracePt t="63775" x="6546850" y="4041775"/>
          <p14:tracePt t="63782" x="6572250" y="4029075"/>
          <p14:tracePt t="63793" x="6608763" y="4017963"/>
          <p14:tracePt t="63810" x="6708775" y="3979863"/>
          <p14:tracePt t="63827" x="6834188" y="3941763"/>
          <p14:tracePt t="63844" x="6934200" y="3916363"/>
          <p14:tracePt t="63860" x="6972300" y="3905250"/>
          <p14:tracePt t="63877" x="6985000" y="3905250"/>
          <p14:tracePt t="63893" x="7010400" y="3905250"/>
          <p14:tracePt t="64357" x="7010400" y="3892550"/>
          <p14:tracePt t="64365" x="6997700" y="3892550"/>
          <p14:tracePt t="64372" x="6972300" y="3879850"/>
          <p14:tracePt t="64380" x="6946900" y="3867150"/>
          <p14:tracePt t="64394" x="6934200" y="3854450"/>
          <p14:tracePt t="64410" x="6884988" y="3854450"/>
          <p14:tracePt t="64411" x="6872288" y="3854450"/>
          <p14:tracePt t="64427" x="6834188" y="3854450"/>
          <p14:tracePt t="64444" x="6784975" y="3854450"/>
          <p14:tracePt t="64460" x="6734175" y="3854450"/>
          <p14:tracePt t="64477" x="6672263" y="3854450"/>
          <p14:tracePt t="64493" x="6584950" y="3854450"/>
          <p14:tracePt t="64495" x="6546850" y="3854450"/>
          <p14:tracePt t="64510" x="6483350" y="3854450"/>
          <p14:tracePt t="64527" x="6434138" y="3867150"/>
          <p14:tracePt t="64544" x="6396038" y="3879850"/>
          <p14:tracePt t="64560" x="6359525" y="3892550"/>
          <p14:tracePt t="64577" x="6321425" y="3905250"/>
          <p14:tracePt t="64593" x="6283325" y="3905250"/>
          <p14:tracePt t="64610" x="6221413" y="3905250"/>
          <p14:tracePt t="64626" x="6183313" y="3905250"/>
          <p14:tracePt t="64643" x="6157913" y="3905250"/>
          <p14:tracePt t="64660" x="6134100" y="3905250"/>
          <p14:tracePt t="64687" x="6121400" y="3905250"/>
          <p14:tracePt t="64702" x="6108700" y="3905250"/>
          <p14:tracePt t="64840" x="6121400" y="3905250"/>
          <p14:tracePt t="64847" x="6134100" y="3905250"/>
          <p14:tracePt t="64855" x="6146800" y="3905250"/>
          <p14:tracePt t="64862" x="6157913" y="3905250"/>
          <p14:tracePt t="64877" x="6183313" y="3905250"/>
          <p14:tracePt t="64894" x="6246813" y="3905250"/>
          <p14:tracePt t="64910" x="6308725" y="3905250"/>
          <p14:tracePt t="64927" x="6370638" y="3905250"/>
          <p14:tracePt t="64943" x="6434138" y="3905250"/>
          <p14:tracePt t="64960" x="6472238" y="3905250"/>
          <p14:tracePt t="64976" x="6496050" y="3905250"/>
          <p14:tracePt t="64977" x="6508750" y="3916363"/>
          <p14:tracePt t="64994" x="6521450" y="3916363"/>
          <p14:tracePt t="66088" x="6508750" y="3916363"/>
          <p14:tracePt t="66096" x="6496050" y="3916363"/>
          <p14:tracePt t="66111" x="6483350" y="3916363"/>
          <p14:tracePt t="66119" x="6472238" y="3916363"/>
          <p14:tracePt t="66127" x="6459538" y="3916363"/>
          <p14:tracePt t="66143" x="6408738" y="3905250"/>
          <p14:tracePt t="66160" x="6359525" y="3892550"/>
          <p14:tracePt t="66177" x="6296025" y="3892550"/>
          <p14:tracePt t="66193" x="6221413" y="3879850"/>
          <p14:tracePt t="66211" x="6134100" y="3867150"/>
          <p14:tracePt t="66227" x="6045200" y="3867150"/>
          <p14:tracePt t="66243" x="5983288" y="3867150"/>
          <p14:tracePt t="66260" x="5932488" y="3867150"/>
          <p14:tracePt t="66276" x="5895975" y="3867150"/>
          <p14:tracePt t="66294" x="5883275" y="3867150"/>
          <p14:tracePt t="66310" x="5870575" y="3867150"/>
          <p14:tracePt t="66426" x="5895975" y="3867150"/>
          <p14:tracePt t="66433" x="5921375" y="3867150"/>
          <p14:tracePt t="66444" x="5945188" y="3867150"/>
          <p14:tracePt t="66460" x="6045200" y="3867150"/>
          <p14:tracePt t="66477" x="6146800" y="3867150"/>
          <p14:tracePt t="66493" x="6246813" y="3867150"/>
          <p14:tracePt t="66495" x="6270625" y="3867150"/>
          <p14:tracePt t="66510" x="6308725" y="3867150"/>
          <p14:tracePt t="66526" x="6346825" y="3879850"/>
          <p14:tracePt t="66543" x="6359525" y="3892550"/>
          <p14:tracePt t="66560" x="6370638" y="3905250"/>
          <p14:tracePt t="67055" x="6359525" y="3905250"/>
          <p14:tracePt t="67062" x="6346825" y="3905250"/>
          <p14:tracePt t="67069" x="6321425" y="3905250"/>
          <p14:tracePt t="67077" x="6308725" y="3905250"/>
          <p14:tracePt t="67094" x="6259513" y="3905250"/>
          <p14:tracePt t="67110" x="6170613" y="3892550"/>
          <p14:tracePt t="67127" x="6083300" y="3892550"/>
          <p14:tracePt t="67143" x="5970588" y="3892550"/>
          <p14:tracePt t="67161" x="5757863" y="3892550"/>
          <p14:tracePt t="67177" x="5619750" y="3892550"/>
          <p14:tracePt t="67193" x="5507038" y="3892550"/>
          <p14:tracePt t="67210" x="5419725" y="3892550"/>
          <p14:tracePt t="67227" x="5345113" y="3892550"/>
          <p14:tracePt t="67244" x="5294313" y="3892550"/>
          <p14:tracePt t="67245" x="5270500" y="3905250"/>
          <p14:tracePt t="67260" x="5232400" y="3916363"/>
          <p14:tracePt t="67277" x="5219700" y="3916363"/>
          <p14:tracePt t="67293" x="5194300" y="3916363"/>
          <p14:tracePt t="67310" x="5194300" y="3929063"/>
          <p14:tracePt t="67327" x="5181600" y="3929063"/>
          <p14:tracePt t="67344" x="5170488" y="3941763"/>
          <p14:tracePt t="67368" x="5170488" y="3954463"/>
          <p14:tracePt t="67767" x="5170488" y="3941763"/>
          <p14:tracePt t="67774" x="5181600" y="3941763"/>
          <p14:tracePt t="67782" x="5207000" y="3941763"/>
          <p14:tracePt t="67793" x="5232400" y="3941763"/>
          <p14:tracePt t="67810" x="5319713" y="3941763"/>
          <p14:tracePt t="67827" x="5445125" y="3941763"/>
          <p14:tracePt t="67827" x="5545138" y="3941763"/>
          <p14:tracePt t="67844" x="5708650" y="3941763"/>
          <p14:tracePt t="67860" x="5870575" y="3941763"/>
          <p14:tracePt t="67877" x="5970588" y="3941763"/>
          <p14:tracePt t="67893" x="6045200" y="3941763"/>
          <p14:tracePt t="67910" x="6121400" y="3967163"/>
          <p14:tracePt t="67927" x="6221413" y="4005263"/>
          <p14:tracePt t="67944" x="6283325" y="4029075"/>
          <p14:tracePt t="67960" x="6346825" y="4054475"/>
          <p14:tracePt t="69375" x="6334125" y="4054475"/>
          <p14:tracePt t="69383" x="6308725" y="4054475"/>
          <p14:tracePt t="69394" x="6283325" y="4054475"/>
          <p14:tracePt t="69410" x="6196013" y="4054475"/>
          <p14:tracePt t="69427" x="6045200" y="4054475"/>
          <p14:tracePt t="69428" x="5921375" y="4079875"/>
          <p14:tracePt t="69444" x="5708650" y="4105275"/>
          <p14:tracePt t="69460" x="5407025" y="4141788"/>
          <p14:tracePt t="69477" x="5081588" y="4167188"/>
          <p14:tracePt t="69493" x="4719638" y="4230688"/>
          <p14:tracePt t="69510" x="4381500" y="4292600"/>
          <p14:tracePt t="69527" x="4068763" y="4379913"/>
          <p14:tracePt t="69528" x="3917950" y="4405313"/>
          <p14:tracePt t="69543" x="3717925" y="4454525"/>
          <p14:tracePt t="69561" x="3530600" y="4530725"/>
          <p14:tracePt t="69577" x="3379788" y="4567238"/>
          <p14:tracePt t="69594" x="3228975" y="4618038"/>
          <p14:tracePt t="69610" x="3116263" y="4667250"/>
          <p14:tracePt t="69627" x="3054350" y="4679950"/>
          <p14:tracePt t="69628" x="3016250" y="4692650"/>
          <p14:tracePt t="69644" x="2979738" y="4705350"/>
          <p14:tracePt t="69660" x="2954338" y="4718050"/>
          <p14:tracePt t="70034" x="2941638" y="4718050"/>
          <p14:tracePt t="70042" x="2928938" y="4718050"/>
          <p14:tracePt t="70057" x="2916238" y="4718050"/>
          <p14:tracePt t="70065" x="2890838" y="4718050"/>
          <p14:tracePt t="70077" x="2879725" y="4718050"/>
          <p14:tracePt t="70094" x="2828925" y="4718050"/>
          <p14:tracePt t="70095" x="2803525" y="4718050"/>
          <p14:tracePt t="70111" x="2716213" y="4705350"/>
          <p14:tracePt t="70127" x="2641600" y="4667250"/>
          <p14:tracePt t="70144" x="2541588" y="4618038"/>
          <p14:tracePt t="70160" x="2428875" y="4554538"/>
          <p14:tracePt t="70177" x="2316163" y="4505325"/>
          <p14:tracePt t="70193" x="2228850" y="4454525"/>
          <p14:tracePt t="70211" x="2103438" y="4392613"/>
          <p14:tracePt t="70227" x="2039938" y="4354513"/>
          <p14:tracePt t="70243" x="1990725" y="4305300"/>
          <p14:tracePt t="70260" x="1939925" y="4279900"/>
          <p14:tracePt t="70277" x="1903413" y="4254500"/>
          <p14:tracePt t="70294" x="1852613" y="4230688"/>
          <p14:tracePt t="70295" x="1839913" y="4217988"/>
          <p14:tracePt t="70311" x="1814513" y="4192588"/>
          <p14:tracePt t="70327" x="1790700" y="4179888"/>
          <p14:tracePt t="70343" x="1778000" y="4167188"/>
          <p14:tracePt t="70360" x="1765300" y="4154488"/>
          <p14:tracePt t="70377" x="1739900" y="4141788"/>
          <p14:tracePt t="70394" x="1727200" y="4129088"/>
          <p14:tracePt t="70394" x="1714500" y="4129088"/>
          <p14:tracePt t="70418" x="1701800" y="4129088"/>
          <p14:tracePt t="70427" x="1689100" y="4117975"/>
          <p14:tracePt t="70444" x="1677988" y="4117975"/>
          <p14:tracePt t="70460" x="1677988" y="4105275"/>
          <p14:tracePt t="70501" x="1665288" y="4105275"/>
          <p14:tracePt t="70846" x="1652588" y="4105275"/>
          <p14:tracePt t="70854" x="1652588" y="4117975"/>
          <p14:tracePt t="70861" x="1639888" y="4129088"/>
          <p14:tracePt t="70877" x="1639888" y="4154488"/>
          <p14:tracePt t="70893" x="1639888" y="4179888"/>
          <p14:tracePt t="70910" x="1639888" y="4205288"/>
          <p14:tracePt t="70927" x="1627188" y="4241800"/>
          <p14:tracePt t="70944" x="1627188" y="4267200"/>
          <p14:tracePt t="70960" x="1614488" y="4292600"/>
          <p14:tracePt t="70977" x="1614488" y="4341813"/>
          <p14:tracePt t="70993" x="1614488" y="4367213"/>
          <p14:tracePt t="71010" x="1614488" y="4392613"/>
          <p14:tracePt t="71027" x="1614488" y="4405313"/>
          <p14:tracePt t="71044" x="1614488" y="4430713"/>
          <p14:tracePt t="71068" x="1614488" y="4443413"/>
          <p14:tracePt t="71083" x="1601788" y="4443413"/>
          <p14:tracePt t="71099" x="1601788" y="4454525"/>
          <p14:tracePt t="71115" x="1601788" y="4467225"/>
          <p14:tracePt t="71127" x="1601788" y="4479925"/>
          <p14:tracePt t="71143" x="1589088" y="4492625"/>
          <p14:tracePt t="71160" x="1589088" y="4518025"/>
          <p14:tracePt t="71183" x="1589088" y="4530725"/>
          <p14:tracePt t="71566" x="1589088" y="4518025"/>
          <p14:tracePt t="71581" x="1601788" y="4518025"/>
          <p14:tracePt t="71597" x="1614488" y="4505325"/>
          <p14:tracePt t="71605" x="1639888" y="4505325"/>
          <p14:tracePt t="71612" x="1652588" y="4505325"/>
          <p14:tracePt t="71627" x="1701800" y="4505325"/>
          <p14:tracePt t="71643" x="1765300" y="4505325"/>
          <p14:tracePt t="71660" x="1839913" y="4505325"/>
          <p14:tracePt t="71677" x="1914525" y="4505325"/>
          <p14:tracePt t="71694" x="1978025" y="4518025"/>
          <p14:tracePt t="71710" x="2027238" y="4530725"/>
          <p14:tracePt t="71727" x="2090738" y="4554538"/>
          <p14:tracePt t="71744" x="2139950" y="4554538"/>
          <p14:tracePt t="71760" x="2178050" y="4579938"/>
          <p14:tracePt t="71777" x="2190750" y="4579938"/>
          <p14:tracePt t="71793" x="2216150" y="4579938"/>
          <p14:tracePt t="71810" x="2228850" y="4579938"/>
          <p14:tracePt t="72110" x="2239963" y="4579938"/>
          <p14:tracePt t="72117" x="2252663" y="4579938"/>
          <p14:tracePt t="72133" x="2265363" y="4579938"/>
          <p14:tracePt t="72143" x="2303463" y="4579938"/>
          <p14:tracePt t="72160" x="2352675" y="4579938"/>
          <p14:tracePt t="72177" x="2441575" y="4592638"/>
          <p14:tracePt t="72194" x="2641600" y="4630738"/>
          <p14:tracePt t="72210" x="2790825" y="4656138"/>
          <p14:tracePt t="72227" x="2903538" y="4679950"/>
          <p14:tracePt t="72244" x="2992438" y="4692650"/>
          <p14:tracePt t="72260" x="3041650" y="4692650"/>
          <p14:tracePt t="72277" x="3092450" y="4705350"/>
          <p14:tracePt t="72294" x="3103563" y="4705350"/>
          <p14:tracePt t="72662" x="3116263" y="4705350"/>
          <p14:tracePt t="72677" x="3141663" y="4705350"/>
          <p14:tracePt t="72685" x="3167063" y="4692650"/>
          <p14:tracePt t="72693" x="3192463" y="4679950"/>
          <p14:tracePt t="72710" x="3254375" y="4679950"/>
          <p14:tracePt t="72727" x="3354388" y="4667250"/>
          <p14:tracePt t="72743" x="3492500" y="4667250"/>
          <p14:tracePt t="72761" x="3730625" y="4656138"/>
          <p14:tracePt t="72777" x="3892550" y="4643438"/>
          <p14:tracePt t="72793" x="4017963" y="4643438"/>
          <p14:tracePt t="72810" x="4130675" y="4643438"/>
          <p14:tracePt t="72827" x="4230688" y="4643438"/>
          <p14:tracePt t="72844" x="4268788" y="4643438"/>
          <p14:tracePt t="72845" x="4281488" y="4643438"/>
          <p14:tracePt t="72861" x="4305300" y="4643438"/>
          <p14:tracePt t="73167" x="4318000" y="4630738"/>
          <p14:tracePt t="73175" x="4343400" y="4630738"/>
          <p14:tracePt t="73182" x="4368800" y="4630738"/>
          <p14:tracePt t="73193" x="4394200" y="4618038"/>
          <p14:tracePt t="73210" x="4494213" y="4605338"/>
          <p14:tracePt t="73227" x="4630738" y="4592638"/>
          <p14:tracePt t="73244" x="4856163" y="4592638"/>
          <p14:tracePt t="73260" x="5006975" y="4592638"/>
          <p14:tracePt t="73277" x="5145088" y="4592638"/>
          <p14:tracePt t="73293" x="5232400" y="4592638"/>
          <p14:tracePt t="73310" x="5281613" y="4605338"/>
          <p14:tracePt t="73327" x="5332413" y="4618038"/>
          <p14:tracePt t="78146" x="5319713" y="4618038"/>
          <p14:tracePt t="78155" x="5307013" y="4618038"/>
          <p14:tracePt t="78162" x="5294313" y="4618038"/>
          <p14:tracePt t="78178" x="5245100" y="4618038"/>
          <p14:tracePt t="78193" x="5194300" y="4618038"/>
          <p14:tracePt t="78210" x="5119688" y="4618038"/>
          <p14:tracePt t="78227" x="5006975" y="4618038"/>
          <p14:tracePt t="78244" x="4819650" y="4618038"/>
          <p14:tracePt t="78260" x="4630738" y="4618038"/>
          <p14:tracePt t="78277" x="4294188" y="4667250"/>
          <p14:tracePt t="78294" x="4043363" y="4705350"/>
          <p14:tracePt t="78310" x="3805238" y="4792663"/>
          <p14:tracePt t="78327" x="3592513" y="4879975"/>
          <p14:tracePt t="78344" x="3392488" y="4968875"/>
          <p14:tracePt t="78345" x="3292475" y="5018088"/>
          <p14:tracePt t="78361" x="3141663" y="5092700"/>
          <p14:tracePt t="78377" x="3003550" y="5143500"/>
          <p14:tracePt t="78394" x="2941638" y="5194300"/>
          <p14:tracePt t="78410" x="2890838" y="5230813"/>
          <p14:tracePt t="78427" x="2854325" y="5256213"/>
          <p14:tracePt t="78444" x="2816225" y="5268913"/>
          <p14:tracePt t="78445" x="2803525" y="5281613"/>
          <p14:tracePt t="78460" x="2778125" y="5305425"/>
          <p14:tracePt t="79380" x="2754313" y="5305425"/>
          <p14:tracePt t="80116" x="2778125" y="5305425"/>
          <p14:tracePt t="80124" x="2803525" y="5305425"/>
          <p14:tracePt t="80140" x="2854325" y="5305425"/>
          <p14:tracePt t="80147" x="2916238" y="5305425"/>
          <p14:tracePt t="80160" x="2954338" y="5305425"/>
          <p14:tracePt t="80323" x="2979738" y="5318125"/>
          <p14:tracePt t="80330" x="3003550" y="5343525"/>
          <p14:tracePt t="80339" x="3041650" y="5381625"/>
          <p14:tracePt t="80362" x="3067050" y="5407025"/>
          <p14:tracePt t="80369" x="3067050" y="5418138"/>
          <p14:tracePt t="80377" x="3067050" y="5394325"/>
          <p14:tracePt t="80607" x="3067050" y="5381625"/>
          <p14:tracePt t="80614" x="3067050" y="5368925"/>
          <p14:tracePt t="80621" x="3067050" y="5343525"/>
          <p14:tracePt t="80629" x="3079750" y="5305425"/>
          <p14:tracePt t="80644" x="3179763" y="5205413"/>
          <p14:tracePt t="80661" x="3292475" y="5092700"/>
          <p14:tracePt t="80677" x="3441700" y="4968875"/>
          <p14:tracePt t="80694" x="3617913" y="4879975"/>
          <p14:tracePt t="80710" x="3679825" y="4856163"/>
          <p14:tracePt t="80727" x="3779838" y="4830763"/>
          <p14:tracePt t="80744" x="3054350" y="5394325"/>
          <p14:tracePt t="81142" x="3067050" y="5394325"/>
          <p14:tracePt t="81158" x="3079750" y="5394325"/>
          <p14:tracePt t="81165" x="3103563" y="5407025"/>
          <p14:tracePt t="81177" x="3128963" y="5418138"/>
          <p14:tracePt t="81194" x="3192463" y="5468938"/>
          <p14:tracePt t="81211" x="3328988" y="5594350"/>
          <p14:tracePt t="81227" x="3405188" y="5681663"/>
          <p14:tracePt t="81243" x="3479800" y="5756275"/>
          <p14:tracePt t="81260" x="3505200" y="5794375"/>
          <p14:tracePt t="81278" x="3530600" y="5832475"/>
          <p14:tracePt t="81294" x="3530600" y="5881688"/>
          <p14:tracePt t="81311" x="3530600" y="5945188"/>
          <p14:tracePt t="81327" x="3505200" y="6007100"/>
          <p14:tracePt t="81344" x="3454400" y="6045200"/>
          <p14:tracePt t="81360" x="3379788" y="6132513"/>
          <p14:tracePt t="81377" x="3292475" y="6194425"/>
          <p14:tracePt t="81394" x="3216275" y="6232525"/>
          <p14:tracePt t="81410" x="3041650" y="6281738"/>
          <p14:tracePt t="81427" x="2941638" y="6294438"/>
          <p14:tracePt t="81444" x="2854325" y="6294438"/>
          <p14:tracePt t="81460" x="2790825" y="6294438"/>
          <p14:tracePt t="81477" x="2754313" y="6294438"/>
          <p14:tracePt t="81494" x="2741613" y="6294438"/>
          <p14:tracePt t="81495" x="2728913" y="6294438"/>
          <p14:tracePt t="81533" x="2728913" y="6269038"/>
          <p14:tracePt t="81541" x="2728913" y="6245225"/>
          <p14:tracePt t="81548" x="2741613" y="6219825"/>
          <p14:tracePt t="81560" x="2778125" y="6169025"/>
          <p14:tracePt t="81577" x="2941638" y="6007100"/>
          <p14:tracePt t="81594" x="3479800" y="5594350"/>
          <p14:tracePt t="81610" x="3992563" y="5305425"/>
          <p14:tracePt t="81627" x="4443413" y="5081588"/>
          <p14:tracePt t="81643" x="4806950" y="4943475"/>
          <p14:tracePt t="81660" x="5032375" y="4856163"/>
          <p14:tracePt t="81677" x="5170488" y="4805363"/>
          <p14:tracePt t="81694" x="5245100" y="4779963"/>
          <p14:tracePt t="81695" x="5281613" y="4779963"/>
          <p14:tracePt t="81710" x="5294313" y="4768850"/>
          <p14:tracePt t="82307" x="5281613" y="4779963"/>
          <p14:tracePt t="82314" x="5270500" y="4805363"/>
          <p14:tracePt t="82322" x="5257800" y="4830763"/>
          <p14:tracePt t="82329" x="5245100" y="4856163"/>
          <p14:tracePt t="82344" x="5219700" y="4905375"/>
          <p14:tracePt t="82361" x="5157788" y="5068888"/>
          <p14:tracePt t="82377" x="5094288" y="5205413"/>
          <p14:tracePt t="82393" x="5057775" y="5281613"/>
          <p14:tracePt t="82410" x="5032375" y="5330825"/>
          <p14:tracePt t="82427" x="5019675" y="5381625"/>
          <p14:tracePt t="82444" x="4994275" y="5418138"/>
          <p14:tracePt t="82461" x="4994275" y="5443538"/>
          <p14:tracePt t="82477" x="4981575" y="5468938"/>
          <p14:tracePt t="82494" x="4981575" y="5481638"/>
          <p14:tracePt t="82510" x="4981575" y="5507038"/>
          <p14:tracePt t="82527" x="4968875" y="5518150"/>
          <p14:tracePt t="82544" x="4956175" y="5543550"/>
          <p14:tracePt t="82560" x="4956175" y="5556250"/>
          <p14:tracePt t="93790" x="4945063" y="5556250"/>
          <p14:tracePt t="93798" x="4932363" y="5581650"/>
          <p14:tracePt t="93806" x="4919663" y="5581650"/>
          <p14:tracePt t="93813" x="4894263" y="5607050"/>
          <p14:tracePt t="93827" x="4881563" y="5619750"/>
          <p14:tracePt t="93844" x="4819650" y="5668963"/>
          <p14:tracePt t="93861" x="4756150" y="5694363"/>
          <p14:tracePt t="93877" x="4719638" y="5707063"/>
          <p14:tracePt t="93894" x="4668838" y="5707063"/>
          <p14:tracePt t="93911" x="4630738" y="5707063"/>
          <p14:tracePt t="93927" x="4606925" y="5707063"/>
          <p14:tracePt t="93928" x="4594225" y="5707063"/>
          <p14:tracePt t="93945" x="4581525" y="5707063"/>
          <p14:tracePt t="93982" x="4581525" y="5694363"/>
          <p14:tracePt t="93990" x="4594225" y="5656263"/>
          <p14:tracePt t="93997" x="4630738" y="5607050"/>
          <p14:tracePt t="94010" x="4643438" y="5556250"/>
          <p14:tracePt t="94028" x="4768850" y="5381625"/>
          <p14:tracePt t="94044" x="4856163" y="5268913"/>
          <p14:tracePt t="94061" x="4968875" y="5181600"/>
          <p14:tracePt t="94077" x="5068888" y="5118100"/>
          <p14:tracePt t="94094" x="5145088" y="5092700"/>
          <p14:tracePt t="94111" x="5207000" y="5068888"/>
          <p14:tracePt t="94128" x="5245100" y="5068888"/>
          <p14:tracePt t="94144" x="5257800" y="5068888"/>
          <p14:tracePt t="94161" x="5270500" y="5068888"/>
          <p14:tracePt t="94197" x="5257800" y="5092700"/>
          <p14:tracePt t="94204" x="5245100" y="5092700"/>
          <p14:tracePt t="94211" x="5207000" y="5143500"/>
          <p14:tracePt t="94228" x="5132388" y="5194300"/>
          <p14:tracePt t="94244" x="5081588" y="5230813"/>
          <p14:tracePt t="94260" x="5045075" y="5243513"/>
          <p14:tracePt t="94277" x="5032375" y="5256213"/>
          <p14:tracePt t="94294" x="5019675" y="5268913"/>
          <p14:tracePt t="94350" x="5032375" y="5268913"/>
          <p14:tracePt t="94357" x="5045075" y="5268913"/>
          <p14:tracePt t="94365" x="5081588" y="5268913"/>
          <p14:tracePt t="94377" x="5119688" y="5268913"/>
          <p14:tracePt t="94394" x="5194300" y="5268913"/>
          <p14:tracePt t="94395" x="5232400" y="5268913"/>
          <p14:tracePt t="94411" x="5332413" y="5294313"/>
          <p14:tracePt t="94427" x="5394325" y="5318125"/>
          <p14:tracePt t="94444" x="5470525" y="5343525"/>
          <p14:tracePt t="94460" x="5495925" y="5356225"/>
          <p14:tracePt t="94477" x="5495925" y="5368925"/>
          <p14:tracePt t="94494" x="5507038" y="5381625"/>
          <p14:tracePt t="95905" x="5532438" y="5381625"/>
          <p14:tracePt t="95912" x="5595938" y="5381625"/>
          <p14:tracePt t="95920" x="5645150" y="5368925"/>
          <p14:tracePt t="95928" x="5757863" y="5356225"/>
          <p14:tracePt t="95943" x="5832475" y="5343525"/>
          <p14:tracePt t="95960" x="6108700" y="5318125"/>
          <p14:tracePt t="95977" x="6296025" y="5318125"/>
          <p14:tracePt t="95994" x="6434138" y="5318125"/>
          <p14:tracePt t="96011" x="6534150" y="5318125"/>
          <p14:tracePt t="96027" x="6634163" y="5318125"/>
          <p14:tracePt t="96044" x="6672263" y="5318125"/>
          <p14:tracePt t="96061" x="6684963" y="5318125"/>
          <p14:tracePt t="96077" x="6696075" y="5318125"/>
          <p14:tracePt t="96119" x="6684963" y="5318125"/>
          <p14:tracePt t="96127" x="6659563" y="5318125"/>
          <p14:tracePt t="96135" x="6608763" y="5318125"/>
          <p14:tracePt t="96144" x="6559550" y="5318125"/>
          <p14:tracePt t="96160" x="6421438" y="5356225"/>
          <p14:tracePt t="96177" x="6259513" y="5394325"/>
          <p14:tracePt t="96194" x="6070600" y="5443538"/>
          <p14:tracePt t="96211" x="5845175" y="5494338"/>
          <p14:tracePt t="96227" x="5757863" y="5518150"/>
          <p14:tracePt t="96244" x="5732463" y="5518150"/>
          <p14:tracePt t="96261" x="5719763" y="5518150"/>
          <p14:tracePt t="96280" x="5732463" y="5518150"/>
          <p14:tracePt t="96294" x="5745163" y="5518150"/>
          <p14:tracePt t="96296" x="5770563" y="5507038"/>
          <p14:tracePt t="96311" x="5857875" y="5468938"/>
          <p14:tracePt t="96327" x="5970588" y="5430838"/>
          <p14:tracePt t="96344" x="6108700" y="5394325"/>
          <p14:tracePt t="96360" x="6270625" y="5356225"/>
          <p14:tracePt t="96377" x="6370638" y="5343525"/>
          <p14:tracePt t="96394" x="6446838" y="5343525"/>
          <p14:tracePt t="96395" x="6472238" y="5343525"/>
          <p14:tracePt t="96411" x="6508750" y="5343525"/>
          <p14:tracePt t="96427" x="6521450" y="5343525"/>
          <p14:tracePt t="96444" x="6534150" y="5343525"/>
          <p14:tracePt t="96472" x="6521450" y="5343525"/>
          <p14:tracePt t="96479" x="6483350" y="5343525"/>
          <p14:tracePt t="96494" x="6434138" y="5343525"/>
          <p14:tracePt t="96495" x="6383338" y="5343525"/>
          <p14:tracePt t="96511" x="6208713" y="5343525"/>
          <p14:tracePt t="96527" x="5970588" y="5343525"/>
          <p14:tracePt t="96544" x="5719763" y="5356225"/>
          <p14:tracePt t="96560" x="5532438" y="5368925"/>
          <p14:tracePt t="96578" x="5357813" y="5381625"/>
          <p14:tracePt t="96579" x="5294313" y="5381625"/>
          <p14:tracePt t="96594" x="5194300" y="5381625"/>
          <p14:tracePt t="96611" x="5145088" y="5381625"/>
          <p14:tracePt t="96627" x="5132388" y="5381625"/>
          <p14:tracePt t="96644" x="5119688" y="5381625"/>
          <p14:tracePt t="96661" x="5106988" y="5381625"/>
          <p14:tracePt t="98586" x="5094288" y="5381625"/>
          <p14:tracePt t="98594" x="5081588" y="5381625"/>
          <p14:tracePt t="98602" x="5057775" y="5368925"/>
          <p14:tracePt t="98610" x="5032375" y="5368925"/>
          <p14:tracePt t="98627" x="4932363" y="5343525"/>
          <p14:tracePt t="98644" x="4781550" y="5318125"/>
          <p14:tracePt t="98661" x="4543425" y="5281613"/>
          <p14:tracePt t="98678" x="4092575" y="5230813"/>
          <p14:tracePt t="98694" x="3717925" y="5194300"/>
          <p14:tracePt t="98710" x="3417888" y="5181600"/>
          <p14:tracePt t="98727" x="3128963" y="5181600"/>
          <p14:tracePt t="98744" x="2903538" y="5181600"/>
          <p14:tracePt t="98761" x="2703513" y="5181600"/>
          <p14:tracePt t="98778" x="2516188" y="5194300"/>
          <p14:tracePt t="98794" x="2452688" y="5205413"/>
          <p14:tracePt t="98811" x="2390775" y="5205413"/>
          <p14:tracePt t="98827" x="2365375" y="5205413"/>
          <p14:tracePt t="98844" x="2352675" y="5218113"/>
          <p14:tracePt t="98861" x="2328863" y="5218113"/>
          <p14:tracePt t="99115" x="2303463" y="5230813"/>
          <p14:tracePt t="99122" x="2278063" y="5243513"/>
          <p14:tracePt t="99130" x="2252663" y="5256213"/>
          <p14:tracePt t="99144" x="2216150" y="5281613"/>
          <p14:tracePt t="99145" x="2165350" y="5281613"/>
          <p14:tracePt t="99160" x="2116138" y="5305425"/>
          <p14:tracePt t="99161" x="2052638" y="5330825"/>
          <p14:tracePt t="99177" x="1939925" y="5394325"/>
          <p14:tracePt t="99194" x="1839913" y="5430838"/>
          <p14:tracePt t="99210" x="1765300" y="5468938"/>
          <p14:tracePt t="99227" x="1727200" y="5494338"/>
          <p14:tracePt t="99245" x="1689100" y="5518150"/>
          <p14:tracePt t="99261" x="1677988" y="5530850"/>
          <p14:tracePt t="99292" x="1677988" y="5543550"/>
          <p14:tracePt t="99298" x="1677988" y="5556250"/>
          <p14:tracePt t="99314" x="1677988" y="5568950"/>
          <p14:tracePt t="99327" x="1677988" y="5581650"/>
          <p14:tracePt t="99344" x="1752600" y="5619750"/>
          <p14:tracePt t="99345" x="1814513" y="5656263"/>
          <p14:tracePt t="99361" x="2027238" y="5732463"/>
          <p14:tracePt t="99377" x="2352675" y="5832475"/>
          <p14:tracePt t="99394" x="2667000" y="5919788"/>
          <p14:tracePt t="99411" x="3016250" y="5994400"/>
          <p14:tracePt t="99428" x="3317875" y="6056313"/>
          <p14:tracePt t="99429" x="3441700" y="6069013"/>
          <p14:tracePt t="99445" x="3643313" y="6119813"/>
          <p14:tracePt t="99461" x="3767138" y="6132513"/>
          <p14:tracePt t="99477" x="3817938" y="6145213"/>
          <p14:tracePt t="99494" x="3830638" y="6145213"/>
          <p14:tracePt t="99774" x="3856038" y="6145213"/>
          <p14:tracePt t="99781" x="3867150" y="6145213"/>
          <p14:tracePt t="99794" x="3905250" y="6145213"/>
          <p14:tracePt t="99811" x="4056063" y="6145213"/>
          <p14:tracePt t="99828" x="4230688" y="6145213"/>
          <p14:tracePt t="99844" x="4394200" y="6145213"/>
          <p14:tracePt t="99860" x="4568825" y="6157913"/>
          <p14:tracePt t="99877" x="4732338" y="6207125"/>
          <p14:tracePt t="99896" x="4945063" y="6269038"/>
          <p14:tracePt t="99910" x="4981575" y="6294438"/>
          <p14:tracePt t="99911" x="5045075" y="6319838"/>
          <p14:tracePt t="99928" x="5119688" y="6370638"/>
          <p14:tracePt t="99944" x="5194300" y="6407150"/>
          <p14:tracePt t="99961" x="5245100" y="6457950"/>
          <p14:tracePt t="99978" x="5281613" y="6470650"/>
          <p14:tracePt t="100839" x="5307013" y="6470650"/>
          <p14:tracePt t="100846" x="5345113" y="6445250"/>
          <p14:tracePt t="100854" x="5383213" y="6419850"/>
          <p14:tracePt t="100861" x="5445125" y="6381750"/>
          <p14:tracePt t="100877" x="5595938" y="6307138"/>
          <p14:tracePt t="100894" x="5745163" y="6219825"/>
          <p14:tracePt t="100911" x="5883275" y="6145213"/>
          <p14:tracePt t="100927" x="6057900" y="6056313"/>
          <p14:tracePt t="100944" x="6196013" y="5994400"/>
          <p14:tracePt t="100945" x="6259513" y="5956300"/>
          <p14:tracePt t="100961" x="6308725" y="5956300"/>
          <p14:tracePt t="100977" x="6434138" y="5894388"/>
          <p14:tracePt t="100994" x="6483350" y="5881688"/>
          <p14:tracePt t="101011" x="6508750" y="5868988"/>
          <p14:tracePt t="101027" x="6534150" y="5868988"/>
          <p14:tracePt t="101044" x="6546850" y="5868988"/>
          <p14:tracePt t="101068" x="6559550" y="5868988"/>
          <p14:tracePt t="101115" x="6534150" y="5868988"/>
          <p14:tracePt t="101122" x="6508750" y="5868988"/>
          <p14:tracePt t="101129" x="6483350" y="5868988"/>
          <p14:tracePt t="101144" x="6434138" y="5868988"/>
          <p14:tracePt t="101145" x="6396038" y="5868988"/>
          <p14:tracePt t="101161" x="6296025" y="5868988"/>
          <p14:tracePt t="101177" x="6208713" y="5881688"/>
          <p14:tracePt t="101194" x="6096000" y="5907088"/>
          <p14:tracePt t="101211" x="6034088" y="5919788"/>
          <p14:tracePt t="101227" x="5970588" y="5932488"/>
          <p14:tracePt t="101228" x="5957888" y="5945188"/>
          <p14:tracePt t="101244" x="5945188" y="5945188"/>
          <p14:tracePt t="101260" x="5932488" y="5956300"/>
          <p14:tracePt t="101277" x="5921375" y="5956300"/>
          <p14:tracePt t="102302" x="5908675" y="5956300"/>
          <p14:tracePt t="102309" x="5895975" y="5956300"/>
          <p14:tracePt t="102316" x="5870575" y="5956300"/>
          <p14:tracePt t="102327" x="5845175" y="5956300"/>
          <p14:tracePt t="102344" x="5770563" y="5956300"/>
          <p14:tracePt t="102360" x="5632450" y="5932488"/>
          <p14:tracePt t="102377" x="5432425" y="5907088"/>
          <p14:tracePt t="102378" x="5332413" y="5894388"/>
          <p14:tracePt t="102394" x="5094288" y="5856288"/>
          <p14:tracePt t="102410" x="4794250" y="5819775"/>
          <p14:tracePt t="102427" x="4518025" y="5794375"/>
          <p14:tracePt t="102444" x="4268788" y="5781675"/>
          <p14:tracePt t="102461" x="4043363" y="5756275"/>
          <p14:tracePt t="102478" x="3705225" y="5732463"/>
          <p14:tracePt t="102494" x="3517900" y="5732463"/>
          <p14:tracePt t="102511" x="3317875" y="5732463"/>
          <p14:tracePt t="102527" x="3103563" y="5743575"/>
          <p14:tracePt t="102544" x="2916238" y="5768975"/>
          <p14:tracePt t="102560" x="2754313" y="5794375"/>
          <p14:tracePt t="102577" x="2565400" y="5832475"/>
          <p14:tracePt t="102594" x="2465388" y="5843588"/>
          <p14:tracePt t="102611" x="2390775" y="5843588"/>
          <p14:tracePt t="102627" x="2352675" y="5856288"/>
          <p14:tracePt t="102644" x="2316163" y="5856288"/>
          <p14:tracePt t="102984" x="2303463" y="5856288"/>
          <p14:tracePt t="102991" x="2278063" y="5856288"/>
          <p14:tracePt t="102999" x="2252663" y="5868988"/>
          <p14:tracePt t="103011" x="2228850" y="5881688"/>
          <p14:tracePt t="103028" x="2178050" y="5894388"/>
          <p14:tracePt t="103044" x="2078038" y="5907088"/>
          <p14:tracePt t="103061" x="1990725" y="5907088"/>
          <p14:tracePt t="103077" x="1890713" y="5919788"/>
          <p14:tracePt t="103094" x="1752600" y="5932488"/>
          <p14:tracePt t="103111" x="1665288" y="5945188"/>
          <p14:tracePt t="103128" x="1552575" y="5956300"/>
          <p14:tracePt t="103129" x="1501775" y="5956300"/>
          <p14:tracePt t="103145" x="1401763" y="5969000"/>
          <p14:tracePt t="103161" x="1339850" y="5969000"/>
          <p14:tracePt t="103177" x="1276350" y="5981700"/>
          <p14:tracePt t="103194" x="1239838" y="5994400"/>
          <p14:tracePt t="103211" x="1214438" y="5994400"/>
          <p14:tracePt t="103227" x="1201738" y="5994400"/>
          <p14:tracePt t="103244" x="1189038" y="5994400"/>
          <p14:tracePt t="103336" x="1189038" y="6007100"/>
          <p14:tracePt t="103397" x="1176338" y="6007100"/>
          <p14:tracePt t="103627" x="1189038" y="6007100"/>
          <p14:tracePt t="103635" x="1214438" y="6007100"/>
          <p14:tracePt t="103650" x="1227138" y="6007100"/>
          <p14:tracePt t="103661" x="1239838" y="6007100"/>
          <p14:tracePt t="103678" x="1263650" y="6007100"/>
          <p14:tracePt t="103694" x="1301750" y="6007100"/>
          <p14:tracePt t="103711" x="1363663" y="6032500"/>
          <p14:tracePt t="103727" x="1401763" y="6045200"/>
          <p14:tracePt t="103744" x="1465263" y="6056313"/>
          <p14:tracePt t="103761" x="1527175" y="6081713"/>
          <p14:tracePt t="103777" x="1577975" y="6094413"/>
          <p14:tracePt t="103794" x="1614488" y="6107113"/>
          <p14:tracePt t="103811" x="1652588" y="6107113"/>
          <p14:tracePt t="103811" x="1665288" y="6119813"/>
          <p14:tracePt t="103828" x="1701800" y="6132513"/>
          <p14:tracePt t="103844" x="1739900" y="6132513"/>
          <p14:tracePt t="103861" x="1752600" y="6145213"/>
          <p14:tracePt t="103877" x="1778000" y="6157913"/>
          <p14:tracePt t="103894" x="1801813" y="6157913"/>
          <p14:tracePt t="103895" x="1814513" y="6157913"/>
          <p14:tracePt t="103911" x="1827213" y="6169025"/>
          <p14:tracePt t="103933" x="1839913" y="6169025"/>
          <p14:tracePt t="108001" x="1852613" y="6169025"/>
          <p14:tracePt t="108009" x="1865313" y="6145213"/>
          <p14:tracePt t="108016" x="1878013" y="6132513"/>
          <p14:tracePt t="108027" x="1903413" y="6119813"/>
          <p14:tracePt t="108044" x="1965325" y="6069013"/>
          <p14:tracePt t="108060" x="2052638" y="6019800"/>
          <p14:tracePt t="108077" x="2216150" y="5969000"/>
          <p14:tracePt t="108094" x="2365375" y="5919788"/>
          <p14:tracePt t="108110" x="2503488" y="5881688"/>
          <p14:tracePt t="108127" x="2616200" y="5856288"/>
          <p14:tracePt t="108144" x="2716213" y="5843588"/>
          <p14:tracePt t="108161" x="2816225" y="5832475"/>
          <p14:tracePt t="108177" x="2854325" y="5832475"/>
          <p14:tracePt t="108194" x="2879725" y="5832475"/>
          <p14:tracePt t="108211" x="2890838" y="5832475"/>
          <p14:tracePt t="108227" x="2903538" y="5832475"/>
          <p14:tracePt t="108293" x="2879725" y="5843588"/>
          <p14:tracePt t="108300" x="2841625" y="5856288"/>
          <p14:tracePt t="108311" x="2816225" y="5868988"/>
          <p14:tracePt t="108328" x="2703513" y="5919788"/>
          <p14:tracePt t="108344" x="2590800" y="5969000"/>
          <p14:tracePt t="108346" x="2516188" y="5994400"/>
          <p14:tracePt t="108361" x="2403475" y="6056313"/>
          <p14:tracePt t="108377" x="2290763" y="6081713"/>
          <p14:tracePt t="108395" x="2203450" y="6119813"/>
          <p14:tracePt t="108411" x="2139950" y="6132513"/>
          <p14:tracePt t="108427" x="2103438" y="6132513"/>
          <p14:tracePt t="108444" x="2090738" y="6145213"/>
          <p14:tracePt t="108445" x="2078038" y="6145213"/>
          <p14:tracePt t="108484" x="2065338" y="6145213"/>
          <p14:tracePt t="109304" x="2090738" y="6145213"/>
          <p14:tracePt t="109311" x="2116138" y="6119813"/>
          <p14:tracePt t="109319" x="2139950" y="6107113"/>
          <p14:tracePt t="109327" x="2178050" y="6107113"/>
          <p14:tracePt t="109344" x="2290763" y="6069013"/>
          <p14:tracePt t="109361" x="2452688" y="6045200"/>
          <p14:tracePt t="109377" x="2616200" y="6032500"/>
          <p14:tracePt t="109394" x="2767013" y="6019800"/>
          <p14:tracePt t="109395" x="2841625" y="6007100"/>
          <p14:tracePt t="109410" x="2890838" y="6007100"/>
          <p14:tracePt t="109411" x="2941638" y="6007100"/>
          <p14:tracePt t="109427" x="3028950" y="6007100"/>
          <p14:tracePt t="109444" x="3067050" y="6007100"/>
          <p14:tracePt t="109461" x="3103563" y="6007100"/>
          <p14:tracePt t="109478" x="3116263" y="6007100"/>
          <p14:tracePt t="109494" x="3128963" y="6007100"/>
          <p14:tracePt t="110606" x="3154363" y="6007100"/>
          <p14:tracePt t="110613" x="3167063" y="5994400"/>
          <p14:tracePt t="110621" x="3192463" y="5981700"/>
          <p14:tracePt t="110628" x="3228975" y="5981700"/>
          <p14:tracePt t="110644" x="3354388" y="5945188"/>
          <p14:tracePt t="110660" x="3541713" y="5919788"/>
          <p14:tracePt t="110677" x="3730625" y="5907088"/>
          <p14:tracePt t="110694" x="3867150" y="5894388"/>
          <p14:tracePt t="110711" x="4030663" y="5868988"/>
          <p14:tracePt t="110728" x="4130675" y="5856288"/>
          <p14:tracePt t="110728" x="4192588" y="5843588"/>
          <p14:tracePt t="110744" x="4243388" y="5832475"/>
          <p14:tracePt t="110761" x="4281488" y="5832475"/>
          <p14:tracePt t="110777" x="4294188" y="5832475"/>
          <p14:tracePt t="110795" x="4294188" y="5819775"/>
          <p14:tracePt t="110835" x="4281488" y="5819775"/>
          <p14:tracePt t="110843" x="4243388" y="5819775"/>
          <p14:tracePt t="110850" x="4217988" y="5819775"/>
          <p14:tracePt t="110861" x="4156075" y="5819775"/>
          <p14:tracePt t="110877" x="4017963" y="5819775"/>
          <p14:tracePt t="110894" x="3843338" y="5819775"/>
          <p14:tracePt t="110911" x="3679825" y="5819775"/>
          <p14:tracePt t="110928" x="3467100" y="5819775"/>
          <p14:tracePt t="110944" x="3379788" y="5819775"/>
          <p14:tracePt t="110961" x="3317875" y="5819775"/>
          <p14:tracePt t="110977" x="3267075" y="5819775"/>
          <p14:tracePt t="110994" x="3241675" y="5819775"/>
          <p14:tracePt t="111011" x="3228975" y="5819775"/>
          <p14:tracePt t="111027" x="3216275" y="5819775"/>
          <p14:tracePt t="115386" x="3205163" y="5819775"/>
          <p14:tracePt t="115394" x="3179763" y="5819775"/>
          <p14:tracePt t="115401" x="3154363" y="5819775"/>
          <p14:tracePt t="115411" x="3116263" y="5819775"/>
          <p14:tracePt t="115427" x="2992438" y="5768975"/>
          <p14:tracePt t="115445" x="2741613" y="5581650"/>
          <p14:tracePt t="115461" x="2339975" y="5194300"/>
          <p14:tracePt t="115478" x="1614488" y="4205288"/>
          <p14:tracePt t="115494" x="1239838" y="3479800"/>
          <p14:tracePt t="115511" x="1014413" y="2941638"/>
          <p14:tracePt t="115528" x="925513" y="2640013"/>
          <p14:tracePt t="115544" x="889000" y="2403475"/>
          <p14:tracePt t="115561" x="889000" y="2190750"/>
          <p14:tracePt t="115562" x="889000" y="2101850"/>
          <p14:tracePt t="115578" x="914400" y="1952625"/>
          <p14:tracePt t="115594" x="938213" y="1901825"/>
          <p14:tracePt t="115611" x="950913" y="1876425"/>
          <p14:tracePt t="115628" x="950913" y="1865313"/>
          <p14:tracePt t="115869" x="925513" y="1865313"/>
          <p14:tracePt t="115876" x="876300" y="1852613"/>
          <p14:tracePt t="115884" x="814388" y="1814513"/>
          <p14:tracePt t="115894" x="725488" y="1765300"/>
          <p14:tracePt t="115911" x="412750" y="1489075"/>
          <p14:tracePt t="117048" x="112713" y="1539875"/>
          <p14:tracePt t="117048" x="174625" y="1627188"/>
          <p14:tracePt t="117048" x="287338" y="1776413"/>
          <p14:tracePt t="117048" x="338138" y="1839913"/>
          <p14:tracePt t="117048" x="438150" y="2014538"/>
          <p14:tracePt t="117048" x="538163" y="2178050"/>
          <p14:tracePt t="117048" x="612775" y="2327275"/>
          <p14:tracePt t="117048" x="676275" y="2490788"/>
          <p14:tracePt t="117048" x="725488" y="2627313"/>
          <p14:tracePt t="117048" x="763588" y="2865438"/>
          <p14:tracePt t="117048" x="776288" y="2978150"/>
          <p14:tracePt t="117048" x="788988" y="3065463"/>
          <p14:tracePt t="117048" x="788988" y="3090863"/>
          <p14:tracePt t="117048" x="788988" y="3128963"/>
          <p14:tracePt t="117048" x="776288" y="3128963"/>
          <p14:tracePt t="117048" x="750888" y="3090863"/>
          <p14:tracePt t="117048" x="738188" y="3065463"/>
          <p14:tracePt t="117048" x="688975" y="3003550"/>
          <p14:tracePt t="117048" x="588963" y="2803525"/>
          <p14:tracePt t="117048" x="450850" y="2527300"/>
          <p14:tracePt t="117048" x="250825" y="2078038"/>
          <p14:tracePt t="117048" x="163513" y="1865313"/>
          <p14:tracePt t="117048" x="25400" y="15017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7A1DC76-95F6-DCBB-94B9-F6D16D846C3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CC3871F-03A8-B13F-3910-CAA5D458D251}"/>
              </a:ext>
            </a:extLst>
          </p:cNvPr>
          <p:cNvSpPr>
            <a:spLocks noGrp="1"/>
          </p:cNvSpPr>
          <p:nvPr>
            <p:ph idx="1"/>
          </p:nvPr>
        </p:nvSpPr>
        <p:spPr>
          <a:xfrm>
            <a:off x="419103" y="1890428"/>
            <a:ext cx="11752922" cy="3576364"/>
          </a:xfrm>
        </p:spPr>
        <p:txBody>
          <a:bodyPr vert="horz" wrap="square" lIns="91440" tIns="45720" rIns="91440" bIns="45720" rtlCol="0">
            <a:spAutoFit/>
          </a:bodyPr>
          <a:lstStyle/>
          <a:p>
            <a:pPr marL="0" indent="0">
              <a:buNone/>
            </a:pPr>
            <a:r>
              <a:rPr lang="en-US" b="1" dirty="0">
                <a:solidFill>
                  <a:srgbClr val="FF0000"/>
                </a:solidFill>
              </a:rPr>
              <a:t>3. Observe the rules of “netiquette” (</a:t>
            </a:r>
            <a:r>
              <a:rPr lang="en-US" b="1" i="1" dirty="0">
                <a:solidFill>
                  <a:srgbClr val="FF0000"/>
                </a:solidFill>
              </a:rPr>
              <a:t>Internet </a:t>
            </a:r>
            <a:r>
              <a:rPr lang="en-US" b="1" dirty="0">
                <a:solidFill>
                  <a:srgbClr val="FF0000"/>
                </a:solidFill>
              </a:rPr>
              <a:t>1 </a:t>
            </a:r>
            <a:r>
              <a:rPr lang="en-US" b="1" i="1" dirty="0">
                <a:solidFill>
                  <a:srgbClr val="FF0000"/>
                </a:solidFill>
              </a:rPr>
              <a:t>etiquette</a:t>
            </a:r>
            <a:r>
              <a:rPr lang="en-US" b="1" dirty="0">
                <a:solidFill>
                  <a:srgbClr val="FF0000"/>
                </a:solidFill>
              </a:rPr>
              <a:t>).</a:t>
            </a:r>
          </a:p>
          <a:p>
            <a:r>
              <a:rPr lang="en-US" dirty="0"/>
              <a:t> Respond promptly to an email. </a:t>
            </a:r>
          </a:p>
          <a:p>
            <a:r>
              <a:rPr lang="en-US" dirty="0"/>
              <a:t> Give your readers reasonable time to respond. </a:t>
            </a:r>
          </a:p>
          <a:p>
            <a:r>
              <a:rPr lang="en-US" dirty="0"/>
              <a:t> Do not keep sending the same email over and over.</a:t>
            </a:r>
          </a:p>
          <a:p>
            <a:r>
              <a:rPr lang="en-US" dirty="0"/>
              <a:t> Proofread and revise before you send an email. </a:t>
            </a:r>
          </a:p>
          <a:p>
            <a:r>
              <a:rPr lang="en-US" dirty="0"/>
              <a:t> Avoid unfamiliar abbreviations, jargon, and emoticons </a:t>
            </a:r>
          </a:p>
          <a:p>
            <a:r>
              <a:rPr lang="en-US" dirty="0"/>
              <a:t>Don’t use red flag words unnecessarily. Include a signature block </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075783A-6A23-8A12-7B54-2EE334828B2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4E6B514-E0F4-1F60-2D40-57E57CEAA1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2FEA6-766A-851F-F823-48A3465B215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39C1EBD-1E64-83B9-1302-00222F211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2" name="Title 1">
            <a:extLst>
              <a:ext uri="{FF2B5EF4-FFF2-40B4-BE49-F238E27FC236}">
                <a16:creationId xmlns:a16="http://schemas.microsoft.com/office/drawing/2014/main" id="{43C7CC67-994E-A2E9-A08A-24DDD071D7CA}"/>
              </a:ext>
            </a:extLst>
          </p:cNvPr>
          <p:cNvSpPr txBox="1">
            <a:spLocks/>
          </p:cNvSpPr>
          <p:nvPr/>
        </p:nvSpPr>
        <p:spPr>
          <a:xfrm>
            <a:off x="869857" y="373544"/>
            <a:ext cx="10515600" cy="590931"/>
          </a:xfrm>
          <a:prstGeom prst="rect">
            <a:avLst/>
          </a:prstGeom>
          <a:noFill/>
        </p:spPr>
        <p:txBody>
          <a:bodyPr vert="horz" wrap="square" lIns="91440" tIns="45720" rIns="91440" bIns="45720" rtlCol="0" anchor="ctr">
            <a:spAutoFit/>
          </a:bodyPr>
          <a:lstStyle>
            <a:lvl1pPr algn="ctr">
              <a:lnSpc>
                <a:spcPct val="90000"/>
              </a:lnSpc>
              <a:spcBef>
                <a:spcPct val="0"/>
              </a:spcBef>
              <a:buNone/>
              <a:defRPr sz="3600" b="1">
                <a:solidFill>
                  <a:srgbClr val="00B0F0"/>
                </a:solidFill>
              </a:defRPr>
            </a:lvl1pPr>
          </a:lstStyle>
          <a:p>
            <a:r>
              <a:rPr lang="en-US" dirty="0"/>
              <a:t>Guidelines for Using Email on the Job</a:t>
            </a:r>
          </a:p>
        </p:txBody>
      </p:sp>
    </p:spTree>
    <p:extLst>
      <p:ext uri="{BB962C8B-B14F-4D97-AF65-F5344CB8AC3E}">
        <p14:creationId xmlns:p14="http://schemas.microsoft.com/office/powerpoint/2010/main" val="229227415"/>
      </p:ext>
    </p:extLst>
  </p:cSld>
  <p:clrMapOvr>
    <a:masterClrMapping/>
  </p:clrMapOvr>
  <mc:AlternateContent xmlns:mc="http://schemas.openxmlformats.org/markup-compatibility/2006" xmlns:p14="http://schemas.microsoft.com/office/powerpoint/2010/main">
    <mc:Choice Requires="p14">
      <p:transition spd="slow" p14:dur="2000" advTm="100899"/>
    </mc:Choice>
    <mc:Fallback xmlns="">
      <p:transition spd="slow" advTm="100899"/>
    </mc:Fallback>
  </mc:AlternateContent>
  <p:extLst>
    <p:ext uri="{3A86A75C-4F4B-4683-9AE1-C65F6400EC91}">
      <p14:laserTraceLst xmlns:p14="http://schemas.microsoft.com/office/powerpoint/2010/main">
        <p14:tracePtLst>
          <p14:tracePt t="1188" x="576263" y="1101725"/>
          <p14:tracePt t="1196" x="814388" y="1289050"/>
          <p14:tracePt t="1204" x="1050925" y="1439863"/>
          <p14:tracePt t="1221" x="1514475" y="1776413"/>
          <p14:tracePt t="1238" x="1801813" y="2065338"/>
          <p14:tracePt t="1255" x="2065338" y="2290763"/>
          <p14:tracePt t="1271" x="2228850" y="2478088"/>
          <p14:tracePt t="1288" x="2265363" y="2527300"/>
          <p14:tracePt t="1517" x="2278063" y="2527300"/>
          <p14:tracePt t="1524" x="2290763" y="2527300"/>
          <p14:tracePt t="1540" x="2316163" y="2527300"/>
          <p14:tracePt t="1547" x="2352675" y="2527300"/>
          <p14:tracePt t="1558" x="2390775" y="2540000"/>
          <p14:tracePt t="1571" x="2603500" y="2603500"/>
          <p14:tracePt t="1588" x="2879725" y="2716213"/>
          <p14:tracePt t="1604" x="3192463" y="2828925"/>
          <p14:tracePt t="1621" x="3479800" y="2952750"/>
          <p14:tracePt t="1638" x="3692525" y="3041650"/>
          <p14:tracePt t="1639" x="3756025" y="3065463"/>
          <p14:tracePt t="1655" x="3830638" y="3116263"/>
          <p14:tracePt t="1671" x="3879850" y="3141663"/>
          <p14:tracePt t="1688" x="3892550" y="3141663"/>
          <p14:tracePt t="1705" x="3892550" y="3165475"/>
          <p14:tracePt t="1721" x="3892550" y="3190875"/>
          <p14:tracePt t="1738" x="3779838" y="3228975"/>
          <p14:tracePt t="1755" x="3429000" y="3267075"/>
          <p14:tracePt t="1771" x="3128963" y="3267075"/>
          <p14:tracePt t="1788" x="2841625" y="3267075"/>
          <p14:tracePt t="1805" x="2628900" y="3254375"/>
          <p14:tracePt t="1821" x="2465388" y="3228975"/>
          <p14:tracePt t="1838" x="2365375" y="3203575"/>
          <p14:tracePt t="1839" x="2328863" y="3178175"/>
          <p14:tracePt t="1855" x="2290763" y="3178175"/>
          <p14:tracePt t="1871" x="2278063" y="3165475"/>
          <p14:tracePt t="1888" x="2265363" y="3165475"/>
          <p14:tracePt t="1905" x="2252663" y="3165475"/>
          <p14:tracePt t="2252" x="2252663" y="3154363"/>
          <p14:tracePt t="2269" x="2252663" y="3141663"/>
          <p14:tracePt t="2278" x="2278063" y="3141663"/>
          <p14:tracePt t="2287" x="2316163" y="3116263"/>
          <p14:tracePt t="2305" x="2452688" y="3054350"/>
          <p14:tracePt t="2306" x="2565400" y="3016250"/>
          <p14:tracePt t="2322" x="2841625" y="2941638"/>
          <p14:tracePt t="2338" x="3116263" y="2865438"/>
          <p14:tracePt t="2355" x="3354388" y="2828925"/>
          <p14:tracePt t="2371" x="3579813" y="2803525"/>
          <p14:tracePt t="2387" x="3805238" y="2790825"/>
          <p14:tracePt t="2404" x="4043363" y="2790825"/>
          <p14:tracePt t="2421" x="4356100" y="2778125"/>
          <p14:tracePt t="2438" x="4530725" y="2778125"/>
          <p14:tracePt t="2454" x="4694238" y="2778125"/>
          <p14:tracePt t="2471" x="4819650" y="2778125"/>
          <p14:tracePt t="2488" x="4832350" y="2778125"/>
          <p14:tracePt t="2505" x="4843463" y="2778125"/>
          <p14:tracePt t="3754" x="4856163" y="2765425"/>
          <p14:tracePt t="3762" x="4868863" y="2765425"/>
          <p14:tracePt t="3771" x="4894263" y="2752725"/>
          <p14:tracePt t="3788" x="4968875" y="2740025"/>
          <p14:tracePt t="3805" x="5094288" y="2716213"/>
          <p14:tracePt t="3821" x="5281613" y="2690813"/>
          <p14:tracePt t="3838" x="5495925" y="2640013"/>
          <p14:tracePt t="3855" x="5583238" y="2640013"/>
          <p14:tracePt t="3871" x="5645150" y="2640013"/>
          <p14:tracePt t="3888" x="5670550" y="2640013"/>
          <p14:tracePt t="3904" x="5695950" y="2640013"/>
          <p14:tracePt t="3908" x="5708650" y="2640013"/>
          <p14:tracePt t="3991" x="5683250" y="2678113"/>
          <p14:tracePt t="3999" x="5645150" y="2703513"/>
          <p14:tracePt t="4006" x="5583238" y="2765425"/>
          <p14:tracePt t="4021" x="5507038" y="2816225"/>
          <p14:tracePt t="4022" x="5419725" y="2878138"/>
          <p14:tracePt t="4038" x="5219700" y="3003550"/>
          <p14:tracePt t="4054" x="5045075" y="3103563"/>
          <p14:tracePt t="4071" x="4856163" y="3190875"/>
          <p14:tracePt t="4088" x="4732338" y="3254375"/>
          <p14:tracePt t="4104" x="4668838" y="3278188"/>
          <p14:tracePt t="4121" x="4630738" y="3278188"/>
          <p14:tracePt t="6833" x="4619625" y="3278188"/>
          <p14:tracePt t="6841" x="4594225" y="3278188"/>
          <p14:tracePt t="6849" x="4568825" y="3278188"/>
          <p14:tracePt t="6856" x="4543425" y="3267075"/>
          <p14:tracePt t="6872" x="4456113" y="3241675"/>
          <p14:tracePt t="6888" x="4318000" y="3203575"/>
          <p14:tracePt t="6905" x="4143375" y="3141663"/>
          <p14:tracePt t="6921" x="3956050" y="3065463"/>
          <p14:tracePt t="6938" x="3756025" y="2990850"/>
          <p14:tracePt t="6955" x="3592513" y="2916238"/>
          <p14:tracePt t="6956" x="3530600" y="2903538"/>
          <p14:tracePt t="6971" x="3392488" y="2852738"/>
          <p14:tracePt t="6988" x="3328988" y="2816225"/>
          <p14:tracePt t="7005" x="3305175" y="2816225"/>
          <p14:tracePt t="7021" x="3292475" y="2803525"/>
          <p14:tracePt t="7038" x="3279775" y="2803525"/>
          <p14:tracePt t="7055" x="3279775" y="2790825"/>
          <p14:tracePt t="7071" x="3279775" y="2778125"/>
          <p14:tracePt t="7093" x="3305175" y="2765425"/>
          <p14:tracePt t="7104" x="3328988" y="2752725"/>
          <p14:tracePt t="7121" x="3417888" y="2740025"/>
          <p14:tracePt t="7138" x="3567113" y="2716213"/>
          <p14:tracePt t="7155" x="3843338" y="2678113"/>
          <p14:tracePt t="7171" x="3943350" y="2665413"/>
          <p14:tracePt t="7188" x="4030663" y="2665413"/>
          <p14:tracePt t="7205" x="4092575" y="2665413"/>
          <p14:tracePt t="7221" x="4143375" y="2665413"/>
          <p14:tracePt t="7238" x="4156075" y="2665413"/>
          <p14:tracePt t="7255" x="4181475" y="2665413"/>
          <p14:tracePt t="7286" x="4192588" y="2665413"/>
          <p14:tracePt t="8603" x="4181475" y="2665413"/>
          <p14:tracePt t="8611" x="4168775" y="2665413"/>
          <p14:tracePt t="8621" x="4130675" y="2665413"/>
          <p14:tracePt t="8638" x="4068763" y="2665413"/>
          <p14:tracePt t="8655" x="3956050" y="2665413"/>
          <p14:tracePt t="8656" x="3892550" y="2665413"/>
          <p14:tracePt t="8671" x="3705225" y="2665413"/>
          <p14:tracePt t="8688" x="3479800" y="2652713"/>
          <p14:tracePt t="8704" x="3254375" y="2652713"/>
          <p14:tracePt t="8721" x="2967038" y="2652713"/>
          <p14:tracePt t="8738" x="2741613" y="2652713"/>
          <p14:tracePt t="8755" x="2516188" y="2665413"/>
          <p14:tracePt t="8755" x="2416175" y="2665413"/>
          <p14:tracePt t="8772" x="2228850" y="2690813"/>
          <p14:tracePt t="8788" x="2065338" y="2728913"/>
          <p14:tracePt t="8805" x="1939925" y="2752725"/>
          <p14:tracePt t="8821" x="1827213" y="2778125"/>
          <p14:tracePt t="8838" x="1739900" y="2803525"/>
          <p14:tracePt t="8855" x="1689100" y="2828925"/>
          <p14:tracePt t="8856" x="1652588" y="2840038"/>
          <p14:tracePt t="8872" x="1614488" y="2852738"/>
          <p14:tracePt t="8888" x="1601788" y="2865438"/>
          <p14:tracePt t="8905" x="1577975" y="2865438"/>
          <p14:tracePt t="9231" x="1589088" y="2865438"/>
          <p14:tracePt t="9239" x="1601788" y="2865438"/>
          <p14:tracePt t="9246" x="1614488" y="2890838"/>
          <p14:tracePt t="9254" x="1639888" y="2903538"/>
          <p14:tracePt t="9271" x="1727200" y="2941638"/>
          <p14:tracePt t="9288" x="1814513" y="2990850"/>
          <p14:tracePt t="9305" x="1903413" y="3041650"/>
          <p14:tracePt t="9321" x="1965325" y="3090863"/>
          <p14:tracePt t="9322" x="1990725" y="3116263"/>
          <p14:tracePt t="9338" x="2039938" y="3154363"/>
          <p14:tracePt t="9355" x="2078038" y="3165475"/>
          <p14:tracePt t="9371" x="2090738" y="3190875"/>
          <p14:tracePt t="9388" x="2116138" y="3203575"/>
          <p14:tracePt t="9414" x="2139950" y="3203575"/>
          <p14:tracePt t="9729" x="2127250" y="3203575"/>
          <p14:tracePt t="9737" x="2103438" y="3203575"/>
          <p14:tracePt t="9745" x="2078038" y="3203575"/>
          <p14:tracePt t="9756" x="2039938" y="3190875"/>
          <p14:tracePt t="9771" x="1978025" y="3165475"/>
          <p14:tracePt t="9788" x="1865313" y="3103563"/>
          <p14:tracePt t="9805" x="1701800" y="3028950"/>
          <p14:tracePt t="9821" x="1527175" y="2952750"/>
          <p14:tracePt t="9838" x="1452563" y="2916238"/>
          <p14:tracePt t="9854" x="1401763" y="2890838"/>
          <p14:tracePt t="9871" x="1352550" y="2865438"/>
          <p14:tracePt t="9888" x="1314450" y="2852738"/>
          <p14:tracePt t="9892" x="1289050" y="2828925"/>
          <p14:tracePt t="9904" x="1252538" y="2816225"/>
          <p14:tracePt t="9921" x="1201738" y="2803525"/>
          <p14:tracePt t="9938" x="1150938" y="2803525"/>
          <p14:tracePt t="9955" x="1114425" y="2790825"/>
          <p14:tracePt t="9971" x="1089025" y="2790825"/>
          <p14:tracePt t="9988" x="1063625" y="2790825"/>
          <p14:tracePt t="9989" x="1050925" y="2790825"/>
          <p14:tracePt t="10005" x="1038225" y="2790825"/>
          <p14:tracePt t="10021" x="1014413" y="2790825"/>
          <p14:tracePt t="10350" x="1027113" y="2790825"/>
          <p14:tracePt t="10357" x="1050925" y="2790825"/>
          <p14:tracePt t="10365" x="1089025" y="2790825"/>
          <p14:tracePt t="10372" x="1127125" y="2816225"/>
          <p14:tracePt t="10388" x="1276350" y="2890838"/>
          <p14:tracePt t="10406" x="1465263" y="3003550"/>
          <p14:tracePt t="10421" x="1652588" y="3103563"/>
          <p14:tracePt t="10438" x="1839913" y="3216275"/>
          <p14:tracePt t="10455" x="1965325" y="3278188"/>
          <p14:tracePt t="10456" x="2039938" y="3328988"/>
          <p14:tracePt t="10472" x="2127250" y="3390900"/>
          <p14:tracePt t="10488" x="2203450" y="3454400"/>
          <p14:tracePt t="10505" x="2228850" y="3467100"/>
          <p14:tracePt t="10521" x="2228850" y="3479800"/>
          <p14:tracePt t="10538" x="2252663" y="3479800"/>
          <p14:tracePt t="10848" x="2265363" y="3479800"/>
          <p14:tracePt t="10863" x="2290763" y="3479800"/>
          <p14:tracePt t="10870" x="2316163" y="3479800"/>
          <p14:tracePt t="10878" x="2339975" y="3479800"/>
          <p14:tracePt t="10888" x="2378075" y="3479800"/>
          <p14:tracePt t="10905" x="2465388" y="3479800"/>
          <p14:tracePt t="10922" x="2578100" y="3503613"/>
          <p14:tracePt t="10938" x="2728913" y="3541713"/>
          <p14:tracePt t="10955" x="2967038" y="3603625"/>
          <p14:tracePt t="10971" x="3116263" y="3641725"/>
          <p14:tracePt t="10988" x="3241675" y="3667125"/>
          <p14:tracePt t="11005" x="3317875" y="3716338"/>
          <p14:tracePt t="11022" x="3367088" y="3729038"/>
          <p14:tracePt t="11038" x="3417888" y="3741738"/>
          <p14:tracePt t="11660" x="3429000" y="3741738"/>
          <p14:tracePt t="11667" x="3441700" y="3741738"/>
          <p14:tracePt t="11674" x="3467100" y="3741738"/>
          <p14:tracePt t="11688" x="3492500" y="3741738"/>
          <p14:tracePt t="11705" x="3679825" y="3692525"/>
          <p14:tracePt t="11721" x="3867150" y="3641725"/>
          <p14:tracePt t="11738" x="4081463" y="3590925"/>
          <p14:tracePt t="11755" x="4268788" y="3567113"/>
          <p14:tracePt t="11772" x="4430713" y="3529013"/>
          <p14:tracePt t="11788" x="4556125" y="3503613"/>
          <p14:tracePt t="11805" x="4719638" y="3490913"/>
          <p14:tracePt t="11821" x="4794250" y="3490913"/>
          <p14:tracePt t="11838" x="4856163" y="3479800"/>
          <p14:tracePt t="11855" x="4881563" y="3479800"/>
          <p14:tracePt t="11871" x="4894263" y="3479800"/>
          <p14:tracePt t="11888" x="4906963" y="3479800"/>
          <p14:tracePt t="11943" x="4894263" y="3479800"/>
          <p14:tracePt t="11951" x="4881563" y="3503613"/>
          <p14:tracePt t="11958" x="4843463" y="3503613"/>
          <p14:tracePt t="11971" x="4806950" y="3529013"/>
          <p14:tracePt t="11988" x="4643438" y="3567113"/>
          <p14:tracePt t="11989" x="4543425" y="3579813"/>
          <p14:tracePt t="12005" x="4356100" y="3616325"/>
          <p14:tracePt t="12021" x="4205288" y="3629025"/>
          <p14:tracePt t="12038" x="4092575" y="3641725"/>
          <p14:tracePt t="12055" x="3979863" y="3654425"/>
          <p14:tracePt t="12071" x="3917950" y="3654425"/>
          <p14:tracePt t="12088" x="3843338" y="3654425"/>
          <p14:tracePt t="12105" x="3830638" y="3667125"/>
          <p14:tracePt t="12121" x="3805238" y="3679825"/>
          <p14:tracePt t="12142" x="3792538" y="3679825"/>
          <p14:tracePt t="12410" x="3817938" y="3667125"/>
          <p14:tracePt t="12418" x="3856038" y="3654425"/>
          <p14:tracePt t="12426" x="3892550" y="3654425"/>
          <p14:tracePt t="12438" x="3930650" y="3641725"/>
          <p14:tracePt t="12455" x="4081463" y="3616325"/>
          <p14:tracePt t="12472" x="4381500" y="3567113"/>
          <p14:tracePt t="12488" x="4556125" y="3541713"/>
          <p14:tracePt t="12505" x="4694238" y="3529013"/>
          <p14:tracePt t="12521" x="4794250" y="3516313"/>
          <p14:tracePt t="12538" x="4843463" y="3516313"/>
          <p14:tracePt t="12555" x="4894263" y="3516313"/>
          <p14:tracePt t="12556" x="4906963" y="3503613"/>
          <p14:tracePt t="12572" x="4919663" y="3503613"/>
          <p14:tracePt t="12588" x="4932363" y="3503613"/>
          <p14:tracePt t="12605" x="4945063" y="3503613"/>
          <p14:tracePt t="12650" x="4956175" y="3503613"/>
          <p14:tracePt t="12786" x="4968875" y="3503613"/>
          <p14:tracePt t="12801" x="4994275" y="3503613"/>
          <p14:tracePt t="12817" x="5006975" y="3503613"/>
          <p14:tracePt t="12824" x="5032375" y="3516313"/>
          <p14:tracePt t="12838" x="5057775" y="3516313"/>
          <p14:tracePt t="12855" x="5132388" y="3541713"/>
          <p14:tracePt t="12871" x="5170488" y="3554413"/>
          <p14:tracePt t="12888" x="5219700" y="3579813"/>
          <p14:tracePt t="12905" x="5257800" y="3590925"/>
          <p14:tracePt t="12909" x="5281613" y="3603625"/>
          <p14:tracePt t="12923" x="5307013" y="3603625"/>
          <p14:tracePt t="12938" x="5307013" y="3616325"/>
          <p14:tracePt t="12955" x="5319713" y="3616325"/>
          <p14:tracePt t="14739" x="5281613" y="3603625"/>
          <p14:tracePt t="14747" x="5219700" y="3579813"/>
          <p14:tracePt t="14755" x="5157788" y="3541713"/>
          <p14:tracePt t="14771" x="4956175" y="3441700"/>
          <p14:tracePt t="14788" x="4681538" y="3354388"/>
          <p14:tracePt t="14805" x="4368800" y="3278188"/>
          <p14:tracePt t="14821" x="4056063" y="3203575"/>
          <p14:tracePt t="14838" x="3817938" y="3178175"/>
          <p14:tracePt t="14839" x="3679825" y="3165475"/>
          <p14:tracePt t="14855" x="3492500" y="3165475"/>
          <p14:tracePt t="14871" x="3328988" y="3165475"/>
          <p14:tracePt t="14888" x="3241675" y="3165475"/>
          <p14:tracePt t="14905" x="3179763" y="3165475"/>
          <p14:tracePt t="14909" x="3167063" y="3165475"/>
          <p14:tracePt t="14921" x="3154363" y="3165475"/>
          <p14:tracePt t="14938" x="3141663" y="3165475"/>
          <p14:tracePt t="14992" x="3154363" y="3165475"/>
          <p14:tracePt t="15000" x="3192463" y="3165475"/>
          <p14:tracePt t="15007" x="3228975" y="3165475"/>
          <p14:tracePt t="15022" x="3279775" y="3165475"/>
          <p14:tracePt t="15022" x="3379788" y="3165475"/>
          <p14:tracePt t="15038" x="3630613" y="3165475"/>
          <p14:tracePt t="15055" x="3917950" y="3178175"/>
          <p14:tracePt t="15071" x="4217988" y="3203575"/>
          <p14:tracePt t="15088" x="4468813" y="3216275"/>
          <p14:tracePt t="15104" x="4706938" y="3216275"/>
          <p14:tracePt t="15122" x="4906963" y="3228975"/>
          <p14:tracePt t="15138" x="4981575" y="3228975"/>
          <p14:tracePt t="15155" x="5045075" y="3228975"/>
          <p14:tracePt t="15171" x="5057775" y="3228975"/>
          <p14:tracePt t="15188" x="5068888" y="3228975"/>
          <p14:tracePt t="15214" x="5081588" y="3228975"/>
          <p14:tracePt t="15245" x="5081588" y="3241675"/>
          <p14:tracePt t="15260" x="5081588" y="3254375"/>
          <p14:tracePt t="15268" x="5081588" y="3267075"/>
          <p14:tracePt t="15275" x="5081588" y="3278188"/>
          <p14:tracePt t="15288" x="5081588" y="3290888"/>
          <p14:tracePt t="15305" x="5032375" y="3354388"/>
          <p14:tracePt t="15306" x="5006975" y="3378200"/>
          <p14:tracePt t="15322" x="4894263" y="3467100"/>
          <p14:tracePt t="15338" x="4768850" y="3554413"/>
          <p14:tracePt t="15355" x="4643438" y="3629025"/>
          <p14:tracePt t="15371" x="4506913" y="3716338"/>
          <p14:tracePt t="15388" x="4381500" y="3767138"/>
          <p14:tracePt t="15390" x="4318000" y="3792538"/>
          <p14:tracePt t="15405" x="4230688" y="3841750"/>
          <p14:tracePt t="15422" x="4143375" y="3867150"/>
          <p14:tracePt t="15438" x="4092575" y="3905250"/>
          <p14:tracePt t="15459" x="4081463" y="3905250"/>
          <p14:tracePt t="15472" x="4081463" y="3916363"/>
          <p14:tracePt t="15728" x="4068763" y="3916363"/>
          <p14:tracePt t="15743" x="4056063" y="3916363"/>
          <p14:tracePt t="15758" x="4043363" y="3916363"/>
          <p14:tracePt t="15766" x="4017963" y="3916363"/>
          <p14:tracePt t="15773" x="4005263" y="3929063"/>
          <p14:tracePt t="15788" x="3956050" y="3941763"/>
          <p14:tracePt t="15805" x="3892550" y="3979863"/>
          <p14:tracePt t="15821" x="3779838" y="4029075"/>
          <p14:tracePt t="15838" x="3679825" y="4105275"/>
          <p14:tracePt t="15855" x="3592513" y="4154488"/>
          <p14:tracePt t="15871" x="3541713" y="4205288"/>
          <p14:tracePt t="15889" x="3479800" y="4254500"/>
          <p14:tracePt t="15905" x="3454400" y="4267200"/>
          <p14:tracePt t="15922" x="3441700" y="4279900"/>
          <p14:tracePt t="15938" x="3429000" y="4292600"/>
          <p14:tracePt t="15954" x="3429000" y="4318000"/>
          <p14:tracePt t="15971" x="3417888" y="4318000"/>
          <p14:tracePt t="16379" x="3429000" y="4305300"/>
          <p14:tracePt t="16386" x="3441700" y="4279900"/>
          <p14:tracePt t="16394" x="3479800" y="4254500"/>
          <p14:tracePt t="16405" x="3517900" y="4230688"/>
          <p14:tracePt t="16421" x="3667125" y="4129088"/>
          <p14:tracePt t="16438" x="3892550" y="4005263"/>
          <p14:tracePt t="16455" x="4294188" y="3803650"/>
          <p14:tracePt t="16472" x="4594225" y="3692525"/>
          <p14:tracePt t="16488" x="4819650" y="3629025"/>
          <p14:tracePt t="16505" x="5006975" y="3567113"/>
          <p14:tracePt t="16522" x="5145088" y="3541713"/>
          <p14:tracePt t="16539" x="5219700" y="3529013"/>
          <p14:tracePt t="16540" x="5257800" y="3529013"/>
          <p14:tracePt t="16555" x="5281613" y="3503613"/>
          <p14:tracePt t="16572" x="5307013" y="3503613"/>
          <p14:tracePt t="16588" x="5319713" y="3503613"/>
          <p14:tracePt t="16608" x="5332413" y="3490913"/>
          <p14:tracePt t="16685" x="5307013" y="3490913"/>
          <p14:tracePt t="16692" x="5270500" y="3490913"/>
          <p14:tracePt t="16700" x="5232400" y="3503613"/>
          <p14:tracePt t="16707" x="5170488" y="3516313"/>
          <p14:tracePt t="16722" x="5132388" y="3516313"/>
          <p14:tracePt t="16723" x="5068888" y="3529013"/>
          <p14:tracePt t="16739" x="4945063" y="3579813"/>
          <p14:tracePt t="16755" x="4832350" y="3616325"/>
          <p14:tracePt t="16771" x="4719638" y="3667125"/>
          <p14:tracePt t="16788" x="4630738" y="3716338"/>
          <p14:tracePt t="16805" x="4581525" y="3741738"/>
          <p14:tracePt t="16821" x="4543425" y="3754438"/>
          <p14:tracePt t="16838" x="4530725" y="3767138"/>
          <p14:tracePt t="17198" x="4518025" y="3767138"/>
          <p14:tracePt t="17206" x="4468813" y="3779838"/>
          <p14:tracePt t="17214" x="4430713" y="3803650"/>
          <p14:tracePt t="17222" x="4356100" y="3816350"/>
          <p14:tracePt t="17238" x="4168775" y="3867150"/>
          <p14:tracePt t="17254" x="4005263" y="3941763"/>
          <p14:tracePt t="17272" x="3843338" y="4005263"/>
          <p14:tracePt t="17288" x="3756025" y="4041775"/>
          <p14:tracePt t="17289" x="3717925" y="4054475"/>
          <p14:tracePt t="17305" x="3692525" y="4067175"/>
          <p14:tracePt t="17306" x="3667125" y="4067175"/>
          <p14:tracePt t="17329" x="3654425" y="4067175"/>
          <p14:tracePt t="17390" x="3667125" y="4067175"/>
          <p14:tracePt t="17398" x="3692525" y="4067175"/>
          <p14:tracePt t="17406" x="3730625" y="4067175"/>
          <p14:tracePt t="17422" x="3905250" y="4067175"/>
          <p14:tracePt t="17438" x="4205288" y="4067175"/>
          <p14:tracePt t="17455" x="4530725" y="4092575"/>
          <p14:tracePt t="17471" x="4881563" y="4129088"/>
          <p14:tracePt t="17488" x="5119688" y="4141788"/>
          <p14:tracePt t="17489" x="5207000" y="4154488"/>
          <p14:tracePt t="17505" x="5270500" y="4167188"/>
          <p14:tracePt t="17506" x="5332413" y="4167188"/>
          <p14:tracePt t="17521" x="5370513" y="4167188"/>
          <p14:tracePt t="17811" x="5345113" y="4167188"/>
          <p14:tracePt t="17819" x="5307013" y="4167188"/>
          <p14:tracePt t="17826" x="5257800" y="4167188"/>
          <p14:tracePt t="17838" x="5170488" y="4167188"/>
          <p14:tracePt t="17855" x="4919663" y="4167188"/>
          <p14:tracePt t="17872" x="4456113" y="4167188"/>
          <p14:tracePt t="17888" x="4092575" y="4167188"/>
          <p14:tracePt t="17905" x="3792538" y="4117975"/>
          <p14:tracePt t="17921" x="3567113" y="4067175"/>
          <p14:tracePt t="17938" x="3429000" y="4041775"/>
          <p14:tracePt t="17955" x="3367088" y="4029075"/>
          <p14:tracePt t="17956" x="3354388" y="4017963"/>
          <p14:tracePt t="17971" x="3328988" y="4017963"/>
          <p14:tracePt t="17988" x="3328988" y="4005263"/>
          <p14:tracePt t="18004" x="3328988" y="3979863"/>
          <p14:tracePt t="18021" x="3328988" y="3941763"/>
          <p14:tracePt t="18038" x="3405188" y="3867150"/>
          <p14:tracePt t="18055" x="3592513" y="3729038"/>
          <p14:tracePt t="18056" x="3679825" y="3679825"/>
          <p14:tracePt t="18071" x="3930650" y="3579813"/>
          <p14:tracePt t="18088" x="4181475" y="3503613"/>
          <p14:tracePt t="18105" x="4368800" y="3467100"/>
          <p14:tracePt t="18121" x="4530725" y="3441700"/>
          <p14:tracePt t="18138" x="4606925" y="3429000"/>
          <p14:tracePt t="18155" x="4668838" y="3429000"/>
          <p14:tracePt t="18156" x="4694238" y="3429000"/>
          <p14:tracePt t="18171" x="4706938" y="3429000"/>
          <p14:tracePt t="18188" x="4719638" y="3429000"/>
          <p14:tracePt t="18447" x="4706938" y="3429000"/>
          <p14:tracePt t="18455" x="4681538" y="3429000"/>
          <p14:tracePt t="18462" x="4643438" y="3429000"/>
          <p14:tracePt t="18471" x="4594225" y="3429000"/>
          <p14:tracePt t="18488" x="4443413" y="3429000"/>
          <p14:tracePt t="18505" x="4205288" y="3429000"/>
          <p14:tracePt t="18522" x="3979863" y="3429000"/>
          <p14:tracePt t="18538" x="3717925" y="3429000"/>
          <p14:tracePt t="18539" x="3579813" y="3429000"/>
          <p14:tracePt t="18555" x="3367088" y="3429000"/>
          <p14:tracePt t="18571" x="3141663" y="3429000"/>
          <p14:tracePt t="18588" x="2954338" y="3429000"/>
          <p14:tracePt t="18605" x="2790825" y="3429000"/>
          <p14:tracePt t="18622" x="2628900" y="3429000"/>
          <p14:tracePt t="18638" x="2352675" y="3441700"/>
          <p14:tracePt t="18655" x="2190750" y="3454400"/>
          <p14:tracePt t="18672" x="2090738" y="3479800"/>
          <p14:tracePt t="18688" x="1990725" y="3490913"/>
          <p14:tracePt t="18704" x="1914525" y="3516313"/>
          <p14:tracePt t="18722" x="1852613" y="3529013"/>
          <p14:tracePt t="18722" x="1827213" y="3529013"/>
          <p14:tracePt t="18739" x="1778000" y="3529013"/>
          <p14:tracePt t="18755" x="1765300" y="3541713"/>
          <p14:tracePt t="18771" x="1739900" y="3541713"/>
          <p14:tracePt t="19129" x="1739900" y="3554413"/>
          <p14:tracePt t="19136" x="1739900" y="3579813"/>
          <p14:tracePt t="19144" x="1739900" y="3603625"/>
          <p14:tracePt t="19155" x="1739900" y="3641725"/>
          <p14:tracePt t="19171" x="1739900" y="3741738"/>
          <p14:tracePt t="19188" x="1778000" y="3879850"/>
          <p14:tracePt t="19189" x="1790700" y="3954463"/>
          <p14:tracePt t="19205" x="1839913" y="4079875"/>
          <p14:tracePt t="19221" x="1890713" y="4192588"/>
          <p14:tracePt t="19238" x="1914525" y="4254500"/>
          <p14:tracePt t="19255" x="1939925" y="4318000"/>
          <p14:tracePt t="19272" x="1978025" y="4367213"/>
          <p14:tracePt t="19288" x="2014538" y="4418013"/>
          <p14:tracePt t="19305" x="2052638" y="4479925"/>
          <p14:tracePt t="19321" x="2078038" y="4505325"/>
          <p14:tracePt t="19338" x="2078038" y="4518025"/>
          <p14:tracePt t="19355" x="2090738" y="4530725"/>
          <p14:tracePt t="19371" x="2103438" y="4530725"/>
          <p14:tracePt t="19388" x="2103438" y="4543425"/>
          <p14:tracePt t="23481" x="2127250" y="4543425"/>
          <p14:tracePt t="23488" x="2152650" y="4543425"/>
          <p14:tracePt t="23496" x="2216150" y="4543425"/>
          <p14:tracePt t="23505" x="2303463" y="4543425"/>
          <p14:tracePt t="23521" x="2590800" y="4543425"/>
          <p14:tracePt t="23538" x="2928938" y="4543425"/>
          <p14:tracePt t="23554" x="3367088" y="4543425"/>
          <p14:tracePt t="23572" x="3917950" y="4543425"/>
          <p14:tracePt t="23588" x="4181475" y="4543425"/>
          <p14:tracePt t="23605" x="4368800" y="4543425"/>
          <p14:tracePt t="23621" x="4543425" y="4543425"/>
          <p14:tracePt t="23638" x="4630738" y="4543425"/>
          <p14:tracePt t="23655" x="4706938" y="4543425"/>
          <p14:tracePt t="23672" x="4732338" y="4543425"/>
          <p14:tracePt t="23672" x="4756150" y="4543425"/>
          <p14:tracePt t="23695" x="4768850" y="4543425"/>
          <p14:tracePt t="23718" x="4768850" y="4554538"/>
          <p14:tracePt t="23725" x="4768850" y="4567238"/>
          <p14:tracePt t="23739" x="4768850" y="4579938"/>
          <p14:tracePt t="23755" x="4719638" y="4630738"/>
          <p14:tracePt t="23771" x="4581525" y="4805363"/>
          <p14:tracePt t="23788" x="4443413" y="4981575"/>
          <p14:tracePt t="23805" x="4294188" y="5143500"/>
          <p14:tracePt t="23821" x="4156075" y="5305425"/>
          <p14:tracePt t="23838" x="4143375" y="5330825"/>
          <p14:tracePt t="23855" x="4105275" y="5356225"/>
          <p14:tracePt t="24140" x="4130675" y="5343525"/>
          <p14:tracePt t="24147" x="4156075" y="5330825"/>
          <p14:tracePt t="24155" x="4205288" y="5305425"/>
          <p14:tracePt t="24171" x="4394200" y="5218113"/>
          <p14:tracePt t="24188" x="4606925" y="5105400"/>
          <p14:tracePt t="24205" x="4843463" y="5005388"/>
          <p14:tracePt t="24222" x="5081588" y="4918075"/>
          <p14:tracePt t="24239" x="5432425" y="4805363"/>
          <p14:tracePt t="24256" x="5595938" y="4756150"/>
          <p14:tracePt t="24271" x="5708650" y="4718050"/>
          <p14:tracePt t="24288" x="5783263" y="4692650"/>
          <p14:tracePt t="24305" x="5808663" y="4692650"/>
          <p14:tracePt t="24322" x="5821363" y="4692650"/>
          <p14:tracePt t="24714" x="5795963" y="4692650"/>
          <p14:tracePt t="24721" x="5770563" y="4692650"/>
          <p14:tracePt t="24729" x="5732463" y="4692650"/>
          <p14:tracePt t="24738" x="5683250" y="4692650"/>
          <p14:tracePt t="24755" x="5545138" y="4679950"/>
          <p14:tracePt t="24771" x="5383213" y="4667250"/>
          <p14:tracePt t="24788" x="5170488" y="4630738"/>
          <p14:tracePt t="24805" x="4945063" y="4592638"/>
          <p14:tracePt t="24806" x="4843463" y="4579938"/>
          <p14:tracePt t="24822" x="4668838" y="4543425"/>
          <p14:tracePt t="24838" x="4568825" y="4518025"/>
          <p14:tracePt t="24855" x="4506913" y="4518025"/>
          <p14:tracePt t="24871" x="4481513" y="4492625"/>
          <p14:tracePt t="24888" x="4456113" y="4492625"/>
          <p14:tracePt t="24906" x="4456113" y="4479925"/>
          <p14:tracePt t="24928" x="4456113" y="4467225"/>
          <p14:tracePt t="24944" x="4456113" y="4443413"/>
          <p14:tracePt t="24955" x="4468813" y="4418013"/>
          <p14:tracePt t="24972" x="4568825" y="4354513"/>
          <p14:tracePt t="24988" x="4743450" y="4267200"/>
          <p14:tracePt t="24990" x="4868863" y="4217988"/>
          <p14:tracePt t="25005" x="5157788" y="4154488"/>
          <p14:tracePt t="25022" x="5483225" y="4079875"/>
          <p14:tracePt t="25038" x="5745163" y="4067175"/>
          <p14:tracePt t="25055" x="5970588" y="4054475"/>
          <p14:tracePt t="25071" x="6134100" y="4054475"/>
          <p14:tracePt t="25088" x="6234113" y="4054475"/>
          <p14:tracePt t="25089" x="6270625" y="4054475"/>
          <p14:tracePt t="25105" x="6308725" y="4054475"/>
          <p14:tracePt t="25381" x="6270625" y="4054475"/>
          <p14:tracePt t="25388" x="6221413" y="4054475"/>
          <p14:tracePt t="25396" x="6146800" y="4054475"/>
          <p14:tracePt t="25405" x="6021388" y="4054475"/>
          <p14:tracePt t="25421" x="5770563" y="4054475"/>
          <p14:tracePt t="25438" x="5519738" y="4054475"/>
          <p14:tracePt t="25455" x="5245100" y="4054475"/>
          <p14:tracePt t="25471" x="5006975" y="4054475"/>
          <p14:tracePt t="25472" x="4932363" y="4054475"/>
          <p14:tracePt t="25488" x="4794250" y="4054475"/>
          <p14:tracePt t="25505" x="4656138" y="4054475"/>
          <p14:tracePt t="25521" x="4581525" y="4054475"/>
          <p14:tracePt t="25538" x="4543425" y="4054475"/>
          <p14:tracePt t="25555" x="4518025" y="4067175"/>
          <p14:tracePt t="30230" x="4494213" y="4067175"/>
          <p14:tracePt t="30238" x="4468813" y="4067175"/>
          <p14:tracePt t="30245" x="4456113" y="4067175"/>
          <p14:tracePt t="30255" x="4430713" y="4067175"/>
          <p14:tracePt t="30272" x="4356100" y="4067175"/>
          <p14:tracePt t="30288" x="4243388" y="4067175"/>
          <p14:tracePt t="30305" x="4117975" y="4041775"/>
          <p14:tracePt t="30322" x="3879850" y="3992563"/>
          <p14:tracePt t="30338" x="3767138" y="3967163"/>
          <p14:tracePt t="30355" x="3717925" y="3954463"/>
          <p14:tracePt t="30371" x="3679825" y="3941763"/>
          <p14:tracePt t="30388" x="3667125" y="3929063"/>
          <p14:tracePt t="30406" x="3654425" y="3905250"/>
          <p14:tracePt t="30422" x="3667125" y="3854450"/>
          <p14:tracePt t="30438" x="3767138" y="3767138"/>
          <p14:tracePt t="30455" x="3992563" y="3629025"/>
          <p14:tracePt t="30471" x="4381500" y="3454400"/>
          <p14:tracePt t="30488" x="4843463" y="3354388"/>
          <p14:tracePt t="30505" x="5194300" y="3316288"/>
          <p14:tracePt t="30506" x="5345113" y="3290888"/>
          <p14:tracePt t="30522" x="5595938" y="3290888"/>
          <p14:tracePt t="30538" x="5745163" y="3290888"/>
          <p14:tracePt t="30555" x="5845175" y="3278188"/>
          <p14:tracePt t="30572" x="5857875" y="3278188"/>
          <p14:tracePt t="30588" x="5883275" y="3278188"/>
          <p14:tracePt t="30606" x="5870575" y="3278188"/>
          <p14:tracePt t="30622" x="5795963" y="3316288"/>
          <p14:tracePt t="30638" x="5657850" y="3390900"/>
          <p14:tracePt t="30655" x="5483225" y="3454400"/>
          <p14:tracePt t="30671" x="5307013" y="3516313"/>
          <p14:tracePt t="30688" x="5145088" y="3579813"/>
          <p14:tracePt t="30705" x="4919663" y="3667125"/>
          <p14:tracePt t="30722" x="4819650" y="3741738"/>
          <p14:tracePt t="30738" x="4756150" y="3779838"/>
          <p14:tracePt t="30755" x="4706938" y="3867150"/>
          <p14:tracePt t="30771" x="4630738" y="3954463"/>
          <p14:tracePt t="30789" x="4619625" y="4017963"/>
          <p14:tracePt t="30805" x="4619625" y="4054475"/>
          <p14:tracePt t="31104" x="4643438" y="4054475"/>
          <p14:tracePt t="31111" x="4668838" y="4054475"/>
          <p14:tracePt t="31121" x="4706938" y="4067175"/>
          <p14:tracePt t="31138" x="4819650" y="4079875"/>
          <p14:tracePt t="31154" x="4968875" y="4117975"/>
          <p14:tracePt t="31172" x="5281613" y="4167188"/>
          <p14:tracePt t="31188" x="5470525" y="4192588"/>
          <p14:tracePt t="31205" x="5645150" y="4230688"/>
          <p14:tracePt t="31222" x="5770563" y="4279900"/>
          <p14:tracePt t="31239" x="5895975" y="4318000"/>
          <p14:tracePt t="31255" x="5983288" y="4341813"/>
          <p14:tracePt t="31732" x="5995988" y="4341813"/>
          <p14:tracePt t="31739" x="5995988" y="4330700"/>
          <p14:tracePt t="31747" x="6021388" y="4318000"/>
          <p14:tracePt t="31755" x="6057900" y="4305300"/>
          <p14:tracePt t="31771" x="6183313" y="4205288"/>
          <p14:tracePt t="31788" x="6396038" y="4067175"/>
          <p14:tracePt t="31805" x="6646863" y="3941763"/>
          <p14:tracePt t="31822" x="6872288" y="3841750"/>
          <p14:tracePt t="31839" x="7134225" y="3754438"/>
          <p14:tracePt t="31855" x="7235825" y="3716338"/>
          <p14:tracePt t="31872" x="7259638" y="3716338"/>
          <p14:tracePt t="31888" x="7285038" y="3703638"/>
          <p14:tracePt t="31905" x="7310438" y="3692525"/>
          <p14:tracePt t="31961" x="7297738" y="3692525"/>
          <p14:tracePt t="31969" x="7285038" y="3692525"/>
          <p14:tracePt t="31976" x="7246938" y="3692525"/>
          <p14:tracePt t="31988" x="7210425" y="3692525"/>
          <p14:tracePt t="32005" x="7059613" y="3692525"/>
          <p14:tracePt t="32021" x="6797675" y="3679825"/>
          <p14:tracePt t="32022" x="6634163" y="3667125"/>
          <p14:tracePt t="32038" x="6334125" y="3667125"/>
          <p14:tracePt t="32055" x="6045200" y="3667125"/>
          <p14:tracePt t="32071" x="5770563" y="3667125"/>
          <p14:tracePt t="32089" x="5583238" y="3667125"/>
          <p14:tracePt t="32104" x="5457825" y="3654425"/>
          <p14:tracePt t="32122" x="5357813" y="3654425"/>
          <p14:tracePt t="32138" x="5345113" y="3654425"/>
          <p14:tracePt t="32139" x="5332413" y="3654425"/>
          <p14:tracePt t="32155" x="5319713" y="3654425"/>
          <p14:tracePt t="32176" x="5307013" y="3654425"/>
          <p14:tracePt t="32506" x="5281613" y="3654425"/>
          <p14:tracePt t="32513" x="5245100" y="3654425"/>
          <p14:tracePt t="32521" x="5181600" y="3654425"/>
          <p14:tracePt t="32539" x="4981575" y="3667125"/>
          <p14:tracePt t="32555" x="4681538" y="3667125"/>
          <p14:tracePt t="32572" x="4318000" y="3692525"/>
          <p14:tracePt t="32588" x="3992563" y="3692525"/>
          <p14:tracePt t="32590" x="3830638" y="3692525"/>
          <p14:tracePt t="32605" x="3505200" y="3703638"/>
          <p14:tracePt t="32622" x="3228975" y="3716338"/>
          <p14:tracePt t="32638" x="3003550" y="3741738"/>
          <p14:tracePt t="32655" x="2841625" y="3741738"/>
          <p14:tracePt t="32672" x="2678113" y="3779838"/>
          <p14:tracePt t="32689" x="2541588" y="3792538"/>
          <p14:tracePt t="32705" x="2490788" y="3792538"/>
          <p14:tracePt t="32981" x="2490788" y="3803650"/>
          <p14:tracePt t="32989" x="2465388" y="3803650"/>
          <p14:tracePt t="33004" x="2441575" y="3803650"/>
          <p14:tracePt t="33011" x="2416175" y="3816350"/>
          <p14:tracePt t="33021" x="2378075" y="3829050"/>
          <p14:tracePt t="33038" x="2303463" y="3841750"/>
          <p14:tracePt t="33055" x="2165350" y="3854450"/>
          <p14:tracePt t="33072" x="1914525" y="3879850"/>
          <p14:tracePt t="33089" x="1765300" y="3879850"/>
          <p14:tracePt t="33105" x="1614488" y="3879850"/>
          <p14:tracePt t="33122" x="1476375" y="3879850"/>
          <p14:tracePt t="33139" x="1363663" y="3879850"/>
          <p14:tracePt t="33155" x="1301750" y="3879850"/>
          <p14:tracePt t="33172" x="1214438" y="3879850"/>
          <p14:tracePt t="33188" x="1176338" y="3879850"/>
          <p14:tracePt t="33205" x="1150938" y="3879850"/>
          <p14:tracePt t="33221" x="1139825" y="3879850"/>
          <p14:tracePt t="33238" x="1127125" y="3879850"/>
          <p14:tracePt t="33264" x="1114425" y="3879850"/>
          <p14:tracePt t="33739" x="1127125" y="3879850"/>
          <p14:tracePt t="33747" x="1139825" y="3879850"/>
          <p14:tracePt t="33755" x="1176338" y="3879850"/>
          <p14:tracePt t="33772" x="1327150" y="3879850"/>
          <p14:tracePt t="33788" x="1577975" y="3905250"/>
          <p14:tracePt t="33805" x="1903413" y="3929063"/>
          <p14:tracePt t="33822" x="2190750" y="3979863"/>
          <p14:tracePt t="33839" x="2578100" y="4041775"/>
          <p14:tracePt t="33855" x="2778125" y="4092575"/>
          <p14:tracePt t="33872" x="2979738" y="4141788"/>
          <p14:tracePt t="33889" x="3103563" y="4192588"/>
          <p14:tracePt t="33905" x="3179763" y="4217988"/>
          <p14:tracePt t="33923" x="3228975" y="4217988"/>
          <p14:tracePt t="34222" x="3241675" y="4217988"/>
          <p14:tracePt t="34230" x="3254375" y="4217988"/>
          <p14:tracePt t="34238" x="3267075" y="4217988"/>
          <p14:tracePt t="34255" x="3317875" y="4217988"/>
          <p14:tracePt t="34272" x="3417888" y="4217988"/>
          <p14:tracePt t="34289" x="3554413" y="4217988"/>
          <p14:tracePt t="34306" x="3830638" y="4217988"/>
          <p14:tracePt t="34322" x="4017963" y="4230688"/>
          <p14:tracePt t="34338" x="4181475" y="4241800"/>
          <p14:tracePt t="34355" x="4305300" y="4254500"/>
          <p14:tracePt t="34372" x="4368800" y="4254500"/>
          <p14:tracePt t="34389" x="4418013" y="4267200"/>
          <p14:tracePt t="34705" x="4430713" y="4267200"/>
          <p14:tracePt t="34712" x="4456113" y="4267200"/>
          <p14:tracePt t="34722" x="4481513" y="4267200"/>
          <p14:tracePt t="34738" x="4543425" y="4267200"/>
          <p14:tracePt t="34755" x="4643438" y="4267200"/>
          <p14:tracePt t="34772" x="4781550" y="4254500"/>
          <p14:tracePt t="34789" x="4968875" y="4254500"/>
          <p14:tracePt t="34805" x="5068888" y="4254500"/>
          <p14:tracePt t="34822" x="5157788" y="4254500"/>
          <p14:tracePt t="34838" x="5219700" y="4254500"/>
          <p14:tracePt t="34855" x="5245100" y="4254500"/>
          <p14:tracePt t="35195" x="5257800" y="4254500"/>
          <p14:tracePt t="35203" x="5257800" y="4241800"/>
          <p14:tracePt t="35210" x="5281613" y="4241800"/>
          <p14:tracePt t="35221" x="5307013" y="4241800"/>
          <p14:tracePt t="35239" x="5370513" y="4241800"/>
          <p14:tracePt t="35255" x="5419725" y="4241800"/>
          <p14:tracePt t="35256" x="5457825" y="4230688"/>
          <p14:tracePt t="35272" x="5545138" y="4230688"/>
          <p14:tracePt t="35288" x="5645150" y="4230688"/>
          <p14:tracePt t="35305" x="5757863" y="4230688"/>
          <p14:tracePt t="35321" x="5832475" y="4230688"/>
          <p14:tracePt t="35339" x="5908675" y="4230688"/>
          <p14:tracePt t="35355" x="5945188" y="4230688"/>
          <p14:tracePt t="35371" x="6034088" y="4254500"/>
          <p14:tracePt t="35389" x="6070600" y="4254500"/>
          <p14:tracePt t="35405" x="6108700" y="4267200"/>
          <p14:tracePt t="35424" x="6121400" y="4267200"/>
          <p14:tracePt t="35716" x="6134100" y="4267200"/>
          <p14:tracePt t="35731" x="6157913" y="4267200"/>
          <p14:tracePt t="35739" x="6183313" y="4254500"/>
          <p14:tracePt t="35746" x="6208713" y="4241800"/>
          <p14:tracePt t="35755" x="6246813" y="4230688"/>
          <p14:tracePt t="35772" x="6321425" y="4205288"/>
          <p14:tracePt t="35788" x="6508750" y="4192588"/>
          <p14:tracePt t="35805" x="6708775" y="4179888"/>
          <p14:tracePt t="35822" x="6946900" y="4167188"/>
          <p14:tracePt t="35822" x="7072313" y="4167188"/>
          <p14:tracePt t="35838" x="7210425" y="4167188"/>
          <p14:tracePt t="35839" x="7335838" y="4167188"/>
          <p14:tracePt t="35855" x="7561263" y="4167188"/>
          <p14:tracePt t="35872" x="7735888" y="4167188"/>
          <p14:tracePt t="35889" x="7861300" y="4167188"/>
          <p14:tracePt t="35905" x="7874000" y="4167188"/>
          <p14:tracePt t="35906" x="7886700" y="4167188"/>
          <p14:tracePt t="35922" x="7897813" y="4167188"/>
          <p14:tracePt t="36168" x="7923213" y="4167188"/>
          <p14:tracePt t="36175" x="7935913" y="4167188"/>
          <p14:tracePt t="36183" x="7974013" y="4167188"/>
          <p14:tracePt t="36190" x="8010525" y="4167188"/>
          <p14:tracePt t="36205" x="8074025" y="4167188"/>
          <p14:tracePt t="36206" x="8135938" y="4167188"/>
          <p14:tracePt t="36222" x="8286750" y="4167188"/>
          <p14:tracePt t="36238" x="8448675" y="4167188"/>
          <p14:tracePt t="36255" x="8599488" y="4179888"/>
          <p14:tracePt t="36272" x="8699500" y="4192588"/>
          <p14:tracePt t="36288" x="8799513" y="4205288"/>
          <p14:tracePt t="36305" x="8824913" y="4205288"/>
          <p14:tracePt t="36321" x="8837613" y="4205288"/>
          <p14:tracePt t="40505" x="8750300" y="4279900"/>
          <p14:tracePt t="40512" x="8650288" y="4392613"/>
          <p14:tracePt t="40522" x="8548688" y="4492625"/>
          <p14:tracePt t="40538" x="8412163" y="4656138"/>
          <p14:tracePt t="40555" x="8324850" y="4768850"/>
          <p14:tracePt t="40572" x="8274050" y="4856163"/>
          <p14:tracePt t="40573" x="8248650" y="4892675"/>
          <p14:tracePt t="40589" x="8248650" y="4918075"/>
          <p14:tracePt t="40605" x="8235950" y="4918075"/>
          <p14:tracePt t="40635" x="8274050" y="4918075"/>
          <p14:tracePt t="40642" x="8312150" y="4918075"/>
          <p14:tracePt t="40655" x="8386763" y="4892675"/>
          <p14:tracePt t="40672" x="8786813" y="4705350"/>
          <p14:tracePt t="40688" x="9163050" y="4530725"/>
          <p14:tracePt t="40705" x="9537700" y="4354513"/>
          <p14:tracePt t="40722" x="9801225" y="4230688"/>
          <p14:tracePt t="40739" x="9963150" y="4154488"/>
          <p14:tracePt t="40755" x="10052050" y="4117975"/>
          <p14:tracePt t="40756" x="10075863" y="4105275"/>
          <p14:tracePt t="40771" x="10088563" y="4092575"/>
          <p14:tracePt t="40803" x="10064750" y="4092575"/>
          <p14:tracePt t="40811" x="9988550" y="4117975"/>
          <p14:tracePt t="40822" x="9901238" y="4154488"/>
          <p14:tracePt t="40838" x="9663113" y="4217988"/>
          <p14:tracePt t="40855" x="9424988" y="4279900"/>
          <p14:tracePt t="40857" x="9288463" y="4292600"/>
          <p14:tracePt t="40872" x="9063038" y="4318000"/>
          <p14:tracePt t="40888" x="8963025" y="4318000"/>
          <p14:tracePt t="40905" x="8899525" y="4318000"/>
          <p14:tracePt t="40922" x="8874125" y="4318000"/>
          <p14:tracePt t="40940" x="8874125" y="4305300"/>
          <p14:tracePt t="40955" x="8886825" y="4267200"/>
          <p14:tracePt t="40972" x="9024938" y="4067175"/>
          <p14:tracePt t="40988" x="9199563" y="3929063"/>
          <p14:tracePt t="41005" x="9401175" y="3803650"/>
          <p14:tracePt t="41022" x="9588500" y="3716338"/>
          <p14:tracePt t="41039" x="9688513" y="3667125"/>
          <p14:tracePt t="41055" x="9763125" y="3641725"/>
          <p14:tracePt t="41056" x="9775825" y="3641725"/>
          <p14:tracePt t="41094" x="9713913" y="3641725"/>
          <p14:tracePt t="41102" x="9613900" y="3692525"/>
          <p14:tracePt t="41109" x="9488488" y="3729038"/>
          <p14:tracePt t="41122" x="9288463" y="3803650"/>
          <p14:tracePt t="41138" x="8837613" y="3954463"/>
          <p14:tracePt t="41156" x="8086725" y="4241800"/>
          <p14:tracePt t="41172" x="7735888" y="4341813"/>
          <p14:tracePt t="41189" x="7472363" y="4392613"/>
          <p14:tracePt t="41205" x="7285038" y="4430713"/>
          <p14:tracePt t="41222" x="7146925" y="4443413"/>
          <p14:tracePt t="41238" x="7046913" y="4454525"/>
          <p14:tracePt t="41239" x="7010400" y="4454525"/>
          <p14:tracePt t="41255" x="6985000" y="4454525"/>
          <p14:tracePt t="41272" x="6959600" y="4454525"/>
          <p14:tracePt t="41585" x="6946900" y="4454525"/>
          <p14:tracePt t="41592" x="6897688" y="4454525"/>
          <p14:tracePt t="41601" x="6859588" y="4454525"/>
          <p14:tracePt t="41607" x="6772275" y="4454525"/>
          <p14:tracePt t="41622" x="6672263" y="4454525"/>
          <p14:tracePt t="41623" x="6546850" y="4454525"/>
          <p14:tracePt t="41638" x="6270625" y="4454525"/>
          <p14:tracePt t="41655" x="5945188" y="4479925"/>
          <p14:tracePt t="41672" x="5670550" y="4505325"/>
          <p14:tracePt t="41688" x="5495925" y="4505325"/>
          <p14:tracePt t="41705" x="5407025" y="4505325"/>
          <p14:tracePt t="41706" x="5383213" y="4505325"/>
          <p14:tracePt t="41722" x="5357813" y="4505325"/>
          <p14:tracePt t="41738" x="5357813" y="4492625"/>
          <p14:tracePt t="41761" x="5357813" y="4479925"/>
          <p14:tracePt t="41772" x="5357813" y="4467225"/>
          <p14:tracePt t="41789" x="5445125" y="4379913"/>
          <p14:tracePt t="41805" x="5657850" y="4241800"/>
          <p14:tracePt t="41806" x="5821363" y="4154488"/>
          <p14:tracePt t="41822" x="6270625" y="3954463"/>
          <p14:tracePt t="41839" x="6772275" y="3803650"/>
          <p14:tracePt t="41855" x="7134225" y="3729038"/>
          <p14:tracePt t="41872" x="7435850" y="3692525"/>
          <p14:tracePt t="41889" x="7648575" y="3679825"/>
          <p14:tracePt t="41890" x="7748588" y="3679825"/>
          <p14:tracePt t="41905" x="7785100" y="3679825"/>
          <p14:tracePt t="41906" x="7823200" y="3679825"/>
          <p14:tracePt t="41922" x="7886700" y="3679825"/>
          <p14:tracePt t="42289" x="7874000" y="3679825"/>
          <p14:tracePt t="42296" x="7810500" y="3679825"/>
          <p14:tracePt t="42305" x="7748588" y="3679825"/>
          <p14:tracePt t="42322" x="7548563" y="3679825"/>
          <p14:tracePt t="42338" x="7323138" y="3679825"/>
          <p14:tracePt t="42355" x="7072313" y="3679825"/>
          <p14:tracePt t="42372" x="6872288" y="3679825"/>
          <p14:tracePt t="42373" x="6772275" y="3703638"/>
          <p14:tracePt t="42389" x="6621463" y="3741738"/>
          <p14:tracePt t="42405" x="6546850" y="3767138"/>
          <p14:tracePt t="42422" x="6496050" y="3803650"/>
          <p14:tracePt t="42438" x="6472238" y="3803650"/>
          <p14:tracePt t="42455" x="6459538" y="3816350"/>
          <p14:tracePt t="43959" x="6483350" y="3854450"/>
          <p14:tracePt t="43967" x="6546850" y="3929063"/>
          <p14:tracePt t="43974" x="6621463" y="4017963"/>
          <p14:tracePt t="43989" x="6684963" y="4105275"/>
          <p14:tracePt t="44005" x="6859588" y="4292600"/>
          <p14:tracePt t="44022" x="6946900" y="4405313"/>
          <p14:tracePt t="44039" x="7010400" y="4492625"/>
          <p14:tracePt t="44055" x="7046913" y="4605338"/>
          <p14:tracePt t="44072" x="7072313" y="4692650"/>
          <p14:tracePt t="44088" x="7072313" y="4779963"/>
          <p14:tracePt t="44089" x="7072313" y="4830763"/>
          <p14:tracePt t="44105" x="7034213" y="4943475"/>
          <p14:tracePt t="44122" x="6946900" y="5030788"/>
          <p14:tracePt t="44138" x="6859588" y="5143500"/>
          <p14:tracePt t="44155" x="6772275" y="5230813"/>
          <p14:tracePt t="44172" x="6684963" y="5305425"/>
          <p14:tracePt t="44189" x="6559550" y="5368925"/>
          <p14:tracePt t="44205" x="6508750" y="5394325"/>
          <p14:tracePt t="44222" x="6472238" y="5394325"/>
          <p14:tracePt t="44238" x="6446838" y="5394325"/>
          <p14:tracePt t="44255" x="6434138" y="5356225"/>
          <p14:tracePt t="44272" x="6434138" y="5305425"/>
          <p14:tracePt t="44273" x="6434138" y="5281613"/>
          <p14:tracePt t="44289" x="6446838" y="5168900"/>
          <p14:tracePt t="44305" x="6534150" y="5043488"/>
          <p14:tracePt t="44322" x="6659563" y="4879975"/>
          <p14:tracePt t="44339" x="6821488" y="4730750"/>
          <p14:tracePt t="44355" x="7021513" y="4505325"/>
          <p14:tracePt t="44372" x="7235825" y="4292600"/>
          <p14:tracePt t="44373" x="7335838" y="4192588"/>
          <p14:tracePt t="44389" x="7548563" y="3967163"/>
          <p14:tracePt t="44405" x="7735888" y="3803650"/>
          <p14:tracePt t="44422" x="7874000" y="3654425"/>
          <p14:tracePt t="44439" x="7935913" y="3603625"/>
          <p14:tracePt t="44455" x="7948613" y="3579813"/>
          <p14:tracePt t="44741" x="7923213" y="3590925"/>
          <p14:tracePt t="44748" x="7886700" y="3590925"/>
          <p14:tracePt t="44756" x="7848600" y="3590925"/>
          <p14:tracePt t="44772" x="7710488" y="3629025"/>
          <p14:tracePt t="44788" x="7535863" y="3641725"/>
          <p14:tracePt t="44805" x="7348538" y="3654425"/>
          <p14:tracePt t="44822" x="7134225" y="3667125"/>
          <p14:tracePt t="44839" x="6921500" y="3679825"/>
          <p14:tracePt t="44856" x="6608763" y="3703638"/>
          <p14:tracePt t="44872" x="6396038" y="3729038"/>
          <p14:tracePt t="44889" x="6234113" y="3741738"/>
          <p14:tracePt t="44905" x="6108700" y="3767138"/>
          <p14:tracePt t="44922" x="6008688" y="3779838"/>
          <p14:tracePt t="44941" x="5945188" y="3792538"/>
          <p14:tracePt t="44955" x="5921375" y="3803650"/>
          <p14:tracePt t="44978" x="5908675" y="3803650"/>
          <p14:tracePt t="45301" x="5883275" y="3816350"/>
          <p14:tracePt t="45307" x="5821363" y="3816350"/>
          <p14:tracePt t="45316" x="5757863" y="3829050"/>
          <p14:tracePt t="45322" x="5632450" y="3854450"/>
          <p14:tracePt t="45339" x="5394325" y="3905250"/>
          <p14:tracePt t="45355" x="5119688" y="3954463"/>
          <p14:tracePt t="45372" x="4806950" y="3979863"/>
          <p14:tracePt t="45389" x="4530725" y="4017963"/>
          <p14:tracePt t="45405" x="4294188" y="4067175"/>
          <p14:tracePt t="45422" x="4081463" y="4092575"/>
          <p14:tracePt t="45423" x="3979863" y="4105275"/>
          <p14:tracePt t="45438" x="3867150" y="4117975"/>
          <p14:tracePt t="45455" x="3792538" y="4117975"/>
          <p14:tracePt t="45472" x="3756025" y="4117975"/>
          <p14:tracePt t="45489" x="3730625" y="4117975"/>
          <p14:tracePt t="45844" x="3705225" y="4117975"/>
          <p14:tracePt t="45852" x="3667125" y="4117975"/>
          <p14:tracePt t="45859" x="3630613" y="4117975"/>
          <p14:tracePt t="45872" x="3554413" y="4117975"/>
          <p14:tracePt t="45888" x="3367088" y="4117975"/>
          <p14:tracePt t="45906" x="3003550" y="4117975"/>
          <p14:tracePt t="45922" x="2741613" y="4117975"/>
          <p14:tracePt t="45939" x="2465388" y="4117975"/>
          <p14:tracePt t="45955" x="2265363" y="4117975"/>
          <p14:tracePt t="45972" x="2116138" y="4117975"/>
          <p14:tracePt t="45988" x="1990725" y="4117975"/>
          <p14:tracePt t="45989" x="1939925" y="4117975"/>
          <p14:tracePt t="46005" x="1890713" y="4129088"/>
          <p14:tracePt t="46022" x="1827213" y="4141788"/>
          <p14:tracePt t="46038" x="1801813" y="4154488"/>
          <p14:tracePt t="46055" x="1778000" y="4154488"/>
          <p14:tracePt t="46072" x="1765300" y="4154488"/>
          <p14:tracePt t="48456" x="1778000" y="4154488"/>
          <p14:tracePt t="48465" x="1827213" y="4154488"/>
          <p14:tracePt t="48472" x="1890713" y="4154488"/>
          <p14:tracePt t="48488" x="2127250" y="4129088"/>
          <p14:tracePt t="48505" x="2403475" y="4129088"/>
          <p14:tracePt t="48522" x="2767013" y="4129088"/>
          <p14:tracePt t="48538" x="3116263" y="4167188"/>
          <p14:tracePt t="48556" x="3441700" y="4241800"/>
          <p14:tracePt t="48557" x="3554413" y="4267200"/>
          <p14:tracePt t="48572" x="3767138" y="4341813"/>
          <p14:tracePt t="48589" x="3879850" y="4379913"/>
          <p14:tracePt t="48605" x="3943350" y="4405313"/>
          <p14:tracePt t="48622" x="3956050" y="4405313"/>
          <p14:tracePt t="48639" x="3968750" y="4405313"/>
          <p14:tracePt t="48687" x="3956050" y="4405313"/>
          <p14:tracePt t="48694" x="3930650" y="4405313"/>
          <p14:tracePt t="48705" x="3867150" y="4418013"/>
          <p14:tracePt t="48722" x="3743325" y="4443413"/>
          <p14:tracePt t="48739" x="3517900" y="4454525"/>
          <p14:tracePt t="48755" x="3205163" y="4479925"/>
          <p14:tracePt t="48772" x="3016250" y="4479925"/>
          <p14:tracePt t="48789" x="2879725" y="4505325"/>
          <p14:tracePt t="48805" x="2741613" y="4518025"/>
          <p14:tracePt t="48822" x="2628900" y="4530725"/>
          <p14:tracePt t="48839" x="2541588" y="4530725"/>
          <p14:tracePt t="48840" x="2503488" y="4543425"/>
          <p14:tracePt t="48856" x="2441575" y="4543425"/>
          <p14:tracePt t="48872" x="2403475" y="4554538"/>
          <p14:tracePt t="48888" x="2378075" y="4554538"/>
          <p14:tracePt t="49208" x="2365375" y="4554538"/>
          <p14:tracePt t="49215" x="2352675" y="4554538"/>
          <p14:tracePt t="49222" x="2328863" y="4567238"/>
          <p14:tracePt t="49239" x="2239963" y="4567238"/>
          <p14:tracePt t="49255" x="2139950" y="4579938"/>
          <p14:tracePt t="49272" x="2003425" y="4592638"/>
          <p14:tracePt t="49289" x="1827213" y="4592638"/>
          <p14:tracePt t="49305" x="1689100" y="4592638"/>
          <p14:tracePt t="49323" x="1527175" y="4592638"/>
          <p14:tracePt t="49339" x="1465263" y="4592638"/>
          <p14:tracePt t="49355" x="1401763" y="4592638"/>
          <p14:tracePt t="49372" x="1389063" y="4592638"/>
          <p14:tracePt t="49389" x="1363663" y="4592638"/>
          <p14:tracePt t="49407" x="1352550" y="4592638"/>
          <p14:tracePt t="49759" x="1363663" y="4592638"/>
          <p14:tracePt t="49775" x="1376363" y="4592638"/>
          <p14:tracePt t="49783" x="1401763" y="4592638"/>
          <p14:tracePt t="49789" x="1439863" y="4592638"/>
          <p14:tracePt t="49806" x="1552575" y="4579938"/>
          <p14:tracePt t="49822" x="1727200" y="4567238"/>
          <p14:tracePt t="49839" x="1878013" y="4567238"/>
          <p14:tracePt t="49855" x="2039938" y="4567238"/>
          <p14:tracePt t="49872" x="2216150" y="4567238"/>
          <p14:tracePt t="49888" x="2339975" y="4567238"/>
          <p14:tracePt t="49905" x="2452688" y="4567238"/>
          <p14:tracePt t="49922" x="2528888" y="4567238"/>
          <p14:tracePt t="49939" x="2541588" y="4567238"/>
          <p14:tracePt t="49955" x="2554288" y="4567238"/>
          <p14:tracePt t="50226" x="2565400" y="4567238"/>
          <p14:tracePt t="50242" x="2578100" y="4567238"/>
          <p14:tracePt t="50249" x="2590800" y="4567238"/>
          <p14:tracePt t="50257" x="2616200" y="4567238"/>
          <p14:tracePt t="50272" x="2667000" y="4567238"/>
          <p14:tracePt t="50289" x="2741613" y="4567238"/>
          <p14:tracePt t="50305" x="2841625" y="4567238"/>
          <p14:tracePt t="50322" x="2941638" y="4567238"/>
          <p14:tracePt t="50339" x="3041650" y="4567238"/>
          <p14:tracePt t="50355" x="3116263" y="4567238"/>
          <p14:tracePt t="50372" x="3216275" y="4579938"/>
          <p14:tracePt t="50717" x="3228975" y="4579938"/>
          <p14:tracePt t="50724" x="3241675" y="4579938"/>
          <p14:tracePt t="50732" x="3267075" y="4579938"/>
          <p14:tracePt t="50740" x="3292475" y="4579938"/>
          <p14:tracePt t="50756" x="3367088" y="4579938"/>
          <p14:tracePt t="50772" x="3517900" y="4579938"/>
          <p14:tracePt t="50788" x="3705225" y="4554538"/>
          <p14:tracePt t="50805" x="3879850" y="4554538"/>
          <p14:tracePt t="50822" x="3992563" y="4554538"/>
          <p14:tracePt t="50823" x="4030663" y="4554538"/>
          <p14:tracePt t="50839" x="4056063" y="4554538"/>
          <p14:tracePt t="50839" x="4081463" y="4554538"/>
          <p14:tracePt t="50878" x="4092575" y="4554538"/>
          <p14:tracePt t="51169" x="4068763" y="4554538"/>
          <p14:tracePt t="51177" x="4056063" y="4554538"/>
          <p14:tracePt t="51189" x="4030663" y="4554538"/>
          <p14:tracePt t="51205" x="3956050" y="4567238"/>
          <p14:tracePt t="51222" x="3805238" y="4579938"/>
          <p14:tracePt t="51239" x="3717925" y="4579938"/>
          <p14:tracePt t="51255" x="3617913" y="4592638"/>
          <p14:tracePt t="51272" x="3530600" y="4592638"/>
          <p14:tracePt t="51289" x="3467100" y="4592638"/>
          <p14:tracePt t="51305" x="3429000" y="4592638"/>
          <p14:tracePt t="51322" x="3392488" y="4592638"/>
          <p14:tracePt t="51683" x="3405188" y="4592638"/>
          <p14:tracePt t="51690" x="3417888" y="4592638"/>
          <p14:tracePt t="51697" x="3454400" y="4592638"/>
          <p14:tracePt t="51706" x="3492500" y="4592638"/>
          <p14:tracePt t="51722" x="3630613" y="4592638"/>
          <p14:tracePt t="51739" x="3817938" y="4592638"/>
          <p14:tracePt t="51755" x="3992563" y="4592638"/>
          <p14:tracePt t="51772" x="4205288" y="4605338"/>
          <p14:tracePt t="51789" x="4330700" y="4605338"/>
          <p14:tracePt t="51790" x="4406900" y="4605338"/>
          <p14:tracePt t="51805" x="4506913" y="4618038"/>
          <p14:tracePt t="51822" x="4594225" y="4630738"/>
          <p14:tracePt t="51839" x="4630738" y="4630738"/>
          <p14:tracePt t="51855" x="4668838" y="4643438"/>
          <p14:tracePt t="52150" x="4681538" y="4643438"/>
          <p14:tracePt t="52157" x="4694238" y="4643438"/>
          <p14:tracePt t="52166" x="4706938" y="4643438"/>
          <p14:tracePt t="52173" x="4743450" y="4643438"/>
          <p14:tracePt t="52189" x="4806950" y="4643438"/>
          <p14:tracePt t="52205" x="4894263" y="4643438"/>
          <p14:tracePt t="52222" x="5006975" y="4643438"/>
          <p14:tracePt t="52239" x="5157788" y="4630738"/>
          <p14:tracePt t="52255" x="5332413" y="4630738"/>
          <p14:tracePt t="52256" x="5394325" y="4630738"/>
          <p14:tracePt t="52272" x="5519738" y="4630738"/>
          <p14:tracePt t="52288" x="5607050" y="4630738"/>
          <p14:tracePt t="52305" x="5695950" y="4630738"/>
          <p14:tracePt t="52322" x="5757863" y="4630738"/>
          <p14:tracePt t="52339" x="5821363" y="4630738"/>
          <p14:tracePt t="52355" x="5857875" y="4630738"/>
          <p14:tracePt t="52356" x="5883275" y="4630738"/>
          <p14:tracePt t="52373" x="5895975" y="4630738"/>
          <p14:tracePt t="52389" x="5921375" y="4630738"/>
          <p14:tracePt t="52405" x="5932488" y="4630738"/>
          <p14:tracePt t="53268" x="5908675" y="4630738"/>
          <p14:tracePt t="53276" x="5870575" y="4630738"/>
          <p14:tracePt t="53284" x="5832475" y="4630738"/>
          <p14:tracePt t="53291" x="5795963" y="4630738"/>
          <p14:tracePt t="53305" x="5745163" y="4630738"/>
          <p14:tracePt t="53306" x="5670550" y="4630738"/>
          <p14:tracePt t="53322" x="5495925" y="4630738"/>
          <p14:tracePt t="53339" x="5345113" y="4630738"/>
          <p14:tracePt t="53355" x="5181600" y="4630738"/>
          <p14:tracePt t="53372" x="5019675" y="4630738"/>
          <p14:tracePt t="53389" x="4894263" y="4630738"/>
          <p14:tracePt t="53406" x="4743450" y="4630738"/>
          <p14:tracePt t="53422" x="4694238" y="4630738"/>
          <p14:tracePt t="53438" x="4656138" y="4630738"/>
          <p14:tracePt t="53455" x="4643438" y="4630738"/>
          <p14:tracePt t="53472" x="4606925" y="4643438"/>
          <p14:tracePt t="53489" x="4581525" y="4656138"/>
          <p14:tracePt t="53506" x="4543425" y="4667250"/>
          <p14:tracePt t="53522" x="4518025" y="4667250"/>
          <p14:tracePt t="53539" x="4506913" y="4667250"/>
          <p14:tracePt t="53559" x="4494213" y="4667250"/>
          <p14:tracePt t="56348" x="4430713" y="4667250"/>
          <p14:tracePt t="56356" x="4343400" y="4667250"/>
          <p14:tracePt t="56364" x="4281488" y="4667250"/>
          <p14:tracePt t="56372" x="4205288" y="4667250"/>
          <p14:tracePt t="56389" x="4092575" y="4667250"/>
          <p14:tracePt t="56405" x="3992563" y="4667250"/>
          <p14:tracePt t="56422" x="3930650" y="4667250"/>
          <p14:tracePt t="56439" x="3856038" y="4667250"/>
          <p14:tracePt t="56456" x="3817938" y="4667250"/>
          <p14:tracePt t="56472" x="3805238" y="4667250"/>
          <p14:tracePt t="56489" x="3792538" y="4667250"/>
          <p14:tracePt t="58731" x="3767138" y="4667250"/>
          <p14:tracePt t="58739" x="3730625" y="4667250"/>
          <p14:tracePt t="58746" x="3705225" y="4667250"/>
          <p14:tracePt t="58755" x="3679825" y="4667250"/>
          <p14:tracePt t="58772" x="3630613" y="4667250"/>
          <p14:tracePt t="58789" x="3579813" y="4667250"/>
          <p14:tracePt t="58805" x="3541713" y="4667250"/>
          <p14:tracePt t="58823" x="3429000" y="4667250"/>
          <p14:tracePt t="58839" x="3354388" y="4667250"/>
          <p14:tracePt t="58855" x="3279775" y="4667250"/>
          <p14:tracePt t="58872" x="3228975" y="4667250"/>
          <p14:tracePt t="58889" x="3179763" y="4667250"/>
          <p14:tracePt t="58906" x="3116263" y="4667250"/>
          <p14:tracePt t="58909" x="3103563" y="4667250"/>
          <p14:tracePt t="58922" x="3054350" y="4679950"/>
          <p14:tracePt t="58939" x="2992438" y="4692650"/>
          <p14:tracePt t="58955" x="2916238" y="4692650"/>
          <p14:tracePt t="58972" x="2854325" y="4705350"/>
          <p14:tracePt t="58989" x="2816225" y="4718050"/>
          <p14:tracePt t="59006" x="2767013" y="4730750"/>
          <p14:tracePt t="59023" x="2754313" y="4730750"/>
          <p14:tracePt t="59038" x="2741613" y="4730750"/>
          <p14:tracePt t="59321" x="2728913" y="4730750"/>
          <p14:tracePt t="59329" x="2678113" y="4743450"/>
          <p14:tracePt t="59339" x="2641600" y="4743450"/>
          <p14:tracePt t="59355" x="2528888" y="4768850"/>
          <p14:tracePt t="59372" x="2352675" y="4805363"/>
          <p14:tracePt t="59389" x="2216150" y="4830763"/>
          <p14:tracePt t="59390" x="2139950" y="4856163"/>
          <p14:tracePt t="59406" x="2052638" y="4868863"/>
          <p14:tracePt t="59422" x="1814513" y="4918075"/>
          <p14:tracePt t="59438" x="1652588" y="4956175"/>
          <p14:tracePt t="59455" x="1539875" y="4968875"/>
          <p14:tracePt t="59472" x="1427163" y="5005388"/>
          <p14:tracePt t="59489" x="1289050" y="5043488"/>
          <p14:tracePt t="59505" x="1214438" y="5043488"/>
          <p14:tracePt t="59522" x="1139825" y="5056188"/>
          <p14:tracePt t="59539" x="1101725" y="5068888"/>
          <p14:tracePt t="59556" x="1076325" y="5081588"/>
          <p14:tracePt t="59572" x="1063625" y="5081588"/>
          <p14:tracePt t="59573" x="1050925" y="5081588"/>
          <p14:tracePt t="59980" x="1076325" y="5081588"/>
          <p14:tracePt t="59987" x="1101725" y="5068888"/>
          <p14:tracePt t="59995" x="1127125" y="5056188"/>
          <p14:tracePt t="60005" x="1176338" y="5056188"/>
          <p14:tracePt t="60022" x="1289050" y="5030788"/>
          <p14:tracePt t="60039" x="1427163" y="5018088"/>
          <p14:tracePt t="60056" x="1614488" y="4992688"/>
          <p14:tracePt t="60057" x="1677988" y="4992688"/>
          <p14:tracePt t="60072" x="1790700" y="4992688"/>
          <p14:tracePt t="60089" x="1865313" y="4992688"/>
          <p14:tracePt t="60106" x="1914525" y="4992688"/>
          <p14:tracePt t="60122" x="1952625" y="4992688"/>
          <p14:tracePt t="60139" x="1965325" y="4992688"/>
          <p14:tracePt t="60155" x="1978025" y="4992688"/>
          <p14:tracePt t="60485" x="1990725" y="4992688"/>
          <p14:tracePt t="60501" x="2003425" y="4992688"/>
          <p14:tracePt t="60508" x="2027238" y="4992688"/>
          <p14:tracePt t="60516" x="2052638" y="4992688"/>
          <p14:tracePt t="60523" x="2078038" y="4992688"/>
          <p14:tracePt t="60539" x="2152650" y="4992688"/>
          <p14:tracePt t="60555" x="2252663" y="4992688"/>
          <p14:tracePt t="60572" x="2390775" y="5005388"/>
          <p14:tracePt t="60589" x="2528888" y="5018088"/>
          <p14:tracePt t="60605" x="2641600" y="5030788"/>
          <p14:tracePt t="60622" x="2703513" y="5030788"/>
          <p14:tracePt t="60623" x="2728913" y="5043488"/>
          <p14:tracePt t="60638" x="2754313" y="5056188"/>
          <p14:tracePt t="60661" x="2767013" y="5056188"/>
          <p14:tracePt t="60938" x="2778125" y="5056188"/>
          <p14:tracePt t="60945" x="2790825" y="5056188"/>
          <p14:tracePt t="60955" x="2803525" y="5056188"/>
          <p14:tracePt t="60972" x="2867025" y="5056188"/>
          <p14:tracePt t="60989" x="2967038" y="5056188"/>
          <p14:tracePt t="61005" x="3141663" y="5068888"/>
          <p14:tracePt t="61006" x="3241675" y="5081588"/>
          <p14:tracePt t="61022" x="3441700" y="5105400"/>
          <p14:tracePt t="61039" x="3630613" y="5130800"/>
          <p14:tracePt t="61055" x="3779838" y="5156200"/>
          <p14:tracePt t="61072" x="3905250" y="5181600"/>
          <p14:tracePt t="61089" x="3979863" y="5181600"/>
          <p14:tracePt t="61090" x="4017963" y="5181600"/>
          <p14:tracePt t="61106" x="4043363" y="5181600"/>
          <p14:tracePt t="61405" x="4056063" y="5181600"/>
          <p14:tracePt t="61413" x="4068763" y="5181600"/>
          <p14:tracePt t="61422" x="4092575" y="5181600"/>
          <p14:tracePt t="61439" x="4156075" y="5181600"/>
          <p14:tracePt t="61455" x="4230688" y="5181600"/>
          <p14:tracePt t="61472" x="4343400" y="5181600"/>
          <p14:tracePt t="61489" x="4568825" y="5181600"/>
          <p14:tracePt t="61505" x="4706938" y="5194300"/>
          <p14:tracePt t="61522" x="4806950" y="5205413"/>
          <p14:tracePt t="61539" x="4906963" y="5230813"/>
          <p14:tracePt t="61556" x="5006975" y="5243513"/>
          <p14:tracePt t="61572" x="5119688" y="5256213"/>
          <p14:tracePt t="61573" x="5170488" y="5256213"/>
          <p14:tracePt t="61589" x="5270500" y="5268913"/>
          <p14:tracePt t="61605" x="5370513" y="5281613"/>
          <p14:tracePt t="61622" x="5470525" y="5294313"/>
          <p14:tracePt t="61639" x="5583238" y="5318125"/>
          <p14:tracePt t="61656" x="5632450" y="5318125"/>
          <p14:tracePt t="61657" x="5657850" y="5318125"/>
          <p14:tracePt t="61673" x="5695950" y="5318125"/>
          <p14:tracePt t="61957" x="5708650" y="5318125"/>
          <p14:tracePt t="61979" x="5719763" y="5318125"/>
          <p14:tracePt t="61987" x="5732463" y="5318125"/>
          <p14:tracePt t="61995" x="5757863" y="5318125"/>
          <p14:tracePt t="62006" x="5795963" y="5318125"/>
          <p14:tracePt t="62022" x="5883275" y="5318125"/>
          <p14:tracePt t="62039" x="6034088" y="5330825"/>
          <p14:tracePt t="62056" x="6334125" y="5381625"/>
          <p14:tracePt t="62072" x="6546850" y="5407025"/>
          <p14:tracePt t="62089" x="6746875" y="5430838"/>
          <p14:tracePt t="62106" x="6884988" y="5443538"/>
          <p14:tracePt t="62123" x="6985000" y="5456238"/>
          <p14:tracePt t="62139" x="7034213" y="5456238"/>
          <p14:tracePt t="62140" x="7046913" y="5456238"/>
          <p14:tracePt t="62501" x="7059613" y="5456238"/>
          <p14:tracePt t="62516" x="7072313" y="5456238"/>
          <p14:tracePt t="62523" x="7085013" y="5456238"/>
          <p14:tracePt t="62531" x="7110413" y="5456238"/>
          <p14:tracePt t="62539" x="7134225" y="5456238"/>
          <p14:tracePt t="62555" x="7185025" y="5456238"/>
          <p14:tracePt t="62572" x="7285038" y="5456238"/>
          <p14:tracePt t="62589" x="7423150" y="5456238"/>
          <p14:tracePt t="62606" x="7561263" y="5456238"/>
          <p14:tracePt t="62622" x="7697788" y="5468938"/>
          <p14:tracePt t="62639" x="7761288" y="5468938"/>
          <p14:tracePt t="62655" x="7810500" y="5468938"/>
          <p14:tracePt t="62937" x="7823200" y="5468938"/>
          <p14:tracePt t="62945" x="7835900" y="5468938"/>
          <p14:tracePt t="62955" x="7848600" y="5468938"/>
          <p14:tracePt t="62972" x="7897813" y="5468938"/>
          <p14:tracePt t="62989" x="7986713" y="5456238"/>
          <p14:tracePt t="62990" x="8048625" y="5456238"/>
          <p14:tracePt t="63005" x="8174038" y="5443538"/>
          <p14:tracePt t="63022" x="8524875" y="5443538"/>
          <p14:tracePt t="63039" x="8812213" y="5443538"/>
          <p14:tracePt t="63056" x="9050338" y="5443538"/>
          <p14:tracePt t="63072" x="9312275" y="5443538"/>
          <p14:tracePt t="63089" x="9513888" y="5443538"/>
          <p14:tracePt t="63106" x="9775825" y="5443538"/>
          <p14:tracePt t="63122" x="9875838" y="5443538"/>
          <p14:tracePt t="63138" x="9939338" y="5443538"/>
          <p14:tracePt t="63155" x="9963150" y="5443538"/>
          <p14:tracePt t="63172" x="9975850" y="5443538"/>
          <p14:tracePt t="63213" x="9963150" y="5456238"/>
          <p14:tracePt t="63221" x="9926638" y="5468938"/>
          <p14:tracePt t="63228" x="9875838" y="5481638"/>
          <p14:tracePt t="63239" x="9788525" y="5494338"/>
          <p14:tracePt t="63255" x="9613900" y="5530850"/>
          <p14:tracePt t="63272" x="9363075" y="5568950"/>
          <p14:tracePt t="63289" x="9012238" y="5607050"/>
          <p14:tracePt t="63305" x="8799513" y="5607050"/>
          <p14:tracePt t="63322" x="8624888" y="5607050"/>
          <p14:tracePt t="63338" x="8486775" y="5607050"/>
          <p14:tracePt t="63355" x="8412163" y="5607050"/>
          <p14:tracePt t="63372" x="8361363" y="5607050"/>
          <p14:tracePt t="63373" x="8348663" y="5607050"/>
          <p14:tracePt t="63389" x="8312150" y="5607050"/>
          <p14:tracePt t="63406" x="8286750" y="5607050"/>
          <p14:tracePt t="63422" x="8261350" y="5607050"/>
          <p14:tracePt t="63439" x="8235950" y="5619750"/>
          <p14:tracePt t="63455" x="8212138" y="5619750"/>
          <p14:tracePt t="63481" x="8199438" y="5619750"/>
          <p14:tracePt t="64669" x="8086725" y="5619750"/>
          <p14:tracePt t="64676" x="7948613" y="5594350"/>
          <p14:tracePt t="64689" x="7835900" y="5568950"/>
          <p14:tracePt t="64705" x="7635875" y="5543550"/>
          <p14:tracePt t="64706" x="7523163" y="5530850"/>
          <p14:tracePt t="64722" x="7372350" y="5518150"/>
          <p14:tracePt t="64739" x="7259638" y="5518150"/>
          <p14:tracePt t="64755" x="7185025" y="5518150"/>
          <p14:tracePt t="64772" x="7159625" y="5518150"/>
          <p14:tracePt t="64789" x="7123113" y="5518150"/>
          <p14:tracePt t="65312" x="7097713" y="5518150"/>
          <p14:tracePt t="65320" x="7072313" y="5507038"/>
          <p14:tracePt t="65327" x="7059613" y="5494338"/>
          <p14:tracePt t="65338" x="7021513" y="5481638"/>
          <p14:tracePt t="65355" x="6946900" y="5456238"/>
          <p14:tracePt t="65372" x="6821488" y="5418138"/>
          <p14:tracePt t="65373" x="6746875" y="5407025"/>
          <p14:tracePt t="65389" x="6572250" y="5356225"/>
          <p14:tracePt t="65406" x="6421438" y="5330825"/>
          <p14:tracePt t="65422" x="6296025" y="5305425"/>
          <p14:tracePt t="65439" x="6170613" y="5281613"/>
          <p14:tracePt t="65456" x="6070600" y="5256213"/>
          <p14:tracePt t="65457" x="5995988" y="5243513"/>
          <p14:tracePt t="65473" x="5895975" y="5230813"/>
          <p14:tracePt t="65489" x="5821363" y="5230813"/>
          <p14:tracePt t="65505" x="5770563" y="5218113"/>
          <p14:tracePt t="65522" x="5745163" y="5218113"/>
          <p14:tracePt t="65539" x="5719763" y="5205413"/>
          <p14:tracePt t="65557" x="5708650" y="5205413"/>
          <p14:tracePt t="69334" x="5657850" y="5194300"/>
          <p14:tracePt t="69341" x="5570538" y="5194300"/>
          <p14:tracePt t="69350" x="5519738" y="5181600"/>
          <p14:tracePt t="69357" x="5483225" y="5181600"/>
          <p14:tracePt t="69372" x="5407025" y="5181600"/>
          <p14:tracePt t="69389" x="5345113" y="5181600"/>
          <p14:tracePt t="69406" x="5294313" y="5181600"/>
          <p14:tracePt t="69422" x="5257800" y="5181600"/>
          <p14:tracePt t="69439" x="5219700" y="5181600"/>
          <p14:tracePt t="69456" x="5194300" y="5181600"/>
          <p14:tracePt t="69511" x="5194300" y="5194300"/>
          <p14:tracePt t="69557" x="5194300" y="5205413"/>
          <p14:tracePt t="69564" x="5207000" y="5218113"/>
          <p14:tracePt t="69572" x="5257800" y="5218113"/>
          <p14:tracePt t="69589" x="5419725" y="5256213"/>
          <p14:tracePt t="69606" x="5683250" y="5281613"/>
          <p14:tracePt t="69622" x="5995988" y="5318125"/>
          <p14:tracePt t="69639" x="6259513" y="5343525"/>
          <p14:tracePt t="69655" x="6434138" y="5356225"/>
          <p14:tracePt t="69672" x="6534150" y="5368925"/>
          <p14:tracePt t="69689" x="6559550" y="5381625"/>
          <p14:tracePt t="69705" x="6572250" y="5381625"/>
          <p14:tracePt t="69722" x="6572250" y="5418138"/>
          <p14:tracePt t="69739" x="6508750" y="5456238"/>
          <p14:tracePt t="69740" x="6459538" y="5481638"/>
          <p14:tracePt t="69756" x="6296025" y="5518150"/>
          <p14:tracePt t="69772" x="6121400" y="5530850"/>
          <p14:tracePt t="69789" x="5908675" y="5530850"/>
          <p14:tracePt t="69805" x="5695950" y="5530850"/>
          <p14:tracePt t="69822" x="5532438" y="5518150"/>
          <p14:tracePt t="69839" x="5419725" y="5481638"/>
          <p14:tracePt t="69840" x="5394325" y="5468938"/>
          <p14:tracePt t="69856" x="5345113" y="5456238"/>
          <p14:tracePt t="69872" x="5332413" y="5443538"/>
          <p14:tracePt t="69889" x="5319713" y="5443538"/>
          <p14:tracePt t="69905" x="5319713" y="5418138"/>
          <p14:tracePt t="69923" x="5319713" y="5368925"/>
          <p14:tracePt t="69923" x="5345113" y="5343525"/>
          <p14:tracePt t="69939" x="5383213" y="5294313"/>
          <p14:tracePt t="69955" x="5645150" y="5068888"/>
          <p14:tracePt t="69972" x="5908675" y="4943475"/>
          <p14:tracePt t="69989" x="6208713" y="4843463"/>
          <p14:tracePt t="70006" x="6472238" y="4779963"/>
          <p14:tracePt t="70022" x="6696075" y="4756150"/>
          <p14:tracePt t="70039" x="6897688" y="4743450"/>
          <p14:tracePt t="70056" x="6972300" y="4743450"/>
          <p14:tracePt t="70072" x="7010400" y="4743450"/>
          <p14:tracePt t="70089" x="7021513" y="4743450"/>
          <p14:tracePt t="70138" x="6985000" y="4743450"/>
          <p14:tracePt t="70147" x="6946900" y="4756150"/>
          <p14:tracePt t="70155" x="6872288" y="4779963"/>
          <p14:tracePt t="70172" x="6746875" y="4792663"/>
          <p14:tracePt t="70189" x="6572250" y="4805363"/>
          <p14:tracePt t="70206" x="6434138" y="4818063"/>
          <p14:tracePt t="70207" x="6359525" y="4818063"/>
          <p14:tracePt t="70223" x="6196013" y="4818063"/>
          <p14:tracePt t="70238" x="6070600" y="4818063"/>
          <p14:tracePt t="70255" x="5945188" y="4818063"/>
          <p14:tracePt t="70272" x="5845175" y="4818063"/>
          <p14:tracePt t="70289" x="5745163" y="4818063"/>
          <p14:tracePt t="70305" x="5670550" y="4818063"/>
          <p14:tracePt t="70306" x="5619750" y="4818063"/>
          <p14:tracePt t="70323" x="5557838" y="4818063"/>
          <p14:tracePt t="70339" x="5507038" y="4818063"/>
          <p14:tracePt t="70355" x="5457825" y="4830763"/>
          <p14:tracePt t="70372" x="5407025" y="4843463"/>
          <p14:tracePt t="70389" x="5370513" y="4856163"/>
          <p14:tracePt t="70406" x="5319713" y="4868863"/>
          <p14:tracePt t="70407" x="5294313" y="4868863"/>
          <p14:tracePt t="70422" x="5257800" y="4879975"/>
          <p14:tracePt t="70439" x="5245100" y="4879975"/>
          <p14:tracePt t="70456" x="5232400" y="4892675"/>
          <p14:tracePt t="70475" x="5219700" y="4892675"/>
          <p14:tracePt t="71724" x="5170488" y="4892675"/>
          <p14:tracePt t="71732" x="5132388" y="4892675"/>
          <p14:tracePt t="71740" x="5094288" y="4892675"/>
          <p14:tracePt t="71756" x="5032375" y="4892675"/>
          <p14:tracePt t="71772" x="4981575" y="4892675"/>
          <p14:tracePt t="71788" x="4945063" y="4892675"/>
          <p14:tracePt t="71805" x="4906963" y="4905375"/>
          <p14:tracePt t="71822" x="4881563" y="4905375"/>
          <p14:tracePt t="71839" x="4868863" y="4918075"/>
          <p14:tracePt t="71870" x="4856163" y="4918075"/>
          <p14:tracePt t="72391" x="4868863" y="4918075"/>
          <p14:tracePt t="72399" x="4894263" y="4918075"/>
          <p14:tracePt t="72407" x="4919663" y="4918075"/>
          <p14:tracePt t="72422" x="5006975" y="4905375"/>
          <p14:tracePt t="72439" x="5194300" y="4879975"/>
          <p14:tracePt t="72456" x="5419725" y="4868863"/>
          <p14:tracePt t="72472" x="5683250" y="4856163"/>
          <p14:tracePt t="72489" x="5932488" y="4843463"/>
          <p14:tracePt t="72506" x="6321425" y="4843463"/>
          <p14:tracePt t="72522" x="6521450" y="4843463"/>
          <p14:tracePt t="72539" x="6721475" y="4843463"/>
          <p14:tracePt t="72556" x="6834188" y="4856163"/>
          <p14:tracePt t="72572" x="6884988" y="4856163"/>
          <p14:tracePt t="72589" x="6910388" y="4856163"/>
          <p14:tracePt t="72590" x="6921500" y="4856163"/>
          <p14:tracePt t="72667" x="6910388" y="4856163"/>
          <p14:tracePt t="72674" x="6872288" y="4868863"/>
          <p14:tracePt t="72682" x="6834188" y="4868863"/>
          <p14:tracePt t="72689" x="6784975" y="4868863"/>
          <p14:tracePt t="72706" x="6608763" y="4879975"/>
          <p14:tracePt t="72722" x="6396038" y="4905375"/>
          <p14:tracePt t="72739" x="6196013" y="4905375"/>
          <p14:tracePt t="72755" x="5970588" y="4918075"/>
          <p14:tracePt t="72772" x="5770563" y="4930775"/>
          <p14:tracePt t="72789" x="5507038" y="4930775"/>
          <p14:tracePt t="72806" x="5370513" y="4930775"/>
          <p14:tracePt t="72823" x="5245100" y="4930775"/>
          <p14:tracePt t="72839" x="5132388" y="4930775"/>
          <p14:tracePt t="72856" x="5032375" y="4930775"/>
          <p14:tracePt t="72872" x="4956175" y="4930775"/>
          <p14:tracePt t="72889" x="4881563" y="4930775"/>
          <p14:tracePt t="72906" x="4868863" y="4930775"/>
          <p14:tracePt t="72923" x="4856163" y="4930775"/>
          <p14:tracePt t="73257" x="4819650" y="4930775"/>
          <p14:tracePt t="73264" x="4794250" y="4930775"/>
          <p14:tracePt t="73273" x="4756150" y="4943475"/>
          <p14:tracePt t="73289" x="4630738" y="4956175"/>
          <p14:tracePt t="73305" x="4481513" y="4968875"/>
          <p14:tracePt t="73322" x="4243388" y="4981575"/>
          <p14:tracePt t="73339" x="3992563" y="5005388"/>
          <p14:tracePt t="73356" x="3541713" y="5043488"/>
          <p14:tracePt t="73372" x="3279775" y="5056188"/>
          <p14:tracePt t="73389" x="3054350" y="5081588"/>
          <p14:tracePt t="73406" x="2867025" y="5092700"/>
          <p14:tracePt t="73422" x="2678113" y="5118100"/>
          <p14:tracePt t="73439" x="2478088" y="5143500"/>
          <p14:tracePt t="73456" x="2203450" y="5181600"/>
          <p14:tracePt t="73472" x="2039938" y="5205413"/>
          <p14:tracePt t="73489" x="1903413" y="5230813"/>
          <p14:tracePt t="73506" x="1801813" y="5243513"/>
          <p14:tracePt t="73522" x="1689100" y="5268913"/>
          <p14:tracePt t="73539" x="1614488" y="5268913"/>
          <p14:tracePt t="73540" x="1589088" y="5281613"/>
          <p14:tracePt t="73556" x="1539875" y="5281613"/>
          <p14:tracePt t="73572" x="1514475" y="5281613"/>
          <p14:tracePt t="73589" x="1501775" y="5281613"/>
          <p14:tracePt t="73605" x="1489075" y="5281613"/>
          <p14:tracePt t="73622" x="1476375" y="5281613"/>
          <p14:tracePt t="73671" x="1465263" y="5281613"/>
          <p14:tracePt t="73786" x="1452563" y="5281613"/>
          <p14:tracePt t="73801" x="1439863" y="5281613"/>
          <p14:tracePt t="73824" x="1427163" y="5281613"/>
          <p14:tracePt t="73840" x="1414463" y="5294313"/>
          <p14:tracePt t="73846" x="1401763" y="5294313"/>
          <p14:tracePt t="73855" x="1389063" y="5294313"/>
          <p14:tracePt t="73872" x="1376363" y="5294313"/>
          <p14:tracePt t="73889" x="1352550" y="5305425"/>
          <p14:tracePt t="73905" x="1327150" y="5305425"/>
          <p14:tracePt t="73922" x="1301750" y="5305425"/>
          <p14:tracePt t="73939" x="1289050" y="5318125"/>
          <p14:tracePt t="73940" x="1276350" y="5318125"/>
          <p14:tracePt t="73955" x="1263650" y="5318125"/>
          <p14:tracePt t="73972" x="1252538" y="5330825"/>
          <p14:tracePt t="73989" x="1227138" y="5330825"/>
          <p14:tracePt t="74006" x="1214438" y="5343525"/>
          <p14:tracePt t="74022" x="1189038" y="5343525"/>
          <p14:tracePt t="74039" x="1163638" y="5343525"/>
          <p14:tracePt t="74056" x="1150938" y="5356225"/>
          <p14:tracePt t="74072" x="1139825" y="5356225"/>
          <p14:tracePt t="74092" x="1127125" y="5356225"/>
          <p14:tracePt t="74106" x="1127125" y="5368925"/>
          <p14:tracePt t="74107" x="1127125" y="5381625"/>
          <p14:tracePt t="74146" x="1114425" y="5381625"/>
          <p14:tracePt t="74513" x="1101725" y="5381625"/>
          <p14:tracePt t="74528" x="1089025" y="5381625"/>
          <p14:tracePt t="74536" x="1076325" y="5381625"/>
          <p14:tracePt t="74543" x="1063625" y="5381625"/>
          <p14:tracePt t="74555" x="1050925" y="5381625"/>
          <p14:tracePt t="74572" x="1001713" y="5394325"/>
          <p14:tracePt t="74589" x="938213" y="5407025"/>
          <p14:tracePt t="74606" x="901700" y="5407025"/>
          <p14:tracePt t="74622" x="863600" y="5407025"/>
          <p14:tracePt t="74639" x="801688" y="5407025"/>
          <p14:tracePt t="74656" x="763588" y="5407025"/>
          <p14:tracePt t="74672" x="725488" y="5407025"/>
          <p14:tracePt t="74689" x="688975" y="5407025"/>
          <p14:tracePt t="74706" x="663575" y="5407025"/>
          <p14:tracePt t="74722" x="650875" y="5407025"/>
          <p14:tracePt t="74743" x="638175" y="5407025"/>
          <p14:tracePt t="74773" x="625475" y="5407025"/>
          <p14:tracePt t="75272" x="638175" y="5407025"/>
          <p14:tracePt t="75287" x="663575" y="5407025"/>
          <p14:tracePt t="75302" x="676275" y="5407025"/>
          <p14:tracePt t="75310" x="701675" y="5407025"/>
          <p14:tracePt t="75322" x="712788" y="5407025"/>
          <p14:tracePt t="75339" x="738188" y="5407025"/>
          <p14:tracePt t="75356" x="788988" y="5407025"/>
          <p14:tracePt t="75372" x="838200" y="5407025"/>
          <p14:tracePt t="75389" x="889000" y="5407025"/>
          <p14:tracePt t="75406" x="925513" y="5407025"/>
          <p14:tracePt t="75422" x="963613" y="5407025"/>
          <p14:tracePt t="75439" x="1001713" y="5407025"/>
          <p14:tracePt t="75440" x="1027113" y="5407025"/>
          <p14:tracePt t="75456" x="1089025" y="5407025"/>
          <p14:tracePt t="75472" x="1163638" y="5418138"/>
          <p14:tracePt t="75489" x="1239838" y="5430838"/>
          <p14:tracePt t="75505" x="1314450" y="5443538"/>
          <p14:tracePt t="75523" x="1376363" y="5443538"/>
          <p14:tracePt t="75524" x="1389063" y="5443538"/>
          <p14:tracePt t="75539" x="1439863" y="5456238"/>
          <p14:tracePt t="75556" x="1452563" y="5456238"/>
          <p14:tracePt t="75854" x="1465263" y="5456238"/>
          <p14:tracePt t="75869" x="1476375" y="5456238"/>
          <p14:tracePt t="75885" x="1489075" y="5456238"/>
          <p14:tracePt t="75892" x="1514475" y="5456238"/>
          <p14:tracePt t="75906" x="1527175" y="5456238"/>
          <p14:tracePt t="75923" x="1601788" y="5456238"/>
          <p14:tracePt t="75939" x="1665288" y="5456238"/>
          <p14:tracePt t="75955" x="1752600" y="5456238"/>
          <p14:tracePt t="75972" x="1839913" y="5456238"/>
          <p14:tracePt t="75989" x="1927225" y="5456238"/>
          <p14:tracePt t="76006" x="2027238" y="5456238"/>
          <p14:tracePt t="76007" x="2065338" y="5456238"/>
          <p14:tracePt t="76023" x="2139950" y="5468938"/>
          <p14:tracePt t="76039" x="2178050" y="5468938"/>
          <p14:tracePt t="76055" x="2216150" y="5468938"/>
          <p14:tracePt t="76072" x="2239963" y="5468938"/>
          <p14:tracePt t="76360" x="2252663" y="5468938"/>
          <p14:tracePt t="76375" x="2278063" y="5468938"/>
          <p14:tracePt t="76383" x="2290763" y="5468938"/>
          <p14:tracePt t="76390" x="2303463" y="5468938"/>
          <p14:tracePt t="76406" x="2352675" y="5468938"/>
          <p14:tracePt t="76422" x="2416175" y="5468938"/>
          <p14:tracePt t="76439" x="2478088" y="5468938"/>
          <p14:tracePt t="76456" x="2554288" y="5481638"/>
          <p14:tracePt t="76472" x="2690813" y="5507038"/>
          <p14:tracePt t="76489" x="2841625" y="5530850"/>
          <p14:tracePt t="76506" x="2916238" y="5530850"/>
          <p14:tracePt t="76522" x="2979738" y="5543550"/>
          <p14:tracePt t="76539" x="3016250" y="5556250"/>
          <p14:tracePt t="76556" x="3041650" y="5556250"/>
          <p14:tracePt t="76572" x="3054350" y="5556250"/>
          <p14:tracePt t="76897" x="3067050" y="5556250"/>
          <p14:tracePt t="76911" x="3079750" y="5556250"/>
          <p14:tracePt t="76919" x="3092450" y="5556250"/>
          <p14:tracePt t="76926" x="3116263" y="5556250"/>
          <p14:tracePt t="76939" x="3128963" y="5556250"/>
          <p14:tracePt t="76957" x="3192463" y="5556250"/>
          <p14:tracePt t="76972" x="3228975" y="5556250"/>
          <p14:tracePt t="76989" x="3292475" y="5568950"/>
          <p14:tracePt t="77006" x="3341688" y="5568950"/>
          <p14:tracePt t="77022" x="3417888" y="5581650"/>
          <p14:tracePt t="77039" x="3479800" y="5594350"/>
          <p14:tracePt t="77056" x="3541713" y="5607050"/>
          <p14:tracePt t="77072" x="3567113" y="5607050"/>
          <p14:tracePt t="77089" x="3605213" y="5607050"/>
          <p14:tracePt t="77106" x="3630613" y="5607050"/>
          <p14:tracePt t="77122" x="3667125" y="5619750"/>
          <p14:tracePt t="77139" x="3705225" y="5630863"/>
          <p14:tracePt t="77156" x="3743325" y="5630863"/>
          <p14:tracePt t="83584" x="3756025" y="5630863"/>
          <p14:tracePt t="83599" x="3767138" y="5630863"/>
          <p14:tracePt t="83606" x="3805238" y="5630863"/>
          <p14:tracePt t="83615" x="3830638" y="5630863"/>
          <p14:tracePt t="83623" x="3879850" y="5630863"/>
          <p14:tracePt t="83639" x="4017963" y="5630863"/>
          <p14:tracePt t="83656" x="4268788" y="5630863"/>
          <p14:tracePt t="83672" x="4518025" y="5619750"/>
          <p14:tracePt t="83689" x="4781550" y="5607050"/>
          <p14:tracePt t="83706" x="5019675" y="5594350"/>
          <p14:tracePt t="83707" x="5106988" y="5594350"/>
          <p14:tracePt t="83722" x="5219700" y="5581650"/>
          <p14:tracePt t="83723" x="5281613" y="5581650"/>
          <p14:tracePt t="83739" x="5394325" y="5581650"/>
          <p14:tracePt t="83756" x="5445125" y="5581650"/>
          <p14:tracePt t="83772" x="5470525" y="5581650"/>
          <p14:tracePt t="83799" x="5470525" y="5594350"/>
          <p14:tracePt t="83807" x="5470525" y="5619750"/>
          <p14:tracePt t="83822" x="5407025" y="5643563"/>
          <p14:tracePt t="83839" x="5294313" y="5694363"/>
          <p14:tracePt t="83856" x="5245100" y="5707063"/>
          <p14:tracePt t="83872" x="5106988" y="5719763"/>
          <p14:tracePt t="83889" x="4968875" y="5719763"/>
          <p14:tracePt t="83906" x="4919663" y="5719763"/>
          <p14:tracePt t="83922" x="4906963" y="5719763"/>
          <p14:tracePt t="83940" x="4894263" y="5719763"/>
          <p14:tracePt t="83960" x="4881563" y="5719763"/>
          <p14:tracePt t="84067" x="4956175" y="5719763"/>
          <p14:tracePt t="85193" x="4919663" y="5719763"/>
          <p14:tracePt t="85201" x="4832350" y="5719763"/>
          <p14:tracePt t="85208" x="4768850" y="5719763"/>
          <p14:tracePt t="85222" x="4706938" y="5719763"/>
          <p14:tracePt t="85223" x="4630738" y="5719763"/>
          <p14:tracePt t="85239" x="4518025" y="5719763"/>
          <p14:tracePt t="85255" x="4406900" y="5719763"/>
          <p14:tracePt t="85272" x="4330700" y="5719763"/>
          <p14:tracePt t="85289" x="4268788" y="5719763"/>
          <p14:tracePt t="85306" x="4230688" y="5732463"/>
          <p14:tracePt t="85307" x="4205288" y="5732463"/>
          <p14:tracePt t="85323" x="4181475" y="5732463"/>
          <p14:tracePt t="85346" x="4168775" y="5732463"/>
          <p14:tracePt t="85737" x="4143375" y="5732463"/>
          <p14:tracePt t="85745" x="4117975" y="5732463"/>
          <p14:tracePt t="85756" x="4092575" y="5743575"/>
          <p14:tracePt t="85772" x="4005263" y="5756275"/>
          <p14:tracePt t="85789" x="3879850" y="5756275"/>
          <p14:tracePt t="85790" x="3830638" y="5756275"/>
          <p14:tracePt t="85806" x="3679825" y="5756275"/>
          <p14:tracePt t="85823" x="3541713" y="5756275"/>
          <p14:tracePt t="85839" x="3379788" y="5756275"/>
          <p14:tracePt t="85856" x="3254375" y="5732463"/>
          <p14:tracePt t="85872" x="3141663" y="5707063"/>
          <p14:tracePt t="85889" x="3016250" y="5681663"/>
          <p14:tracePt t="85906" x="2954338" y="5668963"/>
          <p14:tracePt t="85922" x="2916238" y="5668963"/>
          <p14:tracePt t="85939" x="2867025" y="5668963"/>
          <p14:tracePt t="85955" x="2841625" y="5656263"/>
          <p14:tracePt t="85972" x="2816225" y="5656263"/>
          <p14:tracePt t="85990" x="2803525" y="5656263"/>
          <p14:tracePt t="86319" x="2790825" y="5656263"/>
          <p14:tracePt t="86327" x="2767013" y="5656263"/>
          <p14:tracePt t="86334" x="2728913" y="5656263"/>
          <p14:tracePt t="86342" x="2703513" y="5656263"/>
          <p14:tracePt t="86356" x="2667000" y="5656263"/>
          <p14:tracePt t="86356" x="2628900" y="5656263"/>
          <p14:tracePt t="86372" x="2578100" y="5656263"/>
          <p14:tracePt t="86373" x="2541588" y="5656263"/>
          <p14:tracePt t="86389" x="2452688" y="5656263"/>
          <p14:tracePt t="86406" x="2328863" y="5656263"/>
          <p14:tracePt t="86422" x="2228850" y="5656263"/>
          <p14:tracePt t="86439" x="2152650" y="5656263"/>
          <p14:tracePt t="86456" x="2103438" y="5656263"/>
          <p14:tracePt t="86472" x="2052638" y="5656263"/>
          <p14:tracePt t="86489" x="2027238" y="5656263"/>
          <p14:tracePt t="86506" x="2014538" y="5656263"/>
          <p14:tracePt t="86526" x="2003425" y="5656263"/>
          <p14:tracePt t="86917" x="2014538" y="5643563"/>
          <p14:tracePt t="86924" x="2027238" y="5630863"/>
          <p14:tracePt t="86932" x="2052638" y="5630863"/>
          <p14:tracePt t="86940" x="2090738" y="5607050"/>
          <p14:tracePt t="86956" x="2190750" y="5568950"/>
          <p14:tracePt t="86972" x="2352675" y="5507038"/>
          <p14:tracePt t="86989" x="2541588" y="5430838"/>
          <p14:tracePt t="87006" x="2654300" y="5381625"/>
          <p14:tracePt t="87022" x="2767013" y="5330825"/>
          <p14:tracePt t="87024" x="2803525" y="5318125"/>
          <p14:tracePt t="87039" x="2854325" y="5294313"/>
          <p14:tracePt t="87056" x="2879725" y="5281613"/>
          <p14:tracePt t="87072" x="2890838" y="5281613"/>
          <p14:tracePt t="87089" x="2903538" y="5281613"/>
          <p14:tracePt t="87106" x="2903538" y="5268913"/>
          <p14:tracePt t="87146" x="2890838" y="5268913"/>
          <p14:tracePt t="87154" x="2879725" y="5268913"/>
          <p14:tracePt t="87162" x="2841625" y="5268913"/>
          <p14:tracePt t="87172" x="2816225" y="5268913"/>
          <p14:tracePt t="87190" x="2728913" y="5268913"/>
          <p14:tracePt t="87206" x="2641600" y="5281613"/>
          <p14:tracePt t="87207" x="2590800" y="5294313"/>
          <p14:tracePt t="87223" x="2516188" y="5305425"/>
          <p14:tracePt t="87239" x="2465388" y="5305425"/>
          <p14:tracePt t="87256" x="2416175" y="5330825"/>
          <p14:tracePt t="87272" x="2390775" y="5343525"/>
          <p14:tracePt t="87289" x="2365375" y="5343525"/>
          <p14:tracePt t="87306" x="2339975" y="5343525"/>
          <p14:tracePt t="87330" x="2328863" y="5343525"/>
          <p14:tracePt t="87353" x="2316163" y="5343525"/>
          <p14:tracePt t="91137" x="2328863" y="5343525"/>
          <p14:tracePt t="91145" x="2339975" y="5343525"/>
          <p14:tracePt t="91156" x="2378075" y="5343525"/>
          <p14:tracePt t="91173" x="2465388" y="5343525"/>
          <p14:tracePt t="91189" x="2616200" y="5330825"/>
          <p14:tracePt t="91206" x="2867025" y="5330825"/>
          <p14:tracePt t="91207" x="3003550" y="5330825"/>
          <p14:tracePt t="91222" x="3267075" y="5330825"/>
          <p14:tracePt t="91240" x="3554413" y="5330825"/>
          <p14:tracePt t="91256" x="3817938" y="5330825"/>
          <p14:tracePt t="91272" x="4030663" y="5343525"/>
          <p14:tracePt t="91289" x="4156075" y="5356225"/>
          <p14:tracePt t="91306" x="4268788" y="5368925"/>
          <p14:tracePt t="91323" x="4305300" y="5368925"/>
          <p14:tracePt t="91339" x="4330700" y="5368925"/>
          <p14:tracePt t="91590" x="4343400" y="5368925"/>
          <p14:tracePt t="91597" x="4356100" y="5368925"/>
          <p14:tracePt t="91612" x="4381500" y="5368925"/>
          <p14:tracePt t="91623" x="4406900" y="5368925"/>
          <p14:tracePt t="91639" x="4530725" y="5368925"/>
          <p14:tracePt t="91656" x="4719638" y="5356225"/>
          <p14:tracePt t="91672" x="4981575" y="5356225"/>
          <p14:tracePt t="91674" x="5119688" y="5356225"/>
          <p14:tracePt t="91689" x="5270500" y="5343525"/>
          <p14:tracePt t="91690" x="5394325" y="5343525"/>
          <p14:tracePt t="91706" x="5670550" y="5343525"/>
          <p14:tracePt t="91722" x="5845175" y="5343525"/>
          <p14:tracePt t="91739" x="6034088" y="5343525"/>
          <p14:tracePt t="91756" x="6170613" y="5343525"/>
          <p14:tracePt t="91773" x="6259513" y="5343525"/>
          <p14:tracePt t="91774" x="6283325" y="5343525"/>
          <p14:tracePt t="92057" x="6308725" y="5343525"/>
          <p14:tracePt t="92065" x="6321425" y="5343525"/>
          <p14:tracePt t="92073" x="6334125" y="5343525"/>
          <p14:tracePt t="92089" x="6408738" y="5343525"/>
          <p14:tracePt t="92106" x="6496050" y="5343525"/>
          <p14:tracePt t="92122" x="6659563" y="5356225"/>
          <p14:tracePt t="92140" x="6859588" y="5368925"/>
          <p14:tracePt t="92141" x="6921500" y="5368925"/>
          <p14:tracePt t="92156" x="7085013" y="5394325"/>
          <p14:tracePt t="92172" x="7172325" y="5418138"/>
          <p14:tracePt t="92189" x="7285038" y="5443538"/>
          <p14:tracePt t="92206" x="7310438" y="5443538"/>
          <p14:tracePt t="92222" x="7323138" y="5443538"/>
          <p14:tracePt t="92470" x="7285038" y="5443538"/>
          <p14:tracePt t="92477" x="7246938" y="5443538"/>
          <p14:tracePt t="92489" x="7197725" y="5443538"/>
          <p14:tracePt t="92506" x="7059613" y="5443538"/>
          <p14:tracePt t="92523" x="6872288" y="5418138"/>
          <p14:tracePt t="92524" x="6746875" y="5407025"/>
          <p14:tracePt t="92539" x="6483350" y="5343525"/>
          <p14:tracePt t="92556" x="6259513" y="5305425"/>
          <p14:tracePt t="92573" x="5970588" y="5256213"/>
          <p14:tracePt t="92589" x="5757863" y="5205413"/>
          <p14:tracePt t="92606" x="5583238" y="5168900"/>
          <p14:tracePt t="92622" x="5470525" y="5143500"/>
          <p14:tracePt t="92640" x="5370513" y="5130800"/>
          <p14:tracePt t="92656" x="5319713" y="5130800"/>
          <p14:tracePt t="92672" x="5294313" y="5130800"/>
          <p14:tracePt t="92690" x="5281613" y="5130800"/>
          <p14:tracePt t="93206" x="5257800" y="5130800"/>
          <p14:tracePt t="93214" x="5207000" y="5130800"/>
          <p14:tracePt t="93222" x="5132388" y="5130800"/>
          <p14:tracePt t="93239" x="4981575" y="5130800"/>
          <p14:tracePt t="93256" x="4832350" y="5130800"/>
          <p14:tracePt t="93272" x="4681538" y="5130800"/>
          <p14:tracePt t="93290" x="4494213" y="5118100"/>
          <p14:tracePt t="93306" x="4418013" y="5105400"/>
          <p14:tracePt t="93322" x="4294188" y="5092700"/>
          <p14:tracePt t="93339" x="4243388" y="5092700"/>
          <p14:tracePt t="93356" x="4192588" y="5092700"/>
          <p14:tracePt t="93373" x="4156075" y="5092700"/>
          <p14:tracePt t="93374" x="4143375" y="5092700"/>
          <p14:tracePt t="93390" x="4117975" y="5092700"/>
          <p14:tracePt t="93406" x="4105275" y="5092700"/>
          <p14:tracePt t="93423" x="4092575" y="5092700"/>
          <p14:tracePt t="93439" x="4068763" y="5092700"/>
          <p14:tracePt t="93456" x="4056063" y="5092700"/>
          <p14:tracePt t="94677" x="4068763" y="5068888"/>
          <p14:tracePt t="94684" x="4092575" y="5068888"/>
          <p14:tracePt t="94692" x="4156075" y="5043488"/>
          <p14:tracePt t="94706" x="4192588" y="5018088"/>
          <p14:tracePt t="94723" x="4468813" y="4930775"/>
          <p14:tracePt t="94739" x="4706938" y="4892675"/>
          <p14:tracePt t="94756" x="4968875" y="4856163"/>
          <p14:tracePt t="94773" x="5219700" y="4830763"/>
          <p14:tracePt t="94789" x="5470525" y="4818063"/>
          <p14:tracePt t="94806" x="5745163" y="4805363"/>
          <p14:tracePt t="94823" x="5845175" y="4805363"/>
          <p14:tracePt t="94839" x="5921375" y="4805363"/>
          <p14:tracePt t="94856" x="5970588" y="4792663"/>
          <p14:tracePt t="94872" x="5983288" y="4792663"/>
          <p14:tracePt t="94889" x="5995988" y="4792663"/>
          <p14:tracePt t="95343" x="5983288" y="4792663"/>
          <p14:tracePt t="95351" x="5957888" y="4792663"/>
          <p14:tracePt t="95358" x="5921375" y="4792663"/>
          <p14:tracePt t="95372" x="5883275" y="4792663"/>
          <p14:tracePt t="95374" x="5845175" y="4792663"/>
          <p14:tracePt t="95390" x="5745163" y="4792663"/>
          <p14:tracePt t="95406" x="5570538" y="4792663"/>
          <p14:tracePt t="95422" x="5432425" y="4779963"/>
          <p14:tracePt t="95439" x="5294313" y="4768850"/>
          <p14:tracePt t="95456" x="5194300" y="4768850"/>
          <p14:tracePt t="95473" x="5106988" y="4756150"/>
          <p14:tracePt t="95490" x="5045075" y="4756150"/>
          <p14:tracePt t="95506" x="5019675" y="4756150"/>
          <p14:tracePt t="95522" x="5006975" y="4756150"/>
          <p14:tracePt t="95540" x="4981575" y="4756150"/>
          <p14:tracePt t="96309" x="4994275" y="4756150"/>
          <p14:tracePt t="96317" x="5019675" y="4756150"/>
          <p14:tracePt t="96323" x="5057775" y="4756150"/>
          <p14:tracePt t="96339" x="5106988" y="4756150"/>
          <p14:tracePt t="96340" x="5157788" y="4756150"/>
          <p14:tracePt t="96356" x="5319713" y="4756150"/>
          <p14:tracePt t="96372" x="5495925" y="4756150"/>
          <p14:tracePt t="96389" x="5670550" y="4756150"/>
          <p14:tracePt t="96406" x="5845175" y="4768850"/>
          <p14:tracePt t="96423" x="5945188" y="4779963"/>
          <p14:tracePt t="96423" x="5995988" y="4779963"/>
          <p14:tracePt t="96439" x="6083300" y="4792663"/>
          <p14:tracePt t="96456" x="6146800" y="4805363"/>
          <p14:tracePt t="96472" x="6170613" y="4805363"/>
          <p14:tracePt t="96489" x="6196013" y="4805363"/>
          <p14:tracePt t="96753" x="6170613" y="4805363"/>
          <p14:tracePt t="96760" x="6134100" y="4818063"/>
          <p14:tracePt t="96773" x="6096000" y="4818063"/>
          <p14:tracePt t="96789" x="5995988" y="4830763"/>
          <p14:tracePt t="96806" x="5757863" y="4868863"/>
          <p14:tracePt t="96823" x="5595938" y="4892675"/>
          <p14:tracePt t="96839" x="5407025" y="4930775"/>
          <p14:tracePt t="96856" x="5281613" y="4968875"/>
          <p14:tracePt t="96873" x="5181600" y="4992688"/>
          <p14:tracePt t="96889" x="5132388" y="5005388"/>
          <p14:tracePt t="96890" x="5094288" y="5018088"/>
          <p14:tracePt t="96908" x="5081588" y="5018088"/>
          <p14:tracePt t="96937" x="5068888" y="5018088"/>
          <p14:tracePt t="96967" x="5068888" y="5030788"/>
          <p14:tracePt t="97006" x="5068888" y="5043488"/>
          <p14:tracePt t="97013" x="5081588" y="5043488"/>
          <p14:tracePt t="97022" x="5106988" y="5068888"/>
          <p14:tracePt t="97039" x="5219700" y="5092700"/>
          <p14:tracePt t="97056" x="5345113" y="5156200"/>
          <p14:tracePt t="97073" x="5470525" y="5230813"/>
          <p14:tracePt t="97089" x="5607050" y="5330825"/>
          <p14:tracePt t="97106" x="5670550" y="5381625"/>
          <p14:tracePt t="97128" x="5670550" y="5394325"/>
          <p14:tracePt t="97381" x="5657850" y="5394325"/>
          <p14:tracePt t="97389" x="5632450" y="5381625"/>
          <p14:tracePt t="97396" x="5607050" y="5368925"/>
          <p14:tracePt t="97406" x="5570538" y="5356225"/>
          <p14:tracePt t="97423" x="5445125" y="5318125"/>
          <p14:tracePt t="97439" x="5270500" y="5256213"/>
          <p14:tracePt t="97456" x="5106988" y="5230813"/>
          <p14:tracePt t="97457" x="5006975" y="5194300"/>
          <p14:tracePt t="97473" x="4843463" y="5143500"/>
          <p14:tracePt t="97489" x="4681538" y="5130800"/>
          <p14:tracePt t="97506" x="4543425" y="5105400"/>
          <p14:tracePt t="97522" x="4406900" y="5092700"/>
          <p14:tracePt t="97540" x="4343400" y="5081588"/>
          <p14:tracePt t="97541" x="4318000" y="5068888"/>
          <p14:tracePt t="97556" x="4281488" y="5068888"/>
          <p14:tracePt t="97573" x="4256088" y="5068888"/>
          <p14:tracePt t="97603" x="4243388" y="5068888"/>
          <p14:tracePt t="98147" x="4230688" y="5068888"/>
          <p14:tracePt t="98154" x="4205288" y="5068888"/>
          <p14:tracePt t="98162" x="4168775" y="5056188"/>
          <p14:tracePt t="98172" x="4117975" y="5056188"/>
          <p14:tracePt t="98189" x="3979863" y="5018088"/>
          <p14:tracePt t="98206" x="3792538" y="4981575"/>
          <p14:tracePt t="98223" x="3617913" y="4930775"/>
          <p14:tracePt t="98223" x="3530600" y="4905375"/>
          <p14:tracePt t="98239" x="3367088" y="4856163"/>
          <p14:tracePt t="98256" x="3216275" y="4818063"/>
          <p14:tracePt t="98272" x="3092450" y="4792663"/>
          <p14:tracePt t="98289" x="3028950" y="4779963"/>
          <p14:tracePt t="98307" x="2992438" y="4779963"/>
          <p14:tracePt t="98308" x="2979738" y="4779963"/>
          <p14:tracePt t="98323" x="2967038" y="4779963"/>
          <p14:tracePt t="98339" x="2954338" y="47799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E49B1-92B0-38C0-ACA5-E4F1315CA91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1A3AF3-2ACA-0CD1-9028-846B5D494604}"/>
              </a:ext>
            </a:extLst>
          </p:cNvPr>
          <p:cNvSpPr/>
          <p:nvPr/>
        </p:nvSpPr>
        <p:spPr>
          <a:xfrm>
            <a:off x="311461" y="1228126"/>
            <a:ext cx="11632223" cy="5346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7B4298B4-F827-A4AB-F003-AF0AE23869B6}"/>
              </a:ext>
            </a:extLst>
          </p:cNvPr>
          <p:cNvSpPr>
            <a:spLocks noGrp="1"/>
          </p:cNvSpPr>
          <p:nvPr>
            <p:ph idx="1"/>
          </p:nvPr>
        </p:nvSpPr>
        <p:spPr>
          <a:xfrm>
            <a:off x="548641" y="1485296"/>
            <a:ext cx="11395044" cy="4996240"/>
          </a:xfrm>
        </p:spPr>
        <p:txBody>
          <a:bodyPr vert="horz" wrap="square" lIns="91440" tIns="45720" rIns="91440" bIns="45720" rtlCol="0">
            <a:spAutoFit/>
          </a:bodyPr>
          <a:lstStyle/>
          <a:p>
            <a:pPr marL="0" indent="0">
              <a:buNone/>
            </a:pPr>
            <a:r>
              <a:rPr lang="en-US" b="1" dirty="0">
                <a:solidFill>
                  <a:srgbClr val="FF0000"/>
                </a:solidFill>
              </a:rPr>
              <a:t>4. Adopt a professional business style.</a:t>
            </a:r>
          </a:p>
          <a:p>
            <a:pPr>
              <a:buFont typeface="Wingdings" panose="05000000000000000000" pitchFamily="2" charset="2"/>
              <a:buChar char="§"/>
            </a:pPr>
            <a:r>
              <a:rPr lang="en-US" dirty="0"/>
              <a:t> Use a salutation (greeting), but always follow your company’s policy.</a:t>
            </a:r>
          </a:p>
          <a:p>
            <a:pPr>
              <a:buFont typeface="Wingdings" panose="05000000000000000000" pitchFamily="2" charset="2"/>
              <a:buChar char="§"/>
            </a:pPr>
            <a:r>
              <a:rPr lang="en-US" dirty="0"/>
              <a:t>  Get to the point right away. </a:t>
            </a:r>
          </a:p>
          <a:p>
            <a:pPr>
              <a:buFont typeface="Wingdings" panose="05000000000000000000" pitchFamily="2" charset="2"/>
              <a:buChar char="§"/>
            </a:pPr>
            <a:r>
              <a:rPr lang="en-US" dirty="0"/>
              <a:t>Keep your message concise. </a:t>
            </a:r>
          </a:p>
          <a:p>
            <a:pPr>
              <a:buFont typeface="Wingdings" panose="05000000000000000000" pitchFamily="2" charset="2"/>
              <a:buChar char="§"/>
            </a:pPr>
            <a:r>
              <a:rPr lang="en-US" dirty="0"/>
              <a:t>Don’t turn your email into a telegram. </a:t>
            </a:r>
          </a:p>
          <a:p>
            <a:pPr>
              <a:buFont typeface="Wingdings" panose="05000000000000000000" pitchFamily="2" charset="2"/>
              <a:buChar char="§"/>
            </a:pPr>
            <a:r>
              <a:rPr lang="en-US" dirty="0"/>
              <a:t>Never send an attachment without a cover email that politely and concisely tells readers what you are attaching and why it is important. </a:t>
            </a:r>
          </a:p>
          <a:p>
            <a:pPr>
              <a:buFont typeface="Wingdings" panose="05000000000000000000" pitchFamily="2" charset="2"/>
              <a:buChar char="§"/>
            </a:pPr>
            <a:r>
              <a:rPr lang="en-US" dirty="0"/>
              <a:t> End politely and proofread and spell-check </a:t>
            </a:r>
          </a:p>
          <a:p>
            <a:pPr>
              <a:buFont typeface="Wingdings" panose="05000000000000000000" pitchFamily="2" charset="2"/>
              <a:buChar char="§"/>
            </a:pPr>
            <a:r>
              <a:rPr lang="en-US" dirty="0"/>
              <a:t> Use a complimentary close, but always follow your company’s policy.</a:t>
            </a:r>
          </a:p>
          <a:p>
            <a:pPr>
              <a:buFont typeface="Wingdings" panose="05000000000000000000" pitchFamily="2" charset="2"/>
              <a:buChar char="§"/>
            </a:pPr>
            <a:r>
              <a:rPr lang="en-US" dirty="0"/>
              <a:t> Do not include your favorite quotation at the bottom of your email. </a:t>
            </a:r>
          </a:p>
        </p:txBody>
      </p:sp>
      <p:sp>
        <p:nvSpPr>
          <p:cNvPr id="8" name="Rectangle 7">
            <a:extLst>
              <a:ext uri="{FF2B5EF4-FFF2-40B4-BE49-F238E27FC236}">
                <a16:creationId xmlns:a16="http://schemas.microsoft.com/office/drawing/2014/main" id="{7B2D2379-9459-1AD8-9761-F59A4D90A72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55FE8757-2145-B65E-A6E0-278DF6E0E23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C1C7AA-4783-1555-CA7D-C21F76ED307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AC83A68-BDB8-B81A-BC88-D568B41D9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Title 1">
            <a:extLst>
              <a:ext uri="{FF2B5EF4-FFF2-40B4-BE49-F238E27FC236}">
                <a16:creationId xmlns:a16="http://schemas.microsoft.com/office/drawing/2014/main" id="{65B74163-566B-80D4-53B4-B5566D2F6FEA}"/>
              </a:ext>
            </a:extLst>
          </p:cNvPr>
          <p:cNvSpPr txBox="1">
            <a:spLocks/>
          </p:cNvSpPr>
          <p:nvPr/>
        </p:nvSpPr>
        <p:spPr>
          <a:xfrm>
            <a:off x="869857" y="373544"/>
            <a:ext cx="10515600"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Guidelines for Using Email on the Job</a:t>
            </a:r>
          </a:p>
        </p:txBody>
      </p:sp>
    </p:spTree>
    <p:extLst>
      <p:ext uri="{BB962C8B-B14F-4D97-AF65-F5344CB8AC3E}">
        <p14:creationId xmlns:p14="http://schemas.microsoft.com/office/powerpoint/2010/main" val="40719086"/>
      </p:ext>
    </p:extLst>
  </p:cSld>
  <p:clrMapOvr>
    <a:masterClrMapping/>
  </p:clrMapOvr>
  <mc:AlternateContent xmlns:mc="http://schemas.openxmlformats.org/markup-compatibility/2006" xmlns:p14="http://schemas.microsoft.com/office/powerpoint/2010/main">
    <mc:Choice Requires="p14">
      <p:transition spd="slow" p14:dur="2000" advTm="118065"/>
    </mc:Choice>
    <mc:Fallback xmlns="">
      <p:transition spd="slow" advTm="118065"/>
    </mc:Fallback>
  </mc:AlternateContent>
  <p:extLst>
    <p:ext uri="{3A86A75C-4F4B-4683-9AE1-C65F6400EC91}">
      <p14:laserTraceLst xmlns:p14="http://schemas.microsoft.com/office/powerpoint/2010/main">
        <p14:tracePtLst>
          <p14:tracePt t="825" x="2941638" y="4779963"/>
          <p14:tracePt t="831" x="2928938" y="4779963"/>
          <p14:tracePt t="839" x="2890838" y="4779963"/>
          <p14:tracePt t="847" x="2879725" y="4779963"/>
          <p14:tracePt t="862" x="2790825" y="4779963"/>
          <p14:tracePt t="878" x="2678113" y="4718050"/>
          <p14:tracePt t="895" x="2528888" y="4579938"/>
          <p14:tracePt t="912" x="2339975" y="4330700"/>
          <p14:tracePt t="929" x="2165350" y="3979863"/>
          <p14:tracePt t="945" x="2027238" y="3529013"/>
          <p14:tracePt t="962" x="2003425" y="2916238"/>
          <p14:tracePt t="978" x="2014538" y="2578100"/>
          <p14:tracePt t="995" x="2090738" y="2352675"/>
          <p14:tracePt t="1011" x="2165350" y="2214563"/>
          <p14:tracePt t="1028" x="2239963" y="2114550"/>
          <p14:tracePt t="1046" x="2365375" y="2014538"/>
          <p14:tracePt t="1061" x="2428875" y="1965325"/>
          <p14:tracePt t="1078" x="2452688" y="1939925"/>
          <p14:tracePt t="1095" x="2478088" y="1927225"/>
          <p14:tracePt t="1112" x="2490788" y="1927225"/>
          <p14:tracePt t="1138" x="2490788" y="1914525"/>
          <p14:tracePt t="1177" x="2478088" y="1914525"/>
          <p14:tracePt t="1184" x="2441575" y="1914525"/>
          <p14:tracePt t="1195" x="2403475" y="1914525"/>
          <p14:tracePt t="1212" x="2265363" y="1914525"/>
          <p14:tracePt t="1229" x="2116138" y="1914525"/>
          <p14:tracePt t="1230" x="2014538" y="1914525"/>
          <p14:tracePt t="1245" x="1865313" y="1914525"/>
          <p14:tracePt t="1262" x="1727200" y="1914525"/>
          <p14:tracePt t="1278" x="1627188" y="1914525"/>
          <p14:tracePt t="1295" x="1514475" y="1914525"/>
          <p14:tracePt t="1312" x="1414463" y="1939925"/>
          <p14:tracePt t="1329" x="1289050" y="1965325"/>
          <p14:tracePt t="1345" x="1263650" y="1978025"/>
          <p14:tracePt t="1375" x="1252538" y="1978025"/>
          <p14:tracePt t="1621" x="1263650" y="1978025"/>
          <p14:tracePt t="1629" x="1276350" y="1989138"/>
          <p14:tracePt t="1636" x="1314450" y="2001838"/>
          <p14:tracePt t="1645" x="1339850" y="2001838"/>
          <p14:tracePt t="1662" x="1476375" y="2039938"/>
          <p14:tracePt t="1679" x="1701800" y="2114550"/>
          <p14:tracePt t="1695" x="1952625" y="2214563"/>
          <p14:tracePt t="1712" x="2316163" y="2390775"/>
          <p14:tracePt t="1729" x="2490788" y="2503488"/>
          <p14:tracePt t="1745" x="2616200" y="2616200"/>
          <p14:tracePt t="1762" x="2728913" y="2716213"/>
          <p14:tracePt t="1778" x="2803525" y="2803525"/>
          <p14:tracePt t="1795" x="2854325" y="2865438"/>
          <p14:tracePt t="1812" x="2879725" y="2878138"/>
          <p14:tracePt t="1828" x="2879725" y="2890838"/>
          <p14:tracePt t="2142" x="2890838" y="2890838"/>
          <p14:tracePt t="2149" x="2903538" y="2903538"/>
          <p14:tracePt t="2162" x="2916238" y="2903538"/>
          <p14:tracePt t="2178" x="2967038" y="2928938"/>
          <p14:tracePt t="2179" x="3003550" y="2941638"/>
          <p14:tracePt t="2196" x="3079750" y="2990850"/>
          <p14:tracePt t="2212" x="3216275" y="3065463"/>
          <p14:tracePt t="2228" x="3367088" y="3178175"/>
          <p14:tracePt t="2245" x="3517900" y="3303588"/>
          <p14:tracePt t="2262" x="3643313" y="3390900"/>
          <p14:tracePt t="2279" x="3767138" y="3490913"/>
          <p14:tracePt t="2279" x="3817938" y="3541713"/>
          <p14:tracePt t="2295" x="3917950" y="3629025"/>
          <p14:tracePt t="2312" x="4005263" y="3703638"/>
          <p14:tracePt t="2328" x="4056063" y="3767138"/>
          <p14:tracePt t="2345" x="4092575" y="3779838"/>
          <p14:tracePt t="2671" x="4105275" y="3779838"/>
          <p14:tracePt t="2677" x="4130675" y="3792538"/>
          <p14:tracePt t="2686" x="4143375" y="3803650"/>
          <p14:tracePt t="2695" x="4181475" y="3841750"/>
          <p14:tracePt t="2712" x="4305300" y="3929063"/>
          <p14:tracePt t="2728" x="4456113" y="4079875"/>
          <p14:tracePt t="2745" x="4694238" y="4267200"/>
          <p14:tracePt t="2747" x="4806950" y="4367213"/>
          <p14:tracePt t="2762" x="5019675" y="4554538"/>
          <p14:tracePt t="2778" x="5194300" y="4692650"/>
          <p14:tracePt t="2795" x="5332413" y="4805363"/>
          <p14:tracePt t="2812" x="5419725" y="4892675"/>
          <p14:tracePt t="2829" x="5507038" y="4956175"/>
          <p14:tracePt t="2845" x="5545138" y="5005388"/>
          <p14:tracePt t="6654" x="5519738" y="5005388"/>
          <p14:tracePt t="6662" x="5483225" y="5005388"/>
          <p14:tracePt t="6669" x="5432425" y="5005388"/>
          <p14:tracePt t="6678" x="5370513" y="5005388"/>
          <p14:tracePt t="6695" x="5207000" y="4943475"/>
          <p14:tracePt t="6712" x="5068888" y="4856163"/>
          <p14:tracePt t="6729" x="4894263" y="4756150"/>
          <p14:tracePt t="6730" x="4806950" y="4692650"/>
          <p14:tracePt t="6746" x="4668838" y="4605338"/>
          <p14:tracePt t="6762" x="4556125" y="4518025"/>
          <p14:tracePt t="6778" x="4468813" y="4430713"/>
          <p14:tracePt t="6795" x="4430713" y="4379913"/>
          <p14:tracePt t="6812" x="4418013" y="4292600"/>
          <p14:tracePt t="6828" x="4418013" y="4217988"/>
          <p14:tracePt t="6830" x="4418013" y="4154488"/>
          <p14:tracePt t="6846" x="4468813" y="4041775"/>
          <p14:tracePt t="6862" x="4543425" y="3929063"/>
          <p14:tracePt t="6878" x="4630738" y="3829050"/>
          <p14:tracePt t="6895" x="4681538" y="3779838"/>
          <p14:tracePt t="6912" x="4719638" y="3754438"/>
          <p14:tracePt t="6930" x="4732338" y="3754438"/>
          <p14:tracePt t="7206" x="4719638" y="3754438"/>
          <p14:tracePt t="7212" x="4668838" y="3754438"/>
          <p14:tracePt t="7221" x="4630738" y="3754438"/>
          <p14:tracePt t="7229" x="4556125" y="3754438"/>
          <p14:tracePt t="7245" x="4343400" y="3692525"/>
          <p14:tracePt t="7262" x="4081463" y="3579813"/>
          <p14:tracePt t="7279" x="3805238" y="3454400"/>
          <p14:tracePt t="7295" x="3530600" y="3328988"/>
          <p14:tracePt t="7312" x="3267075" y="3216275"/>
          <p14:tracePt t="7313" x="3141663" y="3154363"/>
          <p14:tracePt t="7329" x="2903538" y="3065463"/>
          <p14:tracePt t="7345" x="2703513" y="2965450"/>
          <p14:tracePt t="7362" x="2541588" y="2903538"/>
          <p14:tracePt t="7378" x="2378075" y="2840038"/>
          <p14:tracePt t="7395" x="2278063" y="2816225"/>
          <p14:tracePt t="7396" x="2228850" y="2790825"/>
          <p14:tracePt t="7412" x="2165350" y="2778125"/>
          <p14:tracePt t="7429" x="2127250" y="2765425"/>
          <p14:tracePt t="7727" x="2103438" y="2765425"/>
          <p14:tracePt t="7734" x="2090738" y="2765425"/>
          <p14:tracePt t="7745" x="2065338" y="2765425"/>
          <p14:tracePt t="7762" x="1990725" y="2765425"/>
          <p14:tracePt t="7779" x="1878013" y="2752725"/>
          <p14:tracePt t="7782" x="1801813" y="2740025"/>
          <p14:tracePt t="7795" x="1627188" y="2703513"/>
          <p14:tracePt t="7812" x="1501775" y="2665413"/>
          <p14:tracePt t="7828" x="1401763" y="2627313"/>
          <p14:tracePt t="7845" x="1327150" y="2603500"/>
          <p14:tracePt t="7862" x="1252538" y="2590800"/>
          <p14:tracePt t="7879" x="1176338" y="2565400"/>
          <p14:tracePt t="7895" x="1139825" y="2552700"/>
          <p14:tracePt t="7912" x="1114425" y="2540000"/>
          <p14:tracePt t="8309" x="1127125" y="2540000"/>
          <p14:tracePt t="8316" x="1139825" y="2540000"/>
          <p14:tracePt t="8328" x="1176338" y="2540000"/>
          <p14:tracePt t="8345" x="1239838" y="2578100"/>
          <p14:tracePt t="8362" x="1376363" y="2603500"/>
          <p14:tracePt t="8379" x="1527175" y="2640013"/>
          <p14:tracePt t="8395" x="1689100" y="2690813"/>
          <p14:tracePt t="8412" x="1827213" y="2728913"/>
          <p14:tracePt t="8429" x="1927225" y="2752725"/>
          <p14:tracePt t="8445" x="1990725" y="2765425"/>
          <p14:tracePt t="8446" x="2027238" y="2790825"/>
          <p14:tracePt t="8462" x="2052638" y="2790825"/>
          <p14:tracePt t="8478" x="2065338" y="2790825"/>
          <p14:tracePt t="10369" x="2065338" y="2803525"/>
          <p14:tracePt t="10377" x="2078038" y="2816225"/>
          <p14:tracePt t="10385" x="2090738" y="2840038"/>
          <p14:tracePt t="10395" x="2103438" y="2878138"/>
          <p14:tracePt t="10412" x="2139950" y="2928938"/>
          <p14:tracePt t="10429" x="2178050" y="3028950"/>
          <p14:tracePt t="10446" x="2265363" y="3290888"/>
          <p14:tracePt t="10462" x="2328863" y="3529013"/>
          <p14:tracePt t="10479" x="2365375" y="3716338"/>
          <p14:tracePt t="10495" x="2403475" y="3916363"/>
          <p14:tracePt t="10512" x="2428875" y="4079875"/>
          <p14:tracePt t="10528" x="2452688" y="4205288"/>
          <p14:tracePt t="10545" x="2490788" y="4341813"/>
          <p14:tracePt t="10562" x="2490788" y="4392613"/>
          <p14:tracePt t="10578" x="2503488" y="4430713"/>
          <p14:tracePt t="11786" x="2516188" y="4430713"/>
          <p14:tracePt t="11794" x="2528888" y="4405313"/>
          <p14:tracePt t="11802" x="2541588" y="4392613"/>
          <p14:tracePt t="11812" x="2578100" y="4341813"/>
          <p14:tracePt t="11829" x="2654300" y="4217988"/>
          <p14:tracePt t="11845" x="2778125" y="4067175"/>
          <p14:tracePt t="11862" x="2890838" y="3929063"/>
          <p14:tracePt t="11863" x="2941638" y="3854450"/>
          <p14:tracePt t="11879" x="3003550" y="3741738"/>
          <p14:tracePt t="11895" x="3079750" y="3667125"/>
          <p14:tracePt t="11912" x="3116263" y="3616325"/>
          <p14:tracePt t="11928" x="3128963" y="3590925"/>
          <p14:tracePt t="11946" x="3141663" y="3590925"/>
          <p14:tracePt t="11947" x="3141663" y="3579813"/>
          <p14:tracePt t="12001" x="3128963" y="3590925"/>
          <p14:tracePt t="12009" x="3116263" y="3603625"/>
          <p14:tracePt t="12016" x="3103563" y="3629025"/>
          <p14:tracePt t="12029" x="3067050" y="3641725"/>
          <p14:tracePt t="12045" x="3003550" y="3703638"/>
          <p14:tracePt t="12062" x="2854325" y="3841750"/>
          <p14:tracePt t="12079" x="2754313" y="3916363"/>
          <p14:tracePt t="12095" x="2690813" y="3992563"/>
          <p14:tracePt t="12112" x="2667000" y="4029075"/>
          <p14:tracePt t="12128" x="2641600" y="4067175"/>
          <p14:tracePt t="12154" x="2641600" y="4079875"/>
          <p14:tracePt t="13189" x="2641600" y="4067175"/>
          <p14:tracePt t="13196" x="2667000" y="4029075"/>
          <p14:tracePt t="13204" x="2716213" y="3967163"/>
          <p14:tracePt t="13212" x="2778125" y="3892550"/>
          <p14:tracePt t="13229" x="2928938" y="3716338"/>
          <p14:tracePt t="13245" x="3103563" y="3529013"/>
          <p14:tracePt t="13262" x="3254375" y="3341688"/>
          <p14:tracePt t="13279" x="3367088" y="3228975"/>
          <p14:tracePt t="13296" x="3492500" y="3103563"/>
          <p14:tracePt t="13312" x="3530600" y="3065463"/>
          <p14:tracePt t="13329" x="3554413" y="3041650"/>
          <p14:tracePt t="13345" x="3554413" y="3028950"/>
          <p14:tracePt t="13362" x="3554413" y="3016250"/>
          <p14:tracePt t="13379" x="3567113" y="3016250"/>
          <p14:tracePt t="15846" x="3579813" y="3016250"/>
          <p14:tracePt t="15854" x="3592513" y="3003550"/>
          <p14:tracePt t="15862" x="3605213" y="2990850"/>
          <p14:tracePt t="15879" x="3679825" y="2941638"/>
          <p14:tracePt t="15895" x="3792538" y="2852738"/>
          <p14:tracePt t="15912" x="3968750" y="2765425"/>
          <p14:tracePt t="15929" x="4130675" y="2665413"/>
          <p14:tracePt t="15930" x="4217988" y="2616200"/>
          <p14:tracePt t="15946" x="4305300" y="2578100"/>
          <p14:tracePt t="15962" x="4530725" y="2478088"/>
          <p14:tracePt t="15979" x="4594225" y="2452688"/>
          <p14:tracePt t="15995" x="4630738" y="2427288"/>
          <p14:tracePt t="16012" x="4656138" y="2427288"/>
          <p14:tracePt t="16028" x="4668838" y="2427288"/>
          <p14:tracePt t="16306" x="4656138" y="2427288"/>
          <p14:tracePt t="16313" x="4643438" y="2427288"/>
          <p14:tracePt t="16321" x="4619625" y="2439988"/>
          <p14:tracePt t="16329" x="4594225" y="2452688"/>
          <p14:tracePt t="16345" x="4506913" y="2490788"/>
          <p14:tracePt t="16362" x="4394200" y="2552700"/>
          <p14:tracePt t="16379" x="4256088" y="2640013"/>
          <p14:tracePt t="16395" x="4105275" y="2728913"/>
          <p14:tracePt t="16412" x="3992563" y="2828925"/>
          <p14:tracePt t="16413" x="3917950" y="2890838"/>
          <p14:tracePt t="16430" x="3792538" y="2978150"/>
          <p14:tracePt t="16445" x="3717925" y="3065463"/>
          <p14:tracePt t="16462" x="3667125" y="3141663"/>
          <p14:tracePt t="16479" x="3617913" y="3203575"/>
          <p14:tracePt t="16496" x="3605213" y="3228975"/>
          <p14:tracePt t="16512" x="3605213" y="3241675"/>
          <p14:tracePt t="16796" x="3617913" y="3241675"/>
          <p14:tracePt t="16804" x="3630613" y="3241675"/>
          <p14:tracePt t="16812" x="3667125" y="3254375"/>
          <p14:tracePt t="16829" x="3756025" y="3278188"/>
          <p14:tracePt t="16847" x="3892550" y="3328988"/>
          <p14:tracePt t="16862" x="4081463" y="3429000"/>
          <p14:tracePt t="16879" x="4256088" y="3567113"/>
          <p14:tracePt t="16880" x="4356100" y="3629025"/>
          <p14:tracePt t="16896" x="4556125" y="3767138"/>
          <p14:tracePt t="16912" x="4706938" y="3867150"/>
          <p14:tracePt t="16929" x="4781550" y="3905250"/>
          <p14:tracePt t="16950" x="4794250" y="3905250"/>
          <p14:tracePt t="16962" x="4806950" y="3905250"/>
          <p14:tracePt t="17241" x="4819650" y="3905250"/>
          <p14:tracePt t="17248" x="4843463" y="3905250"/>
          <p14:tracePt t="17256" x="4881563" y="3905250"/>
          <p14:tracePt t="17263" x="4919663" y="3905250"/>
          <p14:tracePt t="17279" x="5006975" y="3905250"/>
          <p14:tracePt t="17295" x="5157788" y="3905250"/>
          <p14:tracePt t="17312" x="5357813" y="3929063"/>
          <p14:tracePt t="17329" x="5532438" y="3954463"/>
          <p14:tracePt t="17345" x="5670550" y="3992563"/>
          <p14:tracePt t="17362" x="5808663" y="4054475"/>
          <p14:tracePt t="17378" x="5832475" y="4067175"/>
          <p14:tracePt t="17395" x="5845175" y="4067175"/>
          <p14:tracePt t="18014" x="5832475" y="4067175"/>
          <p14:tracePt t="18022" x="5821363" y="4054475"/>
          <p14:tracePt t="18029" x="5770563" y="4041775"/>
          <p14:tracePt t="18045" x="5619750" y="3979863"/>
          <p14:tracePt t="18062" x="5407025" y="3916363"/>
          <p14:tracePt t="18079" x="5170488" y="3854450"/>
          <p14:tracePt t="18096" x="4868863" y="3803650"/>
          <p14:tracePt t="18112" x="4543425" y="3767138"/>
          <p14:tracePt t="18113" x="4418013" y="3767138"/>
          <p14:tracePt t="18129" x="4143375" y="3729038"/>
          <p14:tracePt t="18145" x="3943350" y="3729038"/>
          <p14:tracePt t="18162" x="3743325" y="3716338"/>
          <p14:tracePt t="18179" x="3605213" y="3716338"/>
          <p14:tracePt t="18195" x="3517900" y="3716338"/>
          <p14:tracePt t="18212" x="3441700" y="3716338"/>
          <p14:tracePt t="18213" x="3405188" y="3716338"/>
          <p14:tracePt t="18229" x="3341688" y="3729038"/>
          <p14:tracePt t="18246" x="3305175" y="3741738"/>
          <p14:tracePt t="18262" x="3267075" y="3741738"/>
          <p14:tracePt t="20458" x="3292475" y="3741738"/>
          <p14:tracePt t="20465" x="3317875" y="3741738"/>
          <p14:tracePt t="20473" x="3341688" y="3741738"/>
          <p14:tracePt t="20480" x="3367088" y="3741738"/>
          <p14:tracePt t="20496" x="3405188" y="3729038"/>
          <p14:tracePt t="20496" x="3441700" y="3716338"/>
          <p14:tracePt t="20512" x="3554413" y="3679825"/>
          <p14:tracePt t="20529" x="3730625" y="3616325"/>
          <p14:tracePt t="20545" x="3892550" y="3567113"/>
          <p14:tracePt t="20562" x="4030663" y="3541713"/>
          <p14:tracePt t="20579" x="4130675" y="3529013"/>
          <p14:tracePt t="20596" x="4256088" y="3529013"/>
          <p14:tracePt t="20612" x="4294188" y="3529013"/>
          <p14:tracePt t="20629" x="4330700" y="3529013"/>
          <p14:tracePt t="20645" x="4343400" y="3529013"/>
          <p14:tracePt t="20662" x="4356100" y="3541713"/>
          <p14:tracePt t="20679" x="4368800" y="3541713"/>
          <p14:tracePt t="20680" x="4368800" y="3554413"/>
          <p14:tracePt t="21539" x="4343400" y="3554413"/>
          <p14:tracePt t="21546" x="4318000" y="3554413"/>
          <p14:tracePt t="21553" x="4281488" y="3554413"/>
          <p14:tracePt t="21562" x="4243388" y="3554413"/>
          <p14:tracePt t="21579" x="4105275" y="3516313"/>
          <p14:tracePt t="21595" x="3930650" y="3441700"/>
          <p14:tracePt t="21612" x="3717925" y="3354388"/>
          <p14:tracePt t="21629" x="3505200" y="3254375"/>
          <p14:tracePt t="21630" x="3405188" y="3203575"/>
          <p14:tracePt t="21645" x="3216275" y="3065463"/>
          <p14:tracePt t="21662" x="3028950" y="2941638"/>
          <p14:tracePt t="21679" x="2903538" y="2828925"/>
          <p14:tracePt t="21695" x="2803525" y="2690813"/>
          <p14:tracePt t="21712" x="2741613" y="2578100"/>
          <p14:tracePt t="21729" x="2667000" y="2365375"/>
          <p14:tracePt t="21745" x="2654300" y="2239963"/>
          <p14:tracePt t="21762" x="2654300" y="2139950"/>
          <p14:tracePt t="21779" x="2667000" y="2052638"/>
          <p14:tracePt t="21795" x="2703513" y="1989138"/>
          <p14:tracePt t="21812" x="2767013" y="1927225"/>
          <p14:tracePt t="21829" x="2879725" y="1827213"/>
          <p14:tracePt t="21845" x="2954338" y="1789113"/>
          <p14:tracePt t="21862" x="3003550" y="1776413"/>
          <p14:tracePt t="21879" x="3054350" y="1765300"/>
          <p14:tracePt t="21898" x="3103563" y="1752600"/>
          <p14:tracePt t="22220" x="3092450" y="1752600"/>
          <p14:tracePt t="22227" x="3054350" y="1765300"/>
          <p14:tracePt t="22235" x="3003550" y="1776413"/>
          <p14:tracePt t="22245" x="2954338" y="1801813"/>
          <p14:tracePt t="22262" x="2778125" y="1839913"/>
          <p14:tracePt t="22279" x="2554288" y="1889125"/>
          <p14:tracePt t="22296" x="2365375" y="1939925"/>
          <p14:tracePt t="22296" x="2265363" y="1965325"/>
          <p14:tracePt t="22312" x="2052638" y="2039938"/>
          <p14:tracePt t="22329" x="1827213" y="2101850"/>
          <p14:tracePt t="22345" x="1614488" y="2190750"/>
          <p14:tracePt t="22362" x="1389063" y="2265363"/>
          <p14:tracePt t="22379" x="1201738" y="2327275"/>
          <p14:tracePt t="22380" x="1127125" y="2365375"/>
          <p14:tracePt t="22396" x="963613" y="2414588"/>
          <p14:tracePt t="22412" x="850900" y="2452688"/>
          <p14:tracePt t="22429" x="801688" y="2465388"/>
          <p14:tracePt t="22445" x="750888" y="2490788"/>
          <p14:tracePt t="22710" x="750888" y="2503488"/>
          <p14:tracePt t="22717" x="763588" y="2516188"/>
          <p14:tracePt t="22729" x="788988" y="2552700"/>
          <p14:tracePt t="22746" x="825500" y="2603500"/>
          <p14:tracePt t="22762" x="901700" y="2703513"/>
          <p14:tracePt t="22780" x="1038225" y="2903538"/>
          <p14:tracePt t="22795" x="1127125" y="3028950"/>
          <p14:tracePt t="22812" x="1201738" y="3178175"/>
          <p14:tracePt t="22829" x="1263650" y="3303588"/>
          <p14:tracePt t="22846" x="1301750" y="3390900"/>
          <p14:tracePt t="22862" x="1314450" y="3416300"/>
          <p14:tracePt t="23231" x="1327150" y="3416300"/>
          <p14:tracePt t="23238" x="1339850" y="3416300"/>
          <p14:tracePt t="23246" x="1352550" y="3416300"/>
          <p14:tracePt t="23262" x="1389063" y="3403600"/>
          <p14:tracePt t="23279" x="1439863" y="3390900"/>
          <p14:tracePt t="23295" x="1476375" y="3390900"/>
          <p14:tracePt t="23312" x="1527175" y="3390900"/>
          <p14:tracePt t="23329" x="1601788" y="3390900"/>
          <p14:tracePt t="23346" x="1714500" y="3378200"/>
          <p14:tracePt t="23362" x="1778000" y="3378200"/>
          <p14:tracePt t="23379" x="1814513" y="3378200"/>
          <p14:tracePt t="23395" x="1852613" y="3378200"/>
          <p14:tracePt t="23690" x="1839913" y="3390900"/>
          <p14:tracePt t="23698" x="1801813" y="3390900"/>
          <p14:tracePt t="23706" x="1778000" y="3403600"/>
          <p14:tracePt t="23713" x="1739900" y="3416300"/>
          <p14:tracePt t="23729" x="1677988" y="3429000"/>
          <p14:tracePt t="23745" x="1577975" y="3429000"/>
          <p14:tracePt t="23762" x="1439863" y="3441700"/>
          <p14:tracePt t="23779" x="1301750" y="3454400"/>
          <p14:tracePt t="23795" x="1201738" y="3467100"/>
          <p14:tracePt t="23813" x="1076325" y="3479800"/>
          <p14:tracePt t="23829" x="1050925" y="3479800"/>
          <p14:tracePt t="23845" x="1038225" y="3479800"/>
          <p14:tracePt t="23862" x="1027113" y="3479800"/>
          <p14:tracePt t="24648" x="1038225" y="3479800"/>
          <p14:tracePt t="24656" x="1050925" y="3479800"/>
          <p14:tracePt t="24663" x="1076325" y="3479800"/>
          <p14:tracePt t="24679" x="1127125" y="3479800"/>
          <p14:tracePt t="24695" x="1214438" y="3490913"/>
          <p14:tracePt t="24712" x="1327150" y="3503613"/>
          <p14:tracePt t="24729" x="1427163" y="3541713"/>
          <p14:tracePt t="24745" x="1565275" y="3579813"/>
          <p14:tracePt t="24763" x="1727200" y="3616325"/>
          <p14:tracePt t="24779" x="1839913" y="3654425"/>
          <p14:tracePt t="24795" x="1939925" y="3703638"/>
          <p14:tracePt t="24812" x="2014538" y="3754438"/>
          <p14:tracePt t="24829" x="2078038" y="3779838"/>
          <p14:tracePt t="24846" x="2116138" y="3803650"/>
          <p14:tracePt t="24862" x="2127250" y="3816350"/>
          <p14:tracePt t="25146" x="2090738" y="3829050"/>
          <p14:tracePt t="25154" x="2065338" y="3829050"/>
          <p14:tracePt t="25162" x="2039938" y="3841750"/>
          <p14:tracePt t="25179" x="1978025" y="3867150"/>
          <p14:tracePt t="25195" x="1878013" y="3905250"/>
          <p14:tracePt t="25212" x="1790700" y="3929063"/>
          <p14:tracePt t="25229" x="1639888" y="3992563"/>
          <p14:tracePt t="25230" x="1577975" y="4029075"/>
          <p14:tracePt t="25246" x="1465263" y="4079875"/>
          <p14:tracePt t="25262" x="1376363" y="4141788"/>
          <p14:tracePt t="25279" x="1289050" y="4192588"/>
          <p14:tracePt t="25296" x="1252538" y="4241800"/>
          <p14:tracePt t="25312" x="1201738" y="4279900"/>
          <p14:tracePt t="25329" x="1189038" y="4292600"/>
          <p14:tracePt t="28218" x="1201738" y="4279900"/>
          <p14:tracePt t="28225" x="1214438" y="4254500"/>
          <p14:tracePt t="28233" x="1263650" y="4217988"/>
          <p14:tracePt t="28246" x="1314450" y="4167188"/>
          <p14:tracePt t="28262" x="1527175" y="3979863"/>
          <p14:tracePt t="28263" x="1652588" y="3879850"/>
          <p14:tracePt t="28279" x="1939925" y="3654425"/>
          <p14:tracePt t="28295" x="2216150" y="3467100"/>
          <p14:tracePt t="28312" x="2478088" y="3341688"/>
          <p14:tracePt t="28329" x="2667000" y="3254375"/>
          <p14:tracePt t="28346" x="2754313" y="3203575"/>
          <p14:tracePt t="28362" x="2828925" y="3178175"/>
          <p14:tracePt t="28379" x="2841625" y="3178175"/>
          <p14:tracePt t="28417" x="2803525" y="3178175"/>
          <p14:tracePt t="28424" x="2754313" y="3178175"/>
          <p14:tracePt t="28432" x="2678113" y="3178175"/>
          <p14:tracePt t="28445" x="2616200" y="3178175"/>
          <p14:tracePt t="28463" x="2378075" y="3178175"/>
          <p14:tracePt t="28479" x="2228850" y="3178175"/>
          <p14:tracePt t="28495" x="2065338" y="3190875"/>
          <p14:tracePt t="28512" x="1965325" y="3216275"/>
          <p14:tracePt t="28529" x="1890713" y="3216275"/>
          <p14:tracePt t="28546" x="1865313" y="3216275"/>
          <p14:tracePt t="28547" x="1852613" y="3216275"/>
          <p14:tracePt t="28563" x="1839913" y="3216275"/>
          <p14:tracePt t="28946" x="1814513" y="3228975"/>
          <p14:tracePt t="28952" x="1790700" y="3241675"/>
          <p14:tracePt t="28962" x="1752600" y="3254375"/>
          <p14:tracePt t="28979" x="1665288" y="3254375"/>
          <p14:tracePt t="28996" x="1565275" y="3290888"/>
          <p14:tracePt t="29012" x="1439863" y="3328988"/>
          <p14:tracePt t="29029" x="1276350" y="3367088"/>
          <p14:tracePt t="29045" x="1201738" y="3403600"/>
          <p14:tracePt t="29062" x="1139825" y="3416300"/>
          <p14:tracePt t="29079" x="1101725" y="3429000"/>
          <p14:tracePt t="29096" x="1089025" y="3429000"/>
          <p14:tracePt t="29112" x="1089025" y="3441700"/>
          <p14:tracePt t="29129" x="1076325" y="3441700"/>
          <p14:tracePt t="29183" x="1089025" y="3454400"/>
          <p14:tracePt t="29190" x="1114425" y="3467100"/>
          <p14:tracePt t="29198" x="1139825" y="3479800"/>
          <p14:tracePt t="29212" x="1176338" y="3479800"/>
          <p14:tracePt t="29213" x="1227138" y="3490913"/>
          <p14:tracePt t="29229" x="1376363" y="3516313"/>
          <p14:tracePt t="29246" x="1552575" y="3541713"/>
          <p14:tracePt t="29262" x="1714500" y="3554413"/>
          <p14:tracePt t="29279" x="1827213" y="3579813"/>
          <p14:tracePt t="29295" x="1927225" y="3590925"/>
          <p14:tracePt t="29313" x="2014538" y="3603625"/>
          <p14:tracePt t="30034" x="2039938" y="3603625"/>
          <p14:tracePt t="30041" x="2103438" y="3554413"/>
          <p14:tracePt t="30048" x="2178050" y="3490913"/>
          <p14:tracePt t="30062" x="2290763" y="3429000"/>
          <p14:tracePt t="30079" x="2803525" y="3116263"/>
          <p14:tracePt t="30095" x="3141663" y="2890838"/>
          <p14:tracePt t="30112" x="3517900" y="2678113"/>
          <p14:tracePt t="30129" x="3792538" y="2527300"/>
          <p14:tracePt t="30146" x="3992563" y="2414588"/>
          <p14:tracePt t="30162" x="4105275" y="2378075"/>
          <p14:tracePt t="30163" x="4117975" y="2352675"/>
          <p14:tracePt t="30179" x="4143375" y="2352675"/>
          <p14:tracePt t="30196" x="4156075" y="2352675"/>
          <p14:tracePt t="30212" x="4156075" y="2339975"/>
          <p14:tracePt t="30230" x="4130675" y="2339975"/>
          <p14:tracePt t="30245" x="4017963" y="2339975"/>
          <p14:tracePt t="30262" x="3843338" y="2339975"/>
          <p14:tracePt t="30279" x="3517900" y="2352675"/>
          <p14:tracePt t="30295" x="3292475" y="2390775"/>
          <p14:tracePt t="30312" x="3103563" y="2439988"/>
          <p14:tracePt t="30329" x="2916238" y="2478088"/>
          <p14:tracePt t="30346" x="2778125" y="2490788"/>
          <p14:tracePt t="30363" x="2616200" y="2527300"/>
          <p14:tracePt t="30379" x="2554288" y="2540000"/>
          <p14:tracePt t="30396" x="2516188" y="2540000"/>
          <p14:tracePt t="30415" x="2503488" y="2540000"/>
          <p14:tracePt t="30723" x="2478088" y="2540000"/>
          <p14:tracePt t="30730" x="2441575" y="2540000"/>
          <p14:tracePt t="30738" x="2403475" y="2552700"/>
          <p14:tracePt t="30746" x="2365375" y="2552700"/>
          <p14:tracePt t="30762" x="2278063" y="2578100"/>
          <p14:tracePt t="30779" x="2152650" y="2590800"/>
          <p14:tracePt t="30796" x="2039938" y="2603500"/>
          <p14:tracePt t="30812" x="1927225" y="2603500"/>
          <p14:tracePt t="30829" x="1827213" y="2616200"/>
          <p14:tracePt t="30830" x="1765300" y="2627313"/>
          <p14:tracePt t="30846" x="1677988" y="2640013"/>
          <p14:tracePt t="30862" x="1589088" y="2665413"/>
          <p14:tracePt t="30879" x="1527175" y="2665413"/>
          <p14:tracePt t="30896" x="1452563" y="2690813"/>
          <p14:tracePt t="30914" x="1414463" y="2703513"/>
          <p14:tracePt t="30914" x="1389063" y="2703513"/>
          <p14:tracePt t="30929" x="1376363" y="2716213"/>
          <p14:tracePt t="30945" x="1339850" y="2728913"/>
          <p14:tracePt t="30962" x="1327150" y="2728913"/>
          <p14:tracePt t="30979" x="1314450" y="2728913"/>
          <p14:tracePt t="31282" x="1327150" y="2728913"/>
          <p14:tracePt t="31297" x="1339850" y="2728913"/>
          <p14:tracePt t="31305" x="1376363" y="2728913"/>
          <p14:tracePt t="31313" x="1389063" y="2740025"/>
          <p14:tracePt t="31329" x="1452563" y="2765425"/>
          <p14:tracePt t="31346" x="1565275" y="2803525"/>
          <p14:tracePt t="31362" x="1665288" y="2840038"/>
          <p14:tracePt t="31379" x="1801813" y="2903538"/>
          <p14:tracePt t="31395" x="1939925" y="2952750"/>
          <p14:tracePt t="31413" x="2103438" y="3041650"/>
          <p14:tracePt t="31429" x="2190750" y="3090863"/>
          <p14:tracePt t="31445" x="2265363" y="3116263"/>
          <p14:tracePt t="31462" x="2303463" y="3128963"/>
          <p14:tracePt t="31479" x="2339975" y="3154363"/>
          <p14:tracePt t="31834" x="2316163" y="3154363"/>
          <p14:tracePt t="31841" x="2278063" y="3154363"/>
          <p14:tracePt t="31849" x="2252663" y="3165475"/>
          <p14:tracePt t="31862" x="2228850" y="3165475"/>
          <p14:tracePt t="31879" x="2090738" y="3203575"/>
          <p14:tracePt t="31896" x="1939925" y="3228975"/>
          <p14:tracePt t="31913" x="1801813" y="3278188"/>
          <p14:tracePt t="31930" x="1689100" y="3328988"/>
          <p14:tracePt t="31945" x="1601788" y="3378200"/>
          <p14:tracePt t="31962" x="1514475" y="3441700"/>
          <p14:tracePt t="31979" x="1389063" y="3529013"/>
          <p14:tracePt t="31995" x="1314450" y="3603625"/>
          <p14:tracePt t="32012" x="1227138" y="3667125"/>
          <p14:tracePt t="32029" x="1163638" y="3741738"/>
          <p14:tracePt t="32045" x="1114425" y="3792538"/>
          <p14:tracePt t="32063" x="1038225" y="3892550"/>
          <p14:tracePt t="32080" x="1001713" y="3929063"/>
          <p14:tracePt t="32095" x="963613" y="3979863"/>
          <p14:tracePt t="32112" x="925513" y="4029075"/>
          <p14:tracePt t="32129" x="901700" y="4067175"/>
          <p14:tracePt t="32447" x="901700" y="4079875"/>
          <p14:tracePt t="32454" x="889000" y="4079875"/>
          <p14:tracePt t="32462" x="876300" y="4092575"/>
          <p14:tracePt t="32479" x="850900" y="4117975"/>
          <p14:tracePt t="32495" x="838200" y="4129088"/>
          <p14:tracePt t="32512" x="825500" y="4141788"/>
          <p14:tracePt t="32529" x="814388" y="4154488"/>
          <p14:tracePt t="32607" x="825500" y="4167188"/>
          <p14:tracePt t="32615" x="838200" y="4167188"/>
          <p14:tracePt t="32623" x="863600" y="4167188"/>
          <p14:tracePt t="32629" x="901700" y="4167188"/>
          <p14:tracePt t="32646" x="1038225" y="4167188"/>
          <p14:tracePt t="32662" x="1150938" y="4167188"/>
          <p14:tracePt t="32679" x="1289050" y="4167188"/>
          <p14:tracePt t="32696" x="1389063" y="4167188"/>
          <p14:tracePt t="32712" x="1501775" y="4167188"/>
          <p14:tracePt t="32729" x="1552575" y="4167188"/>
          <p14:tracePt t="32745" x="1577975" y="4167188"/>
          <p14:tracePt t="33006" x="1601788" y="4167188"/>
          <p14:tracePt t="33013" x="1614488" y="4154488"/>
          <p14:tracePt t="33021" x="1639888" y="4141788"/>
          <p14:tracePt t="33029" x="1677988" y="4117975"/>
          <p14:tracePt t="33045" x="1801813" y="4054475"/>
          <p14:tracePt t="33062" x="2003425" y="4005263"/>
          <p14:tracePt t="33079" x="2265363" y="3954463"/>
          <p14:tracePt t="33096" x="2528888" y="3905250"/>
          <p14:tracePt t="33113" x="2941638" y="3854450"/>
          <p14:tracePt t="33129" x="3192463" y="3829050"/>
          <p14:tracePt t="33146" x="3379788" y="3803650"/>
          <p14:tracePt t="33162" x="3530600" y="3779838"/>
          <p14:tracePt t="33179" x="3679825" y="3741738"/>
          <p14:tracePt t="33197" x="3705225" y="3741738"/>
          <p14:tracePt t="33466" x="3692525" y="3741738"/>
          <p14:tracePt t="33472" x="3667125" y="3741738"/>
          <p14:tracePt t="33480" x="3630613" y="3741738"/>
          <p14:tracePt t="33496" x="3505200" y="3767138"/>
          <p14:tracePt t="33512" x="3305175" y="3767138"/>
          <p14:tracePt t="33529" x="3079750" y="3767138"/>
          <p14:tracePt t="33546" x="2828925" y="3767138"/>
          <p14:tracePt t="33562" x="2578100" y="3754438"/>
          <p14:tracePt t="33579" x="2378075" y="3741738"/>
          <p14:tracePt t="33580" x="2290763" y="3741738"/>
          <p14:tracePt t="33596" x="2139950" y="3741738"/>
          <p14:tracePt t="33612" x="1978025" y="3741738"/>
          <p14:tracePt t="33629" x="1814513" y="3754438"/>
          <p14:tracePt t="33646" x="1727200" y="3779838"/>
          <p14:tracePt t="33662" x="1639888" y="3792538"/>
          <p14:tracePt t="33679" x="1552575" y="3829050"/>
          <p14:tracePt t="33695" x="1514475" y="3854450"/>
          <p14:tracePt t="33696" x="1501775" y="3854450"/>
          <p14:tracePt t="33718" x="1489075" y="3854450"/>
          <p14:tracePt t="34017" x="1501775" y="3854450"/>
          <p14:tracePt t="34025" x="1514475" y="3854450"/>
          <p14:tracePt t="34032" x="1539875" y="3854450"/>
          <p14:tracePt t="34046" x="1565275" y="3854450"/>
          <p14:tracePt t="34063" x="1652588" y="3854450"/>
          <p14:tracePt t="34079" x="1765300" y="3867150"/>
          <p14:tracePt t="34096" x="1890713" y="3892550"/>
          <p14:tracePt t="34112" x="1990725" y="3916363"/>
          <p14:tracePt t="34130" x="2039938" y="3941763"/>
          <p14:tracePt t="34145" x="2078038" y="3967163"/>
          <p14:tracePt t="34146" x="2103438" y="3967163"/>
          <p14:tracePt t="34178" x="2116138" y="3967163"/>
          <p14:tracePt t="36131" x="2127250" y="3967163"/>
          <p14:tracePt t="36146" x="2152650" y="3954463"/>
          <p14:tracePt t="36154" x="2178050" y="3941763"/>
          <p14:tracePt t="36162" x="2216150" y="3916363"/>
          <p14:tracePt t="36179" x="2378075" y="3829050"/>
          <p14:tracePt t="36195" x="2590800" y="3716338"/>
          <p14:tracePt t="36213" x="2890838" y="3554413"/>
          <p14:tracePt t="36229" x="3167063" y="3416300"/>
          <p14:tracePt t="36230" x="3305175" y="3367088"/>
          <p14:tracePt t="36246" x="3517900" y="3278188"/>
          <p14:tracePt t="36262" x="3679825" y="3228975"/>
          <p14:tracePt t="36279" x="3805238" y="3190875"/>
          <p14:tracePt t="36296" x="3879850" y="3178175"/>
          <p14:tracePt t="36312" x="3917950" y="3165475"/>
          <p14:tracePt t="36329" x="3930650" y="3165475"/>
          <p14:tracePt t="36369" x="3892550" y="3165475"/>
          <p14:tracePt t="36376" x="3843338" y="3165475"/>
          <p14:tracePt t="36383" x="3779838" y="3165475"/>
          <p14:tracePt t="36396" x="3717925" y="3178175"/>
          <p14:tracePt t="36412" x="3505200" y="3228975"/>
          <p14:tracePt t="36429" x="3279775" y="3290888"/>
          <p14:tracePt t="36430" x="3179763" y="3316288"/>
          <p14:tracePt t="36445" x="3003550" y="3390900"/>
          <p14:tracePt t="36462" x="2816225" y="3441700"/>
          <p14:tracePt t="36479" x="2678113" y="3490913"/>
          <p14:tracePt t="36495" x="2578100" y="3554413"/>
          <p14:tracePt t="36513" x="2516188" y="3579813"/>
          <p14:tracePt t="36514" x="2478088" y="3603625"/>
          <p14:tracePt t="36529" x="2452688" y="3629025"/>
          <p14:tracePt t="36546" x="2428875" y="3629025"/>
          <p14:tracePt t="36920" x="2441575" y="3629025"/>
          <p14:tracePt t="36935" x="2465388" y="3629025"/>
          <p14:tracePt t="36943" x="2478088" y="3629025"/>
          <p14:tracePt t="36950" x="2516188" y="3641725"/>
          <p14:tracePt t="36962" x="2554288" y="3654425"/>
          <p14:tracePt t="36979" x="2628900" y="3667125"/>
          <p14:tracePt t="36996" x="2716213" y="3692525"/>
          <p14:tracePt t="36996" x="2754313" y="3703638"/>
          <p14:tracePt t="37013" x="2841625" y="3729038"/>
          <p14:tracePt t="37029" x="2928938" y="3767138"/>
          <p14:tracePt t="37045" x="3028950" y="3792538"/>
          <p14:tracePt t="37063" x="3103563" y="3829050"/>
          <p14:tracePt t="37079" x="3167063" y="3854450"/>
          <p14:tracePt t="37433" x="3167063" y="3867150"/>
          <p14:tracePt t="37441" x="3154363" y="3867150"/>
          <p14:tracePt t="37448" x="3128963" y="3867150"/>
          <p14:tracePt t="37462" x="3092450" y="3867150"/>
          <p14:tracePt t="37463" x="3054350" y="3867150"/>
          <p14:tracePt t="37479" x="2928938" y="3892550"/>
          <p14:tracePt t="37495" x="2790825" y="3916363"/>
          <p14:tracePt t="37512" x="2628900" y="3929063"/>
          <p14:tracePt t="37529" x="2465388" y="3954463"/>
          <p14:tracePt t="37545" x="2303463" y="3992563"/>
          <p14:tracePt t="37562" x="2139950" y="4054475"/>
          <p14:tracePt t="37563" x="2090738" y="4079875"/>
          <p14:tracePt t="37580" x="1965325" y="4141788"/>
          <p14:tracePt t="37595" x="1865313" y="4205288"/>
          <p14:tracePt t="37612" x="1778000" y="4279900"/>
          <p14:tracePt t="37629" x="1689100" y="4341813"/>
          <p14:tracePt t="37646" x="1639888" y="4392613"/>
          <p14:tracePt t="37662" x="1601788" y="4430713"/>
          <p14:tracePt t="37916" x="1577975" y="4430713"/>
          <p14:tracePt t="37923" x="1565275" y="4454525"/>
          <p14:tracePt t="37931" x="1539875" y="4467225"/>
          <p14:tracePt t="37946" x="1476375" y="4518025"/>
          <p14:tracePt t="37962" x="1414463" y="4567238"/>
          <p14:tracePt t="37979" x="1289050" y="4643438"/>
          <p14:tracePt t="37995" x="1163638" y="4705350"/>
          <p14:tracePt t="38013" x="1038225" y="4743450"/>
          <p14:tracePt t="38029" x="950913" y="4779963"/>
          <p14:tracePt t="38030" x="925513" y="4792663"/>
          <p14:tracePt t="38046" x="863600" y="4805363"/>
          <p14:tracePt t="38062" x="838200" y="4818063"/>
          <p14:tracePt t="38079" x="825500" y="4818063"/>
          <p14:tracePt t="38169" x="838200" y="4818063"/>
          <p14:tracePt t="38176" x="863600" y="4818063"/>
          <p14:tracePt t="38184" x="901700" y="4805363"/>
          <p14:tracePt t="38196" x="938213" y="4792663"/>
          <p14:tracePt t="38212" x="1089025" y="4768850"/>
          <p14:tracePt t="38229" x="1363663" y="4743450"/>
          <p14:tracePt t="38246" x="1514475" y="4730750"/>
          <p14:tracePt t="38262" x="1627188" y="4730750"/>
          <p14:tracePt t="38279" x="1714500" y="4730750"/>
          <p14:tracePt t="38296" x="1739900" y="4730750"/>
          <p14:tracePt t="38321" x="1752600" y="4730750"/>
          <p14:tracePt t="38613" x="1739900" y="4730750"/>
          <p14:tracePt t="38621" x="1727200" y="4730750"/>
          <p14:tracePt t="38629" x="1701800" y="4730750"/>
          <p14:tracePt t="38645" x="1652588" y="4718050"/>
          <p14:tracePt t="38662" x="1577975" y="4705350"/>
          <p14:tracePt t="38679" x="1489075" y="4692650"/>
          <p14:tracePt t="38696" x="1401763" y="4656138"/>
          <p14:tracePt t="38713" x="1227138" y="4579938"/>
          <p14:tracePt t="38729" x="1114425" y="4530725"/>
          <p14:tracePt t="38746" x="1014413" y="4492625"/>
          <p14:tracePt t="38762" x="963613" y="4454525"/>
          <p14:tracePt t="38779" x="925513" y="4430713"/>
          <p14:tracePt t="38795" x="901700" y="4405313"/>
          <p14:tracePt t="38813" x="889000" y="4405313"/>
          <p14:tracePt t="38829" x="889000" y="4392613"/>
          <p14:tracePt t="38850" x="889000" y="4379913"/>
          <p14:tracePt t="38865" x="889000" y="4367213"/>
          <p14:tracePt t="38896" x="889000" y="4354513"/>
          <p14:tracePt t="38911" x="889000" y="4341813"/>
          <p14:tracePt t="38919" x="889000" y="4330700"/>
          <p14:tracePt t="38930" x="914400" y="4305300"/>
          <p14:tracePt t="38945" x="950913" y="4279900"/>
          <p14:tracePt t="38962" x="1001713" y="4241800"/>
          <p14:tracePt t="38979" x="1076325" y="4217988"/>
          <p14:tracePt t="38980" x="1139825" y="4192588"/>
          <p14:tracePt t="38996" x="1227138" y="4179888"/>
          <p14:tracePt t="39012" x="1339850" y="4154488"/>
          <p14:tracePt t="39029" x="1427163" y="4141788"/>
          <p14:tracePt t="39045" x="1476375" y="4141788"/>
          <p14:tracePt t="39072" x="1489075" y="4141788"/>
          <p14:tracePt t="39387" x="1501775" y="4141788"/>
          <p14:tracePt t="39402" x="1514475" y="4141788"/>
          <p14:tracePt t="39410" x="1539875" y="4141788"/>
          <p14:tracePt t="39417" x="1565275" y="4141788"/>
          <p14:tracePt t="39429" x="1589088" y="4141788"/>
          <p14:tracePt t="39445" x="1689100" y="4141788"/>
          <p14:tracePt t="39463" x="1801813" y="4141788"/>
          <p14:tracePt t="39463" x="1890713" y="4141788"/>
          <p14:tracePt t="39479" x="2039938" y="4141788"/>
          <p14:tracePt t="39495" x="2216150" y="4167188"/>
          <p14:tracePt t="39512" x="2390775" y="4179888"/>
          <p14:tracePt t="39529" x="2503488" y="4205288"/>
          <p14:tracePt t="39545" x="2590800" y="4217988"/>
          <p14:tracePt t="39563" x="2667000" y="4230688"/>
          <p14:tracePt t="39579" x="2690813" y="4230688"/>
          <p14:tracePt t="39914" x="2703513" y="4230688"/>
          <p14:tracePt t="39922" x="2716213" y="4230688"/>
          <p14:tracePt t="39931" x="2728913" y="4230688"/>
          <p14:tracePt t="39945" x="2778125" y="4230688"/>
          <p14:tracePt t="39962" x="2841625" y="4217988"/>
          <p14:tracePt t="39979" x="2928938" y="4205288"/>
          <p14:tracePt t="39995" x="3054350" y="4205288"/>
          <p14:tracePt t="40012" x="3205163" y="4205288"/>
          <p14:tracePt t="40028" x="3317875" y="4205288"/>
          <p14:tracePt t="40045" x="3479800" y="4205288"/>
          <p14:tracePt t="40062" x="3554413" y="4205288"/>
          <p14:tracePt t="40079" x="3617913" y="4205288"/>
          <p14:tracePt t="40096" x="3667125" y="4205288"/>
          <p14:tracePt t="40352" x="3654425" y="4205288"/>
          <p14:tracePt t="40359" x="3630613" y="4205288"/>
          <p14:tracePt t="40367" x="3605213" y="4217988"/>
          <p14:tracePt t="40379" x="3579813" y="4217988"/>
          <p14:tracePt t="40396" x="3492500" y="4230688"/>
          <p14:tracePt t="40413" x="3305175" y="4230688"/>
          <p14:tracePt t="40429" x="3154363" y="4230688"/>
          <p14:tracePt t="40445" x="2928938" y="4254500"/>
          <p14:tracePt t="40462" x="2741613" y="4254500"/>
          <p14:tracePt t="40479" x="2578100" y="4267200"/>
          <p14:tracePt t="40496" x="2403475" y="4279900"/>
          <p14:tracePt t="40497" x="2316163" y="4292600"/>
          <p14:tracePt t="40512" x="2216150" y="4305300"/>
          <p14:tracePt t="40529" x="2127250" y="4318000"/>
          <p14:tracePt t="40546" x="2078038" y="4341813"/>
          <p14:tracePt t="40562" x="2052638" y="4341813"/>
          <p14:tracePt t="40579" x="2039938" y="4341813"/>
          <p14:tracePt t="42658" x="2090738" y="4341813"/>
          <p14:tracePt t="42665" x="2127250" y="4341813"/>
          <p14:tracePt t="42673" x="2152650" y="4330700"/>
          <p14:tracePt t="42680" x="2216150" y="4318000"/>
          <p14:tracePt t="42696" x="2339975" y="4305300"/>
          <p14:tracePt t="42712" x="2503488" y="4305300"/>
          <p14:tracePt t="42729" x="2678113" y="4305300"/>
          <p14:tracePt t="42746" x="2816225" y="4305300"/>
          <p14:tracePt t="42762" x="2954338" y="4341813"/>
          <p14:tracePt t="42779" x="3092450" y="4379913"/>
          <p14:tracePt t="42780" x="3141663" y="4392613"/>
          <p14:tracePt t="42796" x="3205163" y="4418013"/>
          <p14:tracePt t="42812" x="3241675" y="4430713"/>
          <p14:tracePt t="42829" x="3254375" y="4454525"/>
          <p14:tracePt t="42846" x="3267075" y="4479925"/>
          <p14:tracePt t="42863" x="3254375" y="4530725"/>
          <p14:tracePt t="42880" x="3179763" y="4630738"/>
          <p14:tracePt t="42896" x="3103563" y="4679950"/>
          <p14:tracePt t="42913" x="3003550" y="4768850"/>
          <p14:tracePt t="42929" x="2867025" y="4843463"/>
          <p14:tracePt t="42946" x="2716213" y="4930775"/>
          <p14:tracePt t="42962" x="2590800" y="4992688"/>
          <p14:tracePt t="42980" x="2416175" y="5105400"/>
          <p14:tracePt t="42996" x="2352675" y="5130800"/>
          <p14:tracePt t="43012" x="2316163" y="5168900"/>
          <p14:tracePt t="43029" x="2290763" y="5181600"/>
          <p14:tracePt t="43045" x="2278063" y="5194300"/>
          <p14:tracePt t="43062" x="2265363" y="5194300"/>
          <p14:tracePt t="43385" x="2278063" y="5168900"/>
          <p14:tracePt t="43392" x="2316163" y="5143500"/>
          <p14:tracePt t="43400" x="2339975" y="5118100"/>
          <p14:tracePt t="43412" x="2378075" y="5081588"/>
          <p14:tracePt t="43429" x="2503488" y="4968875"/>
          <p14:tracePt t="43446" x="2716213" y="4818063"/>
          <p14:tracePt t="43462" x="2903538" y="4730750"/>
          <p14:tracePt t="43479" x="3054350" y="4643438"/>
          <p14:tracePt t="43495" x="3192463" y="4579938"/>
          <p14:tracePt t="43513" x="3279775" y="4554538"/>
          <p14:tracePt t="43529" x="3341688" y="4530725"/>
          <p14:tracePt t="43546" x="3354388" y="4518025"/>
          <p14:tracePt t="43562" x="3367088" y="4518025"/>
          <p14:tracePt t="43913" x="3354388" y="4518025"/>
          <p14:tracePt t="43921" x="3317875" y="4518025"/>
          <p14:tracePt t="43929" x="3279775" y="4518025"/>
          <p14:tracePt t="43945" x="3192463" y="4518025"/>
          <p14:tracePt t="43962" x="3092450" y="4518025"/>
          <p14:tracePt t="43979" x="2967038" y="4505325"/>
          <p14:tracePt t="43995" x="2841625" y="4467225"/>
          <p14:tracePt t="44012" x="2678113" y="4418013"/>
          <p14:tracePt t="44029" x="2590800" y="4379913"/>
          <p14:tracePt t="44046" x="2541588" y="4341813"/>
          <p14:tracePt t="44062" x="2503488" y="4330700"/>
          <p14:tracePt t="44079" x="2490788" y="4318000"/>
          <p14:tracePt t="44096" x="2478088" y="4305300"/>
          <p14:tracePt t="44113" x="2478088" y="4292600"/>
          <p14:tracePt t="44129" x="2478088" y="4267200"/>
          <p14:tracePt t="44146" x="2490788" y="4230688"/>
          <p14:tracePt t="44162" x="2541588" y="4179888"/>
          <p14:tracePt t="44179" x="2628900" y="4129088"/>
          <p14:tracePt t="44196" x="2716213" y="4067175"/>
          <p14:tracePt t="44213" x="2954338" y="3992563"/>
          <p14:tracePt t="44229" x="3103563" y="3941763"/>
          <p14:tracePt t="44245" x="3205163" y="3929063"/>
          <p14:tracePt t="44262" x="3267075" y="3905250"/>
          <p14:tracePt t="44280" x="3341688" y="3905250"/>
          <p14:tracePt t="44281" x="3354388" y="3905250"/>
          <p14:tracePt t="44296" x="3367088" y="3905250"/>
          <p14:tracePt t="44618" x="3341688" y="3905250"/>
          <p14:tracePt t="44626" x="3305175" y="3905250"/>
          <p14:tracePt t="44634" x="3279775" y="3905250"/>
          <p14:tracePt t="44645" x="3241675" y="3905250"/>
          <p14:tracePt t="44663" x="3141663" y="3905250"/>
          <p14:tracePt t="44664" x="3079750" y="3916363"/>
          <p14:tracePt t="44679" x="2992438" y="3929063"/>
          <p14:tracePt t="44680" x="2903538" y="3941763"/>
          <p14:tracePt t="44696" x="2716213" y="3979863"/>
          <p14:tracePt t="44712" x="2528888" y="4005263"/>
          <p14:tracePt t="44729" x="2303463" y="4054475"/>
          <p14:tracePt t="44746" x="2065338" y="4117975"/>
          <p14:tracePt t="44763" x="1878013" y="4167188"/>
          <p14:tracePt t="44764" x="1778000" y="4205288"/>
          <p14:tracePt t="44780" x="1601788" y="4267200"/>
          <p14:tracePt t="44795" x="1476375" y="4330700"/>
          <p14:tracePt t="44812" x="1314450" y="4392613"/>
          <p14:tracePt t="44829" x="1201738" y="4443413"/>
          <p14:tracePt t="44846" x="1101725" y="4492625"/>
          <p14:tracePt t="44862" x="1027113" y="4518025"/>
          <p14:tracePt t="45102" x="1001713" y="4543425"/>
          <p14:tracePt t="45109" x="1001713" y="4554538"/>
          <p14:tracePt t="45116" x="963613" y="4592638"/>
          <p14:tracePt t="45129" x="950913" y="4618038"/>
          <p14:tracePt t="45146" x="901700" y="4692650"/>
          <p14:tracePt t="45147" x="876300" y="4743450"/>
          <p14:tracePt t="45163" x="850900" y="4805363"/>
          <p14:tracePt t="45179" x="825500" y="4879975"/>
          <p14:tracePt t="45196" x="801688" y="4943475"/>
          <p14:tracePt t="45213" x="788988" y="5018088"/>
          <p14:tracePt t="45229" x="788988" y="5081588"/>
          <p14:tracePt t="45246" x="801688" y="5168900"/>
          <p14:tracePt t="45262" x="838200" y="5205413"/>
          <p14:tracePt t="45279" x="889000" y="5243513"/>
          <p14:tracePt t="45296" x="950913" y="5294313"/>
          <p14:tracePt t="45312" x="1038225" y="5343525"/>
          <p14:tracePt t="45329" x="1163638" y="5407025"/>
          <p14:tracePt t="45330" x="1214438" y="5430838"/>
          <p14:tracePt t="45346" x="1327150" y="5481638"/>
          <p14:tracePt t="45362" x="1352550" y="5481638"/>
          <p14:tracePt t="45379" x="1376363" y="5494338"/>
          <p14:tracePt t="45568" x="1363663" y="5494338"/>
          <p14:tracePt t="45583" x="1352550" y="5494338"/>
          <p14:tracePt t="45599" x="1339850" y="5494338"/>
          <p14:tracePt t="45614" x="1339850" y="5481638"/>
          <p14:tracePt t="45622" x="1339850" y="5456238"/>
          <p14:tracePt t="45630" x="1327150" y="5418138"/>
          <p14:tracePt t="45646" x="1327150" y="5318125"/>
          <p14:tracePt t="45663" x="1327150" y="5143500"/>
          <p14:tracePt t="45679" x="1376363" y="4968875"/>
          <p14:tracePt t="45696" x="1439863" y="4792663"/>
          <p14:tracePt t="45713" x="1501775" y="4656138"/>
          <p14:tracePt t="45713" x="1539875" y="4605338"/>
          <p14:tracePt t="45730" x="1601788" y="4518025"/>
          <p14:tracePt t="45746" x="1677988" y="4443413"/>
          <p14:tracePt t="45762" x="1765300" y="4379913"/>
          <p14:tracePt t="45779" x="1827213" y="4341813"/>
          <p14:tracePt t="45796" x="1839913" y="4318000"/>
          <p14:tracePt t="45813" x="1865313" y="4318000"/>
          <p14:tracePt t="46097" x="1865313" y="4305300"/>
          <p14:tracePt t="46119" x="1878013" y="4305300"/>
          <p14:tracePt t="46127" x="1890713" y="4305300"/>
          <p14:tracePt t="46135" x="1903413" y="4305300"/>
          <p14:tracePt t="46146" x="1927225" y="4305300"/>
          <p14:tracePt t="46163" x="2003425" y="4318000"/>
          <p14:tracePt t="46179" x="2152650" y="4392613"/>
          <p14:tracePt t="46196" x="2390775" y="4518025"/>
          <p14:tracePt t="46212" x="2528888" y="4579938"/>
          <p14:tracePt t="46230" x="2667000" y="4667250"/>
          <p14:tracePt t="46245" x="2778125" y="4743450"/>
          <p14:tracePt t="46262" x="2879725" y="4818063"/>
          <p14:tracePt t="46279" x="2916238" y="4830763"/>
          <p14:tracePt t="46610" x="2928938" y="4830763"/>
          <p14:tracePt t="46617" x="2941638" y="4830763"/>
          <p14:tracePt t="46629" x="2954338" y="4830763"/>
          <p14:tracePt t="46646" x="3003550" y="4830763"/>
          <p14:tracePt t="46663" x="3116263" y="4868863"/>
          <p14:tracePt t="46679" x="3241675" y="4892675"/>
          <p14:tracePt t="46696" x="3392488" y="4905375"/>
          <p14:tracePt t="46712" x="3554413" y="4943475"/>
          <p14:tracePt t="46729" x="3692525" y="4956175"/>
          <p14:tracePt t="46746" x="3817938" y="4981575"/>
          <p14:tracePt t="46763" x="3968750" y="5018088"/>
          <p14:tracePt t="47031" x="3979863" y="5018088"/>
          <p14:tracePt t="47039" x="3979863" y="5005388"/>
          <p14:tracePt t="47046" x="4005263" y="5005388"/>
          <p14:tracePt t="47062" x="4043363" y="4981575"/>
          <p14:tracePt t="47080" x="4117975" y="4981575"/>
          <p14:tracePt t="47096" x="4256088" y="4956175"/>
          <p14:tracePt t="47113" x="4481513" y="4956175"/>
          <p14:tracePt t="47129" x="4656138" y="4956175"/>
          <p14:tracePt t="47130" x="4768850" y="4968875"/>
          <p14:tracePt t="47146" x="4945063" y="4992688"/>
          <p14:tracePt t="47162" x="5081588" y="5005388"/>
          <p14:tracePt t="47179" x="5157788" y="5018088"/>
          <p14:tracePt t="47468" x="5170488" y="5018088"/>
          <p14:tracePt t="47483" x="5181600" y="5018088"/>
          <p14:tracePt t="47491" x="5194300" y="5018088"/>
          <p14:tracePt t="47498" x="5219700" y="5018088"/>
          <p14:tracePt t="47513" x="5245100" y="5018088"/>
          <p14:tracePt t="47514" x="5281613" y="5018088"/>
          <p14:tracePt t="47529" x="5370513" y="5018088"/>
          <p14:tracePt t="47546" x="5519738" y="5018088"/>
          <p14:tracePt t="47562" x="5683250" y="5056188"/>
          <p14:tracePt t="47579" x="5821363" y="5092700"/>
          <p14:tracePt t="47596" x="5908675" y="5118100"/>
          <p14:tracePt t="47613" x="6021388" y="5143500"/>
          <p14:tracePt t="47629" x="6034088" y="5156200"/>
          <p14:tracePt t="47996" x="6021388" y="5156200"/>
          <p14:tracePt t="48004" x="5995988" y="5156200"/>
          <p14:tracePt t="48012" x="5957888" y="5156200"/>
          <p14:tracePt t="48029" x="5832475" y="5156200"/>
          <p14:tracePt t="48046" x="5683250" y="5156200"/>
          <p14:tracePt t="48062" x="5483225" y="5143500"/>
          <p14:tracePt t="48079" x="5245100" y="5105400"/>
          <p14:tracePt t="48096" x="4919663" y="5043488"/>
          <p14:tracePt t="48112" x="4706938" y="5005388"/>
          <p14:tracePt t="48129" x="4518025" y="4981575"/>
          <p14:tracePt t="48146" x="4368800" y="4981575"/>
          <p14:tracePt t="48162" x="4268788" y="4981575"/>
          <p14:tracePt t="48180" x="4181475" y="4981575"/>
          <p14:tracePt t="48196" x="4130675" y="4981575"/>
          <p14:tracePt t="48226" x="4117975" y="4981575"/>
          <p14:tracePt t="48671" x="4105275" y="4981575"/>
          <p14:tracePt t="48679" x="4068763" y="4981575"/>
          <p14:tracePt t="48685" x="4043363" y="4981575"/>
          <p14:tracePt t="48696" x="4017963" y="4981575"/>
          <p14:tracePt t="48713" x="3956050" y="4981575"/>
          <p14:tracePt t="48729" x="3856038" y="4968875"/>
          <p14:tracePt t="48746" x="3717925" y="4968875"/>
          <p14:tracePt t="48747" x="3630613" y="4956175"/>
          <p14:tracePt t="48763" x="3505200" y="4943475"/>
          <p14:tracePt t="48779" x="3405188" y="4943475"/>
          <p14:tracePt t="48796" x="3328988" y="4943475"/>
          <p14:tracePt t="48812" x="3267075" y="4943475"/>
          <p14:tracePt t="48830" x="3228975" y="4943475"/>
          <p14:tracePt t="48846" x="3179763" y="4943475"/>
          <p14:tracePt t="48863" x="3167063" y="4943475"/>
          <p14:tracePt t="52240" x="3067050" y="4943475"/>
          <p14:tracePt t="52247" x="2967038" y="4943475"/>
          <p14:tracePt t="52255" x="2867025" y="4943475"/>
          <p14:tracePt t="52263" x="2741613" y="4956175"/>
          <p14:tracePt t="52279" x="2528888" y="4968875"/>
          <p14:tracePt t="52296" x="2328863" y="4981575"/>
          <p14:tracePt t="52313" x="2165350" y="4992688"/>
          <p14:tracePt t="52329" x="2065338" y="5005388"/>
          <p14:tracePt t="52346" x="1965325" y="5018088"/>
          <p14:tracePt t="52347" x="1927225" y="5030788"/>
          <p14:tracePt t="52363" x="1852613" y="5043488"/>
          <p14:tracePt t="52379" x="1765300" y="5043488"/>
          <p14:tracePt t="52396" x="1677988" y="5056188"/>
          <p14:tracePt t="52412" x="1614488" y="5056188"/>
          <p14:tracePt t="52429" x="1565275" y="5081588"/>
          <p14:tracePt t="52446" x="1514475" y="5081588"/>
          <p14:tracePt t="52446" x="1476375" y="5081588"/>
          <p14:tracePt t="52463" x="1427163" y="5092700"/>
          <p14:tracePt t="52479" x="1389063" y="5105400"/>
          <p14:tracePt t="52496" x="1327150" y="5118100"/>
          <p14:tracePt t="52513" x="1301750" y="5118100"/>
          <p14:tracePt t="52530" x="1289050" y="5118100"/>
          <p14:tracePt t="52846" x="1314450" y="5118100"/>
          <p14:tracePt t="52853" x="1352550" y="5118100"/>
          <p14:tracePt t="52863" x="1389063" y="5118100"/>
          <p14:tracePt t="52879" x="1476375" y="5118100"/>
          <p14:tracePt t="52896" x="1639888" y="5118100"/>
          <p14:tracePt t="52913" x="1839913" y="5118100"/>
          <p14:tracePt t="52914" x="1939925" y="5118100"/>
          <p14:tracePt t="52931" x="2139950" y="5130800"/>
          <p14:tracePt t="52945" x="2328863" y="5130800"/>
          <p14:tracePt t="52963" x="2516188" y="5156200"/>
          <p14:tracePt t="52979" x="2703513" y="5156200"/>
          <p14:tracePt t="52996" x="2803525" y="5156200"/>
          <p14:tracePt t="53013" x="2841625" y="5156200"/>
          <p14:tracePt t="53282" x="2854325" y="5156200"/>
          <p14:tracePt t="53290" x="2867025" y="5156200"/>
          <p14:tracePt t="53297" x="2879725" y="5156200"/>
          <p14:tracePt t="53313" x="2916238" y="5156200"/>
          <p14:tracePt t="53313" x="2941638" y="5156200"/>
          <p14:tracePt t="53329" x="3028950" y="5156200"/>
          <p14:tracePt t="53346" x="3141663" y="5156200"/>
          <p14:tracePt t="53363" x="3328988" y="5156200"/>
          <p14:tracePt t="53380" x="3441700" y="5156200"/>
          <p14:tracePt t="53396" x="3579813" y="5156200"/>
          <p14:tracePt t="53397" x="3605213" y="5156200"/>
          <p14:tracePt t="53412" x="3643313" y="5156200"/>
          <p14:tracePt t="53435" x="3654425" y="5156200"/>
          <p14:tracePt t="53795" x="3667125" y="5156200"/>
          <p14:tracePt t="53803" x="3692525" y="5156200"/>
          <p14:tracePt t="53813" x="3705225" y="5156200"/>
          <p14:tracePt t="53829" x="3756025" y="5156200"/>
          <p14:tracePt t="53846" x="3843338" y="5156200"/>
          <p14:tracePt t="53862" x="3956050" y="5156200"/>
          <p14:tracePt t="53880" x="4156075" y="5156200"/>
          <p14:tracePt t="53896" x="4281488" y="5156200"/>
          <p14:tracePt t="53913" x="4356100" y="5156200"/>
          <p14:tracePt t="53929" x="4418013" y="5156200"/>
          <p14:tracePt t="53946" x="4443413" y="5156200"/>
          <p14:tracePt t="55036" x="4456113" y="5156200"/>
          <p14:tracePt t="55051" x="4468813" y="5156200"/>
          <p14:tracePt t="55059" x="4481513" y="5156200"/>
          <p14:tracePt t="55066" x="4494213" y="5156200"/>
          <p14:tracePt t="55079" x="4506913" y="5156200"/>
          <p14:tracePt t="55096" x="4556125" y="5168900"/>
          <p14:tracePt t="55097" x="4581525" y="5181600"/>
          <p14:tracePt t="55113" x="4668838" y="5181600"/>
          <p14:tracePt t="55129" x="4768850" y="5205413"/>
          <p14:tracePt t="55146" x="4843463" y="5230813"/>
          <p14:tracePt t="55163" x="4906963" y="5243513"/>
          <p14:tracePt t="55179" x="4945063" y="5268913"/>
          <p14:tracePt t="55196" x="4994275" y="5268913"/>
          <p14:tracePt t="55197" x="5019675" y="5268913"/>
          <p14:tracePt t="55212" x="5045075" y="5281613"/>
          <p14:tracePt t="55235" x="5057775" y="5281613"/>
          <p14:tracePt t="58736" x="5081588" y="5281613"/>
          <p14:tracePt t="58744" x="5119688" y="5281613"/>
          <p14:tracePt t="58751" x="5219700" y="5256213"/>
          <p14:tracePt t="58762" x="5281613" y="5230813"/>
          <p14:tracePt t="58779" x="5470525" y="5194300"/>
          <p14:tracePt t="58796" x="5732463" y="5168900"/>
          <p14:tracePt t="58813" x="5995988" y="5143500"/>
          <p14:tracePt t="58829" x="6121400" y="5143500"/>
          <p14:tracePt t="58846" x="6196013" y="5143500"/>
          <p14:tracePt t="58863" x="6234113" y="5143500"/>
          <p14:tracePt t="58880" x="6246813" y="5143500"/>
          <p14:tracePt t="58881" x="6259513" y="5143500"/>
          <p14:tracePt t="58897" x="6259513" y="5156200"/>
          <p14:tracePt t="58913" x="6259513" y="5168900"/>
          <p14:tracePt t="58930" x="6234113" y="5205413"/>
          <p14:tracePt t="58946" x="6146800" y="5281613"/>
          <p14:tracePt t="58963" x="6021388" y="5368925"/>
          <p14:tracePt t="58979" x="5857875" y="5456238"/>
          <p14:tracePt t="58980" x="5795963" y="5494338"/>
          <p14:tracePt t="58996" x="5645150" y="5543550"/>
          <p14:tracePt t="59012" x="5532438" y="5581650"/>
          <p14:tracePt t="59030" x="5432425" y="5594350"/>
          <p14:tracePt t="59046" x="5370513" y="5594350"/>
          <p14:tracePt t="59063" x="5357813" y="5594350"/>
          <p14:tracePt t="59081" x="5345113" y="5594350"/>
          <p14:tracePt t="59104" x="5345113" y="5581650"/>
          <p14:tracePt t="59112" x="5357813" y="5556250"/>
          <p14:tracePt t="59129" x="5419725" y="5507038"/>
          <p14:tracePt t="59146" x="5519738" y="5418138"/>
          <p14:tracePt t="59162" x="5683250" y="5330825"/>
          <p14:tracePt t="59180" x="5945188" y="5205413"/>
          <p14:tracePt t="59195" x="5995988" y="5181600"/>
          <p14:tracePt t="59196" x="6045200" y="5168900"/>
          <p14:tracePt t="59213" x="6121400" y="5143500"/>
          <p14:tracePt t="59230" x="6146800" y="5143500"/>
          <p14:tracePt t="59246" x="6157913" y="5143500"/>
          <p14:tracePt t="59272" x="6146800" y="5143500"/>
          <p14:tracePt t="59280" x="6108700" y="5143500"/>
          <p14:tracePt t="59296" x="5983288" y="5143500"/>
          <p14:tracePt t="59313" x="5757863" y="5143500"/>
          <p14:tracePt t="59330" x="5470525" y="5143500"/>
          <p14:tracePt t="59346" x="5170488" y="5143500"/>
          <p14:tracePt t="59362" x="4945063" y="5143500"/>
          <p14:tracePt t="59363" x="4843463" y="5143500"/>
          <p14:tracePt t="59380" x="4706938" y="5130800"/>
          <p14:tracePt t="59396" x="4630738" y="5130800"/>
          <p14:tracePt t="59413" x="4581525" y="5118100"/>
          <p14:tracePt t="59429" x="4556125" y="5105400"/>
          <p14:tracePt t="60483" x="4543425" y="5105400"/>
          <p14:tracePt t="60490" x="4518025" y="5105400"/>
          <p14:tracePt t="60497" x="4494213" y="5105400"/>
          <p14:tracePt t="60513" x="4406900" y="5105400"/>
          <p14:tracePt t="60529" x="4305300" y="5105400"/>
          <p14:tracePt t="60546" x="4156075" y="5081588"/>
          <p14:tracePt t="60563" x="4030663" y="5068888"/>
          <p14:tracePt t="60579" x="3943350" y="5043488"/>
          <p14:tracePt t="60596" x="3843338" y="5005388"/>
          <p14:tracePt t="60597" x="3792538" y="5005388"/>
          <p14:tracePt t="60613" x="3743325" y="4981575"/>
          <p14:tracePt t="60630" x="3692525" y="4968875"/>
          <p14:tracePt t="60646" x="3654425" y="4968875"/>
          <p14:tracePt t="60663" x="3630613" y="4956175"/>
          <p14:tracePt t="60679" x="3617913" y="4956175"/>
          <p14:tracePt t="60704" x="3605213" y="4956175"/>
          <p14:tracePt t="67063" x="3617913" y="4956175"/>
          <p14:tracePt t="67071" x="3630613" y="4956175"/>
          <p14:tracePt t="67079" x="3654425" y="4956175"/>
          <p14:tracePt t="67096" x="3730625" y="4956175"/>
          <p14:tracePt t="67113" x="3817938" y="4956175"/>
          <p14:tracePt t="67130" x="3917950" y="4956175"/>
          <p14:tracePt t="67131" x="3992563" y="4956175"/>
          <p14:tracePt t="67146" x="4117975" y="4956175"/>
          <p14:tracePt t="67163" x="4205288" y="4956175"/>
          <p14:tracePt t="67180" x="4281488" y="4956175"/>
          <p14:tracePt t="67196" x="4305300" y="4956175"/>
          <p14:tracePt t="67213" x="4318000" y="4968875"/>
          <p14:tracePt t="67229" x="4330700" y="4968875"/>
          <p14:tracePt t="67246" x="4330700" y="4981575"/>
          <p14:tracePt t="67262" x="4281488" y="5005388"/>
          <p14:tracePt t="67280" x="4205288" y="5030788"/>
          <p14:tracePt t="67296" x="4092575" y="5068888"/>
          <p14:tracePt t="67313" x="3930650" y="5105400"/>
          <p14:tracePt t="67329" x="3779838" y="5130800"/>
          <p14:tracePt t="67331" x="3705225" y="5143500"/>
          <p14:tracePt t="67346" x="3605213" y="5156200"/>
          <p14:tracePt t="67363" x="3554413" y="5156200"/>
          <p14:tracePt t="67380" x="3505200" y="5156200"/>
          <p14:tracePt t="67396" x="3492500" y="5156200"/>
          <p14:tracePt t="67413" x="3479800" y="5156200"/>
          <p14:tracePt t="67429" x="3467100" y="5156200"/>
          <p14:tracePt t="68050" x="3454400" y="5156200"/>
          <p14:tracePt t="68058" x="3429000" y="5168900"/>
          <p14:tracePt t="68066" x="3405188" y="5168900"/>
          <p14:tracePt t="68081" x="3305175" y="5194300"/>
          <p14:tracePt t="68097" x="3205163" y="5205413"/>
          <p14:tracePt t="68112" x="3092450" y="5205413"/>
          <p14:tracePt t="68129" x="2954338" y="5205413"/>
          <p14:tracePt t="68146" x="2778125" y="5218113"/>
          <p14:tracePt t="68163" x="2603500" y="5230813"/>
          <p14:tracePt t="68180" x="2452688" y="5243513"/>
          <p14:tracePt t="68196" x="2265363" y="5268913"/>
          <p14:tracePt t="68213" x="2139950" y="5294313"/>
          <p14:tracePt t="68230" x="2014538" y="5305425"/>
          <p14:tracePt t="68246" x="1927225" y="5330825"/>
          <p14:tracePt t="68263" x="1839913" y="5343525"/>
          <p14:tracePt t="68280" x="1714500" y="5356225"/>
          <p14:tracePt t="68296" x="1665288" y="5356225"/>
          <p14:tracePt t="68297" x="1627188" y="5368925"/>
          <p14:tracePt t="68312" x="1565275" y="5381625"/>
          <p14:tracePt t="68329" x="1501775" y="5381625"/>
          <p14:tracePt t="68346" x="1452563" y="5381625"/>
          <p14:tracePt t="68363" x="1401763" y="5381625"/>
          <p14:tracePt t="68380" x="1352550" y="5394325"/>
          <p14:tracePt t="68396" x="1339850" y="5394325"/>
          <p14:tracePt t="68413" x="1327150" y="5394325"/>
          <p14:tracePt t="68430" x="1314450" y="5394325"/>
          <p14:tracePt t="68955" x="1301750" y="5394325"/>
          <p14:tracePt t="68962" x="1289050" y="5407025"/>
          <p14:tracePt t="68970" x="1276350" y="5407025"/>
          <p14:tracePt t="68980" x="1252538" y="5418138"/>
          <p14:tracePt t="68996" x="1201738" y="5430838"/>
          <p14:tracePt t="69013" x="1139825" y="5443538"/>
          <p14:tracePt t="69030" x="1050925" y="5468938"/>
          <p14:tracePt t="69046" x="925513" y="5494338"/>
          <p14:tracePt t="69063" x="838200" y="5518150"/>
          <p14:tracePt t="69080" x="750888" y="5530850"/>
          <p14:tracePt t="69096" x="663575" y="5556250"/>
          <p14:tracePt t="69112" x="612775" y="5568950"/>
          <p14:tracePt t="69129" x="576263" y="5568950"/>
          <p14:tracePt t="69130" x="563563" y="5568950"/>
          <p14:tracePt t="69146" x="550863" y="5568950"/>
          <p14:tracePt t="69163" x="538163" y="5568950"/>
          <p14:tracePt t="69582" x="550863" y="5568950"/>
          <p14:tracePt t="69590" x="563563" y="5568950"/>
          <p14:tracePt t="69598" x="600075" y="5556250"/>
          <p14:tracePt t="69612" x="625475" y="5556250"/>
          <p14:tracePt t="69630" x="725488" y="5543550"/>
          <p14:tracePt t="69646" x="814388" y="5543550"/>
          <p14:tracePt t="69663" x="925513" y="5543550"/>
          <p14:tracePt t="69679" x="1063625" y="5543550"/>
          <p14:tracePt t="69696" x="1150938" y="5543550"/>
          <p14:tracePt t="69713" x="1252538" y="5543550"/>
          <p14:tracePt t="69729" x="1276350" y="5543550"/>
          <p14:tracePt t="69751" x="1289050" y="5543550"/>
          <p14:tracePt t="71069" x="1301750" y="5543550"/>
          <p14:tracePt t="71084" x="1314450" y="5543550"/>
          <p14:tracePt t="71092" x="1327150" y="5543550"/>
          <p14:tracePt t="71099" x="1352550" y="5543550"/>
          <p14:tracePt t="71114" x="1376363" y="5543550"/>
          <p14:tracePt t="71115" x="1414463" y="5543550"/>
          <p14:tracePt t="71129" x="1465263" y="5543550"/>
          <p14:tracePt t="71146" x="1614488" y="5543550"/>
          <p14:tracePt t="71163" x="1752600" y="5543550"/>
          <p14:tracePt t="71180" x="1890713" y="5543550"/>
          <p14:tracePt t="71196" x="1978025" y="5543550"/>
          <p14:tracePt t="71213" x="2052638" y="5543550"/>
          <p14:tracePt t="71214" x="2078038" y="5543550"/>
          <p14:tracePt t="71230" x="2116138" y="5543550"/>
          <p14:tracePt t="71246" x="2139950" y="5543550"/>
          <p14:tracePt t="74516" x="2152650" y="5543550"/>
          <p14:tracePt t="74524" x="2178050" y="5556250"/>
          <p14:tracePt t="74531" x="2190750" y="5568950"/>
          <p14:tracePt t="74546" x="2252663" y="5581650"/>
          <p14:tracePt t="74563" x="2316163" y="5594350"/>
          <p14:tracePt t="74580" x="2390775" y="5607050"/>
          <p14:tracePt t="74596" x="2465388" y="5630863"/>
          <p14:tracePt t="74613" x="2541588" y="5643563"/>
          <p14:tracePt t="74629" x="2616200" y="5656263"/>
          <p14:tracePt t="74647" x="2728913" y="5681663"/>
          <p14:tracePt t="74663" x="2767013" y="5681663"/>
          <p14:tracePt t="74679" x="2790825" y="5694363"/>
          <p14:tracePt t="76936" x="2816225" y="5694363"/>
          <p14:tracePt t="76945" x="2841625" y="5681663"/>
          <p14:tracePt t="76952" x="2916238" y="5643563"/>
          <p14:tracePt t="76963" x="3003550" y="5619750"/>
          <p14:tracePt t="76980" x="3228975" y="5518150"/>
          <p14:tracePt t="76996" x="3505200" y="5418138"/>
          <p14:tracePt t="76998" x="3643313" y="5394325"/>
          <p14:tracePt t="77013" x="3843338" y="5330825"/>
          <p14:tracePt t="77029" x="3992563" y="5294313"/>
          <p14:tracePt t="77047" x="4068763" y="5268913"/>
          <p14:tracePt t="77063" x="4117975" y="5256213"/>
          <p14:tracePt t="77079" x="4130675" y="5256213"/>
          <p14:tracePt t="77121" x="4105275" y="5256213"/>
          <p14:tracePt t="77128" x="4068763" y="5256213"/>
          <p14:tracePt t="77135" x="4017963" y="5256213"/>
          <p14:tracePt t="77146" x="3979863" y="5256213"/>
          <p14:tracePt t="77163" x="3856038" y="5256213"/>
          <p14:tracePt t="77179" x="3717925" y="5281613"/>
          <p14:tracePt t="77197" x="3530600" y="5305425"/>
          <p14:tracePt t="77213" x="3429000" y="5318125"/>
          <p14:tracePt t="77230" x="3354388" y="5330825"/>
          <p14:tracePt t="77246" x="3305175" y="5343525"/>
          <p14:tracePt t="77263" x="3279775" y="5356225"/>
          <p14:tracePt t="77280" x="3254375" y="5368925"/>
          <p14:tracePt t="77296" x="3241675" y="5368925"/>
          <p14:tracePt t="77703" x="3216275" y="5368925"/>
          <p14:tracePt t="77710" x="3192463" y="5368925"/>
          <p14:tracePt t="77718" x="3167063" y="5368925"/>
          <p14:tracePt t="77730" x="3128963" y="5368925"/>
          <p14:tracePt t="77746" x="3054350" y="5368925"/>
          <p14:tracePt t="77763" x="2967038" y="5368925"/>
          <p14:tracePt t="77764" x="2916238" y="5368925"/>
          <p14:tracePt t="77780" x="2828925" y="5368925"/>
          <p14:tracePt t="77796" x="2690813" y="5368925"/>
          <p14:tracePt t="77813" x="2565400" y="5368925"/>
          <p14:tracePt t="77830" x="2478088" y="5368925"/>
          <p14:tracePt t="77846" x="2416175" y="5368925"/>
          <p14:tracePt t="77847" x="2390775" y="5368925"/>
          <p14:tracePt t="77863" x="2352675" y="5368925"/>
          <p14:tracePt t="77880" x="2339975" y="5368925"/>
          <p14:tracePt t="77896" x="2328863" y="5368925"/>
          <p14:tracePt t="77913" x="2316163" y="5368925"/>
          <p14:tracePt t="78699" x="2316163" y="5381625"/>
          <p14:tracePt t="78708" x="2303463" y="5381625"/>
          <p14:tracePt t="78714" x="2278063" y="5381625"/>
          <p14:tracePt t="78730" x="2239963" y="5381625"/>
          <p14:tracePt t="78746" x="2190750" y="5394325"/>
          <p14:tracePt t="78763" x="2165350" y="5394325"/>
          <p14:tracePt t="78780" x="2116138" y="5407025"/>
          <p14:tracePt t="78796" x="2052638" y="5407025"/>
          <p14:tracePt t="78798" x="2027238" y="5407025"/>
          <p14:tracePt t="78813" x="1978025" y="5407025"/>
          <p14:tracePt t="78830" x="1927225" y="5407025"/>
          <p14:tracePt t="78846" x="1890713" y="5407025"/>
          <p14:tracePt t="78863" x="1852613" y="5407025"/>
          <p14:tracePt t="78879" x="1839913" y="5407025"/>
          <p14:tracePt t="78896" x="1814513" y="5407025"/>
          <p14:tracePt t="78913" x="1801813" y="5407025"/>
          <p14:tracePt t="80139" x="1814513" y="5407025"/>
          <p14:tracePt t="80147" x="1827213" y="5407025"/>
          <p14:tracePt t="80154" x="1865313" y="5407025"/>
          <p14:tracePt t="80163" x="1890713" y="5407025"/>
          <p14:tracePt t="80180" x="1952625" y="5407025"/>
          <p14:tracePt t="80196" x="2052638" y="5407025"/>
          <p14:tracePt t="80213" x="2178050" y="5407025"/>
          <p14:tracePt t="80230" x="2328863" y="5407025"/>
          <p14:tracePt t="80246" x="2403475" y="5407025"/>
          <p14:tracePt t="80263" x="2465388" y="5407025"/>
          <p14:tracePt t="80280" x="2516188" y="5407025"/>
          <p14:tracePt t="80296" x="2554288" y="5407025"/>
          <p14:tracePt t="80313" x="2603500" y="5407025"/>
          <p14:tracePt t="80330" x="2641600" y="5407025"/>
          <p14:tracePt t="80346" x="2654300" y="5407025"/>
          <p14:tracePt t="81778" x="2667000" y="5407025"/>
          <p14:tracePt t="81801" x="2678113" y="5407025"/>
          <p14:tracePt t="81808" x="2690813" y="5407025"/>
          <p14:tracePt t="81824" x="2703513" y="5407025"/>
          <p14:tracePt t="81831" x="2716213" y="5407025"/>
          <p14:tracePt t="81847" x="2754313" y="5407025"/>
          <p14:tracePt t="81863" x="2803525" y="5407025"/>
          <p14:tracePt t="81880" x="2854325" y="5407025"/>
          <p14:tracePt t="81896" x="2890838" y="5407025"/>
          <p14:tracePt t="81913" x="2928938" y="5407025"/>
          <p14:tracePt t="81930" x="2954338" y="5407025"/>
          <p14:tracePt t="81931" x="2967038" y="5407025"/>
          <p14:tracePt t="81947" x="2979738" y="5407025"/>
          <p14:tracePt t="81963" x="2992438" y="5407025"/>
          <p14:tracePt t="81985" x="3003550" y="5407025"/>
          <p14:tracePt t="82015" x="3016250" y="5407025"/>
          <p14:tracePt t="82038" x="3041650" y="5407025"/>
          <p14:tracePt t="82053" x="3054350" y="5418138"/>
          <p14:tracePt t="82062" x="3079750" y="5418138"/>
          <p14:tracePt t="82068" x="3092450" y="5418138"/>
          <p14:tracePt t="82080" x="3103563" y="5418138"/>
          <p14:tracePt t="82096" x="3141663" y="5418138"/>
          <p14:tracePt t="82113" x="3179763" y="5430838"/>
          <p14:tracePt t="82115" x="3192463" y="5430838"/>
          <p14:tracePt t="82131" x="3205163" y="5430838"/>
          <p14:tracePt t="82146" x="3216275" y="5430838"/>
          <p14:tracePt t="82163" x="3228975" y="5430838"/>
          <p14:tracePt t="82180" x="3241675" y="5430838"/>
          <p14:tracePt t="82208" x="3254375" y="5430838"/>
          <p14:tracePt t="82842" x="3267075" y="5430838"/>
          <p14:tracePt t="82858" x="3279775" y="5430838"/>
          <p14:tracePt t="82865" x="3292475" y="5430838"/>
          <p14:tracePt t="82873" x="3305175" y="5430838"/>
          <p14:tracePt t="82880" x="3317875" y="5430838"/>
          <p14:tracePt t="82897" x="3367088" y="5430838"/>
          <p14:tracePt t="82913" x="3405188" y="5430838"/>
          <p14:tracePt t="82930" x="3467100" y="5430838"/>
          <p14:tracePt t="82946" x="3530600" y="5430838"/>
          <p14:tracePt t="82963" x="3567113" y="5430838"/>
          <p14:tracePt t="82980" x="3617913" y="5430838"/>
          <p14:tracePt t="82996" x="3630613" y="5430838"/>
          <p14:tracePt t="83013" x="3643313" y="5430838"/>
          <p14:tracePt t="83034" x="3654425" y="5430838"/>
          <p14:tracePt t="87304" x="3667125" y="5430838"/>
          <p14:tracePt t="87316" x="3667125" y="5418138"/>
          <p14:tracePt t="87323" x="3692525" y="5418138"/>
          <p14:tracePt t="87330" x="3705225" y="5394325"/>
          <p14:tracePt t="87346" x="3717925" y="5394325"/>
          <p14:tracePt t="87363" x="3805238" y="5368925"/>
          <p14:tracePt t="87380" x="3856038" y="5343525"/>
          <p14:tracePt t="87396" x="3917950" y="5330825"/>
          <p14:tracePt t="87413" x="3943350" y="5330825"/>
          <p14:tracePt t="87430" x="3979863" y="5330825"/>
          <p14:tracePt t="87447" x="4030663" y="5318125"/>
          <p14:tracePt t="87463" x="4056063" y="5318125"/>
          <p14:tracePt t="87480" x="4081463" y="5318125"/>
          <p14:tracePt t="87496" x="4105275" y="5318125"/>
          <p14:tracePt t="87514" x="4117975" y="5318125"/>
          <p14:tracePt t="87515" x="4130675" y="5318125"/>
          <p14:tracePt t="87529" x="4143375" y="5318125"/>
          <p14:tracePt t="87546" x="4156075" y="5318125"/>
          <p14:tracePt t="87563" x="4168775" y="5318125"/>
          <p14:tracePt t="87592" x="4181475" y="5318125"/>
          <p14:tracePt t="87653" x="4192588" y="5318125"/>
          <p14:tracePt t="87692" x="4205288" y="5318125"/>
          <p14:tracePt t="87707" x="4217988" y="5318125"/>
          <p14:tracePt t="87722" x="4230688" y="5318125"/>
          <p14:tracePt t="87737" x="4243388" y="5318125"/>
          <p14:tracePt t="87753" x="4256088" y="5318125"/>
          <p14:tracePt t="87760" x="4268788" y="5318125"/>
          <p14:tracePt t="87768" x="4281488" y="5318125"/>
          <p14:tracePt t="87783" x="4294188" y="5318125"/>
          <p14:tracePt t="87796" x="4294188" y="5330825"/>
          <p14:tracePt t="87813" x="4318000" y="5343525"/>
          <p14:tracePt t="87814" x="4330700" y="5343525"/>
          <p14:tracePt t="87830" x="4343400" y="5343525"/>
          <p14:tracePt t="87846" x="4356100" y="5356225"/>
          <p14:tracePt t="87863" x="4368800" y="5356225"/>
          <p14:tracePt t="87880" x="4381500" y="5356225"/>
          <p14:tracePt t="88413" x="4394200" y="5356225"/>
          <p14:tracePt t="88420" x="4406900" y="5356225"/>
          <p14:tracePt t="88429" x="4430713" y="5356225"/>
          <p14:tracePt t="88446" x="4481513" y="5356225"/>
          <p14:tracePt t="88463" x="4543425" y="5356225"/>
          <p14:tracePt t="88480" x="4668838" y="5356225"/>
          <p14:tracePt t="88496" x="4768850" y="5356225"/>
          <p14:tracePt t="88513" x="4868863" y="5356225"/>
          <p14:tracePt t="88530" x="4981575" y="5368925"/>
          <p14:tracePt t="88547" x="5045075" y="5381625"/>
          <p14:tracePt t="88563" x="5106988" y="5394325"/>
          <p14:tracePt t="88580" x="5145088" y="5407025"/>
          <p14:tracePt t="88596" x="5157788" y="5418138"/>
          <p14:tracePt t="89891" x="5106988" y="5418138"/>
          <p14:tracePt t="89897" x="5006975" y="5418138"/>
          <p14:tracePt t="89906" x="4906963" y="5418138"/>
          <p14:tracePt t="89913" x="4794250" y="5443538"/>
          <p14:tracePt t="89930" x="4543425" y="5443538"/>
          <p14:tracePt t="89946" x="4294188" y="5443538"/>
          <p14:tracePt t="89963" x="4043363" y="5443538"/>
          <p14:tracePt t="89980" x="3805238" y="5443538"/>
          <p14:tracePt t="89996" x="3554413" y="5443538"/>
          <p14:tracePt t="89997" x="3454400" y="5443538"/>
          <p14:tracePt t="90013" x="3241675" y="5443538"/>
          <p14:tracePt t="90029" x="3041650" y="5443538"/>
          <p14:tracePt t="90046" x="2854325" y="5443538"/>
          <p14:tracePt t="90063" x="2678113" y="5443538"/>
          <p14:tracePt t="90080" x="2554288" y="5443538"/>
          <p14:tracePt t="90097" x="2378075" y="5443538"/>
          <p14:tracePt t="90113" x="2316163" y="5443538"/>
          <p14:tracePt t="90130" x="2252663" y="5443538"/>
          <p14:tracePt t="90146" x="2228850" y="5443538"/>
          <p14:tracePt t="90163" x="2203450" y="5443538"/>
          <p14:tracePt t="90465" x="2190750" y="5456238"/>
          <p14:tracePt t="90472" x="2165350" y="5456238"/>
          <p14:tracePt t="90480" x="2127250" y="5456238"/>
          <p14:tracePt t="90496" x="2039938" y="5481638"/>
          <p14:tracePt t="90513" x="1914525" y="5494338"/>
          <p14:tracePt t="90530" x="1778000" y="5518150"/>
          <p14:tracePt t="90546" x="1627188" y="5543550"/>
          <p14:tracePt t="90563" x="1489075" y="5556250"/>
          <p14:tracePt t="90580" x="1289050" y="5581650"/>
          <p14:tracePt t="90596" x="1176338" y="5607050"/>
          <p14:tracePt t="90613" x="1089025" y="5619750"/>
          <p14:tracePt t="90630" x="1027113" y="5630863"/>
          <p14:tracePt t="90647" x="989013" y="5643563"/>
          <p14:tracePt t="90663" x="963613" y="5656263"/>
          <p14:tracePt t="90680" x="950913" y="5656263"/>
          <p14:tracePt t="90978" x="963613" y="5668963"/>
          <p14:tracePt t="90985" x="989013" y="5668963"/>
          <p14:tracePt t="90996" x="1014413" y="5681663"/>
          <p14:tracePt t="91013" x="1063625" y="5681663"/>
          <p14:tracePt t="91030" x="1139825" y="5707063"/>
          <p14:tracePt t="91031" x="1201738" y="5719763"/>
          <p14:tracePt t="91047" x="1327150" y="5743575"/>
          <p14:tracePt t="91063" x="1476375" y="5768975"/>
          <p14:tracePt t="91080" x="1601788" y="5794375"/>
          <p14:tracePt t="91097" x="1714500" y="5819775"/>
          <p14:tracePt t="91113" x="1827213" y="5843588"/>
          <p14:tracePt t="91130" x="1903413" y="5843588"/>
          <p14:tracePt t="91131" x="1939925" y="5856288"/>
          <p14:tracePt t="91147" x="1952625" y="5856288"/>
          <p14:tracePt t="91163" x="1965325" y="5856288"/>
          <p14:tracePt t="91468" x="1978025" y="5856288"/>
          <p14:tracePt t="91476" x="2003425" y="5856288"/>
          <p14:tracePt t="91483" x="2027238" y="5856288"/>
          <p14:tracePt t="91496" x="2052638" y="5856288"/>
          <p14:tracePt t="91513" x="2165350" y="5856288"/>
          <p14:tracePt t="91530" x="2290763" y="5856288"/>
          <p14:tracePt t="91546" x="2452688" y="5856288"/>
          <p14:tracePt t="91563" x="2603500" y="5856288"/>
          <p14:tracePt t="91580" x="2741613" y="5856288"/>
          <p14:tracePt t="91597" x="2916238" y="5868988"/>
          <p14:tracePt t="91613" x="3167063" y="5881688"/>
          <p14:tracePt t="91630" x="3254375" y="5881688"/>
          <p14:tracePt t="91646" x="3328988" y="5881688"/>
          <p14:tracePt t="91663" x="3354388" y="5881688"/>
          <p14:tracePt t="91680" x="3367088" y="5881688"/>
          <p14:tracePt t="91935" x="3379788" y="5881688"/>
          <p14:tracePt t="91943" x="3392488" y="5881688"/>
          <p14:tracePt t="91950" x="3405188" y="5881688"/>
          <p14:tracePt t="91963" x="3429000" y="5881688"/>
          <p14:tracePt t="91980" x="3492500" y="5881688"/>
          <p14:tracePt t="91981" x="3517900" y="5881688"/>
          <p14:tracePt t="91997" x="3579813" y="5881688"/>
          <p14:tracePt t="92013" x="3654425" y="5881688"/>
          <p14:tracePt t="92030" x="3730625" y="5881688"/>
          <p14:tracePt t="92046" x="3805238" y="5881688"/>
          <p14:tracePt t="92063" x="3867150" y="5881688"/>
          <p14:tracePt t="92080" x="3917950" y="5881688"/>
          <p14:tracePt t="92081" x="3930650" y="5881688"/>
          <p14:tracePt t="92097" x="3956050" y="5881688"/>
          <p14:tracePt t="92113" x="3968750" y="5881688"/>
          <p14:tracePt t="92130" x="3979863" y="5881688"/>
          <p14:tracePt t="92150" x="3992563" y="5881688"/>
          <p14:tracePt t="92181" x="4005263" y="5881688"/>
          <p14:tracePt t="92211" x="4017963" y="5881688"/>
          <p14:tracePt t="92219" x="4017963" y="5894388"/>
          <p14:tracePt t="92230" x="4030663" y="5894388"/>
          <p14:tracePt t="92250" x="4043363" y="5894388"/>
          <p14:tracePt t="92273" x="4056063" y="5894388"/>
          <p14:tracePt t="92296" x="4068763" y="5894388"/>
          <p14:tracePt t="92319" x="4081463" y="5894388"/>
          <p14:tracePt t="92380" x="4092575" y="5894388"/>
          <p14:tracePt t="92602" x="4105275" y="5907088"/>
          <p14:tracePt t="92625" x="4130675" y="5919788"/>
          <p14:tracePt t="92640" x="4143375" y="5919788"/>
          <p14:tracePt t="92647" x="4168775" y="5932488"/>
          <p14:tracePt t="92656" x="4181475" y="5945188"/>
          <p14:tracePt t="92664" x="4205288" y="5945188"/>
          <p14:tracePt t="92680" x="4256088" y="5956300"/>
          <p14:tracePt t="92696" x="4305300" y="5969000"/>
          <p14:tracePt t="92713" x="4368800" y="5981700"/>
          <p14:tracePt t="92730" x="4418013" y="5994400"/>
          <p14:tracePt t="92747" x="4494213" y="6007100"/>
          <p14:tracePt t="92763" x="4530725" y="6019800"/>
          <p14:tracePt t="92780" x="4556125" y="6032500"/>
          <p14:tracePt t="92796" x="4568825" y="6032500"/>
          <p14:tracePt t="93108" x="4581525" y="6032500"/>
          <p14:tracePt t="93115" x="4594225" y="6032500"/>
          <p14:tracePt t="93123" x="4606925" y="6032500"/>
          <p14:tracePt t="93131" x="4619625" y="6032500"/>
          <p14:tracePt t="93146" x="4656138" y="6032500"/>
          <p14:tracePt t="93163" x="4719638" y="6032500"/>
          <p14:tracePt t="93180" x="4781550" y="6032500"/>
          <p14:tracePt t="93196" x="4843463" y="6032500"/>
          <p14:tracePt t="93213" x="4906963" y="6032500"/>
          <p14:tracePt t="93230" x="4968875" y="6032500"/>
          <p14:tracePt t="93247" x="5006975" y="6032500"/>
          <p14:tracePt t="93263" x="5045075" y="6032500"/>
          <p14:tracePt t="93280" x="5081588" y="6032500"/>
          <p14:tracePt t="93296" x="5106988" y="6032500"/>
          <p14:tracePt t="95972" x="5045075" y="6032500"/>
          <p14:tracePt t="95980" x="4956175" y="6032500"/>
          <p14:tracePt t="95987" x="4894263" y="6019800"/>
          <p14:tracePt t="95996" x="4843463" y="6019800"/>
          <p14:tracePt t="96013" x="4732338" y="6007100"/>
          <p14:tracePt t="96030" x="4643438" y="6007100"/>
          <p14:tracePt t="96046" x="4556125" y="6007100"/>
          <p14:tracePt t="96063" x="4506913" y="6007100"/>
          <p14:tracePt t="96064" x="4494213" y="6007100"/>
          <p14:tracePt t="96080" x="4443413" y="6007100"/>
          <p14:tracePt t="96097" x="4418013" y="6007100"/>
          <p14:tracePt t="96113" x="4406900" y="6007100"/>
          <p14:tracePt t="96141" x="4394200" y="6007100"/>
          <p14:tracePt t="97536" x="4418013" y="6007100"/>
          <p14:tracePt t="97543" x="4443413" y="6007100"/>
          <p14:tracePt t="97550" x="4481513" y="5994400"/>
          <p14:tracePt t="97563" x="4518025" y="5994400"/>
          <p14:tracePt t="97580" x="4643438" y="5981700"/>
          <p14:tracePt t="97581" x="4743450" y="5969000"/>
          <p14:tracePt t="97597" x="4881563" y="5969000"/>
          <p14:tracePt t="97613" x="5006975" y="5969000"/>
          <p14:tracePt t="97630" x="5119688" y="5969000"/>
          <p14:tracePt t="97647" x="5170488" y="5969000"/>
          <p14:tracePt t="97663" x="5194300" y="5969000"/>
          <p14:tracePt t="97680" x="5207000" y="5969000"/>
          <p14:tracePt t="97712" x="5194300" y="5969000"/>
          <p14:tracePt t="97719" x="5145088" y="5969000"/>
          <p14:tracePt t="97730" x="5119688" y="5969000"/>
          <p14:tracePt t="97746" x="5006975" y="5969000"/>
          <p14:tracePt t="97763" x="4856163" y="5969000"/>
          <p14:tracePt t="97780" x="4619625" y="5969000"/>
          <p14:tracePt t="97796" x="4494213" y="5969000"/>
          <p14:tracePt t="97813" x="4406900" y="5969000"/>
          <p14:tracePt t="97830" x="4343400" y="5969000"/>
          <p14:tracePt t="97846" x="4294188" y="5956300"/>
          <p14:tracePt t="97863" x="4256088" y="5956300"/>
          <p14:tracePt t="97880" x="4230688" y="5956300"/>
          <p14:tracePt t="98263" x="4205288" y="5956300"/>
          <p14:tracePt t="98270" x="4192588" y="5956300"/>
          <p14:tracePt t="98280" x="4156075" y="5956300"/>
          <p14:tracePt t="98296" x="4068763" y="5956300"/>
          <p14:tracePt t="98313" x="3968750" y="5956300"/>
          <p14:tracePt t="98330" x="3830638" y="5956300"/>
          <p14:tracePt t="98347" x="3605213" y="5956300"/>
          <p14:tracePt t="98363" x="3467100" y="5956300"/>
          <p14:tracePt t="98380" x="3317875" y="5932488"/>
          <p14:tracePt t="98396" x="3192463" y="5932488"/>
          <p14:tracePt t="98413" x="3103563" y="5919788"/>
          <p14:tracePt t="98429" x="3016250" y="5919788"/>
          <p14:tracePt t="98446" x="2928938" y="5919788"/>
          <p14:tracePt t="98463" x="2903538" y="5919788"/>
          <p14:tracePt t="98480" x="2890838" y="5919788"/>
          <p14:tracePt t="98497" x="2879725" y="5919788"/>
          <p14:tracePt t="98822" x="2854325" y="5919788"/>
          <p14:tracePt t="98830" x="2816225" y="5919788"/>
          <p14:tracePt t="98837" x="2778125" y="5919788"/>
          <p14:tracePt t="98846" x="2741613" y="5932488"/>
          <p14:tracePt t="98863" x="2641600" y="5932488"/>
          <p14:tracePt t="98880" x="2554288" y="5932488"/>
          <p14:tracePt t="98896" x="2428875" y="5932488"/>
          <p14:tracePt t="98913" x="2216150" y="5932488"/>
          <p14:tracePt t="98930" x="2103438" y="5932488"/>
          <p14:tracePt t="98946" x="2003425" y="5919788"/>
          <p14:tracePt t="98963" x="1939925" y="5907088"/>
          <p14:tracePt t="98980" x="1878013" y="5907088"/>
          <p14:tracePt t="98997" x="1814513" y="5907088"/>
          <p14:tracePt t="99014" x="1752600" y="5907088"/>
          <p14:tracePt t="99030" x="1727200" y="5907088"/>
          <p14:tracePt t="99047" x="1701800" y="5907088"/>
          <p14:tracePt t="100017" x="1714500" y="5907088"/>
          <p14:tracePt t="100024" x="1739900" y="5907088"/>
          <p14:tracePt t="100032" x="1752600" y="5907088"/>
          <p14:tracePt t="100047" x="1790700" y="5907088"/>
          <p14:tracePt t="100047" x="1814513" y="5907088"/>
          <p14:tracePt t="100063" x="1914525" y="5907088"/>
          <p14:tracePt t="100080" x="2027238" y="5907088"/>
          <p14:tracePt t="100096" x="2178050" y="5907088"/>
          <p14:tracePt t="100113" x="2339975" y="5907088"/>
          <p14:tracePt t="100130" x="2465388" y="5907088"/>
          <p14:tracePt t="100147" x="2578100" y="5907088"/>
          <p14:tracePt t="100164" x="2616200" y="5907088"/>
          <p14:tracePt t="100180" x="2654300" y="5907088"/>
          <p14:tracePt t="100531" x="2628900" y="5907088"/>
          <p14:tracePt t="100538" x="2590800" y="5907088"/>
          <p14:tracePt t="100546" x="2554288" y="5907088"/>
          <p14:tracePt t="100563" x="2441575" y="5907088"/>
          <p14:tracePt t="100580" x="2228850" y="5907088"/>
          <p14:tracePt t="100597" x="2052638" y="5907088"/>
          <p14:tracePt t="100613" x="1827213" y="5907088"/>
          <p14:tracePt t="100614" x="1727200" y="5907088"/>
          <p14:tracePt t="100630" x="1527175" y="5907088"/>
          <p14:tracePt t="100646" x="1363663" y="5907088"/>
          <p14:tracePt t="100663" x="1276350" y="5907088"/>
          <p14:tracePt t="100680" x="1214438" y="5907088"/>
          <p14:tracePt t="100696" x="1163638" y="5907088"/>
          <p14:tracePt t="100713" x="1139825" y="5907088"/>
          <p14:tracePt t="100730" x="1127125" y="5907088"/>
          <p14:tracePt t="104576" x="1139825" y="5919788"/>
          <p14:tracePt t="104582" x="1150938" y="5919788"/>
          <p14:tracePt t="104590" x="1189038" y="5932488"/>
          <p14:tracePt t="104597" x="1201738" y="5932488"/>
          <p14:tracePt t="104613" x="1252538" y="5945188"/>
          <p14:tracePt t="104630" x="1314450" y="5956300"/>
          <p14:tracePt t="104646" x="1401763" y="5994400"/>
          <p14:tracePt t="104663" x="1489075" y="6032500"/>
          <p14:tracePt t="104680" x="1539875" y="6056313"/>
          <p14:tracePt t="104697" x="1601788" y="6094413"/>
          <p14:tracePt t="104713" x="1627188" y="6119813"/>
          <p14:tracePt t="104730" x="1639888" y="6119813"/>
          <p14:tracePt t="104746" x="1639888" y="6132513"/>
          <p14:tracePt t="104763" x="1652588" y="6132513"/>
          <p14:tracePt t="104780" x="1652588" y="6145213"/>
          <p14:tracePt t="104797" x="1652588" y="6169025"/>
          <p14:tracePt t="104813" x="1652588" y="6181725"/>
          <p14:tracePt t="104830" x="1652588" y="6207125"/>
          <p14:tracePt t="104847" x="1652588" y="6232525"/>
          <p14:tracePt t="104863" x="1614488" y="6257925"/>
          <p14:tracePt t="104880" x="1589088" y="6294438"/>
          <p14:tracePt t="104881" x="1577975" y="6307138"/>
          <p14:tracePt t="104897" x="1539875" y="6332538"/>
          <p14:tracePt t="104913" x="1489075" y="6357938"/>
          <p14:tracePt t="104930" x="1465263" y="6381750"/>
          <p14:tracePt t="104947" x="1414463" y="6394450"/>
          <p14:tracePt t="104964" x="1363663" y="6432550"/>
          <p14:tracePt t="104980" x="1314450" y="6432550"/>
          <p14:tracePt t="104981" x="1289050" y="6445250"/>
          <p14:tracePt t="104997" x="1252538" y="6457950"/>
          <p14:tracePt t="105013" x="1214438" y="6457950"/>
          <p14:tracePt t="105030" x="1201738" y="6470650"/>
          <p14:tracePt t="105046" x="1189038" y="6470650"/>
          <p14:tracePt t="105349" x="1201738" y="6470650"/>
          <p14:tracePt t="105364" x="1227138" y="6470650"/>
          <p14:tracePt t="105372" x="1252538" y="6483350"/>
          <p14:tracePt t="105380" x="1263650" y="6483350"/>
          <p14:tracePt t="105396" x="1339850" y="6494463"/>
          <p14:tracePt t="105413" x="1427163" y="6494463"/>
          <p14:tracePt t="105429" x="1514475" y="6507163"/>
          <p14:tracePt t="105447" x="1589088" y="6519863"/>
          <p14:tracePt t="105464" x="1677988" y="6545263"/>
          <p14:tracePt t="105480" x="1727200" y="6545263"/>
          <p14:tracePt t="105497" x="1752600" y="6557963"/>
          <p14:tracePt t="105513" x="1778000" y="6557963"/>
          <p14:tracePt t="105529" x="1790700" y="6557963"/>
          <p14:tracePt t="106559" x="1801813" y="6557963"/>
          <p14:tracePt t="106575" x="1814513" y="6557963"/>
          <p14:tracePt t="106581" x="1827213" y="6557963"/>
          <p14:tracePt t="106590" x="1852613" y="6557963"/>
          <p14:tracePt t="106597" x="1878013" y="6557963"/>
          <p14:tracePt t="106613" x="1927225" y="6557963"/>
          <p14:tracePt t="106630" x="1990725" y="6570663"/>
          <p14:tracePt t="106646" x="2090738" y="6583363"/>
          <p14:tracePt t="106663" x="2165350" y="6583363"/>
          <p14:tracePt t="106680" x="2252663" y="6583363"/>
          <p14:tracePt t="106681" x="2303463" y="6583363"/>
          <p14:tracePt t="106697" x="2352675" y="6583363"/>
          <p14:tracePt t="106714" x="2403475" y="6583363"/>
          <p14:tracePt t="106730" x="2428875" y="6583363"/>
          <p14:tracePt t="107003" x="2452688" y="6583363"/>
          <p14:tracePt t="107019" x="2465388" y="6583363"/>
          <p14:tracePt t="107026" x="2503488" y="6583363"/>
          <p14:tracePt t="107033" x="2541588" y="6583363"/>
          <p14:tracePt t="107046" x="2565400" y="6583363"/>
          <p14:tracePt t="107063" x="2667000" y="6583363"/>
          <p14:tracePt t="107064" x="2716213" y="6583363"/>
          <p14:tracePt t="107080" x="2903538" y="6583363"/>
          <p14:tracePt t="107096" x="3067050" y="6583363"/>
          <p14:tracePt t="107113" x="3216275" y="6583363"/>
          <p14:tracePt t="107130" x="3305175" y="6583363"/>
          <p14:tracePt t="107147" x="3367088" y="6583363"/>
          <p14:tracePt t="107164" x="3417888" y="6583363"/>
          <p14:tracePt t="107524" x="3405188" y="6583363"/>
          <p14:tracePt t="107532" x="3379788" y="6583363"/>
          <p14:tracePt t="107539" x="3341688" y="6583363"/>
          <p14:tracePt t="107547" x="3317875" y="6583363"/>
          <p14:tracePt t="107563" x="3241675" y="6583363"/>
          <p14:tracePt t="107580" x="3116263" y="6557963"/>
          <p14:tracePt t="107596" x="2992438" y="6507163"/>
          <p14:tracePt t="107613" x="2867025" y="6483350"/>
          <p14:tracePt t="107630" x="2778125" y="6470650"/>
          <p14:tracePt t="107631" x="2728913" y="6470650"/>
          <p14:tracePt t="107647" x="2678113" y="6445250"/>
          <p14:tracePt t="107663" x="2654300" y="6445250"/>
          <p14:tracePt t="107680" x="2641600" y="6445250"/>
          <p14:tracePt t="107697" x="2628900" y="6445250"/>
          <p14:tracePt t="108114" x="2641600" y="6445250"/>
          <p14:tracePt t="108121" x="2667000" y="6445250"/>
          <p14:tracePt t="108130" x="2678113" y="6432550"/>
          <p14:tracePt t="108147" x="2741613" y="6432550"/>
          <p14:tracePt t="108163" x="2841625" y="6419850"/>
          <p14:tracePt t="108180" x="2928938" y="6419850"/>
          <p14:tracePt t="108197" x="3067050" y="6407150"/>
          <p14:tracePt t="108198" x="3116263" y="6407150"/>
          <p14:tracePt t="108214" x="3205163" y="6407150"/>
          <p14:tracePt t="108230" x="3228975" y="6407150"/>
          <p14:tracePt t="109501" x="3241675" y="6407150"/>
          <p14:tracePt t="109515" x="3254375" y="6407150"/>
          <p14:tracePt t="109523" x="3267075" y="6407150"/>
          <p14:tracePt t="109531" x="3305175" y="6407150"/>
          <p14:tracePt t="109547" x="3405188" y="6370638"/>
          <p14:tracePt t="109563" x="3541713" y="6345238"/>
          <p14:tracePt t="109580" x="3692525" y="6307138"/>
          <p14:tracePt t="109597" x="3843338" y="6281738"/>
          <p14:tracePt t="109614" x="3968750" y="6269038"/>
          <p14:tracePt t="109615" x="4005263" y="6257925"/>
          <p14:tracePt t="109631" x="4068763" y="6245225"/>
          <p14:tracePt t="109646" x="4105275" y="6245225"/>
          <p14:tracePt t="109664" x="4117975" y="6245225"/>
          <p14:tracePt t="109680" x="4143375" y="6232525"/>
          <p14:tracePt t="110212" x="4130675" y="6232525"/>
          <p14:tracePt t="110220" x="4117975" y="6232525"/>
          <p14:tracePt t="110230" x="4105275" y="6232525"/>
          <p14:tracePt t="110247" x="4030663" y="6207125"/>
          <p14:tracePt t="110264" x="3930650" y="6181725"/>
          <p14:tracePt t="110280" x="3830638" y="6145213"/>
          <p14:tracePt t="110281" x="3756025" y="6119813"/>
          <p14:tracePt t="110297" x="3654425" y="6081713"/>
          <p14:tracePt t="110313" x="3579813" y="6056313"/>
          <p14:tracePt t="110330" x="3517900" y="6045200"/>
          <p14:tracePt t="110347" x="3467100" y="6032500"/>
          <p14:tracePt t="110363" x="3429000" y="6019800"/>
          <p14:tracePt t="110380" x="3417888" y="6019800"/>
          <p14:tracePt t="110397" x="3405188" y="6019800"/>
          <p14:tracePt t="113216" x="3405188" y="6007100"/>
          <p14:tracePt t="113238" x="3405188" y="5994400"/>
          <p14:tracePt t="113246" x="3417888" y="5994400"/>
          <p14:tracePt t="113254" x="3429000" y="5981700"/>
          <p14:tracePt t="113263" x="3454400" y="5969000"/>
          <p14:tracePt t="113280" x="3505200" y="5945188"/>
          <p14:tracePt t="113297" x="3567113" y="5907088"/>
          <p14:tracePt t="113314" x="3617913" y="5894388"/>
          <p14:tracePt t="113315" x="3630613" y="5881688"/>
          <p14:tracePt t="113331" x="3667125" y="5881688"/>
          <p14:tracePt t="113347" x="3667125" y="5868988"/>
          <p14:tracePt t="113364" x="3679825" y="5856288"/>
          <p14:tracePt t="113384" x="3692525" y="5856288"/>
          <p14:tracePt t="113445" x="3667125" y="5856288"/>
          <p14:tracePt t="113453" x="3643313" y="5856288"/>
          <p14:tracePt t="113463" x="3617913" y="5856288"/>
          <p14:tracePt t="113480" x="3579813" y="5856288"/>
          <p14:tracePt t="113497" x="3530600" y="5868988"/>
          <p14:tracePt t="113514" x="3492500" y="5881688"/>
          <p14:tracePt t="113530" x="3479800" y="5894388"/>
          <p14:tracePt t="113547" x="3454400" y="5894388"/>
          <p14:tracePt t="113564" x="3441700" y="5894388"/>
          <p14:tracePt t="113580" x="3441700" y="5907088"/>
          <p14:tracePt t="114265" x="3417888" y="5907088"/>
          <p14:tracePt t="114272" x="3392488" y="5907088"/>
          <p14:tracePt t="114281" x="3354388" y="5907088"/>
          <p14:tracePt t="114297" x="3267075" y="5907088"/>
          <p14:tracePt t="114313" x="3154363" y="5907088"/>
          <p14:tracePt t="114330" x="3028950" y="5907088"/>
          <p14:tracePt t="114347" x="2916238" y="5907088"/>
          <p14:tracePt t="114364" x="2803525" y="5907088"/>
          <p14:tracePt t="114365" x="2754313" y="5907088"/>
          <p14:tracePt t="114381" x="2667000" y="5907088"/>
          <p14:tracePt t="114397" x="2616200" y="5907088"/>
          <p14:tracePt t="114413" x="2578100" y="5907088"/>
          <p14:tracePt t="114430" x="2565400" y="5907088"/>
          <p14:tracePt t="114447" x="2554288" y="5907088"/>
          <p14:tracePt t="114464" x="2541588" y="5907088"/>
          <p14:tracePt t="115567" x="2554288" y="5907088"/>
          <p14:tracePt t="115575" x="2554288" y="5894388"/>
          <p14:tracePt t="115582" x="2565400" y="5894388"/>
          <p14:tracePt t="115597" x="2578100" y="5868988"/>
          <p14:tracePt t="115597" x="2603500" y="5868988"/>
          <p14:tracePt t="115613" x="2678113" y="5819775"/>
          <p14:tracePt t="115631" x="2828925" y="5743575"/>
          <p14:tracePt t="115647" x="3003550" y="5619750"/>
          <p14:tracePt t="115664" x="3154363" y="5556250"/>
          <p14:tracePt t="115680" x="3279775" y="5494338"/>
          <p14:tracePt t="115697" x="3392488" y="5430838"/>
          <p14:tracePt t="115713" x="3417888" y="5418138"/>
          <p14:tracePt t="115730" x="3429000" y="5407025"/>
          <p14:tracePt t="115747" x="3441700" y="5407025"/>
          <p14:tracePt t="115805" x="3417888" y="5407025"/>
          <p14:tracePt t="115813" x="3392488" y="5407025"/>
          <p14:tracePt t="115820" x="3354388" y="5407025"/>
          <p14:tracePt t="115830" x="3305175" y="5407025"/>
          <p14:tracePt t="115847" x="3192463" y="5418138"/>
          <p14:tracePt t="115863" x="3079750" y="5443538"/>
          <p14:tracePt t="115880" x="3003550" y="5443538"/>
          <p14:tracePt t="115881" x="2967038" y="5456238"/>
          <p14:tracePt t="115897" x="2890838" y="5481638"/>
          <p14:tracePt t="115914" x="2841625" y="5494338"/>
          <p14:tracePt t="115930" x="2803525" y="5507038"/>
          <p14:tracePt t="115947" x="2767013" y="5518150"/>
          <p14:tracePt t="115964" x="2728913" y="5543550"/>
          <p14:tracePt t="115965" x="2716213" y="5543550"/>
          <p14:tracePt t="115981" x="2690813" y="5556250"/>
          <p14:tracePt t="115997" x="2678113" y="556895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28537-5AD9-65B9-92F9-7B3E2C97845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368A0A9-25C9-7ED8-BECA-40614365F0CA}"/>
              </a:ext>
            </a:extLst>
          </p:cNvPr>
          <p:cNvSpPr/>
          <p:nvPr/>
        </p:nvSpPr>
        <p:spPr>
          <a:xfrm>
            <a:off x="242642" y="1228127"/>
            <a:ext cx="11632223" cy="5046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A966C78-1E9F-C1E7-EB0A-C0D382808E98}"/>
              </a:ext>
            </a:extLst>
          </p:cNvPr>
          <p:cNvSpPr>
            <a:spLocks noGrp="1"/>
          </p:cNvSpPr>
          <p:nvPr>
            <p:ph idx="1"/>
          </p:nvPr>
        </p:nvSpPr>
        <p:spPr>
          <a:xfrm>
            <a:off x="503880" y="1445447"/>
            <a:ext cx="11109746" cy="4611519"/>
          </a:xfrm>
        </p:spPr>
        <p:txBody>
          <a:bodyPr vert="horz" wrap="square" lIns="91440" tIns="45720" rIns="91440" bIns="45720" rtlCol="0">
            <a:spAutoFit/>
          </a:bodyPr>
          <a:lstStyle/>
          <a:p>
            <a:pPr marL="0" indent="0">
              <a:buNone/>
            </a:pPr>
            <a:r>
              <a:rPr lang="en-US" b="1" dirty="0">
                <a:solidFill>
                  <a:srgbClr val="FF0000"/>
                </a:solidFill>
              </a:rPr>
              <a:t>5. Respect your international readers.</a:t>
            </a:r>
          </a:p>
          <a:p>
            <a:pPr>
              <a:buFont typeface="Wingdings" panose="05000000000000000000" pitchFamily="2" charset="2"/>
              <a:buChar char="§"/>
            </a:pPr>
            <a:r>
              <a:rPr lang="en-US" dirty="0"/>
              <a:t>Use international English, which calls for short sentences, common words, and so on (see “Using International English). </a:t>
            </a:r>
          </a:p>
          <a:p>
            <a:pPr>
              <a:buFont typeface="Wingdings" panose="05000000000000000000" pitchFamily="2" charset="2"/>
              <a:buChar char="§"/>
            </a:pPr>
            <a:r>
              <a:rPr lang="en-US" dirty="0"/>
              <a:t> Avoid using abbreviations, symbols, or measurements your reader may not know.</a:t>
            </a:r>
          </a:p>
          <a:p>
            <a:pPr>
              <a:buFont typeface="Wingdings" panose="05000000000000000000" pitchFamily="2" charset="2"/>
              <a:buChar char="§"/>
            </a:pPr>
            <a:r>
              <a:rPr lang="en-US" dirty="0"/>
              <a:t> Respect your reader’s cultural traditions. Always spell your reader’s name, address, and country correctly</a:t>
            </a:r>
          </a:p>
          <a:p>
            <a:pPr>
              <a:buFont typeface="Wingdings" panose="05000000000000000000" pitchFamily="2" charset="2"/>
              <a:buChar char="§"/>
            </a:pPr>
            <a:r>
              <a:rPr lang="en-US" dirty="0"/>
              <a:t>Be careful about sending photographs or other graphics that may not be appropriate in your reader’s culture.</a:t>
            </a:r>
          </a:p>
          <a:p>
            <a:pPr>
              <a:buFont typeface="Wingdings" panose="05000000000000000000" pitchFamily="2" charset="2"/>
              <a:buChar char="§"/>
            </a:pPr>
            <a:r>
              <a:rPr lang="en-US" dirty="0"/>
              <a:t> Avoid humor; it might be misinterpreted. </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E3EE4AC-C09C-312A-9D06-6A195791F40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7E97269-A9CF-1FCD-7A6C-98CE4F2DA4C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A703E-AE7D-BEDB-FC6C-A3DC13E8751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855BBF1-1F24-3F92-6830-A60A312C3A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CB50C76A-DEBD-0801-B766-3A2CA11A5D46}"/>
              </a:ext>
            </a:extLst>
          </p:cNvPr>
          <p:cNvSpPr txBox="1">
            <a:spLocks/>
          </p:cNvSpPr>
          <p:nvPr/>
        </p:nvSpPr>
        <p:spPr>
          <a:xfrm>
            <a:off x="869857" y="373544"/>
            <a:ext cx="10515600"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Guidelines for Using Email on the Job</a:t>
            </a:r>
          </a:p>
        </p:txBody>
      </p:sp>
    </p:spTree>
    <p:extLst>
      <p:ext uri="{BB962C8B-B14F-4D97-AF65-F5344CB8AC3E}">
        <p14:creationId xmlns:p14="http://schemas.microsoft.com/office/powerpoint/2010/main" val="1118520368"/>
      </p:ext>
    </p:extLst>
  </p:cSld>
  <p:clrMapOvr>
    <a:masterClrMapping/>
  </p:clrMapOvr>
  <mc:AlternateContent xmlns:mc="http://schemas.openxmlformats.org/markup-compatibility/2006" xmlns:p14="http://schemas.microsoft.com/office/powerpoint/2010/main">
    <mc:Choice Requires="p14">
      <p:transition spd="slow" p14:dur="2000" advTm="84651"/>
    </mc:Choice>
    <mc:Fallback xmlns="">
      <p:transition spd="slow" advTm="84651"/>
    </mc:Fallback>
  </mc:AlternateContent>
  <p:extLst>
    <p:ext uri="{3A86A75C-4F4B-4683-9AE1-C65F6400EC91}">
      <p14:laserTraceLst xmlns:p14="http://schemas.microsoft.com/office/powerpoint/2010/main">
        <p14:tracePtLst>
          <p14:tracePt t="744" x="2654300" y="5568950"/>
          <p14:tracePt t="751" x="2628900" y="5568950"/>
          <p14:tracePt t="758" x="2565400" y="5543550"/>
          <p14:tracePt t="772" x="2541588" y="5518150"/>
          <p14:tracePt t="789" x="2352675" y="5305425"/>
          <p14:tracePt t="805" x="2127250" y="4843463"/>
          <p14:tracePt t="822" x="1865313" y="3954463"/>
          <p14:tracePt t="839" x="1714500" y="3090863"/>
          <p14:tracePt t="856" x="1714500" y="2478088"/>
          <p14:tracePt t="872" x="1714500" y="2001838"/>
          <p14:tracePt t="873" x="1714500" y="1827213"/>
          <p14:tracePt t="889" x="1765300" y="1489075"/>
          <p14:tracePt t="905" x="1814513" y="1238250"/>
          <p14:tracePt t="922" x="1852613" y="1063625"/>
          <p14:tracePt t="940" x="1865313" y="963613"/>
          <p14:tracePt t="956" x="1878013" y="925513"/>
          <p14:tracePt t="973" x="1878013" y="912813"/>
          <p14:tracePt t="1218" x="1865313" y="912813"/>
          <p14:tracePt t="1225" x="1839913" y="912813"/>
          <p14:tracePt t="1234" x="1814513" y="925513"/>
          <p14:tracePt t="1241" x="1778000" y="925513"/>
          <p14:tracePt t="1255" x="1739900" y="950913"/>
          <p14:tracePt t="1272" x="1514475" y="1050925"/>
          <p14:tracePt t="1289" x="1339850" y="1150938"/>
          <p14:tracePt t="1305" x="1163638" y="1263650"/>
          <p14:tracePt t="1322" x="1001713" y="1427163"/>
          <p14:tracePt t="1339" x="863600" y="1563688"/>
          <p14:tracePt t="1356" x="725488" y="1714500"/>
          <p14:tracePt t="1372" x="676275" y="1789113"/>
          <p14:tracePt t="1389" x="650875" y="1827213"/>
          <p14:tracePt t="1654" x="663575" y="1827213"/>
          <p14:tracePt t="1662" x="676275" y="1827213"/>
          <p14:tracePt t="1672" x="701675" y="1839913"/>
          <p14:tracePt t="1689" x="788988" y="1865313"/>
          <p14:tracePt t="1705" x="1001713" y="1914525"/>
          <p14:tracePt t="1722" x="1276350" y="1965325"/>
          <p14:tracePt t="1723" x="1414463" y="1989138"/>
          <p14:tracePt t="1739" x="1665288" y="2052638"/>
          <p14:tracePt t="1756" x="1852613" y="2101850"/>
          <p14:tracePt t="1772" x="2014538" y="2139950"/>
          <p14:tracePt t="1789" x="2103438" y="2139950"/>
          <p14:tracePt t="1806" x="2165350" y="2165350"/>
          <p14:tracePt t="2114" x="2178050" y="2165350"/>
          <p14:tracePt t="2122" x="2190750" y="2165350"/>
          <p14:tracePt t="2129" x="2203450" y="2165350"/>
          <p14:tracePt t="2139" x="2216150" y="2165350"/>
          <p14:tracePt t="2156" x="2265363" y="2178050"/>
          <p14:tracePt t="2172" x="2339975" y="2178050"/>
          <p14:tracePt t="2189" x="2428875" y="2201863"/>
          <p14:tracePt t="2190" x="2503488" y="2214563"/>
          <p14:tracePt t="2206" x="2541588" y="2227263"/>
          <p14:tracePt t="2206" x="2628900" y="2252663"/>
          <p14:tracePt t="2222" x="2741613" y="2265363"/>
          <p14:tracePt t="2239" x="2828925" y="2278063"/>
          <p14:tracePt t="2256" x="2903538" y="2290763"/>
          <p14:tracePt t="2272" x="2941638" y="2303463"/>
          <p14:tracePt t="2289" x="2979738" y="2303463"/>
          <p14:tracePt t="2482" x="2967038" y="2303463"/>
          <p14:tracePt t="2490" x="2941638" y="2303463"/>
          <p14:tracePt t="2497" x="2903538" y="2314575"/>
          <p14:tracePt t="2505" x="2867025" y="2314575"/>
          <p14:tracePt t="2522" x="2754313" y="2327275"/>
          <p14:tracePt t="2539" x="2578100" y="2390775"/>
          <p14:tracePt t="2556" x="2378075" y="2427288"/>
          <p14:tracePt t="2572" x="2203450" y="2490788"/>
          <p14:tracePt t="2574" x="2103438" y="2516188"/>
          <p14:tracePt t="2590" x="1927225" y="2590800"/>
          <p14:tracePt t="2605" x="1790700" y="2665413"/>
          <p14:tracePt t="2622" x="1701800" y="2728913"/>
          <p14:tracePt t="2639" x="1689100" y="2740025"/>
          <p14:tracePt t="2656" x="1677988" y="2740025"/>
          <p14:tracePt t="2657" x="1677988" y="2752725"/>
          <p14:tracePt t="2934" x="1701800" y="2765425"/>
          <p14:tracePt t="2941" x="1739900" y="2765425"/>
          <p14:tracePt t="2949" x="1790700" y="2765425"/>
          <p14:tracePt t="2956" x="1839913" y="2778125"/>
          <p14:tracePt t="2972" x="1965325" y="2816225"/>
          <p14:tracePt t="2989" x="2139950" y="2852738"/>
          <p14:tracePt t="3005" x="2352675" y="2890838"/>
          <p14:tracePt t="3022" x="2528888" y="2941638"/>
          <p14:tracePt t="3039" x="2667000" y="2978150"/>
          <p14:tracePt t="3056" x="2854325" y="3028950"/>
          <p14:tracePt t="3072" x="2890838" y="3028950"/>
          <p14:tracePt t="3089" x="2928938" y="3028950"/>
          <p14:tracePt t="3105" x="2941638" y="3028950"/>
          <p14:tracePt t="3348" x="2928938" y="3028950"/>
          <p14:tracePt t="3356" x="2890838" y="3028950"/>
          <p14:tracePt t="3363" x="2828925" y="3054350"/>
          <p14:tracePt t="3372" x="2767013" y="3054350"/>
          <p14:tracePt t="3389" x="2541588" y="3090863"/>
          <p14:tracePt t="3406" x="2316163" y="3116263"/>
          <p14:tracePt t="3422" x="2090738" y="3154363"/>
          <p14:tracePt t="3439" x="1765300" y="3241675"/>
          <p14:tracePt t="3455" x="1565275" y="3303588"/>
          <p14:tracePt t="3472" x="1376363" y="3378200"/>
          <p14:tracePt t="3489" x="1252538" y="3454400"/>
          <p14:tracePt t="3506" x="1114425" y="3516313"/>
          <p14:tracePt t="3522" x="1014413" y="3579813"/>
          <p14:tracePt t="3523" x="976313" y="3616325"/>
          <p14:tracePt t="3540" x="914400" y="3654425"/>
          <p14:tracePt t="3561" x="901700" y="3654425"/>
          <p14:tracePt t="5094" x="914400" y="3654425"/>
          <p14:tracePt t="5101" x="925513" y="3654425"/>
          <p14:tracePt t="5109" x="950913" y="3654425"/>
          <p14:tracePt t="5122" x="989013" y="3654425"/>
          <p14:tracePt t="5139" x="1076325" y="3654425"/>
          <p14:tracePt t="5140" x="1163638" y="3641725"/>
          <p14:tracePt t="5156" x="1339850" y="3603625"/>
          <p14:tracePt t="5172" x="1514475" y="3579813"/>
          <p14:tracePt t="5189" x="1665288" y="3541713"/>
          <p14:tracePt t="5206" x="1790700" y="3516313"/>
          <p14:tracePt t="5223" x="1927225" y="3479800"/>
          <p14:tracePt t="5239" x="2014538" y="3467100"/>
          <p14:tracePt t="5255" x="2052638" y="3454400"/>
          <p14:tracePt t="5273" x="2065338" y="3454400"/>
          <p14:tracePt t="5339" x="2052638" y="3441700"/>
          <p14:tracePt t="5347" x="2039938" y="3441700"/>
          <p14:tracePt t="5355" x="2003425" y="3429000"/>
          <p14:tracePt t="5372" x="1890713" y="3416300"/>
          <p14:tracePt t="5389" x="1689100" y="3403600"/>
          <p14:tracePt t="5406" x="1501775" y="3390900"/>
          <p14:tracePt t="5423" x="1239838" y="3378200"/>
          <p14:tracePt t="5439" x="1101725" y="3378200"/>
          <p14:tracePt t="5455" x="989013" y="3378200"/>
          <p14:tracePt t="5472" x="938213" y="3378200"/>
          <p14:tracePt t="5489" x="901700" y="3378200"/>
          <p14:tracePt t="5506" x="889000" y="3378200"/>
          <p14:tracePt t="5775" x="889000" y="3367088"/>
          <p14:tracePt t="5791" x="925513" y="3341688"/>
          <p14:tracePt t="5798" x="950913" y="3328988"/>
          <p14:tracePt t="5806" x="989013" y="3290888"/>
          <p14:tracePt t="5822" x="1114425" y="3216275"/>
          <p14:tracePt t="5839" x="1263650" y="3116263"/>
          <p14:tracePt t="5856" x="1401763" y="3016250"/>
          <p14:tracePt t="5872" x="1501775" y="2941638"/>
          <p14:tracePt t="5889" x="1614488" y="2890838"/>
          <p14:tracePt t="5906" x="1727200" y="2828925"/>
          <p14:tracePt t="5922" x="1765300" y="2803525"/>
          <p14:tracePt t="5939" x="1801813" y="2803525"/>
          <p14:tracePt t="6212" x="1790700" y="2803525"/>
          <p14:tracePt t="6220" x="1778000" y="2803525"/>
          <p14:tracePt t="6228" x="1765300" y="2803525"/>
          <p14:tracePt t="6239" x="1739900" y="2803525"/>
          <p14:tracePt t="6255" x="1689100" y="2803525"/>
          <p14:tracePt t="6272" x="1601788" y="2803525"/>
          <p14:tracePt t="6290" x="1465263" y="2790825"/>
          <p14:tracePt t="6305" x="1376363" y="2765425"/>
          <p14:tracePt t="6322" x="1263650" y="2716213"/>
          <p14:tracePt t="6339" x="1163638" y="2678113"/>
          <p14:tracePt t="6355" x="1101725" y="2627313"/>
          <p14:tracePt t="6373" x="1050925" y="2578100"/>
          <p14:tracePt t="6389" x="1038225" y="2565400"/>
          <p14:tracePt t="6405" x="1038225" y="2540000"/>
          <p14:tracePt t="6422" x="1038225" y="2527300"/>
          <p14:tracePt t="6439" x="1038225" y="2490788"/>
          <p14:tracePt t="6456" x="1050925" y="2452688"/>
          <p14:tracePt t="6473" x="1150938" y="2403475"/>
          <p14:tracePt t="6489" x="1252538" y="2352675"/>
          <p14:tracePt t="6506" x="1314450" y="2327275"/>
          <p14:tracePt t="6764" x="1327150" y="2327275"/>
          <p14:tracePt t="6771" x="1339850" y="2327275"/>
          <p14:tracePt t="6787" x="1352550" y="2327275"/>
          <p14:tracePt t="6794" x="1363663" y="2327275"/>
          <p14:tracePt t="6805" x="1376363" y="2327275"/>
          <p14:tracePt t="6822" x="1427163" y="2327275"/>
          <p14:tracePt t="6839" x="1489075" y="2327275"/>
          <p14:tracePt t="6856" x="1614488" y="2327275"/>
          <p14:tracePt t="6872" x="1727200" y="2327275"/>
          <p14:tracePt t="6889" x="1839913" y="2327275"/>
          <p14:tracePt t="6906" x="1939925" y="2339975"/>
          <p14:tracePt t="6910" x="2003425" y="2352675"/>
          <p14:tracePt t="6923" x="2039938" y="2352675"/>
          <p14:tracePt t="6924" x="2090738" y="2352675"/>
          <p14:tracePt t="6939" x="2127250" y="2378075"/>
          <p14:tracePt t="6955" x="2278063" y="2390775"/>
          <p14:tracePt t="6972" x="2352675" y="2403475"/>
          <p14:tracePt t="6989" x="2365375" y="2403475"/>
          <p14:tracePt t="7005" x="2378075" y="2403475"/>
          <p14:tracePt t="7254" x="2390775" y="2403475"/>
          <p14:tracePt t="7262" x="2403475" y="2403475"/>
          <p14:tracePt t="7272" x="2416175" y="2403475"/>
          <p14:tracePt t="7289" x="2490788" y="2403475"/>
          <p14:tracePt t="7306" x="2565400" y="2414588"/>
          <p14:tracePt t="7322" x="2716213" y="2414588"/>
          <p14:tracePt t="7323" x="2816225" y="2427288"/>
          <p14:tracePt t="7339" x="3016250" y="2439988"/>
          <p14:tracePt t="7355" x="3216275" y="2439988"/>
          <p14:tracePt t="7372" x="3429000" y="2465388"/>
          <p14:tracePt t="7389" x="3592513" y="2478088"/>
          <p14:tracePt t="7406" x="3767138" y="2478088"/>
          <p14:tracePt t="7423" x="3905250" y="2478088"/>
          <p14:tracePt t="7439" x="3979863" y="2478088"/>
          <p14:tracePt t="7456" x="4017963" y="2478088"/>
          <p14:tracePt t="7782" x="4030663" y="2478088"/>
          <p14:tracePt t="7798" x="4043363" y="2478088"/>
          <p14:tracePt t="7806" x="4056063" y="2478088"/>
          <p14:tracePt t="7813" x="4081463" y="2478088"/>
          <p14:tracePt t="7822" x="4105275" y="2478088"/>
          <p14:tracePt t="7839" x="4168775" y="2478088"/>
          <p14:tracePt t="7856" x="4281488" y="2490788"/>
          <p14:tracePt t="7872" x="4494213" y="2516188"/>
          <p14:tracePt t="7889" x="4681538" y="2552700"/>
          <p14:tracePt t="7905" x="4956175" y="2627313"/>
          <p14:tracePt t="7922" x="5119688" y="2665413"/>
          <p14:tracePt t="7939" x="5245100" y="2690813"/>
          <p14:tracePt t="7955" x="5319713" y="2716213"/>
          <p14:tracePt t="7972" x="5345113" y="2716213"/>
          <p14:tracePt t="8242" x="5319713" y="2716213"/>
          <p14:tracePt t="8250" x="5294313" y="2716213"/>
          <p14:tracePt t="8257" x="5257800" y="2716213"/>
          <p14:tracePt t="8272" x="5219700" y="2716213"/>
          <p14:tracePt t="8273" x="5170488" y="2728913"/>
          <p14:tracePt t="8289" x="5057775" y="2740025"/>
          <p14:tracePt t="8306" x="4881563" y="2765425"/>
          <p14:tracePt t="8322" x="4706938" y="2816225"/>
          <p14:tracePt t="8339" x="4543425" y="2852738"/>
          <p14:tracePt t="8356" x="4430713" y="2878138"/>
          <p14:tracePt t="8372" x="4305300" y="2941638"/>
          <p14:tracePt t="8389" x="4243388" y="2952750"/>
          <p14:tracePt t="8405" x="4205288" y="2978150"/>
          <p14:tracePt t="12494" x="4143375" y="2978150"/>
          <p14:tracePt t="12501" x="4056063" y="2990850"/>
          <p14:tracePt t="12509" x="3956050" y="2990850"/>
          <p14:tracePt t="12523" x="3856038" y="2990850"/>
          <p14:tracePt t="12524" x="3756025" y="2990850"/>
          <p14:tracePt t="12539" x="3530600" y="3003550"/>
          <p14:tracePt t="12555" x="3317875" y="3003550"/>
          <p14:tracePt t="12573" x="3116263" y="3016250"/>
          <p14:tracePt t="12589" x="2916238" y="3054350"/>
          <p14:tracePt t="12606" x="2754313" y="3078163"/>
          <p14:tracePt t="12623" x="2578100" y="3116263"/>
          <p14:tracePt t="12623" x="2503488" y="3141663"/>
          <p14:tracePt t="12640" x="2378075" y="3165475"/>
          <p14:tracePt t="12656" x="2265363" y="3203575"/>
          <p14:tracePt t="12672" x="2190750" y="3228975"/>
          <p14:tracePt t="12689" x="2127250" y="3241675"/>
          <p14:tracePt t="12706" x="2065338" y="3254375"/>
          <p14:tracePt t="12723" x="2003425" y="3267075"/>
          <p14:tracePt t="12739" x="1990725" y="3278188"/>
          <p14:tracePt t="12756" x="1978025" y="3278188"/>
          <p14:tracePt t="15665" x="2003425" y="3278188"/>
          <p14:tracePt t="15673" x="2039938" y="3278188"/>
          <p14:tracePt t="15680" x="2078038" y="3278188"/>
          <p14:tracePt t="15689" x="2116138" y="3278188"/>
          <p14:tracePt t="15706" x="2239963" y="3278188"/>
          <p14:tracePt t="15722" x="2428875" y="3278188"/>
          <p14:tracePt t="15739" x="2603500" y="3278188"/>
          <p14:tracePt t="15756" x="2778125" y="3278188"/>
          <p14:tracePt t="15773" x="3003550" y="3278188"/>
          <p14:tracePt t="15789" x="3116263" y="3278188"/>
          <p14:tracePt t="15805" x="3192463" y="3278188"/>
          <p14:tracePt t="15822" x="3241675" y="3278188"/>
          <p14:tracePt t="15840" x="3267075" y="3278188"/>
          <p14:tracePt t="15856" x="3279775" y="3278188"/>
          <p14:tracePt t="22627" x="3292475" y="3278188"/>
          <p14:tracePt t="22635" x="3305175" y="3278188"/>
          <p14:tracePt t="22643" x="3328988" y="3278188"/>
          <p14:tracePt t="22656" x="3354388" y="3278188"/>
          <p14:tracePt t="22673" x="3505200" y="3254375"/>
          <p14:tracePt t="22689" x="3654425" y="3241675"/>
          <p14:tracePt t="22706" x="3843338" y="3216275"/>
          <p14:tracePt t="22722" x="4043363" y="3203575"/>
          <p14:tracePt t="22739" x="4192588" y="3190875"/>
          <p14:tracePt t="22756" x="4356100" y="3190875"/>
          <p14:tracePt t="22757" x="4406900" y="3190875"/>
          <p14:tracePt t="22772" x="4443413" y="3190875"/>
          <p14:tracePt t="22773" x="4468813" y="3190875"/>
          <p14:tracePt t="22789" x="4494213" y="3190875"/>
          <p14:tracePt t="22805" x="4518025" y="3190875"/>
          <p14:tracePt t="22857" x="4506913" y="3190875"/>
          <p14:tracePt t="22865" x="4456113" y="3228975"/>
          <p14:tracePt t="22873" x="4406900" y="3278188"/>
          <p14:tracePt t="22889" x="4230688" y="3367088"/>
          <p14:tracePt t="22906" x="4043363" y="3479800"/>
          <p14:tracePt t="22923" x="3867150" y="3567113"/>
          <p14:tracePt t="22939" x="3705225" y="3629025"/>
          <p14:tracePt t="22956" x="3592513" y="3692525"/>
          <p14:tracePt t="22957" x="3554413" y="3716338"/>
          <p14:tracePt t="22972" x="3505200" y="3741738"/>
          <p14:tracePt t="22989" x="3467100" y="3754438"/>
          <p14:tracePt t="23006" x="3454400" y="3767138"/>
          <p14:tracePt t="23080" x="3479800" y="3767138"/>
          <p14:tracePt t="23087" x="3517900" y="3767138"/>
          <p14:tracePt t="23095" x="3592513" y="3754438"/>
          <p14:tracePt t="23106" x="3692525" y="3729038"/>
          <p14:tracePt t="23123" x="4017963" y="3667125"/>
          <p14:tracePt t="23139" x="4456113" y="3590925"/>
          <p14:tracePt t="23156" x="4868863" y="3529013"/>
          <p14:tracePt t="23157" x="5019675" y="3516313"/>
          <p14:tracePt t="23172" x="5307013" y="3479800"/>
          <p14:tracePt t="23189" x="5495925" y="3454400"/>
          <p14:tracePt t="23206" x="5619750" y="3429000"/>
          <p14:tracePt t="23222" x="5719763" y="3429000"/>
          <p14:tracePt t="23239" x="5783263" y="3416300"/>
          <p14:tracePt t="23240" x="5808663" y="3416300"/>
          <p14:tracePt t="23608" x="5832475" y="3416300"/>
          <p14:tracePt t="23616" x="5845175" y="3416300"/>
          <p14:tracePt t="23623" x="5870575" y="3416300"/>
          <p14:tracePt t="23640" x="6008688" y="3403600"/>
          <p14:tracePt t="23655" x="6308725" y="3390900"/>
          <p14:tracePt t="23672" x="6659563" y="3367088"/>
          <p14:tracePt t="23689" x="7021513" y="3367088"/>
          <p14:tracePt t="23706" x="7323138" y="3354388"/>
          <p14:tracePt t="23723" x="7585075" y="3354388"/>
          <p14:tracePt t="23739" x="7697788" y="3354388"/>
          <p14:tracePt t="23755" x="7761288" y="3354388"/>
          <p14:tracePt t="23772" x="7785100" y="3354388"/>
          <p14:tracePt t="23789" x="7797800" y="3354388"/>
          <p14:tracePt t="23830" x="7785100" y="3354388"/>
          <p14:tracePt t="23837" x="7773988" y="3367088"/>
          <p14:tracePt t="23845" x="7748588" y="3390900"/>
          <p14:tracePt t="23856" x="7685088" y="3416300"/>
          <p14:tracePt t="23873" x="7561263" y="3490913"/>
          <p14:tracePt t="23889" x="7348538" y="3579813"/>
          <p14:tracePt t="23906" x="6997700" y="3716338"/>
          <p14:tracePt t="23923" x="6797675" y="3792538"/>
          <p14:tracePt t="23940" x="6659563" y="3867150"/>
          <p14:tracePt t="23955" x="6559550" y="3905250"/>
          <p14:tracePt t="23973" x="6472238" y="3941763"/>
          <p14:tracePt t="23990" x="6421438" y="3967163"/>
          <p14:tracePt t="24006" x="6408738" y="3967163"/>
          <p14:tracePt t="25033" x="6396038" y="3967163"/>
          <p14:tracePt t="25040" x="6383338" y="3967163"/>
          <p14:tracePt t="25048" x="6359525" y="3967163"/>
          <p14:tracePt t="25056" x="6321425" y="3954463"/>
          <p14:tracePt t="25072" x="6208713" y="3892550"/>
          <p14:tracePt t="25089" x="6034088" y="3792538"/>
          <p14:tracePt t="25106" x="5732463" y="3616325"/>
          <p14:tracePt t="25123" x="5394325" y="3454400"/>
          <p14:tracePt t="25140" x="4932363" y="3254375"/>
          <p14:tracePt t="25156" x="4681538" y="3165475"/>
          <p14:tracePt t="25172" x="4494213" y="3116263"/>
          <p14:tracePt t="25189" x="4318000" y="3078163"/>
          <p14:tracePt t="25206" x="4168775" y="3078163"/>
          <p14:tracePt t="25223" x="3992563" y="3078163"/>
          <p14:tracePt t="25240" x="3730625" y="3078163"/>
          <p14:tracePt t="25256" x="3579813" y="3078163"/>
          <p14:tracePt t="25272" x="3417888" y="3103563"/>
          <p14:tracePt t="25289" x="3292475" y="3141663"/>
          <p14:tracePt t="25306" x="3192463" y="3165475"/>
          <p14:tracePt t="25323" x="3128963" y="3178175"/>
          <p14:tracePt t="25324" x="3103563" y="3190875"/>
          <p14:tracePt t="25346" x="3092450" y="3190875"/>
          <p14:tracePt t="25623" x="3079750" y="3190875"/>
          <p14:tracePt t="25639" x="3054350" y="3190875"/>
          <p14:tracePt t="25646" x="3028950" y="3190875"/>
          <p14:tracePt t="25656" x="2992438" y="3190875"/>
          <p14:tracePt t="25672" x="2890838" y="3190875"/>
          <p14:tracePt t="25689" x="2703513" y="3216275"/>
          <p14:tracePt t="25706" x="2465388" y="3254375"/>
          <p14:tracePt t="25707" x="2352675" y="3267075"/>
          <p14:tracePt t="25723" x="2103438" y="3316288"/>
          <p14:tracePt t="25739" x="1903413" y="3367088"/>
          <p14:tracePt t="25756" x="1727200" y="3403600"/>
          <p14:tracePt t="25773" x="1565275" y="3454400"/>
          <p14:tracePt t="25789" x="1476375" y="3490913"/>
          <p14:tracePt t="25791" x="1439863" y="3503613"/>
          <p14:tracePt t="25806" x="1414463" y="3503613"/>
          <p14:tracePt t="25806" x="1401763" y="3516313"/>
          <p14:tracePt t="25822" x="1376363" y="3529013"/>
          <p14:tracePt t="25839" x="1363663" y="3529013"/>
          <p14:tracePt t="26175" x="1376363" y="3529013"/>
          <p14:tracePt t="26182" x="1401763" y="3529013"/>
          <p14:tracePt t="26190" x="1414463" y="3529013"/>
          <p14:tracePt t="26206" x="1476375" y="3529013"/>
          <p14:tracePt t="26223" x="1614488" y="3516313"/>
          <p14:tracePt t="26239" x="1814513" y="3516313"/>
          <p14:tracePt t="26256" x="2014538" y="3516313"/>
          <p14:tracePt t="26272" x="2228850" y="3516313"/>
          <p14:tracePt t="26290" x="2578100" y="3516313"/>
          <p14:tracePt t="26306" x="2778125" y="3516313"/>
          <p14:tracePt t="26322" x="2992438" y="3529013"/>
          <p14:tracePt t="26339" x="3141663" y="3541713"/>
          <p14:tracePt t="26356" x="3267075" y="3554413"/>
          <p14:tracePt t="26373" x="3392488" y="3567113"/>
          <p14:tracePt t="26404" x="3405188" y="3567113"/>
          <p14:tracePt t="26756" x="3417888" y="3567113"/>
          <p14:tracePt t="26764" x="3429000" y="3567113"/>
          <p14:tracePt t="26772" x="3441700" y="3567113"/>
          <p14:tracePt t="26789" x="3467100" y="3567113"/>
          <p14:tracePt t="26806" x="3517900" y="3554413"/>
          <p14:tracePt t="26822" x="3579813" y="3554413"/>
          <p14:tracePt t="26840" x="3705225" y="3554413"/>
          <p14:tracePt t="26856" x="3792538" y="3554413"/>
          <p14:tracePt t="26873" x="3879850" y="3554413"/>
          <p14:tracePt t="26889" x="3968750" y="3554413"/>
          <p14:tracePt t="26906" x="4043363" y="3554413"/>
          <p14:tracePt t="26910" x="4081463" y="3554413"/>
          <p14:tracePt t="26922" x="4105275" y="3554413"/>
          <p14:tracePt t="26940" x="4156075" y="3554413"/>
          <p14:tracePt t="26956" x="4181475" y="3554413"/>
          <p14:tracePt t="31973" x="4168775" y="3554413"/>
          <p14:tracePt t="31981" x="4143375" y="3554413"/>
          <p14:tracePt t="31989" x="4130675" y="3567113"/>
          <p14:tracePt t="32006" x="4081463" y="3579813"/>
          <p14:tracePt t="32023" x="4005263" y="3579813"/>
          <p14:tracePt t="32039" x="3879850" y="3579813"/>
          <p14:tracePt t="32056" x="3743325" y="3579813"/>
          <p14:tracePt t="32073" x="3467100" y="3579813"/>
          <p14:tracePt t="32089" x="3241675" y="3579813"/>
          <p14:tracePt t="32106" x="3016250" y="3579813"/>
          <p14:tracePt t="32123" x="2778125" y="3579813"/>
          <p14:tracePt t="32139" x="2590800" y="3579813"/>
          <p14:tracePt t="32156" x="2478088" y="3579813"/>
          <p14:tracePt t="32157" x="2403475" y="3579813"/>
          <p14:tracePt t="32173" x="2328863" y="3579813"/>
          <p14:tracePt t="32189" x="2239963" y="3603625"/>
          <p14:tracePt t="32206" x="2152650" y="3629025"/>
          <p14:tracePt t="32223" x="2065338" y="3641725"/>
          <p14:tracePt t="32240" x="1990725" y="3667125"/>
          <p14:tracePt t="32256" x="1903413" y="3692525"/>
          <p14:tracePt t="32272" x="1865313" y="3716338"/>
          <p14:tracePt t="32290" x="1801813" y="3741738"/>
          <p14:tracePt t="32306" x="1752600" y="3792538"/>
          <p14:tracePt t="32323" x="1689100" y="3841750"/>
          <p14:tracePt t="32339" x="1627188" y="3892550"/>
          <p14:tracePt t="32356" x="1552575" y="3967163"/>
          <p14:tracePt t="32373" x="1501775" y="3992563"/>
          <p14:tracePt t="32402" x="1489075" y="3992563"/>
          <p14:tracePt t="32686" x="1501775" y="3992563"/>
          <p14:tracePt t="32693" x="1514475" y="3992563"/>
          <p14:tracePt t="32701" x="1539875" y="3992563"/>
          <p14:tracePt t="32708" x="1552575" y="3992563"/>
          <p14:tracePt t="32723" x="1577975" y="3992563"/>
          <p14:tracePt t="32724" x="1614488" y="3992563"/>
          <p14:tracePt t="32741" x="1677988" y="3992563"/>
          <p14:tracePt t="32756" x="1790700" y="3992563"/>
          <p14:tracePt t="32773" x="1990725" y="3992563"/>
          <p14:tracePt t="32789" x="2165350" y="3992563"/>
          <p14:tracePt t="32806" x="2365375" y="3992563"/>
          <p14:tracePt t="32823" x="2703513" y="4005263"/>
          <p14:tracePt t="32839" x="2879725" y="4017963"/>
          <p14:tracePt t="32856" x="3003550" y="4029075"/>
          <p14:tracePt t="32872" x="3067050" y="4029075"/>
          <p14:tracePt t="32890" x="3116263" y="4029075"/>
          <p14:tracePt t="32906" x="3128963" y="4029075"/>
          <p14:tracePt t="32923" x="3141663" y="4029075"/>
          <p14:tracePt t="33719" x="3154363" y="4029075"/>
          <p14:tracePt t="33727" x="3167063" y="4029075"/>
          <p14:tracePt t="33735" x="3192463" y="4017963"/>
          <p14:tracePt t="33742" x="3241675" y="4005263"/>
          <p14:tracePt t="33756" x="3292475" y="3992563"/>
          <p14:tracePt t="33773" x="3567113" y="3941763"/>
          <p14:tracePt t="33789" x="3817938" y="3916363"/>
          <p14:tracePt t="33806" x="4105275" y="3905250"/>
          <p14:tracePt t="33823" x="4305300" y="3892550"/>
          <p14:tracePt t="33839" x="4494213" y="3867150"/>
          <p14:tracePt t="33856" x="4619625" y="3854450"/>
          <p14:tracePt t="33873" x="4732338" y="3854450"/>
          <p14:tracePt t="33891" x="4781550" y="3854450"/>
          <p14:tracePt t="33906" x="4794250" y="3854450"/>
          <p14:tracePt t="38017" x="4781550" y="3841750"/>
          <p14:tracePt t="38024" x="4756150" y="3816350"/>
          <p14:tracePt t="38032" x="4706938" y="3803650"/>
          <p14:tracePt t="38040" x="4656138" y="3767138"/>
          <p14:tracePt t="38056" x="4518025" y="3692525"/>
          <p14:tracePt t="38073" x="4330700" y="3603625"/>
          <p14:tracePt t="38089" x="4068763" y="3516313"/>
          <p14:tracePt t="38106" x="3830638" y="3467100"/>
          <p14:tracePt t="38123" x="3554413" y="3416300"/>
          <p14:tracePt t="38140" x="3192463" y="3378200"/>
          <p14:tracePt t="38156" x="3016250" y="3378200"/>
          <p14:tracePt t="38173" x="2879725" y="3378200"/>
          <p14:tracePt t="38189" x="2778125" y="3378200"/>
          <p14:tracePt t="38206" x="2703513" y="3378200"/>
          <p14:tracePt t="38223" x="2641600" y="3378200"/>
          <p14:tracePt t="38224" x="2628900" y="3390900"/>
          <p14:tracePt t="38241" x="2603500" y="3390900"/>
          <p14:tracePt t="39350" x="2590800" y="3390900"/>
          <p14:tracePt t="39357" x="2590800" y="3403600"/>
          <p14:tracePt t="39365" x="2565400" y="3403600"/>
          <p14:tracePt t="39373" x="2554288" y="3416300"/>
          <p14:tracePt t="39389" x="2503488" y="3429000"/>
          <p14:tracePt t="39406" x="2441575" y="3441700"/>
          <p14:tracePt t="39423" x="2378075" y="3454400"/>
          <p14:tracePt t="39440" x="2290763" y="3479800"/>
          <p14:tracePt t="39441" x="2228850" y="3490913"/>
          <p14:tracePt t="39456" x="2178050" y="3503613"/>
          <p14:tracePt t="39457" x="2103438" y="3503613"/>
          <p14:tracePt t="39473" x="2003425" y="3529013"/>
          <p14:tracePt t="39489" x="1903413" y="3541713"/>
          <p14:tracePt t="39506" x="1852613" y="3554413"/>
          <p14:tracePt t="39523" x="1814513" y="3554413"/>
          <p14:tracePt t="39540" x="1790700" y="3579813"/>
          <p14:tracePt t="39556" x="1765300" y="3579813"/>
          <p14:tracePt t="39557" x="1752600" y="3579813"/>
          <p14:tracePt t="39573" x="1739900" y="3590925"/>
          <p14:tracePt t="39947" x="1752600" y="3590925"/>
          <p14:tracePt t="39962" x="1778000" y="3603625"/>
          <p14:tracePt t="39970" x="1790700" y="3603625"/>
          <p14:tracePt t="39978" x="1801813" y="3616325"/>
          <p14:tracePt t="39989" x="1839913" y="3616325"/>
          <p14:tracePt t="40006" x="1903413" y="3641725"/>
          <p14:tracePt t="40023" x="2014538" y="3667125"/>
          <p14:tracePt t="40024" x="2052638" y="3667125"/>
          <p14:tracePt t="40040" x="2127250" y="3692525"/>
          <p14:tracePt t="40056" x="2190750" y="3716338"/>
          <p14:tracePt t="40073" x="2228850" y="3729038"/>
          <p14:tracePt t="40089" x="2252663" y="3741738"/>
          <p14:tracePt t="40106" x="2278063" y="3741738"/>
          <p14:tracePt t="40123" x="2290763" y="3741738"/>
          <p14:tracePt t="40154" x="2303463" y="3741738"/>
          <p14:tracePt t="40170" x="2316163" y="3741738"/>
          <p14:tracePt t="40606" x="2316163" y="3754438"/>
          <p14:tracePt t="41220" x="2303463" y="3754438"/>
          <p14:tracePt t="41226" x="2290763" y="3754438"/>
          <p14:tracePt t="41234" x="2265363" y="3754438"/>
          <p14:tracePt t="41242" x="2239963" y="3754438"/>
          <p14:tracePt t="41256" x="2216150" y="3754438"/>
          <p14:tracePt t="41273" x="2139950" y="3754438"/>
          <p14:tracePt t="41290" x="2078038" y="3754438"/>
          <p14:tracePt t="41306" x="2027238" y="3754438"/>
          <p14:tracePt t="41323" x="1952625" y="3767138"/>
          <p14:tracePt t="41339" x="1878013" y="3779838"/>
          <p14:tracePt t="41356" x="1801813" y="3792538"/>
          <p14:tracePt t="41356" x="1752600" y="3792538"/>
          <p14:tracePt t="41373" x="1665288" y="3816350"/>
          <p14:tracePt t="41390" x="1577975" y="3854450"/>
          <p14:tracePt t="41406" x="1501775" y="3892550"/>
          <p14:tracePt t="41423" x="1414463" y="3929063"/>
          <p14:tracePt t="41440" x="1314450" y="3979863"/>
          <p14:tracePt t="41456" x="1201738" y="4054475"/>
          <p14:tracePt t="41472" x="1139825" y="4092575"/>
          <p14:tracePt t="41490" x="1101725" y="4117975"/>
          <p14:tracePt t="41506" x="1089025" y="4129088"/>
          <p14:tracePt t="41748" x="1089025" y="4141788"/>
          <p14:tracePt t="41801" x="1089025" y="4154488"/>
          <p14:tracePt t="41816" x="1089025" y="4167188"/>
          <p14:tracePt t="41823" x="1089025" y="4179888"/>
          <p14:tracePt t="41832" x="1089025" y="4192588"/>
          <p14:tracePt t="41840" x="1101725" y="4205288"/>
          <p14:tracePt t="41856" x="1114425" y="4241800"/>
          <p14:tracePt t="41873" x="1139825" y="4267200"/>
          <p14:tracePt t="41889" x="1189038" y="4318000"/>
          <p14:tracePt t="41906" x="1227138" y="4354513"/>
          <p14:tracePt t="41909" x="1239838" y="4367213"/>
          <p14:tracePt t="41923" x="1263650" y="4392613"/>
          <p14:tracePt t="41923" x="1276350" y="4405313"/>
          <p14:tracePt t="41940" x="1314450" y="4430713"/>
          <p14:tracePt t="41956" x="1339850" y="4454525"/>
          <p14:tracePt t="41973" x="1352550" y="4467225"/>
          <p14:tracePt t="42230" x="1363663" y="4467225"/>
          <p14:tracePt t="42245" x="1376363" y="4467225"/>
          <p14:tracePt t="42253" x="1389063" y="4467225"/>
          <p14:tracePt t="42260" x="1427163" y="4467225"/>
          <p14:tracePt t="42273" x="1452563" y="4467225"/>
          <p14:tracePt t="42290" x="1539875" y="4467225"/>
          <p14:tracePt t="42291" x="1601788" y="4467225"/>
          <p14:tracePt t="42306" x="1739900" y="4467225"/>
          <p14:tracePt t="42322" x="1878013" y="4467225"/>
          <p14:tracePt t="42340" x="2052638" y="4479925"/>
          <p14:tracePt t="42356" x="2216150" y="4505325"/>
          <p14:tracePt t="42373" x="2352675" y="4505325"/>
          <p14:tracePt t="42389" x="2478088" y="4518025"/>
          <p14:tracePt t="42390" x="2528888" y="4518025"/>
          <p14:tracePt t="42406" x="2590800" y="4518025"/>
          <p14:tracePt t="42423" x="2654300" y="4518025"/>
          <p14:tracePt t="42675" x="2667000" y="4518025"/>
          <p14:tracePt t="42682" x="2690813" y="4518025"/>
          <p14:tracePt t="42690" x="2716213" y="4518025"/>
          <p14:tracePt t="42706" x="2778125" y="4518025"/>
          <p14:tracePt t="42723" x="2879725" y="4530725"/>
          <p14:tracePt t="42740" x="3041650" y="4567238"/>
          <p14:tracePt t="42756" x="3216275" y="4592638"/>
          <p14:tracePt t="42773" x="3405188" y="4643438"/>
          <p14:tracePt t="42790" x="3667125" y="4705350"/>
          <p14:tracePt t="42806" x="3879850" y="4756150"/>
          <p14:tracePt t="42823" x="4030663" y="4779963"/>
          <p14:tracePt t="42839" x="4143375" y="4792663"/>
          <p14:tracePt t="42856" x="4230688" y="4805363"/>
          <p14:tracePt t="42873" x="4243388" y="4805363"/>
          <p14:tracePt t="43150" x="4256088" y="4805363"/>
          <p14:tracePt t="43156" x="4268788" y="4805363"/>
          <p14:tracePt t="43165" x="4281488" y="4805363"/>
          <p14:tracePt t="43173" x="4305300" y="4805363"/>
          <p14:tracePt t="43190" x="4381500" y="4805363"/>
          <p14:tracePt t="43206" x="4481513" y="4818063"/>
          <p14:tracePt t="43223" x="4630738" y="4843463"/>
          <p14:tracePt t="43240" x="4794250" y="4868863"/>
          <p14:tracePt t="43256" x="5032375" y="4905375"/>
          <p14:tracePt t="43273" x="5181600" y="4905375"/>
          <p14:tracePt t="43290" x="5245100" y="4918075"/>
          <p14:tracePt t="43306" x="5294313" y="4918075"/>
          <p14:tracePt t="43323" x="5307013" y="4918075"/>
          <p14:tracePt t="44107" x="5294313" y="4918075"/>
          <p14:tracePt t="44115" x="5270500" y="4918075"/>
          <p14:tracePt t="44123" x="5232400" y="4918075"/>
          <p14:tracePt t="44139" x="5145088" y="4918075"/>
          <p14:tracePt t="44156" x="4956175" y="4905375"/>
          <p14:tracePt t="44173" x="4719638" y="4843463"/>
          <p14:tracePt t="44189" x="4468813" y="4805363"/>
          <p14:tracePt t="44206" x="4117975" y="4768850"/>
          <p14:tracePt t="44223" x="3905250" y="4756150"/>
          <p14:tracePt t="44239" x="3730625" y="4756150"/>
          <p14:tracePt t="44256" x="3567113" y="4756150"/>
          <p14:tracePt t="44272" x="3479800" y="4768850"/>
          <p14:tracePt t="44289" x="3429000" y="4779963"/>
          <p14:tracePt t="44290" x="3392488" y="4779963"/>
          <p14:tracePt t="44306" x="3367088" y="4805363"/>
          <p14:tracePt t="44323" x="3341688" y="4805363"/>
          <p14:tracePt t="49462" x="3328988" y="4805363"/>
          <p14:tracePt t="49477" x="3317875" y="4805363"/>
          <p14:tracePt t="49485" x="3305175" y="4805363"/>
          <p14:tracePt t="49492" x="3279775" y="4805363"/>
          <p14:tracePt t="49506" x="3254375" y="4805363"/>
          <p14:tracePt t="49507" x="3228975" y="4805363"/>
          <p14:tracePt t="49523" x="3192463" y="4805363"/>
          <p14:tracePt t="49540" x="3116263" y="4805363"/>
          <p14:tracePt t="49556" x="3041650" y="4805363"/>
          <p14:tracePt t="49573" x="2979738" y="4805363"/>
          <p14:tracePt t="49590" x="2903538" y="4805363"/>
          <p14:tracePt t="49591" x="2867025" y="4805363"/>
          <p14:tracePt t="49607" x="2790825" y="4805363"/>
          <p14:tracePt t="49623" x="2754313" y="4805363"/>
          <p14:tracePt t="49624" x="2703513" y="4805363"/>
          <p14:tracePt t="49639" x="2616200" y="4805363"/>
          <p14:tracePt t="49656" x="2541588" y="4805363"/>
          <p14:tracePt t="49673" x="2478088" y="4805363"/>
          <p14:tracePt t="49690" x="2416175" y="4805363"/>
          <p14:tracePt t="49691" x="2378075" y="4805363"/>
          <p14:tracePt t="49706" x="2303463" y="4805363"/>
          <p14:tracePt t="49723" x="2216150" y="4805363"/>
          <p14:tracePt t="49740" x="2139950" y="4818063"/>
          <p14:tracePt t="49756" x="2052638" y="4830763"/>
          <p14:tracePt t="49773" x="1990725" y="4843463"/>
          <p14:tracePt t="49789" x="1939925" y="4843463"/>
          <p14:tracePt t="49791" x="1927225" y="4843463"/>
          <p14:tracePt t="49806" x="1890713" y="4856163"/>
          <p14:tracePt t="49823" x="1865313" y="4868863"/>
          <p14:tracePt t="50090" x="1839913" y="4868863"/>
          <p14:tracePt t="50098" x="1814513" y="4879975"/>
          <p14:tracePt t="50106" x="1778000" y="4892675"/>
          <p14:tracePt t="50123" x="1701800" y="4905375"/>
          <p14:tracePt t="50140" x="1577975" y="4930775"/>
          <p14:tracePt t="50156" x="1476375" y="4956175"/>
          <p14:tracePt t="50173" x="1363663" y="4956175"/>
          <p14:tracePt t="50190" x="1163638" y="4968875"/>
          <p14:tracePt t="50206" x="1027113" y="4992688"/>
          <p14:tracePt t="50223" x="901700" y="4992688"/>
          <p14:tracePt t="50240" x="825500" y="5005388"/>
          <p14:tracePt t="50256" x="763588" y="5018088"/>
          <p14:tracePt t="50273" x="701675" y="5018088"/>
          <p14:tracePt t="50290" x="688975" y="5018088"/>
          <p14:tracePt t="50611" x="701675" y="5018088"/>
          <p14:tracePt t="50618" x="712788" y="5018088"/>
          <p14:tracePt t="50634" x="725488" y="5018088"/>
          <p14:tracePt t="50649" x="750888" y="5018088"/>
          <p14:tracePt t="50680" x="763588" y="5018088"/>
          <p14:tracePt t="50764" x="776288" y="5018088"/>
          <p14:tracePt t="51269" x="788988" y="5018088"/>
          <p14:tracePt t="51284" x="801688" y="5018088"/>
          <p14:tracePt t="51292" x="814388" y="5018088"/>
          <p14:tracePt t="51308" x="825500" y="5018088"/>
          <p14:tracePt t="51316" x="838200" y="5018088"/>
          <p14:tracePt t="51323" x="850900" y="5018088"/>
          <p14:tracePt t="51340" x="876300" y="5018088"/>
          <p14:tracePt t="51356" x="914400" y="5018088"/>
          <p14:tracePt t="51373" x="963613" y="5018088"/>
          <p14:tracePt t="51389" x="1027113" y="5030788"/>
          <p14:tracePt t="51406" x="1101725" y="5043488"/>
          <p14:tracePt t="51407" x="1127125" y="5043488"/>
          <p14:tracePt t="51423" x="1214438" y="5068888"/>
          <p14:tracePt t="51439" x="1289050" y="5081588"/>
          <p14:tracePt t="51456" x="1352550" y="5081588"/>
          <p14:tracePt t="51473" x="1476375" y="5105400"/>
          <p14:tracePt t="51490" x="1577975" y="5118100"/>
          <p14:tracePt t="51507" x="1752600" y="5130800"/>
          <p14:tracePt t="51523" x="1778000" y="5130800"/>
          <p14:tracePt t="51540" x="1814513" y="5130800"/>
          <p14:tracePt t="51821" x="1827213" y="5130800"/>
          <p14:tracePt t="51836" x="1852613" y="5130800"/>
          <p14:tracePt t="51844" x="1878013" y="5130800"/>
          <p14:tracePt t="51856" x="1890713" y="5130800"/>
          <p14:tracePt t="51873" x="1952625" y="5130800"/>
          <p14:tracePt t="51890" x="2127250" y="5143500"/>
          <p14:tracePt t="51906" x="2278063" y="5168900"/>
          <p14:tracePt t="51923" x="2452688" y="5194300"/>
          <p14:tracePt t="51940" x="2628900" y="5230813"/>
          <p14:tracePt t="51956" x="2803525" y="5243513"/>
          <p14:tracePt t="51973" x="2928938" y="5268913"/>
          <p14:tracePt t="51974" x="2979738" y="5281613"/>
          <p14:tracePt t="51989" x="3054350" y="5294313"/>
          <p14:tracePt t="52006" x="3103563" y="5305425"/>
          <p14:tracePt t="52023" x="3116263" y="5305425"/>
          <p14:tracePt t="52289" x="3128963" y="5305425"/>
          <p14:tracePt t="52296" x="3141663" y="5305425"/>
          <p14:tracePt t="52306" x="3154363" y="5305425"/>
          <p14:tracePt t="52323" x="3192463" y="5305425"/>
          <p14:tracePt t="52340" x="3241675" y="5305425"/>
          <p14:tracePt t="52356" x="3341688" y="5305425"/>
          <p14:tracePt t="52357" x="3417888" y="5305425"/>
          <p14:tracePt t="52373" x="3567113" y="5318125"/>
          <p14:tracePt t="52390" x="3756025" y="5343525"/>
          <p14:tracePt t="52406" x="3943350" y="5356225"/>
          <p14:tracePt t="52423" x="4130675" y="5368925"/>
          <p14:tracePt t="52440" x="4256088" y="5381625"/>
          <p14:tracePt t="52442" x="4305300" y="5381625"/>
          <p14:tracePt t="52456" x="4368800" y="5381625"/>
          <p14:tracePt t="52473" x="4406900" y="5381625"/>
          <p14:tracePt t="52489" x="4418013" y="5381625"/>
          <p14:tracePt t="52733" x="4430713" y="5381625"/>
          <p14:tracePt t="52748" x="4456113" y="5381625"/>
          <p14:tracePt t="52756" x="4468813" y="5381625"/>
          <p14:tracePt t="52763" x="4494213" y="5381625"/>
          <p14:tracePt t="52773" x="4518025" y="5381625"/>
          <p14:tracePt t="52790" x="4594225" y="5381625"/>
          <p14:tracePt t="52806" x="4694238" y="5381625"/>
          <p14:tracePt t="52823" x="4832350" y="5381625"/>
          <p14:tracePt t="52840" x="5057775" y="5381625"/>
          <p14:tracePt t="52857" x="5207000" y="5394325"/>
          <p14:tracePt t="52873" x="5319713" y="5394325"/>
          <p14:tracePt t="52890" x="5407025" y="5407025"/>
          <p14:tracePt t="52894" x="5445125" y="5418138"/>
          <p14:tracePt t="52906" x="5470525" y="5418138"/>
          <p14:tracePt t="52923" x="5495925" y="5418138"/>
          <p14:tracePt t="52940" x="5507038" y="5418138"/>
          <p14:tracePt t="53200" x="5519738" y="5418138"/>
          <p14:tracePt t="53207" x="5532438" y="5418138"/>
          <p14:tracePt t="53215" x="5557838" y="5418138"/>
          <p14:tracePt t="53223" x="5595938" y="5418138"/>
          <p14:tracePt t="53240" x="5670550" y="5418138"/>
          <p14:tracePt t="53256" x="5783263" y="5418138"/>
          <p14:tracePt t="53273" x="5970588" y="5418138"/>
          <p14:tracePt t="53290" x="6196013" y="5418138"/>
          <p14:tracePt t="53306" x="6396038" y="5418138"/>
          <p14:tracePt t="53307" x="6496050" y="5418138"/>
          <p14:tracePt t="53323" x="6659563" y="5430838"/>
          <p14:tracePt t="53339" x="6784975" y="5430838"/>
          <p14:tracePt t="53356" x="6897688" y="5456238"/>
          <p14:tracePt t="53373" x="6972300" y="5456238"/>
          <p14:tracePt t="53390" x="7010400" y="5456238"/>
          <p14:tracePt t="53660" x="7021513" y="5456238"/>
          <p14:tracePt t="53667" x="7034213" y="5456238"/>
          <p14:tracePt t="53674" x="7059613" y="5456238"/>
          <p14:tracePt t="53690" x="7134225" y="5456238"/>
          <p14:tracePt t="53706" x="7259638" y="5456238"/>
          <p14:tracePt t="53723" x="7435850" y="5456238"/>
          <p14:tracePt t="53740" x="7623175" y="5468938"/>
          <p14:tracePt t="53756" x="7735888" y="5481638"/>
          <p14:tracePt t="53773" x="7861300" y="5494338"/>
          <p14:tracePt t="53790" x="7961313" y="5507038"/>
          <p14:tracePt t="53806" x="7999413" y="5518150"/>
          <p14:tracePt t="57375" x="7910513" y="5507038"/>
          <p14:tracePt t="57382" x="7761288" y="5481638"/>
          <p14:tracePt t="57390" x="7585075" y="5456238"/>
          <p14:tracePt t="57407" x="7259638" y="5394325"/>
          <p14:tracePt t="57423" x="6872288" y="5330825"/>
          <p14:tracePt t="57440" x="6508750" y="5318125"/>
          <p14:tracePt t="57456" x="6121400" y="5318125"/>
          <p14:tracePt t="57473" x="5683250" y="5318125"/>
          <p14:tracePt t="57490" x="5207000" y="5381625"/>
          <p14:tracePt t="57506" x="4994275" y="5418138"/>
          <p14:tracePt t="57523" x="4819650" y="5443538"/>
          <p14:tracePt t="57539" x="4706938" y="5468938"/>
          <p14:tracePt t="57556" x="4643438" y="5468938"/>
          <p14:tracePt t="57573" x="4594225" y="5494338"/>
          <p14:tracePt t="57857" x="4556125" y="5494338"/>
          <p14:tracePt t="57865" x="4506913" y="5494338"/>
          <p14:tracePt t="57873" x="4430713" y="5494338"/>
          <p14:tracePt t="57890" x="4217988" y="5494338"/>
          <p14:tracePt t="57906" x="4005263" y="5481638"/>
          <p14:tracePt t="57923" x="3767138" y="5443538"/>
          <p14:tracePt t="57940" x="3567113" y="5418138"/>
          <p14:tracePt t="57957" x="3254375" y="5368925"/>
          <p14:tracePt t="57973" x="3103563" y="5356225"/>
          <p14:tracePt t="57990" x="2967038" y="5356225"/>
          <p14:tracePt t="58006" x="2890838" y="5356225"/>
          <p14:tracePt t="58023" x="2828925" y="5356225"/>
          <p14:tracePt t="58891" x="2828925" y="5343525"/>
          <p14:tracePt t="58922" x="2841625" y="5343525"/>
          <p14:tracePt t="58937" x="2854325" y="5330825"/>
          <p14:tracePt t="58945" x="2879725" y="5330825"/>
          <p14:tracePt t="58956" x="2890838" y="5318125"/>
          <p14:tracePt t="58973" x="2928938" y="5318125"/>
          <p14:tracePt t="58990" x="2967038" y="5318125"/>
          <p14:tracePt t="58990" x="3003550" y="5318125"/>
          <p14:tracePt t="59007" x="3067050" y="5318125"/>
          <p14:tracePt t="59023" x="3192463" y="5318125"/>
          <p14:tracePt t="59040" x="3392488" y="5330825"/>
          <p14:tracePt t="59056" x="3592513" y="5368925"/>
          <p14:tracePt t="59073" x="3879850" y="5394325"/>
          <p14:tracePt t="59075" x="4030663" y="5407025"/>
          <p14:tracePt t="59090" x="4330700" y="5418138"/>
          <p14:tracePt t="59106" x="4581525" y="5430838"/>
          <p14:tracePt t="59123" x="4806950" y="5443538"/>
          <p14:tracePt t="59139" x="4919663" y="5443538"/>
          <p14:tracePt t="59156" x="4968875" y="5443538"/>
          <p14:tracePt t="59173" x="4994275" y="5443538"/>
          <p14:tracePt t="59420" x="5006975" y="5443538"/>
          <p14:tracePt t="59427" x="5019675" y="5443538"/>
          <p14:tracePt t="59440" x="5057775" y="5443538"/>
          <p14:tracePt t="59456" x="5157788" y="5443538"/>
          <p14:tracePt t="59458" x="5257800" y="5443538"/>
          <p14:tracePt t="59473" x="5495925" y="5443538"/>
          <p14:tracePt t="59490" x="5808663" y="5443538"/>
          <p14:tracePt t="59506" x="6121400" y="5456238"/>
          <p14:tracePt t="59523" x="6446838" y="5507038"/>
          <p14:tracePt t="59540" x="6746875" y="5518150"/>
          <p14:tracePt t="59556" x="6959600" y="5530850"/>
          <p14:tracePt t="59573" x="7123113" y="5530850"/>
          <p14:tracePt t="59590" x="7159625" y="5530850"/>
          <p14:tracePt t="59606" x="7172325" y="5530850"/>
          <p14:tracePt t="68153" x="7159625" y="5530850"/>
          <p14:tracePt t="68160" x="7146925" y="5530850"/>
          <p14:tracePt t="68167" x="7110413" y="5530850"/>
          <p14:tracePt t="68175" x="7072313" y="5530850"/>
          <p14:tracePt t="68189" x="7021513" y="5530850"/>
          <p14:tracePt t="68207" x="6734175" y="5543550"/>
          <p14:tracePt t="68223" x="6434138" y="5543550"/>
          <p14:tracePt t="68240" x="6083300" y="5518150"/>
          <p14:tracePt t="68256" x="5719763" y="5481638"/>
          <p14:tracePt t="68273" x="5383213" y="5468938"/>
          <p14:tracePt t="68290" x="5094288" y="5456238"/>
          <p14:tracePt t="68306" x="4719638" y="5443538"/>
          <p14:tracePt t="68323" x="4481513" y="5443538"/>
          <p14:tracePt t="68340" x="4330700" y="5443538"/>
          <p14:tracePt t="68356" x="4243388" y="5443538"/>
          <p14:tracePt t="68373" x="4181475" y="5443538"/>
          <p14:tracePt t="68375" x="4168775" y="5443538"/>
          <p14:tracePt t="68390" x="4130675" y="5443538"/>
          <p14:tracePt t="68407" x="4117975" y="5443538"/>
          <p14:tracePt t="69945" x="4105275" y="5443538"/>
          <p14:tracePt t="69953" x="4092575" y="5443538"/>
          <p14:tracePt t="69960" x="4081463" y="5443538"/>
          <p14:tracePt t="69973" x="4056063" y="5443538"/>
          <p14:tracePt t="69989" x="4005263" y="5443538"/>
          <p14:tracePt t="70006" x="3867150" y="5443538"/>
          <p14:tracePt t="70023" x="3692525" y="5443538"/>
          <p14:tracePt t="70040" x="3492500" y="5430838"/>
          <p14:tracePt t="70056" x="3292475" y="5394325"/>
          <p14:tracePt t="70073" x="3116263" y="5356225"/>
          <p14:tracePt t="70091" x="2867025" y="5281613"/>
          <p14:tracePt t="70106" x="2767013" y="5243513"/>
          <p14:tracePt t="70123" x="2716213" y="5230813"/>
          <p14:tracePt t="70140" x="2678113" y="5218113"/>
          <p14:tracePt t="70156" x="2667000" y="5218113"/>
          <p14:tracePt t="70174" x="2654300" y="5218113"/>
          <p14:tracePt t="70642" x="2641600" y="5218113"/>
          <p14:tracePt t="70650" x="2616200" y="5218113"/>
          <p14:tracePt t="70657" x="2603500" y="5218113"/>
          <p14:tracePt t="70673" x="2554288" y="5230813"/>
          <p14:tracePt t="70690" x="2478088" y="5243513"/>
          <p14:tracePt t="70706" x="2365375" y="5268913"/>
          <p14:tracePt t="70723" x="2239963" y="5294313"/>
          <p14:tracePt t="70740" x="2103438" y="5305425"/>
          <p14:tracePt t="70756" x="1927225" y="5343525"/>
          <p14:tracePt t="70757" x="1839913" y="5368925"/>
          <p14:tracePt t="70773" x="1614488" y="5418138"/>
          <p14:tracePt t="70790" x="1389063" y="5481638"/>
          <p14:tracePt t="70806" x="1176338" y="5543550"/>
          <p14:tracePt t="70823" x="989013" y="5619750"/>
          <p14:tracePt t="70840" x="825500" y="5681663"/>
          <p14:tracePt t="70857" x="663575" y="5743575"/>
          <p14:tracePt t="70873" x="588963" y="5768975"/>
          <p14:tracePt t="70890" x="550863" y="5794375"/>
          <p14:tracePt t="70906" x="525463" y="5794375"/>
          <p14:tracePt t="71224" x="538163" y="5807075"/>
          <p14:tracePt t="71231" x="550863" y="5807075"/>
          <p14:tracePt t="71240" x="576263" y="5832475"/>
          <p14:tracePt t="71256" x="638175" y="5856288"/>
          <p14:tracePt t="71273" x="738188" y="5919788"/>
          <p14:tracePt t="71290" x="901700" y="5994400"/>
          <p14:tracePt t="71306" x="1050925" y="6069013"/>
          <p14:tracePt t="71324" x="1252538" y="6145213"/>
          <p14:tracePt t="71340" x="1376363" y="6194425"/>
          <p14:tracePt t="71356" x="1439863" y="6207125"/>
          <p14:tracePt t="71373" x="1476375" y="6207125"/>
          <p14:tracePt t="71390" x="1489075" y="6207125"/>
          <p14:tracePt t="71661" x="1501775" y="6207125"/>
          <p14:tracePt t="71676" x="1527175" y="6207125"/>
          <p14:tracePt t="71684" x="1539875" y="6207125"/>
          <p14:tracePt t="71691" x="1552575" y="6207125"/>
          <p14:tracePt t="71707" x="1627188" y="6232525"/>
          <p14:tracePt t="71723" x="1701800" y="6257925"/>
          <p14:tracePt t="71740" x="1778000" y="6281738"/>
          <p14:tracePt t="71756" x="1839913" y="6307138"/>
          <p14:tracePt t="71773" x="1914525" y="6319838"/>
          <p14:tracePt t="71790" x="1965325" y="6332538"/>
          <p14:tracePt t="71791" x="1990725" y="6332538"/>
          <p14:tracePt t="71807" x="2014538" y="6345238"/>
          <p14:tracePt t="71823" x="2027238" y="6345238"/>
          <p14:tracePt t="81551" x="2039938" y="6345238"/>
          <p14:tracePt t="81557" x="2052638" y="6345238"/>
          <p14:tracePt t="81566" x="2065338" y="6332538"/>
          <p14:tracePt t="81574" x="2078038" y="6307138"/>
          <p14:tracePt t="81590" x="2165350" y="6219825"/>
          <p14:tracePt t="81607" x="2316163" y="6045200"/>
          <p14:tracePt t="81623" x="2516188" y="5843588"/>
          <p14:tracePt t="81640" x="2741613" y="5630863"/>
          <p14:tracePt t="81656" x="3016250" y="5418138"/>
          <p14:tracePt t="81657" x="3128963" y="5330825"/>
          <p14:tracePt t="81674" x="3354388" y="5194300"/>
          <p14:tracePt t="81690" x="3517900" y="5068888"/>
          <p14:tracePt t="81707" x="3605213" y="5018088"/>
          <p14:tracePt t="81724" x="3654425" y="4981575"/>
          <p14:tracePt t="81740" x="3679825" y="4968875"/>
          <p14:tracePt t="81788" x="3667125" y="4968875"/>
          <p14:tracePt t="81796" x="3643313" y="4968875"/>
          <p14:tracePt t="81807" x="3592513" y="4968875"/>
          <p14:tracePt t="81824" x="3517900" y="4992688"/>
          <p14:tracePt t="81840" x="3417888" y="5018088"/>
          <p14:tracePt t="81857" x="3216275" y="5068888"/>
          <p14:tracePt t="81873" x="3103563" y="5105400"/>
          <p14:tracePt t="81890" x="2992438" y="5130800"/>
          <p14:tracePt t="81906" x="2928938" y="5143500"/>
          <p14:tracePt t="81911" x="2890838" y="5143500"/>
          <p14:tracePt t="81924" x="2867025" y="5156200"/>
          <p14:tracePt t="81940" x="2841625" y="51689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78903F-D731-85DF-EF53-D126F509BB04}"/>
              </a:ext>
            </a:extLst>
          </p:cNvPr>
          <p:cNvSpPr/>
          <p:nvPr/>
        </p:nvSpPr>
        <p:spPr>
          <a:xfrm>
            <a:off x="279888" y="1521509"/>
            <a:ext cx="11632223" cy="521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3D910191-31A4-529F-2489-77B4A87F7CBC}"/>
              </a:ext>
            </a:extLst>
          </p:cNvPr>
          <p:cNvSpPr>
            <a:spLocks noGrp="1"/>
          </p:cNvSpPr>
          <p:nvPr>
            <p:ph idx="1"/>
          </p:nvPr>
        </p:nvSpPr>
        <p:spPr>
          <a:xfrm>
            <a:off x="827135" y="2662253"/>
            <a:ext cx="11084976" cy="2932085"/>
          </a:xfrm>
        </p:spPr>
        <p:txBody>
          <a:bodyPr vert="horz" wrap="square" lIns="91440" tIns="45720" rIns="91440" bIns="45720" rtlCol="0">
            <a:spAutoFit/>
          </a:bodyPr>
          <a:lstStyle/>
          <a:p>
            <a:pPr marL="0" indent="0">
              <a:buNone/>
            </a:pPr>
            <a:r>
              <a:rPr lang="en-US" b="1" dirty="0">
                <a:solidFill>
                  <a:srgbClr val="FF0000"/>
                </a:solidFill>
              </a:rPr>
              <a:t>6. Ensure that your email is safe and secure.</a:t>
            </a:r>
          </a:p>
          <a:p>
            <a:pPr>
              <a:buFont typeface="Wingdings" panose="05000000000000000000" pitchFamily="2" charset="2"/>
              <a:buChar char="§"/>
            </a:pPr>
            <a:r>
              <a:rPr lang="en-US" dirty="0"/>
              <a:t>Use email antivirus software. </a:t>
            </a:r>
          </a:p>
          <a:p>
            <a:pPr>
              <a:buFont typeface="Wingdings" panose="05000000000000000000" pitchFamily="2" charset="2"/>
              <a:buChar char="§"/>
            </a:pPr>
            <a:r>
              <a:rPr lang="en-US" dirty="0"/>
              <a:t>Don’t be a victim of identity theft, or “phishing.” </a:t>
            </a:r>
          </a:p>
          <a:p>
            <a:pPr>
              <a:buFont typeface="Wingdings" panose="05000000000000000000" pitchFamily="2" charset="2"/>
              <a:buChar char="§"/>
            </a:pPr>
            <a:r>
              <a:rPr lang="en-US" dirty="0"/>
              <a:t> Create an email password that is not easy to guess. </a:t>
            </a:r>
          </a:p>
          <a:p>
            <a:pPr>
              <a:buFont typeface="Wingdings" panose="05000000000000000000" pitchFamily="2" charset="2"/>
              <a:buChar char="§"/>
            </a:pPr>
            <a:r>
              <a:rPr lang="en-US" dirty="0"/>
              <a:t> Back up important files, including emails. </a:t>
            </a: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81B862C0-510B-7788-01F4-9B80DF16AE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8B61D9D-2611-2FB7-3379-FD6E7882A1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53C2BD-24BC-2B23-F0D0-2EE4035EA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D33CBFC-7313-F941-313B-C18C016C2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90A464C6-4F78-24B6-3E93-BA9ECE71D5FB}"/>
              </a:ext>
            </a:extLst>
          </p:cNvPr>
          <p:cNvSpPr txBox="1">
            <a:spLocks/>
          </p:cNvSpPr>
          <p:nvPr/>
        </p:nvSpPr>
        <p:spPr>
          <a:xfrm>
            <a:off x="869857" y="373544"/>
            <a:ext cx="10515600"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Guidelines for Using Email on the Job</a:t>
            </a:r>
          </a:p>
        </p:txBody>
      </p:sp>
    </p:spTree>
    <p:extLst>
      <p:ext uri="{BB962C8B-B14F-4D97-AF65-F5344CB8AC3E}">
        <p14:creationId xmlns:p14="http://schemas.microsoft.com/office/powerpoint/2010/main" val="1748041881"/>
      </p:ext>
    </p:extLst>
  </p:cSld>
  <p:clrMapOvr>
    <a:masterClrMapping/>
  </p:clrMapOvr>
  <mc:AlternateContent xmlns:mc="http://schemas.openxmlformats.org/markup-compatibility/2006" xmlns:p14="http://schemas.microsoft.com/office/powerpoint/2010/main">
    <mc:Choice Requires="p14">
      <p:transition spd="slow" p14:dur="2000" advTm="58455"/>
    </mc:Choice>
    <mc:Fallback xmlns="">
      <p:transition spd="slow" advTm="58455"/>
    </mc:Fallback>
  </mc:AlternateContent>
  <p:extLst>
    <p:ext uri="{3A86A75C-4F4B-4683-9AE1-C65F6400EC91}">
      <p14:laserTraceLst xmlns:p14="http://schemas.microsoft.com/office/powerpoint/2010/main">
        <p14:tracePtLst>
          <p14:tracePt t="890" x="2816225" y="5168900"/>
          <p14:tracePt t="897" x="2754313" y="5168900"/>
          <p14:tracePt t="905" x="2690813" y="5168900"/>
          <p14:tracePt t="913" x="2628900" y="5156200"/>
          <p14:tracePt t="929" x="2465388" y="5092700"/>
          <p14:tracePt t="946" x="2339975" y="4992688"/>
          <p14:tracePt t="962" x="2190750" y="4792663"/>
          <p14:tracePt t="979" x="2065338" y="4467225"/>
          <p14:tracePt t="996" x="1978025" y="3979863"/>
          <p14:tracePt t="997" x="1965325" y="3729038"/>
          <p14:tracePt t="1013" x="1965325" y="3316288"/>
          <p14:tracePt t="1029" x="1978025" y="2990850"/>
          <p14:tracePt t="1046" x="2027238" y="2790825"/>
          <p14:tracePt t="1062" x="2090738" y="2627313"/>
          <p14:tracePt t="1080" x="2165350" y="2490788"/>
          <p14:tracePt t="1081" x="2190750" y="2452688"/>
          <p14:tracePt t="1096" x="2239963" y="2365375"/>
          <p14:tracePt t="1112" x="2290763" y="2314575"/>
          <p14:tracePt t="1129" x="2303463" y="2290763"/>
          <p14:tracePt t="1817" x="2278063" y="2303463"/>
          <p14:tracePt t="1825" x="2252663" y="2314575"/>
          <p14:tracePt t="1832" x="2216150" y="2352675"/>
          <p14:tracePt t="1846" x="2190750" y="2365375"/>
          <p14:tracePt t="1847" x="2139950" y="2403475"/>
          <p14:tracePt t="1863" x="2052638" y="2465388"/>
          <p14:tracePt t="1879" x="1903413" y="2565400"/>
          <p14:tracePt t="1896" x="1765300" y="2690813"/>
          <p14:tracePt t="1913" x="1601788" y="2816225"/>
          <p14:tracePt t="1930" x="1489075" y="2916238"/>
          <p14:tracePt t="1931" x="1439863" y="2952750"/>
          <p14:tracePt t="1946" x="1389063" y="3003550"/>
          <p14:tracePt t="1947" x="1363663" y="3028950"/>
          <p14:tracePt t="1963" x="1263650" y="3128963"/>
          <p14:tracePt t="1979" x="1176338" y="3203575"/>
          <p14:tracePt t="1996" x="1101725" y="3278188"/>
          <p14:tracePt t="2013" x="1027113" y="3354388"/>
          <p14:tracePt t="2030" x="976313" y="3403600"/>
          <p14:tracePt t="2031" x="938213" y="3416300"/>
          <p14:tracePt t="2047" x="901700" y="3454400"/>
          <p14:tracePt t="2062" x="863600" y="3479800"/>
          <p14:tracePt t="2079" x="838200" y="3503613"/>
          <p14:tracePt t="2096" x="825500" y="3516313"/>
          <p14:tracePt t="2113" x="814388" y="3529013"/>
          <p14:tracePt t="2415" x="825500" y="3529013"/>
          <p14:tracePt t="2422" x="850900" y="3529013"/>
          <p14:tracePt t="2430" x="876300" y="3516313"/>
          <p14:tracePt t="2446" x="963613" y="3503613"/>
          <p14:tracePt t="2463" x="1076325" y="3490913"/>
          <p14:tracePt t="2479" x="1239838" y="3490913"/>
          <p14:tracePt t="2496" x="1401763" y="3490913"/>
          <p14:tracePt t="2513" x="1514475" y="3490913"/>
          <p14:tracePt t="2514" x="1552575" y="3490913"/>
          <p14:tracePt t="2530" x="1627188" y="3490913"/>
          <p14:tracePt t="2546" x="1677988" y="3516313"/>
          <p14:tracePt t="2563" x="1727200" y="3541713"/>
          <p14:tracePt t="2580" x="1752600" y="3554413"/>
          <p14:tracePt t="2882" x="1727200" y="3554413"/>
          <p14:tracePt t="2889" x="1689100" y="3567113"/>
          <p14:tracePt t="2897" x="1652588" y="3567113"/>
          <p14:tracePt t="2913" x="1539875" y="3579813"/>
          <p14:tracePt t="2929" x="1352550" y="3590925"/>
          <p14:tracePt t="2946" x="1201738" y="3590925"/>
          <p14:tracePt t="2963" x="1063625" y="3590925"/>
          <p14:tracePt t="2980" x="989013" y="3590925"/>
          <p14:tracePt t="2997" x="925513" y="3590925"/>
          <p14:tracePt t="3012" x="914400" y="3590925"/>
          <p14:tracePt t="3073" x="925513" y="3590925"/>
          <p14:tracePt t="3080" x="950913" y="3579813"/>
          <p14:tracePt t="3088" x="989013" y="3567113"/>
          <p14:tracePt t="3100" x="1076325" y="3541713"/>
          <p14:tracePt t="3113" x="1252538" y="3516313"/>
          <p14:tracePt t="3129" x="1465263" y="3479800"/>
          <p14:tracePt t="3146" x="1689100" y="3454400"/>
          <p14:tracePt t="3163" x="1890713" y="3454400"/>
          <p14:tracePt t="3164" x="1978025" y="3454400"/>
          <p14:tracePt t="3179" x="2116138" y="3454400"/>
          <p14:tracePt t="3196" x="2190750" y="3454400"/>
          <p14:tracePt t="3212" x="2252663" y="3454400"/>
          <p14:tracePt t="3594" x="2228850" y="3454400"/>
          <p14:tracePt t="3601" x="2216150" y="3454400"/>
          <p14:tracePt t="3613" x="2178050" y="3454400"/>
          <p14:tracePt t="3629" x="2090738" y="3454400"/>
          <p14:tracePt t="3646" x="1965325" y="3479800"/>
          <p14:tracePt t="3647" x="1903413" y="3490913"/>
          <p14:tracePt t="3663" x="1765300" y="3529013"/>
          <p14:tracePt t="3679" x="1652588" y="3554413"/>
          <p14:tracePt t="3696" x="1565275" y="3579813"/>
          <p14:tracePt t="3713" x="1514475" y="3603625"/>
          <p14:tracePt t="3729" x="1489075" y="3616325"/>
          <p14:tracePt t="3746" x="1476375" y="3616325"/>
          <p14:tracePt t="3763" x="1476375" y="3629025"/>
          <p14:tracePt t="3816" x="1476375" y="3641725"/>
          <p14:tracePt t="3824" x="1514475" y="3641725"/>
          <p14:tracePt t="3831" x="1539875" y="3654425"/>
          <p14:tracePt t="3846" x="1577975" y="3667125"/>
          <p14:tracePt t="3847" x="1614488" y="3692525"/>
          <p14:tracePt t="3862" x="1714500" y="3703638"/>
          <p14:tracePt t="3879" x="1839913" y="3741738"/>
          <p14:tracePt t="3896" x="1939925" y="3767138"/>
          <p14:tracePt t="3913" x="2039938" y="3779838"/>
          <p14:tracePt t="3929" x="2078038" y="3779838"/>
          <p14:tracePt t="3947" x="2116138" y="3779838"/>
          <p14:tracePt t="4306" x="2103438" y="3779838"/>
          <p14:tracePt t="4314" x="2065338" y="3779838"/>
          <p14:tracePt t="4322" x="2027238" y="3779838"/>
          <p14:tracePt t="4330" x="1965325" y="3779838"/>
          <p14:tracePt t="4346" x="1790700" y="3779838"/>
          <p14:tracePt t="4363" x="1589088" y="3779838"/>
          <p14:tracePt t="4379" x="1363663" y="3741738"/>
          <p14:tracePt t="4396" x="1189038" y="3692525"/>
          <p14:tracePt t="4412" x="1114425" y="3679825"/>
          <p14:tracePt t="4429" x="1050925" y="3641725"/>
          <p14:tracePt t="4446" x="1027113" y="3629025"/>
          <p14:tracePt t="4463" x="1027113" y="3603625"/>
          <p14:tracePt t="4479" x="1027113" y="3567113"/>
          <p14:tracePt t="4496" x="1076325" y="3479800"/>
          <p14:tracePt t="4497" x="1139825" y="3416300"/>
          <p14:tracePt t="4513" x="1289050" y="3290888"/>
          <p14:tracePt t="4529" x="1489075" y="3141663"/>
          <p14:tracePt t="4546" x="1752600" y="3003550"/>
          <p14:tracePt t="4563" x="1965325" y="2903538"/>
          <p14:tracePt t="4579" x="2178050" y="2803525"/>
          <p14:tracePt t="4596" x="2339975" y="2740025"/>
          <p14:tracePt t="4598" x="2416175" y="2716213"/>
          <p14:tracePt t="4613" x="2490788" y="2678113"/>
          <p14:tracePt t="4629" x="2516188" y="2665413"/>
          <p14:tracePt t="4646" x="2541588" y="2665413"/>
          <p14:tracePt t="4912" x="2528888" y="2665413"/>
          <p14:tracePt t="4919" x="2503488" y="2665413"/>
          <p14:tracePt t="4929" x="2465388" y="2665413"/>
          <p14:tracePt t="4946" x="2378075" y="2690813"/>
          <p14:tracePt t="4963" x="2239963" y="2716213"/>
          <p14:tracePt t="4979" x="2052638" y="2765425"/>
          <p14:tracePt t="4980" x="1939925" y="2790825"/>
          <p14:tracePt t="4997" x="1752600" y="2840038"/>
          <p14:tracePt t="5013" x="1577975" y="2890838"/>
          <p14:tracePt t="5029" x="1401763" y="2952750"/>
          <p14:tracePt t="5046" x="1252538" y="3003550"/>
          <p14:tracePt t="5062" x="1150938" y="3054350"/>
          <p14:tracePt t="5080" x="1076325" y="3090863"/>
          <p14:tracePt t="5096" x="1050925" y="3090863"/>
          <p14:tracePt t="5586" x="1063625" y="3090863"/>
          <p14:tracePt t="5594" x="1089025" y="3078163"/>
          <p14:tracePt t="5601" x="1114425" y="3041650"/>
          <p14:tracePt t="5613" x="1163638" y="3003550"/>
          <p14:tracePt t="5630" x="1314450" y="2916238"/>
          <p14:tracePt t="5631" x="1439863" y="2840038"/>
          <p14:tracePt t="5646" x="1552575" y="2790825"/>
          <p14:tracePt t="5647" x="1714500" y="2716213"/>
          <p14:tracePt t="5663" x="1990725" y="2627313"/>
          <p14:tracePt t="5679" x="2303463" y="2516188"/>
          <p14:tracePt t="5696" x="2603500" y="2427288"/>
          <p14:tracePt t="5713" x="2841625" y="2365375"/>
          <p14:tracePt t="5730" x="3041650" y="2303463"/>
          <p14:tracePt t="5731" x="3092450" y="2303463"/>
          <p14:tracePt t="5747" x="3179763" y="2278063"/>
          <p14:tracePt t="5762" x="3254375" y="2265363"/>
          <p14:tracePt t="5780" x="3267075" y="2265363"/>
          <p14:tracePt t="5796" x="3292475" y="2265363"/>
          <p14:tracePt t="5812" x="3305175" y="2265363"/>
          <p14:tracePt t="5838" x="3305175" y="2290763"/>
          <p14:tracePt t="5846" x="3305175" y="2314575"/>
          <p14:tracePt t="5863" x="3254375" y="2390775"/>
          <p14:tracePt t="5879" x="3141663" y="2516188"/>
          <p14:tracePt t="5896" x="3003550" y="2652713"/>
          <p14:tracePt t="5913" x="2854325" y="2790825"/>
          <p14:tracePt t="5930" x="2667000" y="2978150"/>
          <p14:tracePt t="5946" x="2554288" y="3090863"/>
          <p14:tracePt t="5962" x="2490788" y="3141663"/>
          <p14:tracePt t="5979" x="2441575" y="3203575"/>
          <p14:tracePt t="5996" x="2403475" y="3241675"/>
          <p14:tracePt t="6666" x="2390775" y="3241675"/>
          <p14:tracePt t="6681" x="2365375" y="3241675"/>
          <p14:tracePt t="6689" x="2352675" y="3241675"/>
          <p14:tracePt t="6697" x="2328863" y="3267075"/>
          <p14:tracePt t="6713" x="2265363" y="3278188"/>
          <p14:tracePt t="6730" x="2178050" y="3303588"/>
          <p14:tracePt t="6746" x="2090738" y="3341688"/>
          <p14:tracePt t="6763" x="1952625" y="3416300"/>
          <p14:tracePt t="6780" x="1801813" y="3490913"/>
          <p14:tracePt t="6780" x="1752600" y="3529013"/>
          <p14:tracePt t="6796" x="1627188" y="3579813"/>
          <p14:tracePt t="6813" x="1577975" y="3616325"/>
          <p14:tracePt t="6829" x="1527175" y="3654425"/>
          <p14:tracePt t="6846" x="1501775" y="3667125"/>
          <p14:tracePt t="7272" x="1514475" y="3667125"/>
          <p14:tracePt t="7286" x="1527175" y="3667125"/>
          <p14:tracePt t="7294" x="1539875" y="3667125"/>
          <p14:tracePt t="7301" x="1539875" y="3654425"/>
          <p14:tracePt t="7313" x="1552575" y="3654425"/>
          <p14:tracePt t="7329" x="1565275" y="3629025"/>
          <p14:tracePt t="7348" x="1577975" y="3603625"/>
          <p14:tracePt t="7348" x="1601788" y="3579813"/>
          <p14:tracePt t="7363" x="1627188" y="3554413"/>
          <p14:tracePt t="7379" x="1665288" y="3503613"/>
          <p14:tracePt t="7396" x="1701800" y="3454400"/>
          <p14:tracePt t="7413" x="1778000" y="3403600"/>
          <p14:tracePt t="7429" x="1827213" y="3367088"/>
          <p14:tracePt t="7446" x="1914525" y="3341688"/>
          <p14:tracePt t="7447" x="1939925" y="3328988"/>
          <p14:tracePt t="7463" x="1990725" y="3316288"/>
          <p14:tracePt t="7479" x="2014538" y="3316288"/>
          <p14:tracePt t="7496" x="2027238" y="3316288"/>
          <p14:tracePt t="7754" x="1990725" y="3316288"/>
          <p14:tracePt t="7762" x="1952625" y="3328988"/>
          <p14:tracePt t="7769" x="1903413" y="3341688"/>
          <p14:tracePt t="7779" x="1839913" y="3367088"/>
          <p14:tracePt t="7796" x="1665288" y="3403600"/>
          <p14:tracePt t="7813" x="1476375" y="3441700"/>
          <p14:tracePt t="7833" x="1189038" y="3503613"/>
          <p14:tracePt t="7846" x="1038225" y="3541713"/>
          <p14:tracePt t="7862" x="963613" y="3567113"/>
          <p14:tracePt t="7879" x="901700" y="3579813"/>
          <p14:tracePt t="7896" x="876300" y="3579813"/>
          <p14:tracePt t="7913" x="850900" y="3590925"/>
          <p14:tracePt t="8298" x="863600" y="3590925"/>
          <p14:tracePt t="8305" x="889000" y="3590925"/>
          <p14:tracePt t="8313" x="914400" y="3590925"/>
          <p14:tracePt t="8330" x="1001713" y="3579813"/>
          <p14:tracePt t="8346" x="1150938" y="3567113"/>
          <p14:tracePt t="8363" x="1363663" y="3567113"/>
          <p14:tracePt t="8380" x="1639888" y="3567113"/>
          <p14:tracePt t="8397" x="2078038" y="3567113"/>
          <p14:tracePt t="8413" x="2352675" y="3567113"/>
          <p14:tracePt t="8429" x="2603500" y="3579813"/>
          <p14:tracePt t="8446" x="2816225" y="3603625"/>
          <p14:tracePt t="8463" x="2992438" y="3616325"/>
          <p14:tracePt t="8480" x="3067050" y="3629025"/>
          <p14:tracePt t="8481" x="3079750" y="3629025"/>
          <p14:tracePt t="8496" x="3103563" y="3629025"/>
          <p14:tracePt t="8765" x="3079750" y="3629025"/>
          <p14:tracePt t="8772" x="3067050" y="3629025"/>
          <p14:tracePt t="8780" x="3028950" y="3629025"/>
          <p14:tracePt t="8797" x="2928938" y="3654425"/>
          <p14:tracePt t="8813" x="2754313" y="3692525"/>
          <p14:tracePt t="8830" x="2554288" y="3767138"/>
          <p14:tracePt t="8846" x="2365375" y="3841750"/>
          <p14:tracePt t="8863" x="2165350" y="3929063"/>
          <p14:tracePt t="8880" x="1965325" y="4029075"/>
          <p14:tracePt t="8896" x="1878013" y="4079875"/>
          <p14:tracePt t="8913" x="1827213" y="4117975"/>
          <p14:tracePt t="8930" x="1790700" y="4141788"/>
          <p14:tracePt t="8946" x="1778000" y="4154488"/>
          <p14:tracePt t="8963" x="1765300" y="4167188"/>
          <p14:tracePt t="8964" x="1765300" y="4179888"/>
          <p14:tracePt t="10810" x="1790700" y="4167188"/>
          <p14:tracePt t="10817" x="1839913" y="4141788"/>
          <p14:tracePt t="10829" x="1878013" y="4129088"/>
          <p14:tracePt t="10847" x="2027238" y="4067175"/>
          <p14:tracePt t="10848" x="2116138" y="4054475"/>
          <p14:tracePt t="10863" x="2216150" y="4017963"/>
          <p14:tracePt t="10863" x="2339975" y="3992563"/>
          <p14:tracePt t="10879" x="2528888" y="3954463"/>
          <p14:tracePt t="10896" x="2690813" y="3916363"/>
          <p14:tracePt t="10912" x="2803525" y="3892550"/>
          <p14:tracePt t="10930" x="2903538" y="3867150"/>
          <p14:tracePt t="10947" x="2967038" y="3854450"/>
          <p14:tracePt t="10963" x="3016250" y="3854450"/>
          <p14:tracePt t="10980" x="3028950" y="3854450"/>
          <p14:tracePt t="10996" x="3041650" y="3854450"/>
          <p14:tracePt t="11032" x="3028950" y="3854450"/>
          <p14:tracePt t="11040" x="3016250" y="3854450"/>
          <p14:tracePt t="11048" x="2967038" y="3879850"/>
          <p14:tracePt t="11063" x="2928938" y="3879850"/>
          <p14:tracePt t="11063" x="2854325" y="3916363"/>
          <p14:tracePt t="11079" x="2690813" y="3979863"/>
          <p14:tracePt t="11096" x="2516188" y="4054475"/>
          <p14:tracePt t="11113" x="2365375" y="4154488"/>
          <p14:tracePt t="11129" x="2228850" y="4241800"/>
          <p14:tracePt t="11146" x="2078038" y="4341813"/>
          <p14:tracePt t="11147" x="2039938" y="4379913"/>
          <p14:tracePt t="11163" x="1952625" y="4443413"/>
          <p14:tracePt t="11179" x="1939925" y="4454525"/>
          <p14:tracePt t="11201" x="1927225" y="4454525"/>
          <p14:tracePt t="13568" x="1939925" y="4454525"/>
          <p14:tracePt t="13576" x="1965325" y="4454525"/>
          <p14:tracePt t="13583" x="1978025" y="4443413"/>
          <p14:tracePt t="13596" x="2027238" y="4430713"/>
          <p14:tracePt t="13613" x="2127250" y="4405313"/>
          <p14:tracePt t="13614" x="2216150" y="4392613"/>
          <p14:tracePt t="13630" x="2378075" y="4379913"/>
          <p14:tracePt t="13646" x="2554288" y="4354513"/>
          <p14:tracePt t="13663" x="2741613" y="4330700"/>
          <p14:tracePt t="13680" x="2879725" y="4330700"/>
          <p14:tracePt t="13696" x="3016250" y="4330700"/>
          <p14:tracePt t="13713" x="3154363" y="4318000"/>
          <p14:tracePt t="13730" x="3228975" y="4318000"/>
          <p14:tracePt t="13746" x="3267075" y="4318000"/>
          <p14:tracePt t="13763" x="3292475" y="4318000"/>
          <p14:tracePt t="14135" x="3279775" y="4318000"/>
          <p14:tracePt t="14142" x="3254375" y="4318000"/>
          <p14:tracePt t="14150" x="3216275" y="4305300"/>
          <p14:tracePt t="14163" x="3192463" y="4305300"/>
          <p14:tracePt t="14180" x="3092450" y="4279900"/>
          <p14:tracePt t="14197" x="2828925" y="4241800"/>
          <p14:tracePt t="14213" x="2641600" y="4205288"/>
          <p14:tracePt t="14230" x="2416175" y="4179888"/>
          <p14:tracePt t="14246" x="2203450" y="4154488"/>
          <p14:tracePt t="14262" x="2003425" y="4154488"/>
          <p14:tracePt t="14279" x="1865313" y="4154488"/>
          <p14:tracePt t="14280" x="1801813" y="4154488"/>
          <p14:tracePt t="14296" x="1727200" y="4179888"/>
          <p14:tracePt t="14313" x="1627188" y="4217988"/>
          <p14:tracePt t="14329" x="1577975" y="4230688"/>
          <p14:tracePt t="14346" x="1527175" y="4254500"/>
          <p14:tracePt t="14671" x="1539875" y="4254500"/>
          <p14:tracePt t="14679" x="1552575" y="4254500"/>
          <p14:tracePt t="14686" x="1589088" y="4267200"/>
          <p14:tracePt t="14696" x="1614488" y="4267200"/>
          <p14:tracePt t="14713" x="1665288" y="4292600"/>
          <p14:tracePt t="14730" x="1765300" y="4354513"/>
          <p14:tracePt t="14746" x="1878013" y="4418013"/>
          <p14:tracePt t="14764" x="2078038" y="4530725"/>
          <p14:tracePt t="14779" x="2165350" y="4554538"/>
          <p14:tracePt t="14796" x="2228850" y="4592638"/>
          <p14:tracePt t="14813" x="2265363" y="4618038"/>
          <p14:tracePt t="15276" x="2278063" y="4618038"/>
          <p14:tracePt t="15300" x="2290763" y="4618038"/>
          <p14:tracePt t="15307" x="2303463" y="4618038"/>
          <p14:tracePt t="15314" x="2328863" y="4618038"/>
          <p14:tracePt t="15330" x="2378075" y="4618038"/>
          <p14:tracePt t="15346" x="2452688" y="4618038"/>
          <p14:tracePt t="15363" x="2554288" y="4618038"/>
          <p14:tracePt t="15380" x="2690813" y="4643438"/>
          <p14:tracePt t="15396" x="2816225" y="4656138"/>
          <p14:tracePt t="15413" x="2928938" y="4692650"/>
          <p14:tracePt t="15430" x="3028950" y="4718050"/>
          <p14:tracePt t="15446" x="3067050" y="4743450"/>
          <p14:tracePt t="21045" x="3054350" y="4743450"/>
          <p14:tracePt t="21053" x="3028950" y="4743450"/>
          <p14:tracePt t="21063" x="3016250" y="4743450"/>
          <p14:tracePt t="21080" x="2941638" y="4743450"/>
          <p14:tracePt t="21097" x="2854325" y="4743450"/>
          <p14:tracePt t="21098" x="2778125" y="4743450"/>
          <p14:tracePt t="21113" x="2703513" y="4743450"/>
          <p14:tracePt t="21114" x="2616200" y="4743450"/>
          <p14:tracePt t="21129" x="2528888" y="4718050"/>
          <p14:tracePt t="21130" x="2441575" y="4705350"/>
          <p14:tracePt t="21146" x="2278063" y="4667250"/>
          <p14:tracePt t="21163" x="2127250" y="4630738"/>
          <p14:tracePt t="21180" x="2003425" y="4579938"/>
          <p14:tracePt t="21196" x="1903413" y="4554538"/>
          <p14:tracePt t="21213" x="1801813" y="4492625"/>
          <p14:tracePt t="21230" x="1752600" y="4467225"/>
          <p14:tracePt t="21247" x="1727200" y="4443413"/>
          <p14:tracePt t="21263" x="1701800" y="4443413"/>
          <p14:tracePt t="21280" x="1689100" y="4430713"/>
          <p14:tracePt t="21735" x="1701800" y="4430713"/>
          <p14:tracePt t="21742" x="1714500" y="4430713"/>
          <p14:tracePt t="21749" x="1739900" y="4430713"/>
          <p14:tracePt t="21763" x="1752600" y="4430713"/>
          <p14:tracePt t="21780" x="1839913" y="4430713"/>
          <p14:tracePt t="21797" x="1903413" y="4418013"/>
          <p14:tracePt t="21813" x="1952625" y="4418013"/>
          <p14:tracePt t="21830" x="1990725" y="4418013"/>
          <p14:tracePt t="21846" x="2052638" y="4405313"/>
          <p14:tracePt t="21863" x="2090738" y="4405313"/>
          <p14:tracePt t="21880" x="2165350" y="4405313"/>
          <p14:tracePt t="21896" x="2203450" y="4405313"/>
          <p14:tracePt t="21913" x="2216150" y="4405313"/>
          <p14:tracePt t="35761" x="2228850" y="4405313"/>
          <p14:tracePt t="35769" x="2239963" y="4405313"/>
          <p14:tracePt t="35780" x="2265363" y="4405313"/>
          <p14:tracePt t="35797" x="2339975" y="4405313"/>
          <p14:tracePt t="35813" x="2441575" y="4405313"/>
          <p14:tracePt t="35814" x="2503488" y="4405313"/>
          <p14:tracePt t="35830" x="2641600" y="4405313"/>
          <p14:tracePt t="35847" x="2828925" y="4443413"/>
          <p14:tracePt t="35863" x="3003550" y="4479925"/>
          <p14:tracePt t="35880" x="3116263" y="4518025"/>
          <p14:tracePt t="35897" x="3192463" y="4530725"/>
          <p14:tracePt t="35913" x="3241675" y="4567238"/>
          <p14:tracePt t="35914" x="3241675" y="4579938"/>
          <p14:tracePt t="35930" x="3254375" y="4592638"/>
          <p14:tracePt t="35931" x="3267075" y="4605338"/>
          <p14:tracePt t="35947" x="3267075" y="4643438"/>
          <p14:tracePt t="35963" x="3228975" y="4743450"/>
          <p14:tracePt t="35980" x="3103563" y="4843463"/>
          <p14:tracePt t="35996" x="2941638" y="4968875"/>
          <p14:tracePt t="36013" x="2616200" y="5168900"/>
          <p14:tracePt t="36030" x="2403475" y="5294313"/>
          <p14:tracePt t="36047" x="2178050" y="5418138"/>
          <p14:tracePt t="36063" x="1990725" y="5507038"/>
          <p14:tracePt t="36080" x="1827213" y="5568950"/>
          <p14:tracePt t="36097" x="1701800" y="5630863"/>
          <p14:tracePt t="36098" x="1665288" y="5630863"/>
          <p14:tracePt t="36114" x="1601788" y="5668963"/>
          <p14:tracePt t="36129" x="1565275" y="5681663"/>
          <p14:tracePt t="36146" x="1552575" y="5681663"/>
          <p14:tracePt t="36489" x="1539875" y="5681663"/>
          <p14:tracePt t="36504" x="1527175" y="5681663"/>
          <p14:tracePt t="36512" x="1514475" y="5681663"/>
          <p14:tracePt t="36519" x="1501775" y="5681663"/>
          <p14:tracePt t="36530" x="1489075" y="5681663"/>
          <p14:tracePt t="36546" x="1439863" y="5681663"/>
          <p14:tracePt t="36563" x="1401763" y="5656263"/>
          <p14:tracePt t="36580" x="1363663" y="5643563"/>
          <p14:tracePt t="36581" x="1352550" y="5630863"/>
          <p14:tracePt t="36597" x="1327150" y="5619750"/>
          <p14:tracePt t="36613" x="1301750" y="5594350"/>
          <p14:tracePt t="36630" x="1289050" y="5581650"/>
          <p14:tracePt t="36646" x="1289050" y="5556250"/>
          <p14:tracePt t="36663" x="1289050" y="5530850"/>
          <p14:tracePt t="36680" x="1289050" y="5507038"/>
          <p14:tracePt t="36681" x="1301750" y="5494338"/>
          <p14:tracePt t="36696" x="1339850" y="5456238"/>
          <p14:tracePt t="36713" x="1363663" y="5418138"/>
          <p14:tracePt t="36730" x="1427163" y="5381625"/>
          <p14:tracePt t="36746" x="1465263" y="5356225"/>
          <p14:tracePt t="36763" x="1476375" y="5356225"/>
          <p14:tracePt t="36780" x="1489075" y="5356225"/>
          <p14:tracePt t="37032" x="1501775" y="5356225"/>
          <p14:tracePt t="37040" x="1514475" y="5343525"/>
          <p14:tracePt t="37048" x="1527175" y="5343525"/>
          <p14:tracePt t="37063" x="1601788" y="5318125"/>
          <p14:tracePt t="37080" x="1689100" y="5305425"/>
          <p14:tracePt t="37096" x="1801813" y="5294313"/>
          <p14:tracePt t="37113" x="1927225" y="5268913"/>
          <p14:tracePt t="37130" x="2065338" y="5256213"/>
          <p14:tracePt t="37146" x="2190750" y="5243513"/>
          <p14:tracePt t="37163" x="2352675" y="5230813"/>
          <p14:tracePt t="37180" x="2416175" y="5218113"/>
          <p14:tracePt t="37196" x="2428875" y="5218113"/>
          <p14:tracePt t="37213" x="2441575" y="5218113"/>
          <p14:tracePt t="37469" x="2465388" y="5205413"/>
          <p14:tracePt t="37477" x="2490788" y="5194300"/>
          <p14:tracePt t="37485" x="2503488" y="5194300"/>
          <p14:tracePt t="37496" x="2541588" y="5181600"/>
          <p14:tracePt t="37513" x="2641600" y="5143500"/>
          <p14:tracePt t="37530" x="2728913" y="5130800"/>
          <p14:tracePt t="37531" x="2767013" y="5118100"/>
          <p14:tracePt t="37546" x="2879725" y="5105400"/>
          <p14:tracePt t="37563" x="3016250" y="5092700"/>
          <p14:tracePt t="37580" x="3154363" y="5081588"/>
          <p14:tracePt t="37597" x="3267075" y="5081588"/>
          <p14:tracePt t="37613" x="3367088" y="5081588"/>
          <p14:tracePt t="37615" x="3429000" y="5081588"/>
          <p14:tracePt t="37630" x="3530600" y="5081588"/>
          <p14:tracePt t="37647" x="3605213" y="5081588"/>
          <p14:tracePt t="37663" x="3667125" y="5081588"/>
          <p14:tracePt t="37683" x="3679825" y="5081588"/>
          <p14:tracePt t="37967" x="3692525" y="5081588"/>
          <p14:tracePt t="37975" x="3705225" y="5081588"/>
          <p14:tracePt t="37991" x="3730625" y="5081588"/>
          <p14:tracePt t="37997" x="3743325" y="5081588"/>
          <p14:tracePt t="38013" x="3792538" y="5081588"/>
          <p14:tracePt t="38031" x="3867150" y="5068888"/>
          <p14:tracePt t="38046" x="3968750" y="5068888"/>
          <p14:tracePt t="38063" x="4056063" y="5068888"/>
          <p14:tracePt t="38080" x="4130675" y="5068888"/>
          <p14:tracePt t="38097" x="4217988" y="5068888"/>
          <p14:tracePt t="38098" x="4256088" y="5068888"/>
          <p14:tracePt t="38113" x="4330700" y="5068888"/>
          <p14:tracePt t="38130" x="4381500" y="5068888"/>
          <p14:tracePt t="38146" x="4394200" y="5068888"/>
          <p14:tracePt t="38419" x="4406900" y="5068888"/>
          <p14:tracePt t="38427" x="4418013" y="5068888"/>
          <p14:tracePt t="38435" x="4430713" y="5068888"/>
          <p14:tracePt t="38446" x="4443413" y="5068888"/>
          <p14:tracePt t="38463" x="4494213" y="5068888"/>
          <p14:tracePt t="38480" x="4656138" y="5068888"/>
          <p14:tracePt t="38497" x="4794250" y="5068888"/>
          <p14:tracePt t="38513" x="4945063" y="5081588"/>
          <p14:tracePt t="38530" x="5106988" y="5092700"/>
          <p14:tracePt t="38546" x="5245100" y="5105400"/>
          <p14:tracePt t="38563" x="5345113" y="5118100"/>
          <p14:tracePt t="38564" x="5394325" y="5118100"/>
          <p14:tracePt t="38580" x="5457825" y="5118100"/>
          <p14:tracePt t="38596" x="5495925" y="5118100"/>
          <p14:tracePt t="38879" x="5507038" y="5118100"/>
          <p14:tracePt t="38894" x="5532438" y="5118100"/>
          <p14:tracePt t="38902" x="5557838" y="5118100"/>
          <p14:tracePt t="38913" x="5570538" y="5118100"/>
          <p14:tracePt t="38930" x="5657850" y="5118100"/>
          <p14:tracePt t="38946" x="5757863" y="5118100"/>
          <p14:tracePt t="38963" x="5983288" y="5118100"/>
          <p14:tracePt t="38980" x="6134100" y="5118100"/>
          <p14:tracePt t="38996" x="6296025" y="5118100"/>
          <p14:tracePt t="39013" x="6396038" y="5105400"/>
          <p14:tracePt t="39030" x="6421438" y="5105400"/>
          <p14:tracePt t="39047" x="6434138" y="5105400"/>
          <p14:tracePt t="39331" x="6421438" y="5105400"/>
          <p14:tracePt t="39339" x="6408738" y="5105400"/>
          <p14:tracePt t="39347" x="6370638" y="5105400"/>
          <p14:tracePt t="39363" x="6296025" y="5118100"/>
          <p14:tracePt t="39380" x="6183313" y="5118100"/>
          <p14:tracePt t="39396" x="5983288" y="5118100"/>
          <p14:tracePt t="39414" x="5732463" y="5105400"/>
          <p14:tracePt t="39415" x="5607050" y="5092700"/>
          <p14:tracePt t="39430" x="5332413" y="5068888"/>
          <p14:tracePt t="39447" x="5045075" y="5018088"/>
          <p14:tracePt t="39463" x="4781550" y="4992688"/>
          <p14:tracePt t="39480" x="4606925" y="4981575"/>
          <p14:tracePt t="39497" x="4430713" y="4956175"/>
          <p14:tracePt t="39513" x="4330700" y="4956175"/>
          <p14:tracePt t="39514" x="4268788" y="4956175"/>
          <p14:tracePt t="39530" x="4230688" y="4956175"/>
          <p14:tracePt t="39546" x="4192588" y="4956175"/>
          <p14:tracePt t="39568" x="4181475" y="4956175"/>
          <p14:tracePt t="41836" x="4205288" y="4943475"/>
          <p14:tracePt t="41843" x="4256088" y="4918075"/>
          <p14:tracePt t="41851" x="4343400" y="4868863"/>
          <p14:tracePt t="41863" x="4430713" y="4830763"/>
          <p14:tracePt t="41880" x="4694238" y="4730750"/>
          <p14:tracePt t="41881" x="4856163" y="4692650"/>
          <p14:tracePt t="41897" x="5181600" y="4605338"/>
          <p14:tracePt t="41913" x="5495925" y="4554538"/>
          <p14:tracePt t="41930" x="5770563" y="4518025"/>
          <p14:tracePt t="41947" x="5983288" y="4505325"/>
          <p14:tracePt t="41963" x="6170613" y="4492625"/>
          <p14:tracePt t="41980" x="6270625" y="4479925"/>
          <p14:tracePt t="41997" x="6359525" y="4467225"/>
          <p14:tracePt t="42013" x="6370638" y="4467225"/>
          <p14:tracePt t="42030" x="6383338" y="4467225"/>
          <p14:tracePt t="42057" x="6346825" y="4467225"/>
          <p14:tracePt t="42067" x="6296025" y="4467225"/>
          <p14:tracePt t="42080" x="6246813" y="4479925"/>
          <p14:tracePt t="42097" x="5921375" y="4543425"/>
          <p14:tracePt t="42113" x="5607050" y="4592638"/>
          <p14:tracePt t="42130" x="5257800" y="4630738"/>
          <p14:tracePt t="42146" x="4981575" y="4679950"/>
          <p14:tracePt t="42163" x="4706938" y="4718050"/>
          <p14:tracePt t="42180" x="4506913" y="4756150"/>
          <p14:tracePt t="42181" x="4443413" y="4768850"/>
          <p14:tracePt t="42197" x="4343400" y="4792663"/>
          <p14:tracePt t="42213" x="4281488" y="4818063"/>
          <p14:tracePt t="42230" x="4230688" y="4843463"/>
          <p14:tracePt t="42246" x="4205288" y="4856163"/>
          <p14:tracePt t="43307" x="4192588" y="4856163"/>
          <p14:tracePt t="43314" x="4181475" y="4856163"/>
          <p14:tracePt t="43322" x="4168775" y="4856163"/>
          <p14:tracePt t="43330" x="4143375" y="4856163"/>
          <p14:tracePt t="43346" x="4081463" y="4856163"/>
          <p14:tracePt t="43363" x="3992563" y="4856163"/>
          <p14:tracePt t="43380" x="3879850" y="4879975"/>
          <p14:tracePt t="43396" x="3730625" y="4892675"/>
          <p14:tracePt t="43413" x="3541713" y="4918075"/>
          <p14:tracePt t="43414" x="3467100" y="4930775"/>
          <p14:tracePt t="43430" x="3305175" y="4968875"/>
          <p14:tracePt t="43447" x="3154363" y="5005388"/>
          <p14:tracePt t="43463" x="3028950" y="5043488"/>
          <p14:tracePt t="43480" x="2928938" y="5068888"/>
          <p14:tracePt t="43497" x="2841625" y="5092700"/>
          <p14:tracePt t="43513" x="2790825" y="5105400"/>
          <p14:tracePt t="43530" x="2778125" y="5105400"/>
          <p14:tracePt t="43546" x="2767013" y="5105400"/>
          <p14:tracePt t="46064" x="2778125" y="5105400"/>
          <p14:tracePt t="46075" x="2790825" y="5105400"/>
          <p14:tracePt t="46079" x="2816225" y="5105400"/>
          <p14:tracePt t="46096" x="2879725" y="5105400"/>
          <p14:tracePt t="46113" x="3016250" y="5092700"/>
          <p14:tracePt t="46130" x="3192463" y="5068888"/>
          <p14:tracePt t="46146" x="3379788" y="5056188"/>
          <p14:tracePt t="46164" x="3654425" y="5030788"/>
          <p14:tracePt t="46180" x="3756025" y="5030788"/>
          <p14:tracePt t="46197" x="3817938" y="5030788"/>
          <p14:tracePt t="46213" x="3856038" y="5030788"/>
          <p14:tracePt t="46256" x="3830638" y="5030788"/>
          <p14:tracePt t="46264" x="3792538" y="5056188"/>
          <p14:tracePt t="46272" x="3743325" y="5068888"/>
          <p14:tracePt t="46280" x="3679825" y="5092700"/>
          <p14:tracePt t="46297" x="3517900" y="5143500"/>
          <p14:tracePt t="46313" x="3317875" y="5205413"/>
          <p14:tracePt t="46330" x="3167063" y="5243513"/>
          <p14:tracePt t="46347" x="3016250" y="5281613"/>
          <p14:tracePt t="46348" x="2954338" y="5305425"/>
          <p14:tracePt t="46363" x="2841625" y="5330825"/>
          <p14:tracePt t="46380" x="2741613" y="5356225"/>
          <p14:tracePt t="46397" x="2654300" y="5381625"/>
          <p14:tracePt t="46413" x="2603500" y="5407025"/>
          <p14:tracePt t="46430" x="2565400" y="5418138"/>
          <p14:tracePt t="46446" x="2541588" y="5430838"/>
          <p14:tracePt t="46861" x="2528888" y="5430838"/>
          <p14:tracePt t="46869" x="2490788" y="5443538"/>
          <p14:tracePt t="46880" x="2465388" y="5456238"/>
          <p14:tracePt t="46897" x="2378075" y="5481638"/>
          <p14:tracePt t="46913" x="2252663" y="5507038"/>
          <p14:tracePt t="46930" x="2039938" y="5530850"/>
          <p14:tracePt t="46947" x="1865313" y="5543550"/>
          <p14:tracePt t="46963" x="1714500" y="5556250"/>
          <p14:tracePt t="46980" x="1601788" y="5556250"/>
          <p14:tracePt t="46997" x="1501775" y="5568950"/>
          <p14:tracePt t="47013" x="1439863" y="5568950"/>
          <p14:tracePt t="47014" x="1427163" y="5568950"/>
          <p14:tracePt t="47030" x="1389063" y="5581650"/>
          <p14:tracePt t="47047" x="1376363" y="5594350"/>
          <p14:tracePt t="47063" x="1363663" y="5594350"/>
          <p14:tracePt t="53472" x="1376363" y="5594350"/>
          <p14:tracePt t="53479" x="1389063" y="5581650"/>
          <p14:tracePt t="53487" x="1401763" y="5556250"/>
          <p14:tracePt t="53497" x="1439863" y="5543550"/>
          <p14:tracePt t="53513" x="1501775" y="5481638"/>
          <p14:tracePt t="53530" x="1627188" y="5407025"/>
          <p14:tracePt t="53547" x="1790700" y="5330825"/>
          <p14:tracePt t="53564" x="2014538" y="5256213"/>
          <p14:tracePt t="53580" x="2165350" y="5218113"/>
          <p14:tracePt t="53597" x="2278063" y="5181600"/>
          <p14:tracePt t="53613" x="2339975" y="5168900"/>
          <p14:tracePt t="53630" x="2378075" y="5156200"/>
          <p14:tracePt t="53647" x="2403475" y="5156200"/>
          <p14:tracePt t="53664" x="2416175" y="5156200"/>
          <p14:tracePt t="53702" x="2403475" y="5156200"/>
          <p14:tracePt t="53709" x="2378075" y="5156200"/>
          <p14:tracePt t="53717" x="2339975" y="5181600"/>
          <p14:tracePt t="53730" x="2303463" y="5194300"/>
          <p14:tracePt t="53746" x="2190750" y="5243513"/>
          <p14:tracePt t="53763" x="1939925" y="5394325"/>
          <p14:tracePt t="53780" x="1790700" y="5494338"/>
          <p14:tracePt t="53796" x="1677988" y="5594350"/>
          <p14:tracePt t="53813" x="1601788" y="5656263"/>
          <p14:tracePt t="53830" x="1552575" y="5707063"/>
          <p14:tracePt t="53847" x="1527175" y="57324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AB457CF-5A12-7DD8-CFD1-3508D7A119F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043" y="412927"/>
            <a:ext cx="11619913" cy="6032146"/>
          </a:xfrm>
          <a:prstGeom prst="rect">
            <a:avLst/>
          </a:prstGeom>
        </p:spPr>
      </p:pic>
    </p:spTree>
    <p:extLst>
      <p:ext uri="{BB962C8B-B14F-4D97-AF65-F5344CB8AC3E}">
        <p14:creationId xmlns:p14="http://schemas.microsoft.com/office/powerpoint/2010/main" val="2861055455"/>
      </p:ext>
    </p:extLst>
  </p:cSld>
  <p:clrMapOvr>
    <a:masterClrMapping/>
  </p:clrMapOvr>
  <mc:AlternateContent xmlns:mc="http://schemas.openxmlformats.org/markup-compatibility/2006" xmlns:p14="http://schemas.microsoft.com/office/powerpoint/2010/main">
    <mc:Choice Requires="p14">
      <p:transition spd="slow" p14:dur="2000" advTm="6460"/>
    </mc:Choice>
    <mc:Fallback xmlns="">
      <p:transition spd="slow" advTm="646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6557B-F518-39A9-00D5-ACCD70E6B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0C7F8-95F2-EA1D-B2B5-55CD60765F65}"/>
              </a:ext>
            </a:extLst>
          </p:cNvPr>
          <p:cNvSpPr>
            <a:spLocks noGrp="1"/>
          </p:cNvSpPr>
          <p:nvPr>
            <p:ph type="title"/>
          </p:nvPr>
        </p:nvSpPr>
        <p:spPr>
          <a:xfrm>
            <a:off x="1466893" y="292192"/>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5- When Not to Use Email</a:t>
            </a:r>
          </a:p>
        </p:txBody>
      </p:sp>
      <p:sp>
        <p:nvSpPr>
          <p:cNvPr id="4" name="Rectangle: Rounded Corners 3">
            <a:extLst>
              <a:ext uri="{FF2B5EF4-FFF2-40B4-BE49-F238E27FC236}">
                <a16:creationId xmlns:a16="http://schemas.microsoft.com/office/drawing/2014/main" id="{D46F0EE9-7940-7E19-C01A-7EA7A2DA2AA1}"/>
              </a:ext>
            </a:extLst>
          </p:cNvPr>
          <p:cNvSpPr/>
          <p:nvPr/>
        </p:nvSpPr>
        <p:spPr>
          <a:xfrm>
            <a:off x="262099" y="1136356"/>
            <a:ext cx="11709507" cy="5598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5EA1A78C-EF87-F57A-3D79-D08D6EFFA45A}"/>
              </a:ext>
            </a:extLst>
          </p:cNvPr>
          <p:cNvSpPr>
            <a:spLocks noGrp="1"/>
          </p:cNvSpPr>
          <p:nvPr>
            <p:ph idx="1"/>
          </p:nvPr>
        </p:nvSpPr>
        <p:spPr>
          <a:xfrm>
            <a:off x="546299" y="1666264"/>
            <a:ext cx="11242427" cy="4742837"/>
          </a:xfrm>
        </p:spPr>
        <p:txBody>
          <a:bodyPr vert="horz" wrap="square" lIns="91440" tIns="45720" rIns="91440" bIns="45720" rtlCol="0">
            <a:spAutoFit/>
          </a:bodyPr>
          <a:lstStyle/>
          <a:p>
            <a:pPr>
              <a:buFont typeface="Wingdings" panose="05000000000000000000" pitchFamily="2" charset="2"/>
              <a:buChar char="q"/>
            </a:pPr>
            <a:r>
              <a:rPr lang="en-US" b="1" dirty="0">
                <a:solidFill>
                  <a:srgbClr val="FF0000"/>
                </a:solidFill>
              </a:rPr>
              <a:t>Although email is convenient, easy to use, and appropriate for routine business correspondence, be careful not to use it in the following situations:</a:t>
            </a:r>
          </a:p>
          <a:p>
            <a:pPr>
              <a:buFont typeface="Wingdings" panose="05000000000000000000" pitchFamily="2" charset="2"/>
              <a:buChar char="§"/>
            </a:pPr>
            <a:r>
              <a:rPr lang="en-US" dirty="0"/>
              <a:t> Send a formal letter rather than an email when you apply for a job and for any follow-up communication.</a:t>
            </a:r>
          </a:p>
          <a:p>
            <a:pPr>
              <a:buFont typeface="Wingdings" panose="05000000000000000000" pitchFamily="2" charset="2"/>
              <a:buChar char="§"/>
            </a:pPr>
            <a:r>
              <a:rPr lang="en-US" dirty="0"/>
              <a:t> When you make a new business contact or welcome a new client, write a formal letter, not an email. International readers, in particular, will expect this.</a:t>
            </a:r>
          </a:p>
          <a:p>
            <a:pPr>
              <a:buFont typeface="Wingdings" panose="05000000000000000000" pitchFamily="2" charset="2"/>
              <a:buChar char="§"/>
            </a:pPr>
            <a:r>
              <a:rPr lang="en-US" dirty="0"/>
              <a:t>Always acknowledge a business gift or courtesy by sending a handwritten thank-you note</a:t>
            </a: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D685007-20AE-4835-5742-8C5047D8DAA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6D7CA4B-9CA0-6263-41D7-400EB7AD9F7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8AD4CC-FF63-DCE9-B965-BDA6143D56C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C927E34C-1075-3DC1-9B87-3F8F89480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45787586"/>
      </p:ext>
    </p:extLst>
  </p:cSld>
  <p:clrMapOvr>
    <a:masterClrMapping/>
  </p:clrMapOvr>
  <mc:AlternateContent xmlns:mc="http://schemas.openxmlformats.org/markup-compatibility/2006" xmlns:p14="http://schemas.microsoft.com/office/powerpoint/2010/main">
    <mc:Choice Requires="p14">
      <p:transition spd="slow" p14:dur="2000" advTm="125991"/>
    </mc:Choice>
    <mc:Fallback xmlns="">
      <p:transition spd="slow" advTm="125991"/>
    </mc:Fallback>
  </mc:AlternateContent>
  <p:extLst>
    <p:ext uri="{3A86A75C-4F4B-4683-9AE1-C65F6400EC91}">
      <p14:laserTraceLst xmlns:p14="http://schemas.microsoft.com/office/powerpoint/2010/main">
        <p14:tracePtLst>
          <p14:tracePt t="1189" x="1527175" y="5707063"/>
          <p14:tracePt t="1197" x="1577975" y="5668963"/>
          <p14:tracePt t="1205" x="1614488" y="5607050"/>
          <p14:tracePt t="1212" x="1714500" y="5481638"/>
          <p14:tracePt t="1228" x="2014538" y="5156200"/>
          <p14:tracePt t="1244" x="2503488" y="4667250"/>
          <p14:tracePt t="1261" x="3103563" y="4154488"/>
          <p14:tracePt t="1277" x="3756025" y="3692525"/>
          <p14:tracePt t="1294" x="4305300" y="3316288"/>
          <p14:tracePt t="1312" x="5006975" y="2878138"/>
          <p14:tracePt t="1328" x="5370513" y="2678113"/>
          <p14:tracePt t="1345" x="5595938" y="2552700"/>
          <p14:tracePt t="1361" x="5745163" y="2465388"/>
          <p14:tracePt t="1378" x="5821363" y="2427288"/>
          <p14:tracePt t="1394" x="5845175" y="2403475"/>
          <p14:tracePt t="1672" x="5832475" y="2403475"/>
          <p14:tracePt t="1679" x="5795963" y="2403475"/>
          <p14:tracePt t="1687" x="5719763" y="2390775"/>
          <p14:tracePt t="1695" x="5619750" y="2365375"/>
          <p14:tracePt t="1711" x="5357813" y="2265363"/>
          <p14:tracePt t="1727" x="4994275" y="2078038"/>
          <p14:tracePt t="1744" x="4568825" y="1852613"/>
          <p14:tracePt t="1761" x="4217988" y="1676400"/>
          <p14:tracePt t="1778" x="3956050" y="1539875"/>
          <p14:tracePt t="1779" x="3856038" y="1489075"/>
          <p14:tracePt t="1794" x="3717925" y="1414463"/>
          <p14:tracePt t="1811" x="3643313" y="1376363"/>
          <p14:tracePt t="1827" x="3605213" y="1363663"/>
          <p14:tracePt t="1844" x="3605213" y="1350963"/>
          <p14:tracePt t="2139" x="3605213" y="1339850"/>
          <p14:tracePt t="2147" x="3617913" y="1327150"/>
          <p14:tracePt t="2154" x="3643313" y="1301750"/>
          <p14:tracePt t="2162" x="3679825" y="1263650"/>
          <p14:tracePt t="2178" x="3843338" y="1138238"/>
          <p14:tracePt t="2194" x="4017963" y="1001713"/>
          <p14:tracePt t="2211" x="4192588" y="889000"/>
          <p14:tracePt t="2228" x="4318000" y="788988"/>
          <p14:tracePt t="2244" x="4418013" y="738188"/>
          <p14:tracePt t="2262" x="4494213" y="700088"/>
          <p14:tracePt t="2277" x="4518025" y="700088"/>
          <p14:tracePt t="2630" x="4506913" y="700088"/>
          <p14:tracePt t="2637" x="4481513" y="700088"/>
          <p14:tracePt t="2645" x="4443413" y="700088"/>
          <p14:tracePt t="2661" x="4318000" y="700088"/>
          <p14:tracePt t="2678" x="4092575" y="788988"/>
          <p14:tracePt t="2694" x="3856038" y="876300"/>
          <p14:tracePt t="2711" x="3579813" y="1038225"/>
          <p14:tracePt t="2728" x="3317875" y="1189038"/>
          <p14:tracePt t="2729" x="3205163" y="1263650"/>
          <p14:tracePt t="2745" x="2979738" y="1463675"/>
          <p14:tracePt t="2761" x="2816225" y="1627188"/>
          <p14:tracePt t="2777" x="2690813" y="1801813"/>
          <p14:tracePt t="2794" x="2654300" y="1865313"/>
          <p14:tracePt t="2811" x="2654300" y="1876425"/>
          <p14:tracePt t="2813" x="2641600" y="1889125"/>
          <p14:tracePt t="3043" x="2654300" y="1889125"/>
          <p14:tracePt t="3051" x="2678113" y="1889125"/>
          <p14:tracePt t="3061" x="2716213" y="1889125"/>
          <p14:tracePt t="3077" x="2841625" y="1927225"/>
          <p14:tracePt t="3094" x="3016250" y="1978025"/>
          <p14:tracePt t="3111" x="3241675" y="2052638"/>
          <p14:tracePt t="3112" x="3341688" y="2089150"/>
          <p14:tracePt t="3128" x="3592513" y="2190750"/>
          <p14:tracePt t="3144" x="3805238" y="2278063"/>
          <p14:tracePt t="3161" x="3992563" y="2378075"/>
          <p14:tracePt t="3177" x="4030663" y="2403475"/>
          <p14:tracePt t="3194" x="4068763" y="2427288"/>
          <p14:tracePt t="3495" x="4056063" y="2427288"/>
          <p14:tracePt t="3503" x="4030663" y="2427288"/>
          <p14:tracePt t="3511" x="3992563" y="2439988"/>
          <p14:tracePt t="3527" x="3892550" y="2439988"/>
          <p14:tracePt t="3544" x="3717925" y="2465388"/>
          <p14:tracePt t="3561" x="3517900" y="2478088"/>
          <p14:tracePt t="3578" x="3328988" y="2503488"/>
          <p14:tracePt t="3594" x="3028950" y="2552700"/>
          <p14:tracePt t="3611" x="2867025" y="2590800"/>
          <p14:tracePt t="3628" x="2767013" y="2627313"/>
          <p14:tracePt t="3644" x="2667000" y="2678113"/>
          <p14:tracePt t="3671" x="2641600" y="2690813"/>
          <p14:tracePt t="7647" x="2628900" y="2703513"/>
          <p14:tracePt t="7655" x="2616200" y="2703513"/>
          <p14:tracePt t="7662" x="2590800" y="2716213"/>
          <p14:tracePt t="7678" x="2528888" y="2740025"/>
          <p14:tracePt t="7694" x="2403475" y="2765425"/>
          <p14:tracePt t="7711" x="2228850" y="2803525"/>
          <p14:tracePt t="7728" x="1990725" y="2816225"/>
          <p14:tracePt t="7744" x="1752600" y="2828925"/>
          <p14:tracePt t="7761" x="1539875" y="2828925"/>
          <p14:tracePt t="7762" x="1439863" y="2828925"/>
          <p14:tracePt t="7778" x="1239838" y="2828925"/>
          <p14:tracePt t="7794" x="1101725" y="2828925"/>
          <p14:tracePt t="7811" x="989013" y="2828925"/>
          <p14:tracePt t="7827" x="889000" y="2828925"/>
          <p14:tracePt t="7844" x="825500" y="2828925"/>
          <p14:tracePt t="7861" x="776288" y="2828925"/>
          <p14:tracePt t="7862" x="750888" y="2828925"/>
          <p14:tracePt t="7878" x="701675" y="2816225"/>
          <p14:tracePt t="7894" x="663575" y="2816225"/>
          <p14:tracePt t="7911" x="625475" y="2816225"/>
          <p14:tracePt t="7928" x="612775" y="2816225"/>
          <p14:tracePt t="7944" x="600075" y="2816225"/>
          <p14:tracePt t="7962" x="588963" y="2816225"/>
          <p14:tracePt t="8291" x="600075" y="2816225"/>
          <p14:tracePt t="8298" x="612775" y="2803525"/>
          <p14:tracePt t="8306" x="625475" y="2790825"/>
          <p14:tracePt t="8313" x="663575" y="2765425"/>
          <p14:tracePt t="8328" x="701675" y="2752725"/>
          <p14:tracePt t="8328" x="763588" y="2716213"/>
          <p14:tracePt t="8344" x="814388" y="2678113"/>
          <p14:tracePt t="8345" x="925513" y="2627313"/>
          <p14:tracePt t="8361" x="1089025" y="2540000"/>
          <p14:tracePt t="8377" x="1252538" y="2465388"/>
          <p14:tracePt t="8395" x="1401763" y="2390775"/>
          <p14:tracePt t="8412" x="1527175" y="2339975"/>
          <p14:tracePt t="8412" x="1565275" y="2314575"/>
          <p14:tracePt t="8428" x="1652588" y="2290763"/>
          <p14:tracePt t="8444" x="1677988" y="2278063"/>
          <p14:tracePt t="8461" x="1701800" y="2278063"/>
          <p14:tracePt t="8477" x="1714500" y="2278063"/>
          <p14:tracePt t="8758" x="1689100" y="2290763"/>
          <p14:tracePt t="8765" x="1665288" y="2290763"/>
          <p14:tracePt t="8778" x="1627188" y="2290763"/>
          <p14:tracePt t="8795" x="1552575" y="2314575"/>
          <p14:tracePt t="8796" x="1501775" y="2314575"/>
          <p14:tracePt t="8811" x="1327150" y="2352675"/>
          <p14:tracePt t="8827" x="1139825" y="2365375"/>
          <p14:tracePt t="8845" x="950913" y="2378075"/>
          <p14:tracePt t="8861" x="814388" y="2403475"/>
          <p14:tracePt t="8878" x="701675" y="2403475"/>
          <p14:tracePt t="8894" x="612775" y="2403475"/>
          <p14:tracePt t="8899" x="588963" y="2414588"/>
          <p14:tracePt t="8911" x="563563" y="2414588"/>
          <p14:tracePt t="8928" x="538163" y="2414588"/>
          <p14:tracePt t="9203" x="550863" y="2414588"/>
          <p14:tracePt t="9210" x="563563" y="2414588"/>
          <p14:tracePt t="9217" x="588963" y="2403475"/>
          <p14:tracePt t="9228" x="625475" y="2390775"/>
          <p14:tracePt t="9244" x="776288" y="2365375"/>
          <p14:tracePt t="9261" x="925513" y="2327275"/>
          <p14:tracePt t="9278" x="1150938" y="2278063"/>
          <p14:tracePt t="9279" x="1252538" y="2265363"/>
          <p14:tracePt t="9295" x="1489075" y="2227263"/>
          <p14:tracePt t="9311" x="1727200" y="2214563"/>
          <p14:tracePt t="9328" x="1914525" y="2190750"/>
          <p14:tracePt t="9344" x="2103438" y="2178050"/>
          <p14:tracePt t="9361" x="2252663" y="2178050"/>
          <p14:tracePt t="9363" x="2316163" y="2178050"/>
          <p14:tracePt t="9378" x="2339975" y="2178050"/>
          <p14:tracePt t="9395" x="2352675" y="2178050"/>
          <p14:tracePt t="9624" x="2365375" y="2178050"/>
          <p14:tracePt t="9631" x="2378075" y="2178050"/>
          <p14:tracePt t="9639" x="2390775" y="2178050"/>
          <p14:tracePt t="9646" x="2416175" y="2178050"/>
          <p14:tracePt t="9661" x="2441575" y="2178050"/>
          <p14:tracePt t="9662" x="2490788" y="2178050"/>
          <p14:tracePt t="9678" x="2667000" y="2178050"/>
          <p14:tracePt t="9694" x="2879725" y="2178050"/>
          <p14:tracePt t="9711" x="3167063" y="2178050"/>
          <p14:tracePt t="9727" x="3392488" y="2178050"/>
          <p14:tracePt t="9745" x="3592513" y="2178050"/>
          <p14:tracePt t="9746" x="3705225" y="2190750"/>
          <p14:tracePt t="9761" x="3817938" y="2201863"/>
          <p14:tracePt t="9778" x="3879850" y="2214563"/>
          <p14:tracePt t="9794" x="3905250" y="2214563"/>
          <p14:tracePt t="10022" x="3892550" y="2214563"/>
          <p14:tracePt t="10029" x="3879850" y="2214563"/>
          <p14:tracePt t="10037" x="3856038" y="2227263"/>
          <p14:tracePt t="10045" x="3830638" y="2227263"/>
          <p14:tracePt t="10061" x="3730625" y="2239963"/>
          <p14:tracePt t="10078" x="3567113" y="2252663"/>
          <p14:tracePt t="10094" x="3405188" y="2252663"/>
          <p14:tracePt t="10111" x="3216275" y="2265363"/>
          <p14:tracePt t="10128" x="3079750" y="2265363"/>
          <p14:tracePt t="10128" x="2992438" y="2265363"/>
          <p14:tracePt t="10145" x="2890838" y="2265363"/>
          <p14:tracePt t="10161" x="2828925" y="2265363"/>
          <p14:tracePt t="10177" x="2778125" y="2265363"/>
          <p14:tracePt t="10194" x="2754313" y="2278063"/>
          <p14:tracePt t="10211" x="2741613" y="2278063"/>
          <p14:tracePt t="10681" x="2716213" y="2278063"/>
          <p14:tracePt t="10696" x="2703513" y="2290763"/>
          <p14:tracePt t="10704" x="2690813" y="2290763"/>
          <p14:tracePt t="10712" x="2678113" y="2290763"/>
          <p14:tracePt t="10728" x="2641600" y="2314575"/>
          <p14:tracePt t="10745" x="2603500" y="2314575"/>
          <p14:tracePt t="10761" x="2578100" y="2339975"/>
          <p14:tracePt t="10778" x="2541588" y="2339975"/>
          <p14:tracePt t="10794" x="2503488" y="2365375"/>
          <p14:tracePt t="10812" x="2478088" y="2378075"/>
          <p14:tracePt t="10828" x="2465388" y="2390775"/>
          <p14:tracePt t="10844" x="2441575" y="2403475"/>
          <p14:tracePt t="11271" x="2452688" y="2403475"/>
          <p14:tracePt t="11278" x="2478088" y="2403475"/>
          <p14:tracePt t="11286" x="2516188" y="2403475"/>
          <p14:tracePt t="11294" x="2541588" y="2414588"/>
          <p14:tracePt t="11311" x="2590800" y="2439988"/>
          <p14:tracePt t="11327" x="2678113" y="2478088"/>
          <p14:tracePt t="11344" x="2778125" y="2503488"/>
          <p14:tracePt t="11361" x="2854325" y="2540000"/>
          <p14:tracePt t="11362" x="2879725" y="2552700"/>
          <p14:tracePt t="11378" x="2903538" y="2565400"/>
          <p14:tracePt t="11394" x="2928938" y="2565400"/>
          <p14:tracePt t="11654" x="2928938" y="2578100"/>
          <p14:tracePt t="11662" x="2928938" y="2590800"/>
          <p14:tracePt t="11670" x="2903538" y="2590800"/>
          <p14:tracePt t="11678" x="2879725" y="2590800"/>
          <p14:tracePt t="11694" x="2828925" y="2590800"/>
          <p14:tracePt t="11711" x="2767013" y="2603500"/>
          <p14:tracePt t="11728" x="2667000" y="2616200"/>
          <p14:tracePt t="11744" x="2590800" y="2616200"/>
          <p14:tracePt t="11762" x="2516188" y="2616200"/>
          <p14:tracePt t="11778" x="2490788" y="2616200"/>
          <p14:tracePt t="11799" x="2478088" y="2616200"/>
          <p14:tracePt t="11868" x="2516188" y="2603500"/>
          <p14:tracePt t="11876" x="2554288" y="2590800"/>
          <p14:tracePt t="11883" x="2603500" y="2578100"/>
          <p14:tracePt t="11894" x="2667000" y="2565400"/>
          <p14:tracePt t="11911" x="2816225" y="2540000"/>
          <p14:tracePt t="11928" x="2979738" y="2527300"/>
          <p14:tracePt t="11929" x="3054350" y="2527300"/>
          <p14:tracePt t="11944" x="3103563" y="2527300"/>
          <p14:tracePt t="11961" x="3154363" y="2527300"/>
          <p14:tracePt t="11978" x="3167063" y="2527300"/>
          <p14:tracePt t="15155" x="3179763" y="2527300"/>
          <p14:tracePt t="15162" x="3192463" y="2527300"/>
          <p14:tracePt t="15170" x="3205163" y="2527300"/>
          <p14:tracePt t="15178" x="3241675" y="2527300"/>
          <p14:tracePt t="15195" x="3328988" y="2540000"/>
          <p14:tracePt t="15211" x="3467100" y="2565400"/>
          <p14:tracePt t="15228" x="3667125" y="2590800"/>
          <p14:tracePt t="15244" x="3856038" y="2603500"/>
          <p14:tracePt t="15261" x="4043363" y="2627313"/>
          <p14:tracePt t="15262" x="4105275" y="2627313"/>
          <p14:tracePt t="15278" x="4256088" y="2652713"/>
          <p14:tracePt t="15294" x="4356100" y="2665413"/>
          <p14:tracePt t="15311" x="4418013" y="2665413"/>
          <p14:tracePt t="15328" x="4456113" y="2665413"/>
          <p14:tracePt t="15345" x="4481513" y="2665413"/>
          <p14:tracePt t="15369" x="4494213" y="2665413"/>
          <p14:tracePt t="15400" x="4494213" y="2678113"/>
          <p14:tracePt t="15431" x="4494213" y="2703513"/>
          <p14:tracePt t="15438" x="4481513" y="2703513"/>
          <p14:tracePt t="15445" x="4468813" y="2728913"/>
          <p14:tracePt t="15461" x="4430713" y="2752725"/>
          <p14:tracePt t="15478" x="4381500" y="2778125"/>
          <p14:tracePt t="15494" x="4343400" y="2816225"/>
          <p14:tracePt t="15511" x="4305300" y="2840038"/>
          <p14:tracePt t="15527" x="4268788" y="2865438"/>
          <p14:tracePt t="15545" x="4230688" y="2890838"/>
          <p14:tracePt t="15561" x="4217988" y="2903538"/>
          <p14:tracePt t="15975" x="4217988" y="2916238"/>
          <p14:tracePt t="15982" x="4205288" y="2916238"/>
          <p14:tracePt t="15995" x="4205288" y="2928938"/>
          <p14:tracePt t="16011" x="4181475" y="2941638"/>
          <p14:tracePt t="16028" x="4117975" y="2978150"/>
          <p14:tracePt t="16044" x="4056063" y="3016250"/>
          <p14:tracePt t="16061" x="3979863" y="3041650"/>
          <p14:tracePt t="16078" x="3892550" y="3078163"/>
          <p14:tracePt t="16094" x="3830638" y="3116263"/>
          <p14:tracePt t="16111" x="3792538" y="3128963"/>
          <p14:tracePt t="16112" x="3767138" y="3141663"/>
          <p14:tracePt t="16128" x="3743325" y="3141663"/>
          <p14:tracePt t="16144" x="3730625" y="3154363"/>
          <p14:tracePt t="16487" x="3717925" y="3165475"/>
          <p14:tracePt t="16495" x="3705225" y="3165475"/>
          <p14:tracePt t="16503" x="3679825" y="3165475"/>
          <p14:tracePt t="16511" x="3654425" y="3178175"/>
          <p14:tracePt t="16527" x="3592513" y="3190875"/>
          <p14:tracePt t="16544" x="3517900" y="3203575"/>
          <p14:tracePt t="16561" x="3405188" y="3216275"/>
          <p14:tracePt t="16578" x="3292475" y="3228975"/>
          <p14:tracePt t="16595" x="3016250" y="3241675"/>
          <p14:tracePt t="16611" x="2828925" y="3241675"/>
          <p14:tracePt t="16628" x="2690813" y="3241675"/>
          <p14:tracePt t="16644" x="2554288" y="3254375"/>
          <p14:tracePt t="16661" x="2416175" y="3267075"/>
          <p14:tracePt t="16678" x="2303463" y="3278188"/>
          <p14:tracePt t="16695" x="2178050" y="3278188"/>
          <p14:tracePt t="16711" x="2127250" y="3278188"/>
          <p14:tracePt t="16728" x="2103438" y="3290888"/>
          <p14:tracePt t="17124" x="2127250" y="3290888"/>
          <p14:tracePt t="17131" x="2152650" y="3290888"/>
          <p14:tracePt t="17139" x="2190750" y="3278188"/>
          <p14:tracePt t="17146" x="2239963" y="3267075"/>
          <p14:tracePt t="17162" x="2390775" y="3241675"/>
          <p14:tracePt t="17178" x="2616200" y="3216275"/>
          <p14:tracePt t="17195" x="2854325" y="3190875"/>
          <p14:tracePt t="17211" x="3067050" y="3178175"/>
          <p14:tracePt t="17228" x="3267075" y="3178175"/>
          <p14:tracePt t="17244" x="3417888" y="3165475"/>
          <p14:tracePt t="17262" x="3479800" y="3165475"/>
          <p14:tracePt t="17278" x="3492500" y="3165475"/>
          <p14:tracePt t="17683" x="3505200" y="3154363"/>
          <p14:tracePt t="17690" x="3517900" y="3154363"/>
          <p14:tracePt t="17698" x="3530600" y="3141663"/>
          <p14:tracePt t="17711" x="3554413" y="3141663"/>
          <p14:tracePt t="17728" x="3654425" y="3090863"/>
          <p14:tracePt t="17744" x="3879850" y="3028950"/>
          <p14:tracePt t="17761" x="4081463" y="2990850"/>
          <p14:tracePt t="17778" x="4318000" y="2978150"/>
          <p14:tracePt t="17794" x="4518025" y="2965450"/>
          <p14:tracePt t="17811" x="4694238" y="2965450"/>
          <p14:tracePt t="17828" x="4894263" y="2965450"/>
          <p14:tracePt t="17844" x="4981575" y="2965450"/>
          <p14:tracePt t="17861" x="5019675" y="2965450"/>
          <p14:tracePt t="17878" x="5045075" y="2965450"/>
          <p14:tracePt t="18442" x="5019675" y="2965450"/>
          <p14:tracePt t="18449" x="4981575" y="2965450"/>
          <p14:tracePt t="18457" x="4945063" y="2965450"/>
          <p14:tracePt t="18464" x="4894263" y="2965450"/>
          <p14:tracePt t="18478" x="4856163" y="2965450"/>
          <p14:tracePt t="18479" x="4794250" y="2965450"/>
          <p14:tracePt t="18496" x="4594225" y="2965450"/>
          <p14:tracePt t="18511" x="4430713" y="2965450"/>
          <p14:tracePt t="18528" x="4256088" y="2965450"/>
          <p14:tracePt t="18545" x="4105275" y="2965450"/>
          <p14:tracePt t="18561" x="3956050" y="2978150"/>
          <p14:tracePt t="18578" x="3843338" y="2990850"/>
          <p14:tracePt t="18578" x="3792538" y="3003550"/>
          <p14:tracePt t="18595" x="3743325" y="3003550"/>
          <p14:tracePt t="18611" x="3705225" y="3016250"/>
          <p14:tracePt t="18986" x="3730625" y="3016250"/>
          <p14:tracePt t="18993" x="3743325" y="3016250"/>
          <p14:tracePt t="19000" x="3767138" y="3016250"/>
          <p14:tracePt t="19011" x="3805238" y="3016250"/>
          <p14:tracePt t="19028" x="3892550" y="3016250"/>
          <p14:tracePt t="19045" x="4017963" y="3016250"/>
          <p14:tracePt t="19062" x="4205288" y="3016250"/>
          <p14:tracePt t="19078" x="4305300" y="3016250"/>
          <p14:tracePt t="19095" x="4368800" y="3016250"/>
          <p14:tracePt t="19115" x="4381500" y="3016250"/>
          <p14:tracePt t="19377" x="4368800" y="3016250"/>
          <p14:tracePt t="19384" x="4356100" y="3016250"/>
          <p14:tracePt t="19394" x="4343400" y="3016250"/>
          <p14:tracePt t="19411" x="4268788" y="3028950"/>
          <p14:tracePt t="19428" x="4143375" y="3028950"/>
          <p14:tracePt t="19445" x="3917950" y="3054350"/>
          <p14:tracePt t="19461" x="3779838" y="3078163"/>
          <p14:tracePt t="19478" x="3654425" y="3090863"/>
          <p14:tracePt t="19494" x="3579813" y="3103563"/>
          <p14:tracePt t="19511" x="3505200" y="3116263"/>
          <p14:tracePt t="19528" x="3454400" y="3128963"/>
          <p14:tracePt t="20610" x="3479800" y="3128963"/>
          <p14:tracePt t="20617" x="3517900" y="3128963"/>
          <p14:tracePt t="20628" x="3567113" y="3128963"/>
          <p14:tracePt t="20645" x="3705225" y="3128963"/>
          <p14:tracePt t="20661" x="3879850" y="3128963"/>
          <p14:tracePt t="20663" x="3979863" y="3128963"/>
          <p14:tracePt t="20678" x="4217988" y="3128963"/>
          <p14:tracePt t="20694" x="4418013" y="3128963"/>
          <p14:tracePt t="20711" x="4556125" y="3128963"/>
          <p14:tracePt t="20728" x="4668838" y="3154363"/>
          <p14:tracePt t="20744" x="4743450" y="3178175"/>
          <p14:tracePt t="20762" x="4756150" y="3178175"/>
          <p14:tracePt t="21574" x="4743450" y="3178175"/>
          <p14:tracePt t="21582" x="4719638" y="3178175"/>
          <p14:tracePt t="21590" x="4694238" y="3178175"/>
          <p14:tracePt t="21597" x="4656138" y="3178175"/>
          <p14:tracePt t="21611" x="4606925" y="3165475"/>
          <p14:tracePt t="21628" x="4294188" y="3090863"/>
          <p14:tracePt t="21645" x="3956050" y="3028950"/>
          <p14:tracePt t="21661" x="3592513" y="2978150"/>
          <p14:tracePt t="21678" x="3079750" y="2903538"/>
          <p14:tracePt t="21694" x="2678113" y="2852738"/>
          <p14:tracePt t="21712" x="2352675" y="2816225"/>
          <p14:tracePt t="21712" x="2190750" y="2816225"/>
          <p14:tracePt t="21728" x="2065338" y="2816225"/>
          <p14:tracePt t="21729" x="1965325" y="2816225"/>
          <p14:tracePt t="21745" x="1752600" y="2816225"/>
          <p14:tracePt t="21761" x="1639888" y="2816225"/>
          <p14:tracePt t="21778" x="1552575" y="2828925"/>
          <p14:tracePt t="21795" x="1489075" y="2840038"/>
          <p14:tracePt t="21811" x="1465263" y="2852738"/>
          <p14:tracePt t="22157" x="1476375" y="2852738"/>
          <p14:tracePt t="22164" x="1489075" y="2865438"/>
          <p14:tracePt t="22172" x="1514475" y="2865438"/>
          <p14:tracePt t="22179" x="1552575" y="2878138"/>
          <p14:tracePt t="22195" x="1639888" y="2890838"/>
          <p14:tracePt t="22211" x="1778000" y="2916238"/>
          <p14:tracePt t="22228" x="1965325" y="2952750"/>
          <p14:tracePt t="22245" x="2139950" y="3003550"/>
          <p14:tracePt t="22261" x="2303463" y="3041650"/>
          <p14:tracePt t="22278" x="2441575" y="3078163"/>
          <p14:tracePt t="22279" x="2503488" y="3090863"/>
          <p14:tracePt t="22295" x="2554288" y="3116263"/>
          <p14:tracePt t="22311" x="2590800" y="3116263"/>
          <p14:tracePt t="22328" x="2603500" y="3116263"/>
          <p14:tracePt t="24263" x="2628900" y="3116263"/>
          <p14:tracePt t="24271" x="2667000" y="3103563"/>
          <p14:tracePt t="24279" x="2703513" y="3103563"/>
          <p14:tracePt t="24294" x="2841625" y="3078163"/>
          <p14:tracePt t="24311" x="3079750" y="3054350"/>
          <p14:tracePt t="24328" x="3328988" y="3016250"/>
          <p14:tracePt t="24345" x="3530600" y="3003550"/>
          <p14:tracePt t="24361" x="3705225" y="2990850"/>
          <p14:tracePt t="24378" x="3905250" y="2990850"/>
          <p14:tracePt t="24394" x="3968750" y="2990850"/>
          <p14:tracePt t="24411" x="4017963" y="2990850"/>
          <p14:tracePt t="24428" x="4030663" y="2990850"/>
          <p14:tracePt t="24463" x="4017963" y="3003550"/>
          <p14:tracePt t="24470" x="3992563" y="3016250"/>
          <p14:tracePt t="24478" x="3956050" y="3054350"/>
          <p14:tracePt t="24495" x="3867150" y="3116263"/>
          <p14:tracePt t="24511" x="3717925" y="3216275"/>
          <p14:tracePt t="24528" x="3554413" y="3316288"/>
          <p14:tracePt t="24544" x="3405188" y="3416300"/>
          <p14:tracePt t="24562" x="3228975" y="3529013"/>
          <p14:tracePt t="24577" x="3154363" y="3579813"/>
          <p14:tracePt t="24600" x="3154363" y="3590925"/>
          <p14:tracePt t="24611" x="3141663" y="3603625"/>
          <p14:tracePt t="25980" x="3167063" y="3603625"/>
          <p14:tracePt t="25987" x="3192463" y="3590925"/>
          <p14:tracePt t="25995" x="3254375" y="3579813"/>
          <p14:tracePt t="26011" x="3441700" y="3541713"/>
          <p14:tracePt t="26028" x="3667125" y="3503613"/>
          <p14:tracePt t="26045" x="3956050" y="3454400"/>
          <p14:tracePt t="26061" x="4217988" y="3403600"/>
          <p14:tracePt t="26078" x="4481513" y="3367088"/>
          <p14:tracePt t="26079" x="4594225" y="3354388"/>
          <p14:tracePt t="26095" x="4781550" y="3328988"/>
          <p14:tracePt t="26111" x="4932363" y="3303588"/>
          <p14:tracePt t="26128" x="5032375" y="3290888"/>
          <p14:tracePt t="26145" x="5106988" y="3290888"/>
          <p14:tracePt t="26161" x="5132388" y="3290888"/>
          <p14:tracePt t="26178" x="5157788" y="3290888"/>
          <p14:tracePt t="26178" x="5157788" y="3278188"/>
          <p14:tracePt t="26194" x="5170488" y="3278188"/>
          <p14:tracePt t="29305" x="5145088" y="3278188"/>
          <p14:tracePt t="29312" x="5094288" y="3278188"/>
          <p14:tracePt t="29320" x="5006975" y="3278188"/>
          <p14:tracePt t="29328" x="4894263" y="3278188"/>
          <p14:tracePt t="29345" x="4581525" y="3278188"/>
          <p14:tracePt t="29361" x="4081463" y="3303588"/>
          <p14:tracePt t="29378" x="3517900" y="3328988"/>
          <p14:tracePt t="29395" x="3079750" y="3367088"/>
          <p14:tracePt t="29412" x="2554288" y="3378200"/>
          <p14:tracePt t="29428" x="2352675" y="3378200"/>
          <p14:tracePt t="29445" x="2228850" y="3378200"/>
          <p14:tracePt t="29461" x="2165350" y="3378200"/>
          <p14:tracePt t="29478" x="2127250" y="3378200"/>
          <p14:tracePt t="29512" x="2139950" y="3378200"/>
          <p14:tracePt t="29519" x="2165350" y="3378200"/>
          <p14:tracePt t="29528" x="2216150" y="3378200"/>
          <p14:tracePt t="29544" x="2403475" y="3328988"/>
          <p14:tracePt t="29562" x="2690813" y="3290888"/>
          <p14:tracePt t="29578" x="3092450" y="3241675"/>
          <p14:tracePt t="29595" x="3617913" y="3216275"/>
          <p14:tracePt t="29611" x="3892550" y="3216275"/>
          <p14:tracePt t="29628" x="4192588" y="3216275"/>
          <p14:tracePt t="29644" x="4430713" y="3228975"/>
          <p14:tracePt t="29661" x="4594225" y="3241675"/>
          <p14:tracePt t="29678" x="4706938" y="3254375"/>
          <p14:tracePt t="29695" x="4781550" y="3254375"/>
          <p14:tracePt t="30040" x="4794250" y="3254375"/>
          <p14:tracePt t="30048" x="4806950" y="3254375"/>
          <p14:tracePt t="30055" x="4832350" y="3254375"/>
          <p14:tracePt t="30063" x="4856163" y="3254375"/>
          <p14:tracePt t="30078" x="4945063" y="3254375"/>
          <p14:tracePt t="30095" x="5057775" y="3254375"/>
          <p14:tracePt t="30111" x="5207000" y="3254375"/>
          <p14:tracePt t="30128" x="5394325" y="3267075"/>
          <p14:tracePt t="30145" x="5570538" y="3303588"/>
          <p14:tracePt t="30161" x="5732463" y="3367088"/>
          <p14:tracePt t="30162" x="5795963" y="3390900"/>
          <p14:tracePt t="30178" x="5883275" y="3429000"/>
          <p14:tracePt t="30195" x="5945188" y="3454400"/>
          <p14:tracePt t="30211" x="5983288" y="3479800"/>
          <p14:tracePt t="30228" x="6021388" y="3490913"/>
          <p14:tracePt t="30245" x="6045200" y="3516313"/>
          <p14:tracePt t="31074" x="6034088" y="3516313"/>
          <p14:tracePt t="31081" x="6021388" y="3516313"/>
          <p14:tracePt t="31090" x="5983288" y="3516313"/>
          <p14:tracePt t="31097" x="5957888" y="3516313"/>
          <p14:tracePt t="31111" x="5895975" y="3529013"/>
          <p14:tracePt t="31129" x="5719763" y="3567113"/>
          <p14:tracePt t="31144" x="5557838" y="3603625"/>
          <p14:tracePt t="31161" x="5407025" y="3641725"/>
          <p14:tracePt t="31178" x="5270500" y="3679825"/>
          <p14:tracePt t="31195" x="5170488" y="3703638"/>
          <p14:tracePt t="31213" x="5068888" y="3729038"/>
          <p14:tracePt t="31228" x="5032375" y="3741738"/>
          <p14:tracePt t="31245" x="5019675" y="3741738"/>
          <p14:tracePt t="31262" x="5006975" y="3741738"/>
          <p14:tracePt t="31304" x="5045075" y="3741738"/>
          <p14:tracePt t="31312" x="5068888" y="3729038"/>
          <p14:tracePt t="31320" x="5106988" y="3716338"/>
          <p14:tracePt t="31328" x="5181600" y="3703638"/>
          <p14:tracePt t="31345" x="5357813" y="3667125"/>
          <p14:tracePt t="31361" x="5557838" y="3629025"/>
          <p14:tracePt t="31378" x="5695950" y="3616325"/>
          <p14:tracePt t="31395" x="5832475" y="3590925"/>
          <p14:tracePt t="31412" x="5945188" y="3579813"/>
          <p14:tracePt t="31428" x="5970588" y="3579813"/>
          <p14:tracePt t="31445" x="5983288" y="3579813"/>
          <p14:tracePt t="31725" x="5970588" y="3579813"/>
          <p14:tracePt t="31733" x="5945188" y="3579813"/>
          <p14:tracePt t="31744" x="5908675" y="3567113"/>
          <p14:tracePt t="31761" x="5808663" y="3541713"/>
          <p14:tracePt t="31778" x="5632450" y="3490913"/>
          <p14:tracePt t="31795" x="5281613" y="3341688"/>
          <p14:tracePt t="31811" x="5057775" y="3228975"/>
          <p14:tracePt t="31828" x="4868863" y="3116263"/>
          <p14:tracePt t="31845" x="4719638" y="3016250"/>
          <p14:tracePt t="31862" x="4656138" y="2952750"/>
          <p14:tracePt t="31878" x="4594225" y="2865438"/>
          <p14:tracePt t="31894" x="4594225" y="2790825"/>
          <p14:tracePt t="31911" x="4606925" y="2703513"/>
          <p14:tracePt t="31928" x="4694238" y="2590800"/>
          <p14:tracePt t="31945" x="4843463" y="2490788"/>
          <p14:tracePt t="31961" x="5032375" y="2403475"/>
          <p14:tracePt t="31962" x="5132388" y="2378075"/>
          <p14:tracePt t="31978" x="5307013" y="2327275"/>
          <p14:tracePt t="31995" x="5457825" y="2303463"/>
          <p14:tracePt t="32011" x="5583238" y="2290763"/>
          <p14:tracePt t="32028" x="5670550" y="2290763"/>
          <p14:tracePt t="32047" x="5683250" y="2290763"/>
          <p14:tracePt t="32300" x="5670550" y="2290763"/>
          <p14:tracePt t="32308" x="5619750" y="2290763"/>
          <p14:tracePt t="32315" x="5557838" y="2303463"/>
          <p14:tracePt t="32328" x="5495925" y="2314575"/>
          <p14:tracePt t="32345" x="5307013" y="2339975"/>
          <p14:tracePt t="32345" x="5181600" y="2352675"/>
          <p14:tracePt t="32362" x="4932363" y="2414588"/>
          <p14:tracePt t="32378" x="4656138" y="2478088"/>
          <p14:tracePt t="32395" x="4356100" y="2590800"/>
          <p14:tracePt t="32412" x="4056063" y="2690813"/>
          <p14:tracePt t="32428" x="3830638" y="2803525"/>
          <p14:tracePt t="32445" x="3592513" y="2928938"/>
          <p14:tracePt t="32462" x="3492500" y="2978150"/>
          <p14:tracePt t="32478" x="3405188" y="3016250"/>
          <p14:tracePt t="32495" x="3379788" y="3041650"/>
          <p14:tracePt t="32511" x="3367088" y="3041650"/>
          <p14:tracePt t="32822" x="3367088" y="3054350"/>
          <p14:tracePt t="32828" x="3354388" y="3054350"/>
          <p14:tracePt t="32836" x="3354388" y="3078163"/>
          <p14:tracePt t="32845" x="3341688" y="3090863"/>
          <p14:tracePt t="32862" x="3341688" y="3154363"/>
          <p14:tracePt t="32878" x="3341688" y="3228975"/>
          <p14:tracePt t="32895" x="3341688" y="3354388"/>
          <p14:tracePt t="32899" x="3341688" y="3429000"/>
          <p14:tracePt t="32912" x="3341688" y="3516313"/>
          <p14:tracePt t="32913" x="3341688" y="3616325"/>
          <p14:tracePt t="32929" x="3367088" y="3829050"/>
          <p14:tracePt t="32945" x="3392488" y="4029075"/>
          <p14:tracePt t="32961" x="3429000" y="4217988"/>
          <p14:tracePt t="32978" x="3454400" y="4379913"/>
          <p14:tracePt t="32995" x="3467100" y="4518025"/>
          <p14:tracePt t="33011" x="3505200" y="4592638"/>
          <p14:tracePt t="33012" x="3517900" y="4630738"/>
          <p14:tracePt t="33028" x="3517900" y="4656138"/>
          <p14:tracePt t="36943" x="3492500" y="4656138"/>
          <p14:tracePt t="36950" x="3441700" y="4656138"/>
          <p14:tracePt t="36961" x="3367088" y="4656138"/>
          <p14:tracePt t="36978" x="3128963" y="4679950"/>
          <p14:tracePt t="36995" x="2867025" y="4692650"/>
          <p14:tracePt t="36996" x="2703513" y="4718050"/>
          <p14:tracePt t="37012" x="2365375" y="4730750"/>
          <p14:tracePt t="37028" x="2065338" y="4730750"/>
          <p14:tracePt t="37045" x="1752600" y="4730750"/>
          <p14:tracePt t="37062" x="1465263" y="4730750"/>
          <p14:tracePt t="37078" x="1252538" y="4718050"/>
          <p14:tracePt t="37096" x="938213" y="4679950"/>
          <p14:tracePt t="37111" x="788988" y="4667250"/>
          <p14:tracePt t="37128" x="688975" y="4630738"/>
          <p14:tracePt t="37145" x="650875" y="4618038"/>
          <p14:tracePt t="37162" x="612775" y="4605338"/>
          <p14:tracePt t="37178" x="612775" y="4592638"/>
          <p14:tracePt t="37456" x="612775" y="4579938"/>
          <p14:tracePt t="37463" x="625475" y="4543425"/>
          <p14:tracePt t="37471" x="650875" y="4505325"/>
          <p14:tracePt t="37479" x="676275" y="4430713"/>
          <p14:tracePt t="37495" x="788988" y="4241800"/>
          <p14:tracePt t="37511" x="938213" y="4029075"/>
          <p14:tracePt t="37528" x="1076325" y="3841750"/>
          <p14:tracePt t="37545" x="1227138" y="3679825"/>
          <p14:tracePt t="37561" x="1363663" y="3554413"/>
          <p14:tracePt t="37562" x="1401763" y="3503613"/>
          <p14:tracePt t="37579" x="1514475" y="3429000"/>
          <p14:tracePt t="37595" x="1589088" y="3390900"/>
          <p14:tracePt t="37611" x="1639888" y="3367088"/>
          <p14:tracePt t="37923" x="1652588" y="3367088"/>
          <p14:tracePt t="37938" x="1677988" y="3367088"/>
          <p14:tracePt t="37946" x="1689100" y="3367088"/>
          <p14:tracePt t="37954" x="1714500" y="3367088"/>
          <p14:tracePt t="37962" x="1739900" y="3390900"/>
          <p14:tracePt t="37978" x="1827213" y="3441700"/>
          <p14:tracePt t="37995" x="1965325" y="3516313"/>
          <p14:tracePt t="38011" x="2078038" y="3590925"/>
          <p14:tracePt t="38028" x="2190750" y="3654425"/>
          <p14:tracePt t="38045" x="2316163" y="3729038"/>
          <p14:tracePt t="38062" x="2352675" y="3779838"/>
          <p14:tracePt t="38391" x="2365375" y="3779838"/>
          <p14:tracePt t="38406" x="2378075" y="3779838"/>
          <p14:tracePt t="38413" x="2390775" y="3779838"/>
          <p14:tracePt t="38421" x="2428875" y="3792538"/>
          <p14:tracePt t="38429" x="2452688" y="3803650"/>
          <p14:tracePt t="38445" x="2541588" y="3829050"/>
          <p14:tracePt t="38462" x="2678113" y="3879850"/>
          <p14:tracePt t="38478" x="2867025" y="3929063"/>
          <p14:tracePt t="38495" x="3003550" y="3979863"/>
          <p14:tracePt t="38511" x="3141663" y="4017963"/>
          <p14:tracePt t="38528" x="3167063" y="4029075"/>
          <p14:tracePt t="38545" x="3192463" y="4029075"/>
          <p14:tracePt t="38965" x="3216275" y="4029075"/>
          <p14:tracePt t="38973" x="3228975" y="4029075"/>
          <p14:tracePt t="38980" x="3279775" y="4029075"/>
          <p14:tracePt t="38995" x="3417888" y="4029075"/>
          <p14:tracePt t="39012" x="3617913" y="4029075"/>
          <p14:tracePt t="39028" x="3856038" y="4054475"/>
          <p14:tracePt t="39045" x="4092575" y="4141788"/>
          <p14:tracePt t="39062" x="4330700" y="4192588"/>
          <p14:tracePt t="39078" x="4556125" y="4267200"/>
          <p14:tracePt t="39095" x="4819650" y="4341813"/>
          <p14:tracePt t="39111" x="4843463" y="4341813"/>
          <p14:tracePt t="39128" x="4868863" y="4341813"/>
          <p14:tracePt t="39517" x="4881563" y="4341813"/>
          <p14:tracePt t="39524" x="4906963" y="4341813"/>
          <p14:tracePt t="39531" x="4932363" y="4341813"/>
          <p14:tracePt t="39545" x="4968875" y="4341813"/>
          <p14:tracePt t="39562" x="5170488" y="4341813"/>
          <p14:tracePt t="39578" x="5383213" y="4330700"/>
          <p14:tracePt t="39595" x="5683250" y="4318000"/>
          <p14:tracePt t="39611" x="5983288" y="4318000"/>
          <p14:tracePt t="39628" x="6270625" y="4318000"/>
          <p14:tracePt t="39645" x="6483350" y="4318000"/>
          <p14:tracePt t="39662" x="6721475" y="4318000"/>
          <p14:tracePt t="39678" x="6784975" y="4318000"/>
          <p14:tracePt t="39695" x="6821488" y="4318000"/>
          <p14:tracePt t="39711" x="6834188" y="4318000"/>
          <p14:tracePt t="39961" x="6846888" y="4318000"/>
          <p14:tracePt t="39969" x="6859588" y="4318000"/>
          <p14:tracePt t="39978" x="6884988" y="4318000"/>
          <p14:tracePt t="39995" x="6972300" y="4318000"/>
          <p14:tracePt t="40012" x="7123113" y="4341813"/>
          <p14:tracePt t="40028" x="7310438" y="4392613"/>
          <p14:tracePt t="40029" x="7397750" y="4418013"/>
          <p14:tracePt t="40045" x="7561263" y="4454525"/>
          <p14:tracePt t="40062" x="7697788" y="4467225"/>
          <p14:tracePt t="40078" x="7710488" y="4467225"/>
          <p14:tracePt t="40095" x="7735888" y="4467225"/>
          <p14:tracePt t="48480" x="7735888" y="4479925"/>
          <p14:tracePt t="48526" x="7735888" y="4492625"/>
          <p14:tracePt t="48534" x="7723188" y="4492625"/>
          <p14:tracePt t="48545" x="7697788" y="4492625"/>
          <p14:tracePt t="48562" x="7661275" y="4492625"/>
          <p14:tracePt t="48578" x="7585075" y="4505325"/>
          <p14:tracePt t="48595" x="7310438" y="4505325"/>
          <p14:tracePt t="48611" x="7059613" y="4505325"/>
          <p14:tracePt t="48628" x="6784975" y="4492625"/>
          <p14:tracePt t="48645" x="6508750" y="4467225"/>
          <p14:tracePt t="48662" x="6270625" y="4418013"/>
          <p14:tracePt t="48663" x="6157913" y="4392613"/>
          <p14:tracePt t="48678" x="6070600" y="4379913"/>
          <p14:tracePt t="48679" x="5995988" y="4367213"/>
          <p14:tracePt t="48695" x="5845175" y="4367213"/>
          <p14:tracePt t="48712" x="5732463" y="4341813"/>
          <p14:tracePt t="48728" x="5619750" y="4318000"/>
          <p14:tracePt t="48745" x="5557838" y="4318000"/>
          <p14:tracePt t="48762" x="5507038" y="4305300"/>
          <p14:tracePt t="48763" x="5495925" y="4305300"/>
          <p14:tracePt t="48779" x="5445125" y="4305300"/>
          <p14:tracePt t="48795" x="5394325" y="4292600"/>
          <p14:tracePt t="48812" x="5345113" y="4292600"/>
          <p14:tracePt t="48829" x="5307013" y="4292600"/>
          <p14:tracePt t="48845" x="5270500" y="4292600"/>
          <p14:tracePt t="48861" x="5207000" y="4279900"/>
          <p14:tracePt t="48885" x="5194300" y="4279900"/>
          <p14:tracePt t="49185" x="5181600" y="4279900"/>
          <p14:tracePt t="49193" x="5145088" y="4267200"/>
          <p14:tracePt t="49200" x="5106988" y="4267200"/>
          <p14:tracePt t="49211" x="5019675" y="4241800"/>
          <p14:tracePt t="49228" x="4768850" y="4154488"/>
          <p14:tracePt t="49245" x="4481513" y="4079875"/>
          <p14:tracePt t="49246" x="4343400" y="4029075"/>
          <p14:tracePt t="49262" x="4068763" y="3929063"/>
          <p14:tracePt t="49278" x="3792538" y="3841750"/>
          <p14:tracePt t="49295" x="3605213" y="3779838"/>
          <p14:tracePt t="49312" x="3429000" y="3716338"/>
          <p14:tracePt t="49328" x="3292475" y="3679825"/>
          <p14:tracePt t="49345" x="3179763" y="3654425"/>
          <p14:tracePt t="49361" x="3128963" y="3654425"/>
          <p14:tracePt t="50786" x="3116263" y="3654425"/>
          <p14:tracePt t="50794" x="3103563" y="3654425"/>
          <p14:tracePt t="50809" x="3079750" y="3654425"/>
          <p14:tracePt t="50816" x="3054350" y="3641725"/>
          <p14:tracePt t="50828" x="3028950" y="3629025"/>
          <p14:tracePt t="50845" x="2941638" y="3616325"/>
          <p14:tracePt t="50862" x="2790825" y="3603625"/>
          <p14:tracePt t="50879" x="2667000" y="3603625"/>
          <p14:tracePt t="50895" x="2565400" y="3603625"/>
          <p14:tracePt t="50912" x="2465388" y="3603625"/>
          <p14:tracePt t="50928" x="2378075" y="3603625"/>
          <p14:tracePt t="50945" x="2328863" y="3603625"/>
          <p14:tracePt t="50946" x="2316163" y="3603625"/>
          <p14:tracePt t="50962" x="2290763" y="3603625"/>
          <p14:tracePt t="50979" x="2265363" y="3616325"/>
          <p14:tracePt t="54471" x="2290763" y="3616325"/>
          <p14:tracePt t="54479" x="2316163" y="3603625"/>
          <p14:tracePt t="54486" x="2352675" y="3579813"/>
          <p14:tracePt t="54495" x="2416175" y="3541713"/>
          <p14:tracePt t="54512" x="2641600" y="3429000"/>
          <p14:tracePt t="54528" x="2903538" y="3328988"/>
          <p14:tracePt t="54545" x="3141663" y="3228975"/>
          <p14:tracePt t="54562" x="3429000" y="3141663"/>
          <p14:tracePt t="54578" x="3505200" y="3116263"/>
          <p14:tracePt t="54595" x="3554413" y="3116263"/>
          <p14:tracePt t="54647" x="3517900" y="3116263"/>
          <p14:tracePt t="54654" x="3429000" y="3141663"/>
          <p14:tracePt t="54662" x="3354388" y="3165475"/>
          <p14:tracePt t="54678" x="3179763" y="3228975"/>
          <p14:tracePt t="54695" x="2992438" y="3290888"/>
          <p14:tracePt t="54712" x="2816225" y="3367088"/>
          <p14:tracePt t="54728" x="2667000" y="3429000"/>
          <p14:tracePt t="54745" x="2541588" y="3490913"/>
          <p14:tracePt t="54762" x="2428875" y="3529013"/>
          <p14:tracePt t="54778" x="2378075" y="3554413"/>
          <p14:tracePt t="54795" x="2365375" y="3554413"/>
          <p14:tracePt t="55207" x="2378075" y="3554413"/>
          <p14:tracePt t="55213" x="2403475" y="3554413"/>
          <p14:tracePt t="55221" x="2441575" y="3554413"/>
          <p14:tracePt t="55229" x="2478088" y="3554413"/>
          <p14:tracePt t="55245" x="2578100" y="3541713"/>
          <p14:tracePt t="55262" x="2667000" y="3541713"/>
          <p14:tracePt t="55278" x="2790825" y="3541713"/>
          <p14:tracePt t="55295" x="2879725" y="3541713"/>
          <p14:tracePt t="55312" x="2928938" y="3541713"/>
          <p14:tracePt t="55313" x="2941638" y="3541713"/>
          <p14:tracePt t="55329" x="2979738" y="3541713"/>
          <p14:tracePt t="55345" x="2992438" y="3541713"/>
          <p14:tracePt t="55398" x="2992438" y="3554413"/>
          <p14:tracePt t="55421" x="2979738" y="3567113"/>
          <p14:tracePt t="55428" x="2941638" y="3579813"/>
          <p14:tracePt t="55436" x="2903538" y="3579813"/>
          <p14:tracePt t="55445" x="2854325" y="3590925"/>
          <p14:tracePt t="55462" x="2728913" y="3629025"/>
          <p14:tracePt t="55478" x="2554288" y="3654425"/>
          <p14:tracePt t="55495" x="2416175" y="3667125"/>
          <p14:tracePt t="55512" x="2278063" y="3667125"/>
          <p14:tracePt t="55512" x="2239963" y="3667125"/>
          <p14:tracePt t="55528" x="2152650" y="3679825"/>
          <p14:tracePt t="55545" x="2103438" y="3679825"/>
          <p14:tracePt t="55562" x="2065338" y="3679825"/>
          <p14:tracePt t="55578" x="2039938" y="3679825"/>
          <p14:tracePt t="55597" x="2027238" y="3679825"/>
          <p14:tracePt t="59841" x="2039938" y="3679825"/>
          <p14:tracePt t="59848" x="2052638" y="3679825"/>
          <p14:tracePt t="59856" x="2078038" y="3679825"/>
          <p14:tracePt t="59864" x="2103438" y="3692525"/>
          <p14:tracePt t="59879" x="2178050" y="3692525"/>
          <p14:tracePt t="59895" x="2290763" y="3716338"/>
          <p14:tracePt t="59911" x="2478088" y="3754438"/>
          <p14:tracePt t="59928" x="2616200" y="3792538"/>
          <p14:tracePt t="59945" x="2690813" y="3829050"/>
          <p14:tracePt t="59962" x="2767013" y="3854450"/>
          <p14:tracePt t="59979" x="2828925" y="3905250"/>
          <p14:tracePt t="59995" x="2841625" y="3929063"/>
          <p14:tracePt t="60012" x="2854325" y="3979863"/>
          <p14:tracePt t="60028" x="2854325" y="4029075"/>
          <p14:tracePt t="60045" x="2828925" y="4117975"/>
          <p14:tracePt t="60062" x="2767013" y="4217988"/>
          <p14:tracePt t="60062" x="2716213" y="4279900"/>
          <p14:tracePt t="60078" x="2578100" y="4379913"/>
          <p14:tracePt t="60095" x="2428875" y="4505325"/>
          <p14:tracePt t="60112" x="2290763" y="4579938"/>
          <p14:tracePt t="60128" x="2152650" y="4679950"/>
          <p14:tracePt t="60145" x="2027238" y="4730750"/>
          <p14:tracePt t="60162" x="1965325" y="4756150"/>
          <p14:tracePt t="60162" x="1927225" y="4768850"/>
          <p14:tracePt t="60178" x="1903413" y="4779963"/>
          <p14:tracePt t="60622" x="1903413" y="4768850"/>
          <p14:tracePt t="60630" x="1927225" y="4768850"/>
          <p14:tracePt t="60638" x="1939925" y="4756150"/>
          <p14:tracePt t="60646" x="1990725" y="4730750"/>
          <p14:tracePt t="60661" x="2090738" y="4692650"/>
          <p14:tracePt t="60678" x="2239963" y="4630738"/>
          <p14:tracePt t="60695" x="2428875" y="4567238"/>
          <p14:tracePt t="60712" x="2628900" y="4518025"/>
          <p14:tracePt t="60729" x="2867025" y="4454525"/>
          <p14:tracePt t="60745" x="2954338" y="4430713"/>
          <p14:tracePt t="60762" x="3003550" y="4430713"/>
          <p14:tracePt t="60778" x="3041650" y="4430713"/>
          <p14:tracePt t="60798" x="3054350" y="4430713"/>
          <p14:tracePt t="61802" x="3041650" y="4430713"/>
          <p14:tracePt t="61810" x="3028950" y="4430713"/>
          <p14:tracePt t="61817" x="2992438" y="4430713"/>
          <p14:tracePt t="61828" x="2954338" y="4430713"/>
          <p14:tracePt t="61845" x="2867025" y="4418013"/>
          <p14:tracePt t="61862" x="2741613" y="4392613"/>
          <p14:tracePt t="61879" x="2478088" y="4330700"/>
          <p14:tracePt t="61895" x="2316163" y="4292600"/>
          <p14:tracePt t="61912" x="2178050" y="4267200"/>
          <p14:tracePt t="61928" x="2090738" y="4254500"/>
          <p14:tracePt t="61945" x="2039938" y="4254500"/>
          <p14:tracePt t="61962" x="2027238" y="4241800"/>
          <p14:tracePt t="61978" x="2014538" y="4241800"/>
          <p14:tracePt t="61995" x="2014538" y="4230688"/>
          <p14:tracePt t="62012" x="2014538" y="4217988"/>
          <p14:tracePt t="62028" x="2014538" y="4179888"/>
          <p14:tracePt t="62046" x="2078038" y="4141788"/>
          <p14:tracePt t="62062" x="2203450" y="4067175"/>
          <p14:tracePt t="62078" x="2316163" y="4041775"/>
          <p14:tracePt t="62095" x="2465388" y="4005263"/>
          <p14:tracePt t="62112" x="2578100" y="3979863"/>
          <p14:tracePt t="62129" x="2667000" y="3954463"/>
          <p14:tracePt t="62145" x="2703513" y="3954463"/>
          <p14:tracePt t="62162" x="2716213" y="3954463"/>
          <p14:tracePt t="62423" x="2703513" y="3954463"/>
          <p14:tracePt t="62430" x="2678113" y="3954463"/>
          <p14:tracePt t="62438" x="2654300" y="3954463"/>
          <p14:tracePt t="62446" x="2628900" y="3954463"/>
          <p14:tracePt t="62462" x="2554288" y="3967163"/>
          <p14:tracePt t="62478" x="2478088" y="3967163"/>
          <p14:tracePt t="62495" x="2328863" y="3967163"/>
          <p14:tracePt t="62512" x="2165350" y="3967163"/>
          <p14:tracePt t="62528" x="2014538" y="3967163"/>
          <p14:tracePt t="62529" x="1939925" y="3967163"/>
          <p14:tracePt t="62546" x="1852613" y="3967163"/>
          <p14:tracePt t="62562" x="1765300" y="3967163"/>
          <p14:tracePt t="62578" x="1714500" y="3967163"/>
          <p14:tracePt t="62595" x="1677988" y="3967163"/>
          <p14:tracePt t="62612" x="1652588" y="3967163"/>
          <p14:tracePt t="62638" x="1639888" y="3967163"/>
          <p14:tracePt t="62791" x="1652588" y="3979863"/>
          <p14:tracePt t="62798" x="1677988" y="3992563"/>
          <p14:tracePt t="62807" x="1701800" y="4005263"/>
          <p14:tracePt t="62813" x="1727200" y="4017963"/>
          <p14:tracePt t="62829" x="1814513" y="4054475"/>
          <p14:tracePt t="62845" x="1878013" y="4092575"/>
          <p14:tracePt t="62862" x="1939925" y="4129088"/>
          <p14:tracePt t="62878" x="1978025" y="4154488"/>
          <p14:tracePt t="62895" x="1990725" y="4167188"/>
          <p14:tracePt t="62899" x="2003425" y="4179888"/>
          <p14:tracePt t="62912" x="2014538" y="4179888"/>
          <p14:tracePt t="62929" x="2014538" y="4192588"/>
          <p14:tracePt t="62945" x="2027238" y="4192588"/>
          <p14:tracePt t="62967" x="2027238" y="4205288"/>
          <p14:tracePt t="62978" x="2039938" y="4205288"/>
          <p14:tracePt t="63327" x="2014538" y="4205288"/>
          <p14:tracePt t="63334" x="1990725" y="4205288"/>
          <p14:tracePt t="63345" x="1965325" y="4205288"/>
          <p14:tracePt t="63362" x="1903413" y="4230688"/>
          <p14:tracePt t="63379" x="1790700" y="4267200"/>
          <p14:tracePt t="63380" x="1739900" y="4292600"/>
          <p14:tracePt t="63395" x="1577975" y="4330700"/>
          <p14:tracePt t="63412" x="1401763" y="4405313"/>
          <p14:tracePt t="63429" x="1263650" y="4454525"/>
          <p14:tracePt t="63445" x="1150938" y="4518025"/>
          <p14:tracePt t="63462" x="1063625" y="4554538"/>
          <p14:tracePt t="63478" x="989013" y="4579938"/>
          <p14:tracePt t="63479" x="950913" y="4592638"/>
          <p14:tracePt t="63496" x="925513" y="4605338"/>
          <p14:tracePt t="63512" x="914400" y="4605338"/>
          <p14:tracePt t="63528" x="901700" y="4618038"/>
          <p14:tracePt t="63545" x="889000" y="4618038"/>
          <p14:tracePt t="64254" x="889000" y="4592638"/>
          <p14:tracePt t="64261" x="889000" y="4579938"/>
          <p14:tracePt t="64269" x="901700" y="4554538"/>
          <p14:tracePt t="64278" x="938213" y="4518025"/>
          <p14:tracePt t="64295" x="1050925" y="4392613"/>
          <p14:tracePt t="64312" x="1252538" y="4205288"/>
          <p14:tracePt t="64329" x="1489075" y="4017963"/>
          <p14:tracePt t="64346" x="1865313" y="3754438"/>
          <p14:tracePt t="64362" x="2052638" y="3641725"/>
          <p14:tracePt t="64378" x="2190750" y="3579813"/>
          <p14:tracePt t="64395" x="2278063" y="3541713"/>
          <p14:tracePt t="64412" x="2339975" y="3516313"/>
          <p14:tracePt t="64429" x="2365375" y="3503613"/>
          <p14:tracePt t="64430" x="2378075" y="3503613"/>
          <p14:tracePt t="64445" x="2390775" y="3490913"/>
          <p14:tracePt t="64462" x="2403475" y="3490913"/>
          <p14:tracePt t="64522" x="2390775" y="3490913"/>
          <p14:tracePt t="64529" x="2352675" y="3490913"/>
          <p14:tracePt t="64537" x="2328863" y="3490913"/>
          <p14:tracePt t="64545" x="2278063" y="3490913"/>
          <p14:tracePt t="64562" x="2165350" y="3490913"/>
          <p14:tracePt t="64578" x="2065338" y="3490913"/>
          <p14:tracePt t="64595" x="1965325" y="3490913"/>
          <p14:tracePt t="64612" x="1890713" y="3490913"/>
          <p14:tracePt t="64629" x="1801813" y="3490913"/>
          <p14:tracePt t="64645" x="1765300" y="3490913"/>
          <p14:tracePt t="64675" x="1752600" y="3490913"/>
          <p14:tracePt t="64974" x="1765300" y="3490913"/>
          <p14:tracePt t="64981" x="1778000" y="3490913"/>
          <p14:tracePt t="64989" x="1801813" y="3479800"/>
          <p14:tracePt t="64996" x="1827213" y="3467100"/>
          <p14:tracePt t="65012" x="1927225" y="3429000"/>
          <p14:tracePt t="65028" x="2052638" y="3403600"/>
          <p14:tracePt t="65045" x="2239963" y="3367088"/>
          <p14:tracePt t="65062" x="2452688" y="3341688"/>
          <p14:tracePt t="65079" x="2641600" y="3303588"/>
          <p14:tracePt t="65095" x="2790825" y="3278188"/>
          <p14:tracePt t="65096" x="2841625" y="3278188"/>
          <p14:tracePt t="65112" x="2967038" y="3278188"/>
          <p14:tracePt t="65128" x="3054350" y="3278188"/>
          <p14:tracePt t="65145" x="3128963" y="3278188"/>
          <p14:tracePt t="65162" x="3154363" y="3278188"/>
          <p14:tracePt t="65178" x="3167063" y="3278188"/>
          <p14:tracePt t="65433" x="3154363" y="3278188"/>
          <p14:tracePt t="65441" x="3116263" y="3278188"/>
          <p14:tracePt t="65448" x="3028950" y="3278188"/>
          <p14:tracePt t="65462" x="2941638" y="3290888"/>
          <p14:tracePt t="65479" x="2667000" y="3303588"/>
          <p14:tracePt t="65495" x="2428875" y="3341688"/>
          <p14:tracePt t="65512" x="2190750" y="3354388"/>
          <p14:tracePt t="65529" x="1965325" y="3390900"/>
          <p14:tracePt t="65545" x="1778000" y="3416300"/>
          <p14:tracePt t="65562" x="1652588" y="3441700"/>
          <p14:tracePt t="65579" x="1501775" y="3467100"/>
          <p14:tracePt t="65595" x="1439863" y="3479800"/>
          <p14:tracePt t="65612" x="1414463" y="3479800"/>
          <p14:tracePt t="65628" x="1389063" y="3479800"/>
          <p14:tracePt t="65648" x="1376363" y="3479800"/>
          <p14:tracePt t="65725" x="1389063" y="3479800"/>
          <p14:tracePt t="65732" x="1427163" y="3479800"/>
          <p14:tracePt t="65740" x="1465263" y="3479800"/>
          <p14:tracePt t="65747" x="1514475" y="3479800"/>
          <p14:tracePt t="65763" x="1714500" y="3479800"/>
          <p14:tracePt t="65778" x="1978025" y="3479800"/>
          <p14:tracePt t="65795" x="2252663" y="3479800"/>
          <p14:tracePt t="65812" x="2503488" y="3479800"/>
          <p14:tracePt t="65828" x="2716213" y="3479800"/>
          <p14:tracePt t="65845" x="2867025" y="3490913"/>
          <p14:tracePt t="65862" x="3041650" y="3503613"/>
          <p14:tracePt t="65879" x="3092450" y="3503613"/>
          <p14:tracePt t="65895" x="3103563" y="3503613"/>
          <p14:tracePt t="66330" x="3128963" y="3503613"/>
          <p14:tracePt t="66337" x="3154363" y="3490913"/>
          <p14:tracePt t="66345" x="3179763" y="3490913"/>
          <p14:tracePt t="66362" x="3279775" y="3467100"/>
          <p14:tracePt t="66378" x="3392488" y="3454400"/>
          <p14:tracePt t="66395" x="3567113" y="3429000"/>
          <p14:tracePt t="66412" x="3717925" y="3429000"/>
          <p14:tracePt t="66429" x="3905250" y="3429000"/>
          <p14:tracePt t="66445" x="3943350" y="3429000"/>
          <p14:tracePt t="66462" x="3992563" y="3429000"/>
          <p14:tracePt t="66478" x="4005263" y="3429000"/>
          <p14:tracePt t="66513" x="3992563" y="3429000"/>
          <p14:tracePt t="66521" x="3968750" y="3429000"/>
          <p14:tracePt t="66529" x="3917950" y="3429000"/>
          <p14:tracePt t="66545" x="3792538" y="3429000"/>
          <p14:tracePt t="66562" x="3554413" y="3429000"/>
          <p14:tracePt t="66578" x="3354388" y="3429000"/>
          <p14:tracePt t="66595" x="3154363" y="3429000"/>
          <p14:tracePt t="66612" x="2992438" y="3429000"/>
          <p14:tracePt t="66613" x="2903538" y="3429000"/>
          <p14:tracePt t="66629" x="2778125" y="3429000"/>
          <p14:tracePt t="66645" x="2690813" y="3454400"/>
          <p14:tracePt t="66662" x="2641600" y="3454400"/>
          <p14:tracePt t="66678" x="2603500" y="3454400"/>
          <p14:tracePt t="66695" x="2590800" y="3454400"/>
          <p14:tracePt t="67731" x="2578100" y="3454400"/>
          <p14:tracePt t="67739" x="2554288" y="3454400"/>
          <p14:tracePt t="67746" x="2516188" y="3467100"/>
          <p14:tracePt t="67763" x="2428875" y="3479800"/>
          <p14:tracePt t="67779" x="2228850" y="3516313"/>
          <p14:tracePt t="67795" x="2039938" y="3567113"/>
          <p14:tracePt t="67812" x="1801813" y="3641725"/>
          <p14:tracePt t="67828" x="1577975" y="3729038"/>
          <p14:tracePt t="67845" x="1352550" y="3841750"/>
          <p14:tracePt t="67846" x="1201738" y="3892550"/>
          <p14:tracePt t="67862" x="1014413" y="4029075"/>
          <p14:tracePt t="67879" x="838200" y="4141788"/>
          <p14:tracePt t="67895" x="738188" y="4217988"/>
          <p14:tracePt t="67912" x="688975" y="4254500"/>
          <p14:tracePt t="67930" x="650875" y="4305300"/>
          <p14:tracePt t="67946" x="638175" y="4305300"/>
          <p14:tracePt t="68207" x="650875" y="4305300"/>
          <p14:tracePt t="68213" x="676275" y="4305300"/>
          <p14:tracePt t="68222" x="701675" y="4318000"/>
          <p14:tracePt t="68229" x="738188" y="4330700"/>
          <p14:tracePt t="68245" x="863600" y="4341813"/>
          <p14:tracePt t="68262" x="1027113" y="4367213"/>
          <p14:tracePt t="68279" x="1214438" y="4392613"/>
          <p14:tracePt t="68295" x="1376363" y="4418013"/>
          <p14:tracePt t="68312" x="1501775" y="4443413"/>
          <p14:tracePt t="68313" x="1589088" y="4454525"/>
          <p14:tracePt t="68329" x="1701800" y="4467225"/>
          <p14:tracePt t="68345" x="1801813" y="4467225"/>
          <p14:tracePt t="68362" x="1839913" y="4467225"/>
          <p14:tracePt t="68620" x="1852613" y="4467225"/>
          <p14:tracePt t="68635" x="1865313" y="4467225"/>
          <p14:tracePt t="68643" x="1890713" y="4467225"/>
          <p14:tracePt t="68651" x="1914525" y="4467225"/>
          <p14:tracePt t="68662" x="1952625" y="4467225"/>
          <p14:tracePt t="68679" x="2103438" y="4467225"/>
          <p14:tracePt t="68695" x="2278063" y="4467225"/>
          <p14:tracePt t="68712" x="2603500" y="4467225"/>
          <p14:tracePt t="68728" x="2790825" y="4467225"/>
          <p14:tracePt t="68745" x="2967038" y="4467225"/>
          <p14:tracePt t="68762" x="3103563" y="4467225"/>
          <p14:tracePt t="68778" x="3216275" y="4467225"/>
          <p14:tracePt t="68796" x="3267075" y="4467225"/>
          <p14:tracePt t="69034" x="3279775" y="4467225"/>
          <p14:tracePt t="69041" x="3292475" y="4467225"/>
          <p14:tracePt t="69049" x="3305175" y="4467225"/>
          <p14:tracePt t="69062" x="3328988" y="4467225"/>
          <p14:tracePt t="69078" x="3379788" y="4467225"/>
          <p14:tracePt t="69095" x="3517900" y="4467225"/>
          <p14:tracePt t="69112" x="3617913" y="4467225"/>
          <p14:tracePt t="69128" x="3679825" y="4467225"/>
          <p14:tracePt t="69146" x="3743325" y="4467225"/>
          <p14:tracePt t="69162" x="3756025" y="4467225"/>
          <p14:tracePt t="69179" x="3767138" y="4467225"/>
          <p14:tracePt t="69424" x="3756025" y="4467225"/>
          <p14:tracePt t="69432" x="3730625" y="4467225"/>
          <p14:tracePt t="69440" x="3705225" y="4467225"/>
          <p14:tracePt t="69447" x="3654425" y="4479925"/>
          <p14:tracePt t="69462" x="3605213" y="4479925"/>
          <p14:tracePt t="69463" x="3530600" y="4479925"/>
          <p14:tracePt t="69479" x="3317875" y="4479925"/>
          <p14:tracePt t="69495" x="3079750" y="4479925"/>
          <p14:tracePt t="69512" x="2841625" y="4454525"/>
          <p14:tracePt t="69528" x="2641600" y="4454525"/>
          <p14:tracePt t="69545" x="2465388" y="4454525"/>
          <p14:tracePt t="69562" x="2278063" y="4454525"/>
          <p14:tracePt t="69578" x="2203450" y="4454525"/>
          <p14:tracePt t="69595" x="2178050" y="4454525"/>
          <p14:tracePt t="69884" x="2190750" y="4454525"/>
          <p14:tracePt t="69892" x="2203450" y="4443413"/>
          <p14:tracePt t="69899" x="2216150" y="4443413"/>
          <p14:tracePt t="69912" x="2239963" y="4443413"/>
          <p14:tracePt t="69929" x="2303463" y="4443413"/>
          <p14:tracePt t="69930" x="2352675" y="4443413"/>
          <p14:tracePt t="69946" x="2390775" y="4443413"/>
          <p14:tracePt t="69946" x="2465388" y="4443413"/>
          <p14:tracePt t="69962" x="2578100" y="4443413"/>
          <p14:tracePt t="69978" x="2667000" y="4443413"/>
          <p14:tracePt t="69995" x="2767013" y="4454525"/>
          <p14:tracePt t="70012" x="2828925" y="4479925"/>
          <p14:tracePt t="70028" x="2890838" y="4492625"/>
          <p14:tracePt t="70029" x="2916238" y="4505325"/>
          <p14:tracePt t="70045" x="2941638" y="4518025"/>
          <p14:tracePt t="70896" x="2954338" y="4518025"/>
          <p14:tracePt t="70911" x="2967038" y="4518025"/>
          <p14:tracePt t="70918" x="2979738" y="4518025"/>
          <p14:tracePt t="70928" x="3003550" y="4518025"/>
          <p14:tracePt t="70945" x="3067050" y="4518025"/>
          <p14:tracePt t="70963" x="3154363" y="4543425"/>
          <p14:tracePt t="70964" x="3216275" y="4554538"/>
          <p14:tracePt t="70980" x="3341688" y="4592638"/>
          <p14:tracePt t="70995" x="3517900" y="4630738"/>
          <p14:tracePt t="71012" x="3643313" y="4656138"/>
          <p14:tracePt t="71028" x="3756025" y="4705350"/>
          <p14:tracePt t="71045" x="3817938" y="4730750"/>
          <p14:tracePt t="75883" x="3817938" y="4743450"/>
          <p14:tracePt t="75897" x="3779838" y="4756150"/>
          <p14:tracePt t="75905" x="3756025" y="4779963"/>
          <p14:tracePt t="75913" x="3730625" y="4779963"/>
          <p14:tracePt t="75929" x="3692525" y="4818063"/>
          <p14:tracePt t="75945" x="3454400" y="4892675"/>
          <p14:tracePt t="75962" x="3267075" y="4956175"/>
          <p14:tracePt t="75979" x="3054350" y="5005388"/>
          <p14:tracePt t="75996" x="2867025" y="5043488"/>
          <p14:tracePt t="75997" x="2767013" y="5068888"/>
          <p14:tracePt t="76012" x="2565400" y="5105400"/>
          <p14:tracePt t="76028" x="2403475" y="5130800"/>
          <p14:tracePt t="76045" x="2252663" y="5168900"/>
          <p14:tracePt t="76062" x="2116138" y="5205413"/>
          <p14:tracePt t="76078" x="2003425" y="5243513"/>
          <p14:tracePt t="76095" x="1878013" y="5268913"/>
          <p14:tracePt t="76112" x="1752600" y="5305425"/>
          <p14:tracePt t="76129" x="1714500" y="5330825"/>
          <p14:tracePt t="76146" x="1677988" y="5343525"/>
          <p14:tracePt t="76162" x="1652588" y="5356225"/>
          <p14:tracePt t="76181" x="1639888" y="5356225"/>
          <p14:tracePt t="76657" x="1652588" y="5356225"/>
          <p14:tracePt t="76663" x="1665288" y="5356225"/>
          <p14:tracePt t="76671" x="1689100" y="5343525"/>
          <p14:tracePt t="76679" x="1714500" y="5343525"/>
          <p14:tracePt t="76695" x="1814513" y="5294313"/>
          <p14:tracePt t="76712" x="1939925" y="5256213"/>
          <p14:tracePt t="76729" x="2152650" y="5194300"/>
          <p14:tracePt t="76745" x="2352675" y="5143500"/>
          <p14:tracePt t="76762" x="2541588" y="5105400"/>
          <p14:tracePt t="76779" x="2754313" y="5068888"/>
          <p14:tracePt t="76795" x="2854325" y="5056188"/>
          <p14:tracePt t="76824" x="2867025" y="5056188"/>
          <p14:tracePt t="78012" x="2890838" y="5043488"/>
          <p14:tracePt t="78020" x="2916238" y="5030788"/>
          <p14:tracePt t="78028" x="2967038" y="5030788"/>
          <p14:tracePt t="78045" x="3116263" y="5005388"/>
          <p14:tracePt t="78062" x="3379788" y="4981575"/>
          <p14:tracePt t="78079" x="3767138" y="4943475"/>
          <p14:tracePt t="78095" x="4117975" y="4918075"/>
          <p14:tracePt t="78096" x="4281488" y="4918075"/>
          <p14:tracePt t="78112" x="4594225" y="4918075"/>
          <p14:tracePt t="78129" x="4894263" y="4905375"/>
          <p14:tracePt t="78145" x="5145088" y="4905375"/>
          <p14:tracePt t="78162" x="5332413" y="4892675"/>
          <p14:tracePt t="78178" x="5357813" y="4892675"/>
          <p14:tracePt t="78195" x="5394325" y="4892675"/>
          <p14:tracePt t="78479" x="5419725" y="4892675"/>
          <p14:tracePt t="78487" x="5432425" y="4892675"/>
          <p14:tracePt t="78495" x="5470525" y="4892675"/>
          <p14:tracePt t="78512" x="5557838" y="4892675"/>
          <p14:tracePt t="78529" x="5708650" y="4918075"/>
          <p14:tracePt t="78545" x="5908675" y="4956175"/>
          <p14:tracePt t="78562" x="6121400" y="4992688"/>
          <p14:tracePt t="78579" x="6434138" y="5081588"/>
          <p14:tracePt t="78595" x="6596063" y="5118100"/>
          <p14:tracePt t="78612" x="6708775" y="5143500"/>
          <p14:tracePt t="78629" x="6784975" y="5168900"/>
          <p14:tracePt t="78646" x="6821488" y="5168900"/>
          <p14:tracePt t="78662" x="6834188" y="5168900"/>
          <p14:tracePt t="83927" x="6846888" y="5168900"/>
          <p14:tracePt t="83936" x="6884988" y="5143500"/>
          <p14:tracePt t="83946" x="6921500" y="5118100"/>
          <p14:tracePt t="83962" x="7021513" y="5068888"/>
          <p14:tracePt t="83978" x="7185025" y="4981575"/>
          <p14:tracePt t="83996" x="7448550" y="4843463"/>
          <p14:tracePt t="84012" x="7635875" y="4779963"/>
          <p14:tracePt t="84029" x="7823200" y="4718050"/>
          <p14:tracePt t="84046" x="8010525" y="4656138"/>
          <p14:tracePt t="84062" x="8148638" y="4618038"/>
          <p14:tracePt t="84078" x="8261350" y="4592638"/>
          <p14:tracePt t="84096" x="8348663" y="4567238"/>
          <p14:tracePt t="84113" x="8374063" y="4567238"/>
          <p14:tracePt t="84129" x="8399463" y="4543425"/>
          <p14:tracePt t="84148" x="8412163" y="4543425"/>
          <p14:tracePt t="84194" x="8399463" y="4543425"/>
          <p14:tracePt t="84203" x="8374063" y="4543425"/>
          <p14:tracePt t="84212" x="8348663" y="4543425"/>
          <p14:tracePt t="84229" x="8286750" y="4543425"/>
          <p14:tracePt t="84245" x="8199438" y="4543425"/>
          <p14:tracePt t="84262" x="8123238" y="4543425"/>
          <p14:tracePt t="84263" x="8099425" y="4554538"/>
          <p14:tracePt t="84279" x="8023225" y="4567238"/>
          <p14:tracePt t="84296" x="7974013" y="4567238"/>
          <p14:tracePt t="84312" x="7935913" y="4579938"/>
          <p14:tracePt t="84329" x="7897813" y="4579938"/>
          <p14:tracePt t="84345" x="7874000" y="4592638"/>
          <p14:tracePt t="84363" x="7848600" y="4592638"/>
          <p14:tracePt t="84379" x="7823200" y="4605338"/>
          <p14:tracePt t="84395" x="7785100" y="4618038"/>
          <p14:tracePt t="84412" x="7761288" y="4618038"/>
          <p14:tracePt t="84428" x="7735888" y="4630738"/>
          <p14:tracePt t="84446" x="7697788" y="4643438"/>
          <p14:tracePt t="84462" x="7685088" y="4643438"/>
          <p14:tracePt t="84463" x="7673975" y="4643438"/>
          <p14:tracePt t="84479" x="7648575" y="4656138"/>
          <p14:tracePt t="84496" x="7623175" y="4656138"/>
          <p14:tracePt t="84512" x="7610475" y="4667250"/>
          <p14:tracePt t="84529" x="7585075" y="4679950"/>
          <p14:tracePt t="84547" x="7572375" y="4679950"/>
          <p14:tracePt t="85972" x="7561263" y="4679950"/>
          <p14:tracePt t="85979" x="7561263" y="4692650"/>
          <p14:tracePt t="85987" x="7535863" y="4692650"/>
          <p14:tracePt t="85995" x="7510463" y="4692650"/>
          <p14:tracePt t="86012" x="7448550" y="4705350"/>
          <p14:tracePt t="86028" x="7335838" y="4730750"/>
          <p14:tracePt t="86046" x="7185025" y="4743450"/>
          <p14:tracePt t="86062" x="6972300" y="4743450"/>
          <p14:tracePt t="86063" x="6884988" y="4756150"/>
          <p14:tracePt t="86079" x="6659563" y="4768850"/>
          <p14:tracePt t="86096" x="6446838" y="4779963"/>
          <p14:tracePt t="86112" x="6283325" y="4792663"/>
          <p14:tracePt t="86129" x="6183313" y="4792663"/>
          <p14:tracePt t="86145" x="6096000" y="4818063"/>
          <p14:tracePt t="86164" x="5983288" y="4818063"/>
          <p14:tracePt t="86179" x="5932488" y="4843463"/>
          <p14:tracePt t="86195" x="5908675" y="4843463"/>
          <p14:tracePt t="86212" x="5895975" y="4843463"/>
          <p14:tracePt t="87764" x="5883275" y="4843463"/>
          <p14:tracePt t="87779" x="5870575" y="4843463"/>
          <p14:tracePt t="87788" x="5857875" y="4843463"/>
          <p14:tracePt t="87795" x="5857875" y="4856163"/>
          <p14:tracePt t="87812" x="5821363" y="4868863"/>
          <p14:tracePt t="87829" x="5783263" y="4879975"/>
          <p14:tracePt t="87846" x="5745163" y="4892675"/>
          <p14:tracePt t="87862" x="5683250" y="4905375"/>
          <p14:tracePt t="87864" x="5645150" y="4930775"/>
          <p14:tracePt t="87879" x="5583238" y="4943475"/>
          <p14:tracePt t="87895" x="5519738" y="4956175"/>
          <p14:tracePt t="87912" x="5470525" y="4968875"/>
          <p14:tracePt t="87929" x="5432425" y="4981575"/>
          <p14:tracePt t="87945" x="5370513" y="4992688"/>
          <p14:tracePt t="87962" x="5332413" y="5005388"/>
          <p14:tracePt t="87963" x="5307013" y="5005388"/>
          <p14:tracePt t="87979" x="5270500" y="5018088"/>
          <p14:tracePt t="87996" x="5219700" y="5030788"/>
          <p14:tracePt t="88012" x="5207000" y="5043488"/>
          <p14:tracePt t="88029" x="5170488" y="5056188"/>
          <p14:tracePt t="88046" x="5157788" y="5056188"/>
          <p14:tracePt t="88047" x="5145088" y="5056188"/>
          <p14:tracePt t="88062" x="5145088" y="5068888"/>
          <p14:tracePt t="88063" x="5132388" y="5068888"/>
          <p14:tracePt t="89388" x="5132388" y="5092700"/>
          <p14:tracePt t="89396" x="5132388" y="5105400"/>
          <p14:tracePt t="89404" x="5132388" y="5118100"/>
          <p14:tracePt t="89412" x="5132388" y="5130800"/>
          <p14:tracePt t="89429" x="5132388" y="5194300"/>
          <p14:tracePt t="89446" x="5132388" y="5256213"/>
          <p14:tracePt t="89462" x="5132388" y="5305425"/>
          <p14:tracePt t="89479" x="5132388" y="5368925"/>
          <p14:tracePt t="89480" x="5132388" y="5394325"/>
          <p14:tracePt t="89496" x="5132388" y="5468938"/>
          <p14:tracePt t="89512" x="5132388" y="5518150"/>
          <p14:tracePt t="89529" x="5132388" y="5581650"/>
          <p14:tracePt t="89546" x="5132388" y="5630863"/>
          <p14:tracePt t="89562" x="5132388" y="5668963"/>
          <p14:tracePt t="89579" x="5119688" y="5707063"/>
          <p14:tracePt t="89580" x="5119688" y="5719763"/>
          <p14:tracePt t="89596" x="5106988" y="5732463"/>
          <p14:tracePt t="89612" x="5106988" y="5743575"/>
          <p14:tracePt t="89642" x="5094288" y="5743575"/>
          <p14:tracePt t="89649" x="5094288" y="5756275"/>
          <p14:tracePt t="89688" x="5081588" y="5768975"/>
          <p14:tracePt t="89802" x="5081588" y="5756275"/>
          <p14:tracePt t="89810" x="5081588" y="5732463"/>
          <p14:tracePt t="89818" x="5094288" y="5694363"/>
          <p14:tracePt t="89829" x="5119688" y="5656263"/>
          <p14:tracePt t="89845" x="5181600" y="5568950"/>
          <p14:tracePt t="89862" x="5232400" y="5494338"/>
          <p14:tracePt t="89863" x="5257800" y="5468938"/>
          <p14:tracePt t="89879" x="5294313" y="5407025"/>
          <p14:tracePt t="89895" x="5332413" y="5368925"/>
          <p14:tracePt t="89912" x="5345113" y="5356225"/>
          <p14:tracePt t="89929" x="5370513" y="5343525"/>
          <p14:tracePt t="92376" x="5357813" y="5343525"/>
          <p14:tracePt t="92392" x="5332413" y="5343525"/>
          <p14:tracePt t="92399" x="5307013" y="5343525"/>
          <p14:tracePt t="92413" x="5281613" y="5343525"/>
          <p14:tracePt t="92430" x="5145088" y="5318125"/>
          <p14:tracePt t="92445" x="5057775" y="5294313"/>
          <p14:tracePt t="92462" x="4919663" y="5268913"/>
          <p14:tracePt t="92479" x="4781550" y="5256213"/>
          <p14:tracePt t="92496" x="4630738" y="5218113"/>
          <p14:tracePt t="92512" x="4556125" y="5194300"/>
          <p14:tracePt t="92514" x="4530725" y="5181600"/>
          <p14:tracePt t="92529" x="4506913" y="5168900"/>
          <p14:tracePt t="92530" x="4468813" y="5143500"/>
          <p14:tracePt t="92545" x="4443413" y="5118100"/>
          <p14:tracePt t="92562" x="4443413" y="5105400"/>
          <p14:tracePt t="92579" x="4430713" y="5081588"/>
          <p14:tracePt t="92595" x="4430713" y="5068888"/>
          <p14:tracePt t="92612" x="4430713" y="5030788"/>
          <p14:tracePt t="92629" x="4506913" y="4968875"/>
          <p14:tracePt t="92645" x="4606925" y="4918075"/>
          <p14:tracePt t="92662" x="4706938" y="4868863"/>
          <p14:tracePt t="92679" x="4832350" y="4818063"/>
          <p14:tracePt t="92695" x="4981575" y="4792663"/>
          <p14:tracePt t="92712" x="5081588" y="4768850"/>
          <p14:tracePt t="92713" x="5119688" y="4768850"/>
          <p14:tracePt t="92729" x="5181600" y="4756150"/>
          <p14:tracePt t="92745" x="5207000" y="4756150"/>
          <p14:tracePt t="92762" x="5245100" y="4743450"/>
          <p14:tracePt t="93073" x="5232400" y="4743450"/>
          <p14:tracePt t="93081" x="5194300" y="4743450"/>
          <p14:tracePt t="93089" x="5157788" y="4743450"/>
          <p14:tracePt t="93096" x="5106988" y="4743450"/>
          <p14:tracePt t="93113" x="4981575" y="4756150"/>
          <p14:tracePt t="93129" x="4781550" y="4768850"/>
          <p14:tracePt t="93145" x="4543425" y="4779963"/>
          <p14:tracePt t="93162" x="4381500" y="4779963"/>
          <p14:tracePt t="93179" x="4192588" y="4792663"/>
          <p14:tracePt t="93180" x="4092575" y="4792663"/>
          <p14:tracePt t="93196" x="3930650" y="4805363"/>
          <p14:tracePt t="93212" x="3830638" y="4818063"/>
          <p14:tracePt t="93229" x="3756025" y="4818063"/>
          <p14:tracePt t="93246" x="3717925" y="4818063"/>
          <p14:tracePt t="95326" x="3730625" y="4818063"/>
          <p14:tracePt t="95333" x="3756025" y="4792663"/>
          <p14:tracePt t="95345" x="3792538" y="4779963"/>
          <p14:tracePt t="95362" x="3905250" y="4718050"/>
          <p14:tracePt t="95379" x="4130675" y="4630738"/>
          <p14:tracePt t="95396" x="4281488" y="4592638"/>
          <p14:tracePt t="95412" x="4406900" y="4554538"/>
          <p14:tracePt t="95429" x="4506913" y="4543425"/>
          <p14:tracePt t="95445" x="4594225" y="4530725"/>
          <p14:tracePt t="95463" x="4630738" y="4530725"/>
          <p14:tracePt t="95463" x="4643438" y="4530725"/>
          <p14:tracePt t="95479" x="4668838" y="4530725"/>
          <p14:tracePt t="95495" x="4681538" y="4530725"/>
          <p14:tracePt t="95540" x="4668838" y="4530725"/>
          <p14:tracePt t="95548" x="4643438" y="4530725"/>
          <p14:tracePt t="95555" x="4619625" y="4543425"/>
          <p14:tracePt t="95563" x="4568825" y="4567238"/>
          <p14:tracePt t="95579" x="4443413" y="4605338"/>
          <p14:tracePt t="95595" x="4230688" y="4679950"/>
          <p14:tracePt t="95612" x="4081463" y="4718050"/>
          <p14:tracePt t="95629" x="3892550" y="4743450"/>
          <p14:tracePt t="95646" x="3743325" y="4756150"/>
          <p14:tracePt t="95663" x="3605213" y="4768850"/>
          <p14:tracePt t="95679" x="3554413" y="4768850"/>
          <p14:tracePt t="95696" x="3530600" y="4768850"/>
          <p14:tracePt t="96092" x="3517900" y="4768850"/>
          <p14:tracePt t="96099" x="3492500" y="4779963"/>
          <p14:tracePt t="96107" x="3467100" y="4779963"/>
          <p14:tracePt t="96114" x="3417888" y="4792663"/>
          <p14:tracePt t="96129" x="3354388" y="4805363"/>
          <p14:tracePt t="96146" x="3103563" y="4830763"/>
          <p14:tracePt t="96162" x="2903538" y="4856163"/>
          <p14:tracePt t="96179" x="2678113" y="4879975"/>
          <p14:tracePt t="96196" x="2441575" y="4905375"/>
          <p14:tracePt t="96212" x="2265363" y="4930775"/>
          <p14:tracePt t="96214" x="2203450" y="4943475"/>
          <p14:tracePt t="96231" x="2090738" y="4956175"/>
          <p14:tracePt t="96246" x="2039938" y="4968875"/>
          <p14:tracePt t="96262" x="2003425" y="4981575"/>
          <p14:tracePt t="96279" x="1990725" y="4981575"/>
          <p14:tracePt t="96295" x="1978025" y="4981575"/>
          <p14:tracePt t="96636" x="1990725" y="4981575"/>
          <p14:tracePt t="96643" x="2027238" y="4981575"/>
          <p14:tracePt t="96651" x="2052638" y="4981575"/>
          <p14:tracePt t="96662" x="2103438" y="4981575"/>
          <p14:tracePt t="96679" x="2228850" y="4981575"/>
          <p14:tracePt t="96695" x="2416175" y="4981575"/>
          <p14:tracePt t="96713" x="2716213" y="4981575"/>
          <p14:tracePt t="96729" x="2854325" y="4981575"/>
          <p14:tracePt t="96745" x="2967038" y="4981575"/>
          <p14:tracePt t="96763" x="3054350" y="4981575"/>
          <p14:tracePt t="96779" x="3092450" y="4981575"/>
          <p14:tracePt t="96796" x="3128963" y="4981575"/>
          <p14:tracePt t="97126" x="3116263" y="4981575"/>
          <p14:tracePt t="97133" x="3092450" y="4981575"/>
          <p14:tracePt t="97146" x="3067050" y="4992688"/>
          <p14:tracePt t="97163" x="2954338" y="4992688"/>
          <p14:tracePt t="97179" x="2741613" y="5030788"/>
          <p14:tracePt t="97196" x="2303463" y="5081588"/>
          <p14:tracePt t="97213" x="2014538" y="5118100"/>
          <p14:tracePt t="97229" x="1752600" y="5168900"/>
          <p14:tracePt t="97246" x="1465263" y="5256213"/>
          <p14:tracePt t="97262" x="1214438" y="5330825"/>
          <p14:tracePt t="97263" x="1127125" y="5368925"/>
          <p14:tracePt t="97279" x="1001713" y="5418138"/>
          <p14:tracePt t="97296" x="925513" y="5443538"/>
          <p14:tracePt t="97312" x="901700" y="5468938"/>
          <p14:tracePt t="97608" x="925513" y="5468938"/>
          <p14:tracePt t="97616" x="950913" y="5468938"/>
          <p14:tracePt t="97624" x="989013" y="5481638"/>
          <p14:tracePt t="97631" x="1014413" y="5507038"/>
          <p14:tracePt t="97645" x="1050925" y="5507038"/>
          <p14:tracePt t="97663" x="1201738" y="5556250"/>
          <p14:tracePt t="97679" x="1363663" y="5607050"/>
          <p14:tracePt t="97695" x="1527175" y="5656263"/>
          <p14:tracePt t="97712" x="1652588" y="5707063"/>
          <p14:tracePt t="97729" x="1739900" y="5719763"/>
          <p14:tracePt t="97746" x="1852613" y="5756275"/>
          <p14:tracePt t="97762" x="1903413" y="5781675"/>
          <p14:tracePt t="97779" x="1952625" y="5794375"/>
          <p14:tracePt t="98068" x="1965325" y="5794375"/>
          <p14:tracePt t="98084" x="1978025" y="5794375"/>
          <p14:tracePt t="98091" x="1990725" y="5794375"/>
          <p14:tracePt t="98098" x="2014538" y="5794375"/>
          <p14:tracePt t="98112" x="2039938" y="5794375"/>
          <p14:tracePt t="98129" x="2178050" y="5794375"/>
          <p14:tracePt t="98146" x="2339975" y="5794375"/>
          <p14:tracePt t="98162" x="2478088" y="5794375"/>
          <p14:tracePt t="98179" x="2603500" y="5794375"/>
          <p14:tracePt t="98196" x="2754313" y="5807075"/>
          <p14:tracePt t="98212" x="2841625" y="5819775"/>
          <p14:tracePt t="98213" x="2879725" y="5819775"/>
          <p14:tracePt t="98229" x="2916238" y="5819775"/>
          <p14:tracePt t="98246" x="2954338" y="5819775"/>
          <p14:tracePt t="98482" x="2954338" y="5832475"/>
          <p14:tracePt t="98490" x="2928938" y="5843588"/>
          <p14:tracePt t="98497" x="2903538" y="5868988"/>
          <p14:tracePt t="98513" x="2816225" y="5881688"/>
          <p14:tracePt t="98529" x="2703513" y="5919788"/>
          <p14:tracePt t="98545" x="2516188" y="5932488"/>
          <p14:tracePt t="98562" x="2316163" y="5932488"/>
          <p14:tracePt t="98579" x="2127250" y="5932488"/>
          <p14:tracePt t="98596" x="1839913" y="5932488"/>
          <p14:tracePt t="98613" x="1701800" y="5932488"/>
          <p14:tracePt t="98629" x="1589088" y="5932488"/>
          <p14:tracePt t="98646" x="1527175" y="5932488"/>
          <p14:tracePt t="98663" x="1476375" y="5932488"/>
          <p14:tracePt t="98679" x="1465263" y="5932488"/>
          <p14:tracePt t="100995" x="1465263" y="5919788"/>
          <p14:tracePt t="101002" x="1489075" y="5894388"/>
          <p14:tracePt t="101012" x="1514475" y="5881688"/>
          <p14:tracePt t="101029" x="1639888" y="5807075"/>
          <p14:tracePt t="101046" x="1839913" y="5707063"/>
          <p14:tracePt t="101063" x="2103438" y="5581650"/>
          <p14:tracePt t="101079" x="2252663" y="5530850"/>
          <p14:tracePt t="101096" x="2365375" y="5494338"/>
          <p14:tracePt t="101112" x="2416175" y="5494338"/>
          <p14:tracePt t="101129" x="2441575" y="5494338"/>
          <p14:tracePt t="101146" x="2452688" y="5494338"/>
          <p14:tracePt t="101171" x="2441575" y="5494338"/>
          <p14:tracePt t="101179" x="2428875" y="5494338"/>
          <p14:tracePt t="101196" x="2378075" y="5494338"/>
          <p14:tracePt t="101212" x="2290763" y="5494338"/>
          <p14:tracePt t="101229" x="2152650" y="5494338"/>
          <p14:tracePt t="101246" x="2003425" y="5507038"/>
          <p14:tracePt t="101247" x="1914525" y="5507038"/>
          <p14:tracePt t="101263" x="1778000" y="5507038"/>
          <p14:tracePt t="101279" x="1652588" y="5507038"/>
          <p14:tracePt t="101296" x="1539875" y="5507038"/>
          <p14:tracePt t="101312" x="1452563" y="5507038"/>
          <p14:tracePt t="101329" x="1389063" y="5507038"/>
          <p14:tracePt t="101346" x="1363663" y="5507038"/>
          <p14:tracePt t="101347" x="1339850" y="5507038"/>
          <p14:tracePt t="101363" x="1327150" y="5507038"/>
          <p14:tracePt t="101379" x="1314450" y="5494338"/>
          <p14:tracePt t="101746" x="1339850" y="5494338"/>
          <p14:tracePt t="101753" x="1376363" y="5494338"/>
          <p14:tracePt t="101762" x="1401763" y="5494338"/>
          <p14:tracePt t="101779" x="1465263" y="5494338"/>
          <p14:tracePt t="101796" x="1565275" y="5494338"/>
          <p14:tracePt t="101813" x="1652588" y="5507038"/>
          <p14:tracePt t="101829" x="1814513" y="5530850"/>
          <p14:tracePt t="101846" x="1878013" y="5543550"/>
          <p14:tracePt t="101863" x="1914525" y="5556250"/>
          <p14:tracePt t="101879" x="1927225" y="5556250"/>
          <p14:tracePt t="109192" x="1939925" y="5556250"/>
          <p14:tracePt t="109199" x="1952625" y="5556250"/>
          <p14:tracePt t="109207" x="1965325" y="5556250"/>
          <p14:tracePt t="109214" x="1990725" y="5556250"/>
          <p14:tracePt t="109229" x="2014538" y="5556250"/>
          <p14:tracePt t="109246" x="2165350" y="5556250"/>
          <p14:tracePt t="109262" x="2316163" y="5556250"/>
          <p14:tracePt t="109279" x="2503488" y="5581650"/>
          <p14:tracePt t="109296" x="2690813" y="5594350"/>
          <p14:tracePt t="109313" x="2828925" y="5607050"/>
          <p14:tracePt t="109314" x="2916238" y="5619750"/>
          <p14:tracePt t="109329" x="2979738" y="5619750"/>
          <p14:tracePt t="109346" x="3128963" y="5656263"/>
          <p14:tracePt t="109362" x="3205163" y="5656263"/>
          <p14:tracePt t="109379" x="3241675" y="5668963"/>
          <p14:tracePt t="109396" x="3267075" y="5668963"/>
          <p14:tracePt t="109412" x="3292475" y="5681663"/>
          <p14:tracePt t="110479" x="3279775" y="5694363"/>
          <p14:tracePt t="110486" x="3254375" y="5707063"/>
          <p14:tracePt t="110496" x="3228975" y="5707063"/>
          <p14:tracePt t="110512" x="3167063" y="5707063"/>
          <p14:tracePt t="110529" x="3067050" y="5719763"/>
          <p14:tracePt t="110546" x="2903538" y="5732463"/>
          <p14:tracePt t="110547" x="2803525" y="5743575"/>
          <p14:tracePt t="110562" x="2690813" y="5743575"/>
          <p14:tracePt t="110579" x="2265363" y="5781675"/>
          <p14:tracePt t="110596" x="1939925" y="5819775"/>
          <p14:tracePt t="110612" x="1639888" y="5856288"/>
          <p14:tracePt t="110629" x="1414463" y="5881688"/>
          <p14:tracePt t="110646" x="1227138" y="5919788"/>
          <p14:tracePt t="110663" x="1014413" y="5969000"/>
          <p14:tracePt t="110679" x="889000" y="5994400"/>
          <p14:tracePt t="110696" x="825500" y="6007100"/>
          <p14:tracePt t="110712" x="763588" y="6032500"/>
          <p14:tracePt t="110729" x="725488" y="6045200"/>
          <p14:tracePt t="110747" x="712788" y="6056313"/>
          <p14:tracePt t="110762" x="701675" y="6056313"/>
          <p14:tracePt t="110801" x="688975" y="6056313"/>
          <p14:tracePt t="111237" x="701675" y="6056313"/>
          <p14:tracePt t="111253" x="725488" y="6056313"/>
          <p14:tracePt t="111260" x="750888" y="6056313"/>
          <p14:tracePt t="111268" x="776288" y="6056313"/>
          <p14:tracePt t="111279" x="801688" y="6056313"/>
          <p14:tracePt t="111296" x="850900" y="6056313"/>
          <p14:tracePt t="111312" x="925513" y="6056313"/>
          <p14:tracePt t="111314" x="963613" y="6056313"/>
          <p14:tracePt t="111330" x="1050925" y="6056313"/>
          <p14:tracePt t="111346" x="1163638" y="6056313"/>
          <p14:tracePt t="111363" x="1289050" y="6056313"/>
          <p14:tracePt t="111379" x="1389063" y="6056313"/>
          <p14:tracePt t="111396" x="1452563" y="6056313"/>
          <p14:tracePt t="111397" x="1476375" y="6056313"/>
          <p14:tracePt t="111413" x="1539875" y="6056313"/>
          <p14:tracePt t="111429" x="1589088" y="6056313"/>
          <p14:tracePt t="111446" x="1627188" y="6056313"/>
          <p14:tracePt t="111466" x="1639888" y="6056313"/>
          <p14:tracePt t="111758" x="1652588" y="6056313"/>
          <p14:tracePt t="111765" x="1665288" y="6056313"/>
          <p14:tracePt t="111774" x="1689100" y="6056313"/>
          <p14:tracePt t="111781" x="1727200" y="6056313"/>
          <p14:tracePt t="111797" x="1790700" y="6056313"/>
          <p14:tracePt t="111812" x="1878013" y="6056313"/>
          <p14:tracePt t="111829" x="2027238" y="6045200"/>
          <p14:tracePt t="111846" x="2203450" y="6032500"/>
          <p14:tracePt t="111863" x="2352675" y="6032500"/>
          <p14:tracePt t="111879" x="2541588" y="6032500"/>
          <p14:tracePt t="111880" x="2641600" y="6032500"/>
          <p14:tracePt t="111896" x="2790825" y="6032500"/>
          <p14:tracePt t="111913" x="2903538" y="6032500"/>
          <p14:tracePt t="111929" x="2967038" y="6032500"/>
          <p14:tracePt t="111946" x="3003550" y="6032500"/>
          <p14:tracePt t="111964" x="3016250" y="6032500"/>
          <p14:tracePt t="112318" x="3028950" y="6032500"/>
          <p14:tracePt t="112324" x="3041650" y="6019800"/>
          <p14:tracePt t="112332" x="3054350" y="6019800"/>
          <p14:tracePt t="112346" x="3079750" y="6007100"/>
          <p14:tracePt t="112363" x="3141663" y="6007100"/>
          <p14:tracePt t="112364" x="3179763" y="6007100"/>
          <p14:tracePt t="112379" x="3305175" y="6007100"/>
          <p14:tracePt t="112396" x="3429000" y="6007100"/>
          <p14:tracePt t="112412" x="3579813" y="6007100"/>
          <p14:tracePt t="112429" x="3717925" y="6007100"/>
          <p14:tracePt t="112447" x="3817938" y="6032500"/>
          <p14:tracePt t="112448" x="3879850" y="6045200"/>
          <p14:tracePt t="112463" x="3943350" y="6045200"/>
          <p14:tracePt t="112479" x="3979863" y="6045200"/>
          <p14:tracePt t="112508" x="3992563" y="6045200"/>
          <p14:tracePt t="120844" x="3979863" y="6045200"/>
          <p14:tracePt t="120851" x="3968750" y="6045200"/>
          <p14:tracePt t="120862" x="3956050" y="6045200"/>
          <p14:tracePt t="120879" x="3879850" y="6019800"/>
          <p14:tracePt t="120896" x="3792538" y="5994400"/>
          <p14:tracePt t="120913" x="3605213" y="5894388"/>
          <p14:tracePt t="120929" x="3429000" y="5807075"/>
          <p14:tracePt t="120946" x="3254375" y="5743575"/>
          <p14:tracePt t="120963" x="3116263" y="5681663"/>
          <p14:tracePt t="120979" x="3003550" y="5643563"/>
          <p14:tracePt t="120996" x="2903538" y="5607050"/>
          <p14:tracePt t="120997" x="2867025" y="5594350"/>
          <p14:tracePt t="121013" x="2803525" y="5581650"/>
          <p14:tracePt t="121029" x="2767013" y="5568950"/>
          <p14:tracePt t="121046" x="2728913" y="5556250"/>
          <p14:tracePt t="121063" x="2716213" y="5556250"/>
          <p14:tracePt t="121080" x="2703513" y="555625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9440C-0910-09B2-C108-F32F8A73E4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854453-40FF-E2AD-0C54-BBD5458A11EF}"/>
              </a:ext>
            </a:extLst>
          </p:cNvPr>
          <p:cNvSpPr>
            <a:spLocks noGrp="1"/>
          </p:cNvSpPr>
          <p:nvPr>
            <p:ph type="title"/>
          </p:nvPr>
        </p:nvSpPr>
        <p:spPr>
          <a:xfrm>
            <a:off x="1466893" y="292192"/>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When Not to Use Email</a:t>
            </a:r>
          </a:p>
        </p:txBody>
      </p:sp>
      <p:sp>
        <p:nvSpPr>
          <p:cNvPr id="4" name="Rectangle: Rounded Corners 3">
            <a:extLst>
              <a:ext uri="{FF2B5EF4-FFF2-40B4-BE49-F238E27FC236}">
                <a16:creationId xmlns:a16="http://schemas.microsoft.com/office/drawing/2014/main" id="{F3A089A8-98D4-2D3E-E3B4-12B8BC5472CC}"/>
              </a:ext>
            </a:extLst>
          </p:cNvPr>
          <p:cNvSpPr/>
          <p:nvPr/>
        </p:nvSpPr>
        <p:spPr>
          <a:xfrm>
            <a:off x="262099" y="1361439"/>
            <a:ext cx="11709507" cy="5598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AB3C0A0-8543-1137-747E-0DFB9BB9D28C}"/>
              </a:ext>
            </a:extLst>
          </p:cNvPr>
          <p:cNvSpPr>
            <a:spLocks noGrp="1"/>
          </p:cNvSpPr>
          <p:nvPr>
            <p:ph idx="1"/>
          </p:nvPr>
        </p:nvSpPr>
        <p:spPr>
          <a:xfrm>
            <a:off x="606176" y="1785012"/>
            <a:ext cx="11224753" cy="4780796"/>
          </a:xfrm>
        </p:spPr>
        <p:txBody>
          <a:bodyPr vert="horz" wrap="square" lIns="91440" tIns="45720" rIns="91440" bIns="45720" rtlCol="0">
            <a:spAutoFit/>
          </a:bodyPr>
          <a:lstStyle/>
          <a:p>
            <a:pPr algn="just">
              <a:buFont typeface="Wingdings" panose="05000000000000000000" pitchFamily="2" charset="2"/>
              <a:buChar char="§"/>
            </a:pPr>
            <a:r>
              <a:rPr lang="en-US" sz="3200" dirty="0"/>
              <a:t>Always acknowledge a business gift or courtesy by sending a handwritten thank-you note or formal letter rather than dashing off an email.</a:t>
            </a:r>
          </a:p>
          <a:p>
            <a:pPr algn="just">
              <a:buFont typeface="Wingdings" panose="05000000000000000000" pitchFamily="2" charset="2"/>
              <a:buChar char="§"/>
            </a:pPr>
            <a:r>
              <a:rPr lang="en-US" sz="3200" dirty="0"/>
              <a:t> Never send an email in place of a letter for any type of legal notification or financial statement.</a:t>
            </a:r>
          </a:p>
          <a:p>
            <a:pPr algn="just">
              <a:buFont typeface="Wingdings" panose="05000000000000000000" pitchFamily="2" charset="2"/>
              <a:buChar char="§"/>
            </a:pPr>
            <a:r>
              <a:rPr lang="en-US" sz="3200" dirty="0"/>
              <a:t> When a situation involving a client or vendor is too complex to handle in a short email, a phone call may be more productive and provide the chance for “real time” discussion and feedback that is difficult to capture in a series of emails. </a:t>
            </a:r>
            <a:br>
              <a:rPr lang="en-US" sz="3200" dirty="0"/>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4A13E0C7-357D-04B4-279C-75F598DF79C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66666FD-27A7-2312-2E96-2F7648607A3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2F3429-2FAE-19F3-C6CE-642CA55072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3C158C7-7208-7A01-805F-DED0D75BAB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836697063"/>
      </p:ext>
    </p:extLst>
  </p:cSld>
  <p:clrMapOvr>
    <a:masterClrMapping/>
  </p:clrMapOvr>
  <mc:AlternateContent xmlns:mc="http://schemas.openxmlformats.org/markup-compatibility/2006" xmlns:p14="http://schemas.microsoft.com/office/powerpoint/2010/main">
    <mc:Choice Requires="p14">
      <p:transition spd="slow" p14:dur="2000" advTm="102958"/>
    </mc:Choice>
    <mc:Fallback xmlns="">
      <p:transition spd="slow" advTm="102958"/>
    </mc:Fallback>
  </mc:AlternateContent>
  <p:extLst>
    <p:ext uri="{3A86A75C-4F4B-4683-9AE1-C65F6400EC91}">
      <p14:laserTraceLst xmlns:p14="http://schemas.microsoft.com/office/powerpoint/2010/main">
        <p14:tracePtLst>
          <p14:tracePt t="786" x="2678113" y="5543550"/>
          <p14:tracePt t="793" x="2641600" y="5518150"/>
          <p14:tracePt t="804" x="2590800" y="5468938"/>
          <p14:tracePt t="821" x="2428875" y="5305425"/>
          <p14:tracePt t="837" x="2228850" y="5081588"/>
          <p14:tracePt t="854" x="1990725" y="4768850"/>
          <p14:tracePt t="854" x="1852613" y="4554538"/>
          <p14:tracePt t="870" x="1689100" y="4254500"/>
          <p14:tracePt t="887" x="1552575" y="3954463"/>
          <p14:tracePt t="903" x="1501775" y="3629025"/>
          <p14:tracePt t="920" x="1489075" y="3367088"/>
          <p14:tracePt t="937" x="1501775" y="3116263"/>
          <p14:tracePt t="953" x="1614488" y="2752725"/>
          <p14:tracePt t="955" x="1677988" y="2627313"/>
          <p14:tracePt t="970" x="1778000" y="2365375"/>
          <p14:tracePt t="987" x="1903413" y="2127250"/>
          <p14:tracePt t="1003" x="1978025" y="1965325"/>
          <p14:tracePt t="1020" x="2039938" y="1865313"/>
          <p14:tracePt t="1036" x="2052638" y="1827213"/>
          <p14:tracePt t="1053" x="2065338" y="1814513"/>
          <p14:tracePt t="1315" x="2052638" y="1814513"/>
          <p14:tracePt t="1322" x="2039938" y="1814513"/>
          <p14:tracePt t="1330" x="2003425" y="1814513"/>
          <p14:tracePt t="1337" x="1965325" y="1814513"/>
          <p14:tracePt t="1354" x="1865313" y="1827213"/>
          <p14:tracePt t="1371" x="1727200" y="1865313"/>
          <p14:tracePt t="1387" x="1565275" y="1927225"/>
          <p14:tracePt t="1403" x="1401763" y="2001838"/>
          <p14:tracePt t="1420" x="1252538" y="2089150"/>
          <p14:tracePt t="1421" x="1176338" y="2139950"/>
          <p14:tracePt t="1437" x="1027113" y="2252663"/>
          <p14:tracePt t="1453" x="889000" y="2390775"/>
          <p14:tracePt t="1470" x="776288" y="2478088"/>
          <p14:tracePt t="1487" x="750888" y="2516188"/>
          <p14:tracePt t="1504" x="750888" y="2552700"/>
          <p14:tracePt t="1505" x="738188" y="2565400"/>
          <p14:tracePt t="1767" x="763588" y="2565400"/>
          <p14:tracePt t="1774" x="788988" y="2565400"/>
          <p14:tracePt t="1782" x="825500" y="2565400"/>
          <p14:tracePt t="1789" x="889000" y="2565400"/>
          <p14:tracePt t="1803" x="950913" y="2565400"/>
          <p14:tracePt t="1821" x="1327150" y="2616200"/>
          <p14:tracePt t="1837" x="1601788" y="2665413"/>
          <p14:tracePt t="1853" x="1839913" y="2716213"/>
          <p14:tracePt t="1870" x="2078038" y="2790825"/>
          <p14:tracePt t="1887" x="2252663" y="2852738"/>
          <p14:tracePt t="1904" x="2378075" y="2903538"/>
          <p14:tracePt t="1920" x="2403475" y="2916238"/>
          <p14:tracePt t="2226" x="2390775" y="2916238"/>
          <p14:tracePt t="2234" x="2378075" y="2928938"/>
          <p14:tracePt t="2241" x="2352675" y="2928938"/>
          <p14:tracePt t="2253" x="2339975" y="2941638"/>
          <p14:tracePt t="2270" x="2290763" y="2990850"/>
          <p14:tracePt t="2287" x="2165350" y="3103563"/>
          <p14:tracePt t="2304" x="2052638" y="3228975"/>
          <p14:tracePt t="2320" x="1965325" y="3328988"/>
          <p14:tracePt t="2337" x="1890713" y="3454400"/>
          <p14:tracePt t="2354" x="1814513" y="3541713"/>
          <p14:tracePt t="2370" x="1790700" y="3629025"/>
          <p14:tracePt t="2371" x="1765300" y="3667125"/>
          <p14:tracePt t="2387" x="1739900" y="3729038"/>
          <p14:tracePt t="2404" x="1727200" y="3779838"/>
          <p14:tracePt t="2420" x="1714500" y="3829050"/>
          <p14:tracePt t="2437" x="1701800" y="3841750"/>
          <p14:tracePt t="2708" x="1714500" y="3841750"/>
          <p14:tracePt t="2717" x="1739900" y="3816350"/>
          <p14:tracePt t="2724" x="1752600" y="3779838"/>
          <p14:tracePt t="2737" x="1801813" y="3729038"/>
          <p14:tracePt t="2754" x="2003425" y="3503613"/>
          <p14:tracePt t="2771" x="2178050" y="3316288"/>
          <p14:tracePt t="2787" x="2403475" y="3090863"/>
          <p14:tracePt t="2804" x="2641600" y="2878138"/>
          <p14:tracePt t="2820" x="2867025" y="2678113"/>
          <p14:tracePt t="2837" x="3054350" y="2552700"/>
          <p14:tracePt t="2839" x="3128963" y="2490788"/>
          <p14:tracePt t="2854" x="3179763" y="2465388"/>
          <p14:tracePt t="2870" x="3205163" y="2452688"/>
          <p14:tracePt t="2887" x="3216275" y="2439988"/>
          <p14:tracePt t="3122" x="3205163" y="2439988"/>
          <p14:tracePt t="3130" x="3167063" y="2439988"/>
          <p14:tracePt t="3137" x="3128963" y="2439988"/>
          <p14:tracePt t="3153" x="3028950" y="2439988"/>
          <p14:tracePt t="3170" x="2879725" y="2427288"/>
          <p14:tracePt t="3187" x="2716213" y="2414588"/>
          <p14:tracePt t="3204" x="2541588" y="2414588"/>
          <p14:tracePt t="3220" x="2441575" y="2414588"/>
          <p14:tracePt t="3237" x="2303463" y="2414588"/>
          <p14:tracePt t="3254" x="2228850" y="2414588"/>
          <p14:tracePt t="3271" x="2190750" y="2414588"/>
          <p14:tracePt t="3287" x="2165350" y="2414588"/>
          <p14:tracePt t="3306" x="2152650" y="2414588"/>
          <p14:tracePt t="3322" x="2139950" y="2414588"/>
          <p14:tracePt t="3337" x="2139950" y="2427288"/>
          <p14:tracePt t="3354" x="2127250" y="2427288"/>
          <p14:tracePt t="3370" x="2127250" y="2439988"/>
          <p14:tracePt t="4249" x="2139950" y="2439988"/>
          <p14:tracePt t="4255" x="2178050" y="2403475"/>
          <p14:tracePt t="4264" x="2239963" y="2352675"/>
          <p14:tracePt t="4272" x="2328863" y="2278063"/>
          <p14:tracePt t="4287" x="2703513" y="2001838"/>
          <p14:tracePt t="4304" x="3292475" y="1627188"/>
          <p14:tracePt t="4320" x="3879850" y="1289050"/>
          <p14:tracePt t="4337" x="4330700" y="1076325"/>
          <p14:tracePt t="4354" x="4643438" y="963613"/>
          <p14:tracePt t="4370" x="4881563" y="876300"/>
          <p14:tracePt t="4371" x="4956175" y="850900"/>
          <p14:tracePt t="4387" x="5057775" y="812800"/>
          <p14:tracePt t="4404" x="5081588" y="812800"/>
          <p14:tracePt t="4420" x="5094288" y="801688"/>
          <p14:tracePt t="4437" x="5106988" y="801688"/>
          <p14:tracePt t="4471" x="5081588" y="801688"/>
          <p14:tracePt t="4479" x="5045075" y="801688"/>
          <p14:tracePt t="4487" x="5006975" y="801688"/>
          <p14:tracePt t="4504" x="4832350" y="838200"/>
          <p14:tracePt t="4520" x="4619625" y="876300"/>
          <p14:tracePt t="4537" x="4343400" y="925513"/>
          <p14:tracePt t="4553" x="4092575" y="989013"/>
          <p14:tracePt t="4571" x="3692525" y="1076325"/>
          <p14:tracePt t="4587" x="3441700" y="1176338"/>
          <p14:tracePt t="4604" x="3192463" y="1301750"/>
          <p14:tracePt t="4620" x="2941638" y="1414463"/>
          <p14:tracePt t="4637" x="2728913" y="1552575"/>
          <p14:tracePt t="4654" x="2428875" y="1752600"/>
          <p14:tracePt t="4670" x="2290763" y="1839913"/>
          <p14:tracePt t="4687" x="2190750" y="1927225"/>
          <p14:tracePt t="4703" x="2090738" y="2027238"/>
          <p14:tracePt t="4720" x="2078038" y="2027238"/>
          <p14:tracePt t="4737" x="2065338" y="2027238"/>
          <p14:tracePt t="4953" x="2027238" y="2039938"/>
          <p14:tracePt t="4961" x="2003425" y="2052638"/>
          <p14:tracePt t="4970" x="1965325" y="2065338"/>
          <p14:tracePt t="4987" x="1852613" y="2078038"/>
          <p14:tracePt t="5004" x="1714500" y="2127250"/>
          <p14:tracePt t="5020" x="1514475" y="2190750"/>
          <p14:tracePt t="5021" x="1414463" y="2227263"/>
          <p14:tracePt t="5037" x="1289050" y="2278063"/>
          <p14:tracePt t="5053" x="976313" y="2414588"/>
          <p14:tracePt t="5071" x="801688" y="2527300"/>
          <p14:tracePt t="5087" x="638175" y="2627313"/>
          <p14:tracePt t="5104" x="525463" y="2703513"/>
          <p14:tracePt t="5120" x="450850" y="2740025"/>
          <p14:tracePt t="5121" x="438150" y="2765425"/>
          <p14:tracePt t="5137" x="412750" y="2778125"/>
          <p14:tracePt t="5390" x="438150" y="2765425"/>
          <p14:tracePt t="5397" x="463550" y="2752725"/>
          <p14:tracePt t="5404" x="500063" y="2728913"/>
          <p14:tracePt t="5421" x="576263" y="2690813"/>
          <p14:tracePt t="5437" x="701675" y="2627313"/>
          <p14:tracePt t="5454" x="876300" y="2552700"/>
          <p14:tracePt t="5470" x="1089025" y="2490788"/>
          <p14:tracePt t="5487" x="1276350" y="2452688"/>
          <p14:tracePt t="5504" x="1514475" y="2403475"/>
          <p14:tracePt t="5521" x="1639888" y="2390775"/>
          <p14:tracePt t="5537" x="1765300" y="2390775"/>
          <p14:tracePt t="5554" x="1852613" y="2390775"/>
          <p14:tracePt t="5571" x="1903413" y="2390775"/>
          <p14:tracePt t="5587" x="1927225" y="2390775"/>
          <p14:tracePt t="5604" x="1939925" y="2390775"/>
          <p14:tracePt t="5835" x="1952625" y="2390775"/>
          <p14:tracePt t="5842" x="1965325" y="2390775"/>
          <p14:tracePt t="5854" x="1978025" y="2390775"/>
          <p14:tracePt t="5871" x="2052638" y="2390775"/>
          <p14:tracePt t="5888" x="2178050" y="2414588"/>
          <p14:tracePt t="5904" x="2328863" y="2465388"/>
          <p14:tracePt t="5920" x="2503488" y="2540000"/>
          <p14:tracePt t="5937" x="2641600" y="2616200"/>
          <p14:tracePt t="5954" x="2741613" y="2678113"/>
          <p14:tracePt t="5970" x="2803525" y="2728913"/>
          <p14:tracePt t="5987" x="2867025" y="2790825"/>
          <p14:tracePt t="10760" x="2867025" y="2803525"/>
          <p14:tracePt t="10768" x="2854325" y="2803525"/>
          <p14:tracePt t="10775" x="2828925" y="2828925"/>
          <p14:tracePt t="10787" x="2816225" y="2840038"/>
          <p14:tracePt t="10803" x="2767013" y="2865438"/>
          <p14:tracePt t="10821" x="2641600" y="2928938"/>
          <p14:tracePt t="10837" x="2490788" y="2978150"/>
          <p14:tracePt t="10853" x="2378075" y="3003550"/>
          <p14:tracePt t="10870" x="2252663" y="3028950"/>
          <p14:tracePt t="10887" x="2127250" y="3054350"/>
          <p14:tracePt t="10904" x="2003425" y="3078163"/>
          <p14:tracePt t="10905" x="1939925" y="3078163"/>
          <p14:tracePt t="10921" x="1852613" y="3090863"/>
          <p14:tracePt t="10937" x="1765300" y="3103563"/>
          <p14:tracePt t="10953" x="1689100" y="3116263"/>
          <p14:tracePt t="10970" x="1639888" y="3128963"/>
          <p14:tracePt t="10987" x="1565275" y="3154363"/>
          <p14:tracePt t="11004" x="1539875" y="3154363"/>
          <p14:tracePt t="11005" x="1514475" y="3154363"/>
          <p14:tracePt t="11021" x="1501775" y="3165475"/>
          <p14:tracePt t="11037" x="1476375" y="3165475"/>
          <p14:tracePt t="11350" x="1489075" y="3165475"/>
          <p14:tracePt t="11357" x="1514475" y="3165475"/>
          <p14:tracePt t="11365" x="1552575" y="3165475"/>
          <p14:tracePt t="11372" x="1589088" y="3165475"/>
          <p14:tracePt t="11387" x="1639888" y="3165475"/>
          <p14:tracePt t="11388" x="1701800" y="3165475"/>
          <p14:tracePt t="11404" x="1865313" y="3165475"/>
          <p14:tracePt t="11420" x="2039938" y="3165475"/>
          <p14:tracePt t="11437" x="2190750" y="3165475"/>
          <p14:tracePt t="11454" x="2328863" y="3178175"/>
          <p14:tracePt t="11471" x="2452688" y="3203575"/>
          <p14:tracePt t="11472" x="2490788" y="3216275"/>
          <p14:tracePt t="11487" x="2528888" y="3216275"/>
          <p14:tracePt t="11488" x="2554288" y="3216275"/>
          <p14:tracePt t="11503" x="2616200" y="3241675"/>
          <p14:tracePt t="11520" x="2654300" y="3254375"/>
          <p14:tracePt t="11541" x="2667000" y="3254375"/>
          <p14:tracePt t="17509" x="2654300" y="3254375"/>
          <p14:tracePt t="17517" x="2641600" y="3254375"/>
          <p14:tracePt t="17524" x="2628900" y="3254375"/>
          <p14:tracePt t="17539" x="2603500" y="3254375"/>
          <p14:tracePt t="17554" x="2590800" y="3254375"/>
          <p14:tracePt t="17554" x="2578100" y="3254375"/>
          <p14:tracePt t="17571" x="2528888" y="3254375"/>
          <p14:tracePt t="17587" x="2465388" y="3254375"/>
          <p14:tracePt t="17604" x="2390775" y="3254375"/>
          <p14:tracePt t="17621" x="2290763" y="3254375"/>
          <p14:tracePt t="17637" x="2203450" y="3241675"/>
          <p14:tracePt t="17654" x="2003425" y="3203575"/>
          <p14:tracePt t="17670" x="1878013" y="3190875"/>
          <p14:tracePt t="17687" x="1778000" y="3178175"/>
          <p14:tracePt t="17704" x="1714500" y="3165475"/>
          <p14:tracePt t="17721" x="1665288" y="3165475"/>
          <p14:tracePt t="17737" x="1627188" y="3154363"/>
          <p14:tracePt t="17738" x="1614488" y="3154363"/>
          <p14:tracePt t="17754" x="1589088" y="3154363"/>
          <p14:tracePt t="17771" x="1565275" y="3141663"/>
          <p14:tracePt t="17787" x="1552575" y="3141663"/>
          <p14:tracePt t="17804" x="1527175" y="3128963"/>
          <p14:tracePt t="17820" x="1514475" y="3128963"/>
          <p14:tracePt t="17837" x="1501775" y="3128963"/>
          <p14:tracePt t="17854" x="1476375" y="3128963"/>
          <p14:tracePt t="17870" x="1465263" y="3128963"/>
          <p14:tracePt t="17887" x="1452563" y="3128963"/>
          <p14:tracePt t="17930" x="1439863" y="3128963"/>
          <p14:tracePt t="18130" x="1465263" y="3128963"/>
          <p14:tracePt t="18137" x="1489075" y="3128963"/>
          <p14:tracePt t="18145" x="1514475" y="3128963"/>
          <p14:tracePt t="18154" x="1552575" y="3128963"/>
          <p14:tracePt t="18170" x="1652588" y="3128963"/>
          <p14:tracePt t="18187" x="1790700" y="3154363"/>
          <p14:tracePt t="18203" x="1914525" y="3178175"/>
          <p14:tracePt t="18221" x="2014538" y="3216275"/>
          <p14:tracePt t="18222" x="2039938" y="3228975"/>
          <p14:tracePt t="18237" x="2127250" y="3267075"/>
          <p14:tracePt t="18254" x="2190750" y="3303588"/>
          <p14:tracePt t="18270" x="2252663" y="3341688"/>
          <p14:tracePt t="18287" x="2290763" y="3367088"/>
          <p14:tracePt t="18304" x="2328863" y="3390900"/>
          <p14:tracePt t="18321" x="2365375" y="3416300"/>
          <p14:tracePt t="18337" x="2378075" y="3416300"/>
          <p14:tracePt t="18354" x="2390775" y="3429000"/>
          <p14:tracePt t="18926" x="2416175" y="3416300"/>
          <p14:tracePt t="18934" x="2441575" y="3378200"/>
          <p14:tracePt t="18941" x="2528888" y="3316288"/>
          <p14:tracePt t="18954" x="2603500" y="3254375"/>
          <p14:tracePt t="18971" x="2803525" y="3090863"/>
          <p14:tracePt t="18972" x="2890838" y="3028950"/>
          <p14:tracePt t="18988" x="3054350" y="2928938"/>
          <p14:tracePt t="19004" x="3141663" y="2865438"/>
          <p14:tracePt t="19021" x="3205163" y="2828925"/>
          <p14:tracePt t="19037" x="3216275" y="2816225"/>
          <p14:tracePt t="19054" x="3228975" y="2790825"/>
          <p14:tracePt t="19070" x="3228975" y="2778125"/>
          <p14:tracePt t="19087" x="3167063" y="2740025"/>
          <p14:tracePt t="19104" x="3041650" y="2728913"/>
          <p14:tracePt t="19120" x="2903538" y="2716213"/>
          <p14:tracePt t="19137" x="2754313" y="2716213"/>
          <p14:tracePt t="19154" x="2667000" y="2716213"/>
          <p14:tracePt t="19170" x="2603500" y="2716213"/>
          <p14:tracePt t="19171" x="2565400" y="2716213"/>
          <p14:tracePt t="19187" x="2516188" y="2716213"/>
          <p14:tracePt t="19204" x="2478088" y="2716213"/>
          <p14:tracePt t="19221" x="2452688" y="2728913"/>
          <p14:tracePt t="19237" x="2428875" y="2728913"/>
          <p14:tracePt t="19254" x="2416175" y="2740025"/>
          <p14:tracePt t="23515" x="2416175" y="2752725"/>
          <p14:tracePt t="23538" x="2390775" y="2765425"/>
          <p14:tracePt t="23546" x="2378075" y="2765425"/>
          <p14:tracePt t="23554" x="2365375" y="2778125"/>
          <p14:tracePt t="23570" x="2303463" y="2816225"/>
          <p14:tracePt t="23587" x="2216150" y="2865438"/>
          <p14:tracePt t="23604" x="2103438" y="2916238"/>
          <p14:tracePt t="23621" x="1990725" y="3003550"/>
          <p14:tracePt t="23637" x="1839913" y="3116263"/>
          <p14:tracePt t="23654" x="1601788" y="3290888"/>
          <p14:tracePt t="23671" x="1489075" y="3390900"/>
          <p14:tracePt t="23687" x="1401763" y="3467100"/>
          <p14:tracePt t="23704" x="1352550" y="3516313"/>
          <p14:tracePt t="23721" x="1314450" y="3541713"/>
          <p14:tracePt t="23738" x="1289050" y="3590925"/>
          <p14:tracePt t="23754" x="1276350" y="3603625"/>
          <p14:tracePt t="23770" x="1276350" y="3616325"/>
          <p14:tracePt t="24044" x="1276350" y="3629025"/>
          <p14:tracePt t="24052" x="1276350" y="3641725"/>
          <p14:tracePt t="24067" x="1289050" y="3654425"/>
          <p14:tracePt t="24074" x="1314450" y="3667125"/>
          <p14:tracePt t="24087" x="1339850" y="3692525"/>
          <p14:tracePt t="24104" x="1439863" y="3729038"/>
          <p14:tracePt t="24105" x="1514475" y="3754438"/>
          <p14:tracePt t="24121" x="1677988" y="3803650"/>
          <p14:tracePt t="24137" x="1852613" y="3841750"/>
          <p14:tracePt t="24154" x="1952625" y="3854450"/>
          <p14:tracePt t="24171" x="2027238" y="3867150"/>
          <p14:tracePt t="24188" x="2078038" y="3867150"/>
          <p14:tracePt t="24189" x="2090738" y="3867150"/>
          <p14:tracePt t="24204" x="2116138" y="3867150"/>
          <p14:tracePt t="24473" x="2127250" y="3867150"/>
          <p14:tracePt t="24481" x="2152650" y="3867150"/>
          <p14:tracePt t="24488" x="2178050" y="3867150"/>
          <p14:tracePt t="24504" x="2252663" y="3867150"/>
          <p14:tracePt t="24521" x="2378075" y="3867150"/>
          <p14:tracePt t="24537" x="2565400" y="3867150"/>
          <p14:tracePt t="24554" x="2741613" y="3867150"/>
          <p14:tracePt t="24571" x="2854325" y="3867150"/>
          <p14:tracePt t="24572" x="2903538" y="3867150"/>
          <p14:tracePt t="24587" x="2967038" y="3867150"/>
          <p14:tracePt t="24604" x="3003550" y="3867150"/>
          <p14:tracePt t="24626" x="3016250" y="3867150"/>
          <p14:tracePt t="24886" x="3003550" y="3879850"/>
          <p14:tracePt t="24894" x="2967038" y="3892550"/>
          <p14:tracePt t="24904" x="2928938" y="3905250"/>
          <p14:tracePt t="24921" x="2841625" y="3941763"/>
          <p14:tracePt t="24937" x="2728913" y="3992563"/>
          <p14:tracePt t="24954" x="2628900" y="4041775"/>
          <p14:tracePt t="24971" x="2541588" y="4105275"/>
          <p14:tracePt t="24987" x="2503488" y="4129088"/>
          <p14:tracePt t="25004" x="2478088" y="4154488"/>
          <p14:tracePt t="25032" x="2465388" y="4154488"/>
          <p14:tracePt t="25047" x="2465388" y="4167188"/>
          <p14:tracePt t="25071" x="2478088" y="4167188"/>
          <p14:tracePt t="25078" x="2528888" y="4179888"/>
          <p14:tracePt t="25087" x="2578100" y="4179888"/>
          <p14:tracePt t="25104" x="2754313" y="4179888"/>
          <p14:tracePt t="25121" x="3028950" y="4179888"/>
          <p14:tracePt t="25138" x="3292475" y="4179888"/>
          <p14:tracePt t="25154" x="3630613" y="4179888"/>
          <p14:tracePt t="25170" x="3779838" y="4179888"/>
          <p14:tracePt t="25187" x="3917950" y="4179888"/>
          <p14:tracePt t="25204" x="3968750" y="4167188"/>
          <p14:tracePt t="25221" x="3992563" y="4167188"/>
          <p14:tracePt t="25237" x="4005263" y="4167188"/>
          <p14:tracePt t="25476" x="4017963" y="4167188"/>
          <p14:tracePt t="25492" x="4030663" y="4154488"/>
          <p14:tracePt t="25499" x="4056063" y="4154488"/>
          <p14:tracePt t="25507" x="4092575" y="4141788"/>
          <p14:tracePt t="25521" x="4117975" y="4141788"/>
          <p14:tracePt t="25522" x="4168775" y="4141788"/>
          <p14:tracePt t="25537" x="4305300" y="4129088"/>
          <p14:tracePt t="25554" x="4443413" y="4129088"/>
          <p14:tracePt t="25571" x="4556125" y="4129088"/>
          <p14:tracePt t="25587" x="4668838" y="4129088"/>
          <p14:tracePt t="25604" x="4743450" y="4129088"/>
          <p14:tracePt t="25620" x="4794250" y="4129088"/>
          <p14:tracePt t="25621" x="4819650" y="4129088"/>
          <p14:tracePt t="26595" x="4832350" y="4129088"/>
          <p14:tracePt t="26610" x="4856163" y="4129088"/>
          <p14:tracePt t="26618" x="4881563" y="4129088"/>
          <p14:tracePt t="26625" x="4906963" y="4117975"/>
          <p14:tracePt t="26637" x="4956175" y="4105275"/>
          <p14:tracePt t="26654" x="5094288" y="4092575"/>
          <p14:tracePt t="26671" x="5383213" y="4067175"/>
          <p14:tracePt t="26687" x="5570538" y="4054475"/>
          <p14:tracePt t="26704" x="5719763" y="4041775"/>
          <p14:tracePt t="26721" x="5883275" y="4041775"/>
          <p14:tracePt t="26737" x="5970588" y="4041775"/>
          <p14:tracePt t="26754" x="6021388" y="4041775"/>
          <p14:tracePt t="26771" x="6057900" y="4041775"/>
          <p14:tracePt t="29690" x="6045200" y="4054475"/>
          <p14:tracePt t="29697" x="6034088" y="4054475"/>
          <p14:tracePt t="29705" x="6021388" y="4067175"/>
          <p14:tracePt t="29721" x="5970588" y="4092575"/>
          <p14:tracePt t="29737" x="5895975" y="4129088"/>
          <p14:tracePt t="29754" x="5783263" y="4179888"/>
          <p14:tracePt t="29771" x="5583238" y="4241800"/>
          <p14:tracePt t="29788" x="5345113" y="4305300"/>
          <p14:tracePt t="29789" x="5219700" y="4341813"/>
          <p14:tracePt t="29804" x="5094288" y="4367213"/>
          <p14:tracePt t="29805" x="4981575" y="4392613"/>
          <p14:tracePt t="29821" x="4743450" y="4443413"/>
          <p14:tracePt t="29837" x="4506913" y="4492625"/>
          <p14:tracePt t="29854" x="4294188" y="4567238"/>
          <p14:tracePt t="29871" x="4092575" y="4618038"/>
          <p14:tracePt t="29888" x="3843338" y="4692650"/>
          <p14:tracePt t="29889" x="3743325" y="4718050"/>
          <p14:tracePt t="29904" x="3567113" y="4792663"/>
          <p14:tracePt t="29921" x="3417888" y="4856163"/>
          <p14:tracePt t="29938" x="3292475" y="4918075"/>
          <p14:tracePt t="29954" x="3192463" y="4956175"/>
          <p14:tracePt t="29971" x="3079750" y="5005388"/>
          <p14:tracePt t="29972" x="3028950" y="5018088"/>
          <p14:tracePt t="29988" x="2928938" y="5043488"/>
          <p14:tracePt t="30004" x="2841625" y="5092700"/>
          <p14:tracePt t="30021" x="2790825" y="5130800"/>
          <p14:tracePt t="30037" x="2741613" y="5156200"/>
          <p14:tracePt t="30054" x="2703513" y="5168900"/>
          <p14:tracePt t="30071" x="2703513" y="5181600"/>
          <p14:tracePt t="30463" x="2690813" y="5181600"/>
          <p14:tracePt t="30471" x="2678113" y="5181600"/>
          <p14:tracePt t="30479" x="2667000" y="5181600"/>
          <p14:tracePt t="30487" x="2641600" y="5181600"/>
          <p14:tracePt t="30504" x="2578100" y="5181600"/>
          <p14:tracePt t="30520" x="2528888" y="5181600"/>
          <p14:tracePt t="30537" x="2465388" y="5181600"/>
          <p14:tracePt t="30554" x="2403475" y="5156200"/>
          <p14:tracePt t="30555" x="2365375" y="5143500"/>
          <p14:tracePt t="30571" x="2316163" y="5118100"/>
          <p14:tracePt t="30587" x="2265363" y="5092700"/>
          <p14:tracePt t="30604" x="2239963" y="5092700"/>
          <p14:tracePt t="30621" x="2203450" y="5068888"/>
          <p14:tracePt t="30638" x="2190750" y="5068888"/>
          <p14:tracePt t="30654" x="2178050" y="5056188"/>
          <p14:tracePt t="30716" x="2165350" y="5056188"/>
          <p14:tracePt t="30739" x="2165350" y="5043488"/>
          <p14:tracePt t="30755" x="2152650" y="5043488"/>
          <p14:tracePt t="30763" x="2139950" y="5043488"/>
          <p14:tracePt t="30777" x="2127250" y="5043488"/>
          <p14:tracePt t="30787" x="2127250" y="5030788"/>
          <p14:tracePt t="30804" x="2116138" y="5030788"/>
          <p14:tracePt t="30821" x="2090738" y="5030788"/>
          <p14:tracePt t="30838" x="2065338" y="5018088"/>
          <p14:tracePt t="30838" x="2052638" y="5005388"/>
          <p14:tracePt t="30854" x="2027238" y="5005388"/>
          <p14:tracePt t="30871" x="2003425" y="4992688"/>
          <p14:tracePt t="30888" x="1965325" y="4992688"/>
          <p14:tracePt t="30904" x="1952625" y="4992688"/>
          <p14:tracePt t="30921" x="1939925" y="4992688"/>
          <p14:tracePt t="30923" x="1927225" y="4992688"/>
          <p14:tracePt t="30939" x="1914525" y="4992688"/>
          <p14:tracePt t="30954" x="1903413" y="4992688"/>
          <p14:tracePt t="30985" x="1903413" y="4981575"/>
          <p14:tracePt t="43708" x="1890713" y="4981575"/>
          <p14:tracePt t="43716" x="1878013" y="4981575"/>
          <p14:tracePt t="43723" x="1865313" y="4981575"/>
          <p14:tracePt t="43737" x="1839913" y="4981575"/>
          <p14:tracePt t="43754" x="1778000" y="4992688"/>
          <p14:tracePt t="43771" x="1727200" y="5005388"/>
          <p14:tracePt t="43787" x="1689100" y="5018088"/>
          <p14:tracePt t="43804" x="1665288" y="5018088"/>
          <p14:tracePt t="43821" x="1639888" y="5018088"/>
          <p14:tracePt t="43838" x="1614488" y="5018088"/>
          <p14:tracePt t="43854" x="1601788" y="5018088"/>
          <p14:tracePt t="43871" x="1589088" y="5018088"/>
          <p14:tracePt t="43953" x="1601788" y="5018088"/>
          <p14:tracePt t="43961" x="1639888" y="5018088"/>
          <p14:tracePt t="43971" x="1689100" y="5018088"/>
          <p14:tracePt t="43987" x="1839913" y="4992688"/>
          <p14:tracePt t="44004" x="2039938" y="4992688"/>
          <p14:tracePt t="44021" x="2228850" y="4981575"/>
          <p14:tracePt t="44022" x="2328863" y="4981575"/>
          <p14:tracePt t="44038" x="2465388" y="4981575"/>
          <p14:tracePt t="44054" x="2541588" y="4981575"/>
          <p14:tracePt t="44071" x="2616200" y="4981575"/>
          <p14:tracePt t="44088" x="2641600" y="4981575"/>
          <p14:tracePt t="44104" x="2667000" y="4981575"/>
          <p14:tracePt t="44121" x="2678113" y="4981575"/>
          <p14:tracePt t="44413" x="2667000" y="4981575"/>
          <p14:tracePt t="44420" x="2654300" y="4981575"/>
          <p14:tracePt t="44428" x="2628900" y="4981575"/>
          <p14:tracePt t="44437" x="2603500" y="4981575"/>
          <p14:tracePt t="44454" x="2541588" y="4981575"/>
          <p14:tracePt t="44471" x="2416175" y="4981575"/>
          <p14:tracePt t="44488" x="2278063" y="4968875"/>
          <p14:tracePt t="44505" x="1990725" y="4918075"/>
          <p14:tracePt t="44521" x="1814513" y="4879975"/>
          <p14:tracePt t="44537" x="1665288" y="4856163"/>
          <p14:tracePt t="44554" x="1514475" y="4818063"/>
          <p14:tracePt t="44571" x="1427163" y="4805363"/>
          <p14:tracePt t="44588" x="1327150" y="4792663"/>
          <p14:tracePt t="44604" x="1289050" y="4792663"/>
          <p14:tracePt t="44621" x="1276350" y="4792663"/>
          <p14:tracePt t="44911" x="1289050" y="4792663"/>
          <p14:tracePt t="44919" x="1314450" y="4792663"/>
          <p14:tracePt t="44926" x="1352550" y="4779963"/>
          <p14:tracePt t="44938" x="1389063" y="4779963"/>
          <p14:tracePt t="44954" x="1514475" y="4779963"/>
          <p14:tracePt t="44973" x="1801813" y="4768850"/>
          <p14:tracePt t="44988" x="2003425" y="4768850"/>
          <p14:tracePt t="45004" x="2239963" y="4768850"/>
          <p14:tracePt t="45021" x="2416175" y="4768850"/>
          <p14:tracePt t="45037" x="2578100" y="4768850"/>
          <p14:tracePt t="45054" x="2716213" y="4768850"/>
          <p14:tracePt t="45071" x="2828925" y="4768850"/>
          <p14:tracePt t="45087" x="2867025" y="4768850"/>
          <p14:tracePt t="45104" x="2879725" y="4768850"/>
          <p14:tracePt t="45363" x="2903538" y="4768850"/>
          <p14:tracePt t="45371" x="2916238" y="4768850"/>
          <p14:tracePt t="45378" x="2954338" y="4768850"/>
          <p14:tracePt t="45387" x="3003550" y="4768850"/>
          <p14:tracePt t="45404" x="3128963" y="4768850"/>
          <p14:tracePt t="45421" x="3367088" y="4779963"/>
          <p14:tracePt t="45438" x="3617913" y="4792663"/>
          <p14:tracePt t="45439" x="3717925" y="4805363"/>
          <p14:tracePt t="45454" x="3956050" y="4843463"/>
          <p14:tracePt t="45471" x="4181475" y="4868863"/>
          <p14:tracePt t="45487" x="4330700" y="4879975"/>
          <p14:tracePt t="45504" x="4443413" y="4905375"/>
          <p14:tracePt t="45521" x="4530725" y="4930775"/>
          <p14:tracePt t="45815" x="4506913" y="4930775"/>
          <p14:tracePt t="45822" x="4494213" y="4943475"/>
          <p14:tracePt t="45830" x="4468813" y="4943475"/>
          <p14:tracePt t="45838" x="4430713" y="4943475"/>
          <p14:tracePt t="45854" x="4343400" y="4956175"/>
          <p14:tracePt t="45871" x="4168775" y="4956175"/>
          <p14:tracePt t="45887" x="3968750" y="4956175"/>
          <p14:tracePt t="45905" x="3743325" y="4956175"/>
          <p14:tracePt t="45906" x="3643313" y="4956175"/>
          <p14:tracePt t="45921" x="3517900" y="4956175"/>
          <p14:tracePt t="45922" x="3417888" y="4956175"/>
          <p14:tracePt t="45937" x="3317875" y="4956175"/>
          <p14:tracePt t="45954" x="3103563" y="4956175"/>
          <p14:tracePt t="45971" x="3028950" y="4956175"/>
          <p14:tracePt t="45987" x="2967038" y="4968875"/>
          <p14:tracePt t="46004" x="2941638" y="4968875"/>
          <p14:tracePt t="49592" x="2928938" y="4968875"/>
          <p14:tracePt t="49599" x="2928938" y="4981575"/>
          <p14:tracePt t="49606" x="2903538" y="4992688"/>
          <p14:tracePt t="49621" x="2867025" y="4992688"/>
          <p14:tracePt t="49638" x="2803525" y="5018088"/>
          <p14:tracePt t="49654" x="2690813" y="5043488"/>
          <p14:tracePt t="49671" x="2516188" y="5081588"/>
          <p14:tracePt t="49688" x="2339975" y="5118100"/>
          <p14:tracePt t="49704" x="2139950" y="5143500"/>
          <p14:tracePt t="49721" x="1814513" y="5194300"/>
          <p14:tracePt t="49737" x="1627188" y="5230813"/>
          <p14:tracePt t="49754" x="1476375" y="5268913"/>
          <p14:tracePt t="49771" x="1339850" y="5281613"/>
          <p14:tracePt t="49788" x="1239838" y="5305425"/>
          <p14:tracePt t="49804" x="1139825" y="5330825"/>
          <p14:tracePt t="49805" x="1114425" y="5330825"/>
          <p14:tracePt t="49822" x="1076325" y="5343525"/>
          <p14:tracePt t="49838" x="1038225" y="5343525"/>
          <p14:tracePt t="49854" x="1014413" y="5343525"/>
          <p14:tracePt t="50625" x="1027113" y="5343525"/>
          <p14:tracePt t="50633" x="1038225" y="5343525"/>
          <p14:tracePt t="50640" x="1050925" y="5343525"/>
          <p14:tracePt t="50654" x="1076325" y="5343525"/>
          <p14:tracePt t="50655" x="1101725" y="5343525"/>
          <p14:tracePt t="50671" x="1127125" y="5343525"/>
          <p14:tracePt t="50672" x="1163638" y="5343525"/>
          <p14:tracePt t="50687" x="1252538" y="5343525"/>
          <p14:tracePt t="50704" x="1339850" y="5343525"/>
          <p14:tracePt t="50721" x="1427163" y="5343525"/>
          <p14:tracePt t="50738" x="1476375" y="5343525"/>
          <p14:tracePt t="50739" x="1501775" y="5343525"/>
          <p14:tracePt t="50754" x="1527175" y="5343525"/>
          <p14:tracePt t="50771" x="1577975" y="5343525"/>
          <p14:tracePt t="50788" x="1601788" y="5343525"/>
          <p14:tracePt t="50804" x="1639888" y="5343525"/>
          <p14:tracePt t="50821" x="1652588" y="5356225"/>
          <p14:tracePt t="50838" x="1665288" y="5356225"/>
          <p14:tracePt t="52916" x="1677988" y="5356225"/>
          <p14:tracePt t="52931" x="1689100" y="5356225"/>
          <p14:tracePt t="52939" x="1701800" y="5356225"/>
          <p14:tracePt t="52946" x="1727200" y="5356225"/>
          <p14:tracePt t="52954" x="1752600" y="5356225"/>
          <p14:tracePt t="52971" x="1814513" y="5356225"/>
          <p14:tracePt t="52988" x="1890713" y="5356225"/>
          <p14:tracePt t="53005" x="1978025" y="5356225"/>
          <p14:tracePt t="53021" x="2065338" y="5356225"/>
          <p14:tracePt t="53022" x="2116138" y="5356225"/>
          <p14:tracePt t="53038" x="2228850" y="5356225"/>
          <p14:tracePt t="53055" x="2303463" y="5356225"/>
          <p14:tracePt t="53074" x="2378075" y="5356225"/>
          <p14:tracePt t="53088" x="2441575" y="5356225"/>
          <p14:tracePt t="53104" x="2503488" y="5356225"/>
          <p14:tracePt t="53121" x="2565400" y="5356225"/>
          <p14:tracePt t="53122" x="2590800" y="5356225"/>
          <p14:tracePt t="53138" x="2667000" y="5356225"/>
          <p14:tracePt t="53154" x="2716213" y="5356225"/>
          <p14:tracePt t="53171" x="2778125" y="5368925"/>
          <p14:tracePt t="53188" x="2828925" y="5368925"/>
          <p14:tracePt t="53205" x="2879725" y="5368925"/>
          <p14:tracePt t="53222" x="2941638" y="5368925"/>
          <p14:tracePt t="53238" x="2992438" y="5368925"/>
          <p14:tracePt t="53254" x="3041650" y="5381625"/>
          <p14:tracePt t="53271" x="3079750" y="5381625"/>
          <p14:tracePt t="53288" x="3116263" y="5381625"/>
          <p14:tracePt t="53304" x="3141663" y="5381625"/>
          <p14:tracePt t="56087" x="3128963" y="5394325"/>
          <p14:tracePt t="56094" x="3103563" y="5394325"/>
          <p14:tracePt t="56105" x="3079750" y="5394325"/>
          <p14:tracePt t="56121" x="3003550" y="5407025"/>
          <p14:tracePt t="56138" x="2890838" y="5430838"/>
          <p14:tracePt t="56154" x="2667000" y="5443538"/>
          <p14:tracePt t="56155" x="2554288" y="5468938"/>
          <p14:tracePt t="56171" x="2428875" y="5481638"/>
          <p14:tracePt t="56172" x="2328863" y="5494338"/>
          <p14:tracePt t="56188" x="2065338" y="5530850"/>
          <p14:tracePt t="56204" x="1801813" y="5556250"/>
          <p14:tracePt t="56221" x="1601788" y="5594350"/>
          <p14:tracePt t="56238" x="1427163" y="5607050"/>
          <p14:tracePt t="56255" x="1176338" y="5656263"/>
          <p14:tracePt t="56271" x="1001713" y="5694363"/>
          <p14:tracePt t="56288" x="876300" y="5719763"/>
          <p14:tracePt t="56305" x="776288" y="5743575"/>
          <p14:tracePt t="56321" x="725488" y="5756275"/>
          <p14:tracePt t="56338" x="676275" y="5756275"/>
          <p14:tracePt t="56339" x="663575" y="5768975"/>
          <p14:tracePt t="56355" x="638175" y="5781675"/>
          <p14:tracePt t="56371" x="625475" y="5781675"/>
          <p14:tracePt t="57106" x="638175" y="5781675"/>
          <p14:tracePt t="57113" x="663575" y="5781675"/>
          <p14:tracePt t="57121" x="688975" y="5781675"/>
          <p14:tracePt t="57137" x="776288" y="5781675"/>
          <p14:tracePt t="57154" x="889000" y="5781675"/>
          <p14:tracePt t="57171" x="1101725" y="5781675"/>
          <p14:tracePt t="57188" x="1263650" y="5781675"/>
          <p14:tracePt t="57205" x="1577975" y="5781675"/>
          <p14:tracePt t="57221" x="1778000" y="5781675"/>
          <p14:tracePt t="57237" x="1965325" y="5781675"/>
          <p14:tracePt t="57254" x="2139950" y="5781675"/>
          <p14:tracePt t="57271" x="2290763" y="5781675"/>
          <p14:tracePt t="57288" x="2378075" y="5781675"/>
          <p14:tracePt t="57304" x="2428875" y="5781675"/>
          <p14:tracePt t="58155" x="2441575" y="5781675"/>
          <p14:tracePt t="58163" x="2441575" y="5768975"/>
          <p14:tracePt t="58171" x="2452688" y="5768975"/>
          <p14:tracePt t="58188" x="2528888" y="5743575"/>
          <p14:tracePt t="58205" x="2616200" y="5743575"/>
          <p14:tracePt t="58221" x="2816225" y="5707063"/>
          <p14:tracePt t="58238" x="3067050" y="5694363"/>
          <p14:tracePt t="58255" x="3454400" y="5681663"/>
          <p14:tracePt t="58271" x="3692525" y="5656263"/>
          <p14:tracePt t="58288" x="3905250" y="5656263"/>
          <p14:tracePt t="58304" x="4056063" y="5656263"/>
          <p14:tracePt t="58321" x="4168775" y="5656263"/>
          <p14:tracePt t="58338" x="4230688" y="5656263"/>
          <p14:tracePt t="58339" x="4256088" y="5656263"/>
          <p14:tracePt t="58355" x="4294188" y="5656263"/>
          <p14:tracePt t="61005" x="4281488" y="5656263"/>
          <p14:tracePt t="61013" x="4268788" y="5656263"/>
          <p14:tracePt t="61021" x="4256088" y="5656263"/>
          <p14:tracePt t="61038" x="4192588" y="5681663"/>
          <p14:tracePt t="61054" x="4056063" y="5694363"/>
          <p14:tracePt t="61072" x="3817938" y="5719763"/>
          <p14:tracePt t="61087" x="3541713" y="5768975"/>
          <p14:tracePt t="61105" x="3128963" y="5819775"/>
          <p14:tracePt t="61121" x="2890838" y="5856288"/>
          <p14:tracePt t="61138" x="2703513" y="5894388"/>
          <p14:tracePt t="61155" x="2490788" y="5932488"/>
          <p14:tracePt t="61171" x="2339975" y="5956300"/>
          <p14:tracePt t="61173" x="2278063" y="5956300"/>
          <p14:tracePt t="61188" x="2216150" y="5981700"/>
          <p14:tracePt t="61204" x="2178050" y="5981700"/>
          <p14:tracePt t="61221" x="2139950" y="5994400"/>
          <p14:tracePt t="61534" x="2127250" y="5994400"/>
          <p14:tracePt t="61541" x="2127250" y="6007100"/>
          <p14:tracePt t="61549" x="2116138" y="6007100"/>
          <p14:tracePt t="61564" x="2103438" y="6019800"/>
          <p14:tracePt t="61572" x="2090738" y="6019800"/>
          <p14:tracePt t="61588" x="2078038" y="6045200"/>
          <p14:tracePt t="61605" x="2052638" y="6069013"/>
          <p14:tracePt t="61621" x="2027238" y="6107113"/>
          <p14:tracePt t="61638" x="2014538" y="6132513"/>
          <p14:tracePt t="61654" x="1990725" y="6169025"/>
          <p14:tracePt t="61655" x="1978025" y="6169025"/>
          <p14:tracePt t="61671" x="1965325" y="6194425"/>
          <p14:tracePt t="61688" x="1952625" y="6219825"/>
          <p14:tracePt t="61704" x="1939925" y="6232525"/>
          <p14:tracePt t="61721" x="1927225" y="6257925"/>
          <p14:tracePt t="61738" x="1914525" y="6269038"/>
          <p14:tracePt t="61754" x="1914525" y="6281738"/>
          <p14:tracePt t="62851" x="1939925" y="6281738"/>
          <p14:tracePt t="62858" x="1965325" y="6281738"/>
          <p14:tracePt t="62871" x="2003425" y="6281738"/>
          <p14:tracePt t="62888" x="2103438" y="6281738"/>
          <p14:tracePt t="62889" x="2190750" y="6269038"/>
          <p14:tracePt t="62905" x="2390775" y="6245225"/>
          <p14:tracePt t="62921" x="2578100" y="6232525"/>
          <p14:tracePt t="62938" x="2778125" y="6232525"/>
          <p14:tracePt t="62954" x="2967038" y="6232525"/>
          <p14:tracePt t="62971" x="3067050" y="6232525"/>
          <p14:tracePt t="62989" x="3167063" y="6232525"/>
          <p14:tracePt t="63004" x="3205163" y="6232525"/>
          <p14:tracePt t="63021" x="3216275" y="6232525"/>
          <p14:tracePt t="66865" x="3241675" y="6207125"/>
          <p14:tracePt t="66872" x="3279775" y="6169025"/>
          <p14:tracePt t="66880" x="3328988" y="6094413"/>
          <p14:tracePt t="66888" x="3367088" y="6056313"/>
          <p14:tracePt t="66904" x="3554413" y="5919788"/>
          <p14:tracePt t="66921" x="3805238" y="5768975"/>
          <p14:tracePt t="66938" x="4068763" y="5643563"/>
          <p14:tracePt t="66954" x="4294188" y="5543550"/>
          <p14:tracePt t="66972" x="4494213" y="5468938"/>
          <p14:tracePt t="66972" x="4581525" y="5443538"/>
          <p14:tracePt t="66988" x="4656138" y="5394325"/>
          <p14:tracePt t="67004" x="4694238" y="5394325"/>
          <p14:tracePt t="67021" x="4706938" y="5381625"/>
          <p14:tracePt t="67056" x="4694238" y="5381625"/>
          <p14:tracePt t="67064" x="4668838" y="5381625"/>
          <p14:tracePt t="67072" x="4619625" y="5381625"/>
          <p14:tracePt t="67088" x="4481513" y="5381625"/>
          <p14:tracePt t="67105" x="4294188" y="5381625"/>
          <p14:tracePt t="67121" x="4117975" y="5407025"/>
          <p14:tracePt t="67138" x="4017963" y="5418138"/>
          <p14:tracePt t="67155" x="3892550" y="5443538"/>
          <p14:tracePt t="67156" x="3856038" y="5443538"/>
          <p14:tracePt t="67172" x="3792538" y="5443538"/>
          <p14:tracePt t="67188" x="3730625" y="5456238"/>
          <p14:tracePt t="67205" x="3717925" y="5456238"/>
          <p14:tracePt t="67221" x="3705225" y="5456238"/>
          <p14:tracePt t="67654" x="3743325" y="5456238"/>
          <p14:tracePt t="67662" x="3767138" y="5443538"/>
          <p14:tracePt t="67671" x="3805238" y="5418138"/>
          <p14:tracePt t="67688" x="3968750" y="5368925"/>
          <p14:tracePt t="67704" x="4243388" y="5305425"/>
          <p14:tracePt t="67721" x="4494213" y="5230813"/>
          <p14:tracePt t="67723" x="4630738" y="5181600"/>
          <p14:tracePt t="67738" x="4819650" y="5130800"/>
          <p14:tracePt t="67755" x="4945063" y="5092700"/>
          <p14:tracePt t="67771" x="5019675" y="5081588"/>
          <p14:tracePt t="67788" x="5045075" y="5068888"/>
          <p14:tracePt t="67805" x="5057775" y="5068888"/>
          <p14:tracePt t="67838" x="5032375" y="5068888"/>
          <p14:tracePt t="67845" x="4994275" y="5068888"/>
          <p14:tracePt t="67855" x="4956175" y="5068888"/>
          <p14:tracePt t="67871" x="4843463" y="5068888"/>
          <p14:tracePt t="67888" x="4681538" y="5105400"/>
          <p14:tracePt t="67905" x="4530725" y="5118100"/>
          <p14:tracePt t="67908" x="4430713" y="5143500"/>
          <p14:tracePt t="67921" x="4381500" y="5143500"/>
          <p14:tracePt t="67938" x="4217988" y="5168900"/>
          <p14:tracePt t="67954" x="4156075" y="5168900"/>
          <p14:tracePt t="67971" x="4117975" y="5168900"/>
          <p14:tracePt t="67988" x="4092575" y="5168900"/>
          <p14:tracePt t="69102" x="4105275" y="5168900"/>
          <p14:tracePt t="69110" x="4130675" y="5156200"/>
          <p14:tracePt t="69121" x="4192588" y="5143500"/>
          <p14:tracePt t="69138" x="4281488" y="5105400"/>
          <p14:tracePt t="69140" x="4356100" y="5081588"/>
          <p14:tracePt t="69155" x="4430713" y="5068888"/>
          <p14:tracePt t="69171" x="4494213" y="5056188"/>
          <p14:tracePt t="69188" x="4543425" y="5056188"/>
          <p14:tracePt t="69205" x="4556125" y="5056188"/>
          <p14:tracePt t="69221" x="4556125" y="5043488"/>
          <p14:tracePt t="69263" x="4543425" y="5043488"/>
          <p14:tracePt t="69270" x="4506913" y="5068888"/>
          <p14:tracePt t="69278" x="4456113" y="5081588"/>
          <p14:tracePt t="69288" x="4418013" y="5105400"/>
          <p14:tracePt t="69305" x="4305300" y="5181600"/>
          <p14:tracePt t="69321" x="4143375" y="5268913"/>
          <p14:tracePt t="69338" x="3979863" y="5343525"/>
          <p14:tracePt t="69339" x="3917950" y="5381625"/>
          <p14:tracePt t="69355" x="3805238" y="5418138"/>
          <p14:tracePt t="69371" x="3743325" y="5443538"/>
          <p14:tracePt t="69388" x="3730625" y="5456238"/>
          <p14:tracePt t="69404" x="3705225" y="5456238"/>
          <p14:tracePt t="71400" x="3692525" y="5456238"/>
          <p14:tracePt t="71407" x="3679825" y="5456238"/>
          <p14:tracePt t="71415" x="3667125" y="5456238"/>
          <p14:tracePt t="71422" x="3654425" y="5468938"/>
          <p14:tracePt t="71438" x="3617913" y="5468938"/>
          <p14:tracePt t="71454" x="3567113" y="5468938"/>
          <p14:tracePt t="71471" x="3467100" y="5481638"/>
          <p14:tracePt t="71488" x="3367088" y="5481638"/>
          <p14:tracePt t="71505" x="3254375" y="5481638"/>
          <p14:tracePt t="71522" x="3116263" y="5481638"/>
          <p14:tracePt t="71538" x="3028950" y="5481638"/>
          <p14:tracePt t="71554" x="2979738" y="5468938"/>
          <p14:tracePt t="71571" x="2941638" y="5468938"/>
          <p14:tracePt t="71588" x="2916238" y="5456238"/>
          <p14:tracePt t="71606" x="2916238" y="5443538"/>
          <p14:tracePt t="71638" x="2916238" y="5430838"/>
          <p14:tracePt t="71653" x="2916238" y="5418138"/>
          <p14:tracePt t="71660" x="2928938" y="5407025"/>
          <p14:tracePt t="71671" x="2954338" y="5381625"/>
          <p14:tracePt t="71688" x="3003550" y="5343525"/>
          <p14:tracePt t="71704" x="3079750" y="5305425"/>
          <p14:tracePt t="71705" x="3128963" y="5294313"/>
          <p14:tracePt t="71722" x="3192463" y="5268913"/>
          <p14:tracePt t="71738" x="3228975" y="5256213"/>
          <p14:tracePt t="71754" x="3267075" y="5243513"/>
          <p14:tracePt t="74410" x="3279775" y="5243513"/>
          <p14:tracePt t="74425" x="3292475" y="5243513"/>
          <p14:tracePt t="74433" x="3317875" y="5243513"/>
          <p14:tracePt t="74441" x="3328988" y="5243513"/>
          <p14:tracePt t="74455" x="3341688" y="5243513"/>
          <p14:tracePt t="74455" x="3379788" y="5243513"/>
          <p14:tracePt t="74472" x="3467100" y="5243513"/>
          <p14:tracePt t="74488" x="3592513" y="5243513"/>
          <p14:tracePt t="74505" x="3743325" y="5243513"/>
          <p14:tracePt t="74521" x="3905250" y="5256213"/>
          <p14:tracePt t="74538" x="4005263" y="5256213"/>
          <p14:tracePt t="74554" x="4081463" y="5268913"/>
          <p14:tracePt t="74572" x="4143375" y="5268913"/>
          <p14:tracePt t="74594" x="4156075" y="5268913"/>
          <p14:tracePt t="74633" x="4156075" y="5281613"/>
          <p14:tracePt t="74639" x="4130675" y="5281613"/>
          <p14:tracePt t="74648" x="4092575" y="5294313"/>
          <p14:tracePt t="74655" x="4030663" y="5318125"/>
          <p14:tracePt t="74671" x="3843338" y="5381625"/>
          <p14:tracePt t="74688" x="3643313" y="5456238"/>
          <p14:tracePt t="74705" x="3467100" y="5530850"/>
          <p14:tracePt t="74722" x="3305175" y="5607050"/>
          <p14:tracePt t="74738" x="3141663" y="5668963"/>
          <p14:tracePt t="74739" x="3054350" y="5707063"/>
          <p14:tracePt t="74755" x="2954338" y="5743575"/>
          <p14:tracePt t="74771" x="2903538" y="5768975"/>
          <p14:tracePt t="74788" x="2879725" y="5781675"/>
          <p14:tracePt t="75230" x="2890838" y="5781675"/>
          <p14:tracePt t="75238" x="2916238" y="5768975"/>
          <p14:tracePt t="75245" x="2967038" y="5743575"/>
          <p14:tracePt t="75254" x="3003550" y="5719763"/>
          <p14:tracePt t="75271" x="3192463" y="5656263"/>
          <p14:tracePt t="75288" x="3392488" y="5594350"/>
          <p14:tracePt t="75305" x="3667125" y="5543550"/>
          <p14:tracePt t="75306" x="3779838" y="5518150"/>
          <p14:tracePt t="75322" x="4043363" y="5494338"/>
          <p14:tracePt t="75339" x="4243388" y="5456238"/>
          <p14:tracePt t="75355" x="4430713" y="5430838"/>
          <p14:tracePt t="75371" x="4518025" y="5418138"/>
          <p14:tracePt t="75388" x="4581525" y="5418138"/>
          <p14:tracePt t="75405" x="4594225" y="5418138"/>
          <p14:tracePt t="75422" x="4606925" y="5418138"/>
          <p14:tracePt t="75444" x="4594225" y="5418138"/>
          <p14:tracePt t="75455" x="4556125" y="5418138"/>
          <p14:tracePt t="75471" x="4468813" y="5430838"/>
          <p14:tracePt t="75488" x="4356100" y="5456238"/>
          <p14:tracePt t="75504" x="4168775" y="5507038"/>
          <p14:tracePt t="75521" x="3979863" y="5568950"/>
          <p14:tracePt t="75538" x="3892550" y="5594350"/>
          <p14:tracePt t="75555" x="3817938" y="5619750"/>
          <p14:tracePt t="75571" x="3792538" y="5630863"/>
          <p14:tracePt t="75588" x="3767138" y="5643563"/>
          <p14:tracePt t="77573" x="3767138" y="5630863"/>
          <p14:tracePt t="77582" x="3779838" y="5630863"/>
          <p14:tracePt t="77589" x="3817938" y="5607050"/>
          <p14:tracePt t="77605" x="3930650" y="5581650"/>
          <p14:tracePt t="77621" x="4105275" y="5543550"/>
          <p14:tracePt t="77638" x="4318000" y="5507038"/>
          <p14:tracePt t="77655" x="4530725" y="5468938"/>
          <p14:tracePt t="77672" x="4706938" y="5443538"/>
          <p14:tracePt t="77689" x="4932363" y="5394325"/>
          <p14:tracePt t="77705" x="5006975" y="5394325"/>
          <p14:tracePt t="77722" x="5068888" y="5381625"/>
          <p14:tracePt t="77738" x="5094288" y="5381625"/>
          <p14:tracePt t="77755" x="5106988" y="5381625"/>
          <p14:tracePt t="77771" x="5119688" y="5368925"/>
          <p14:tracePt t="77796" x="5106988" y="5368925"/>
          <p14:tracePt t="77804" x="5081588" y="5368925"/>
          <p14:tracePt t="77822" x="5006975" y="5368925"/>
          <p14:tracePt t="77838" x="4881563" y="5368925"/>
          <p14:tracePt t="77855" x="4694238" y="5368925"/>
          <p14:tracePt t="77872" x="4506913" y="5381625"/>
          <p14:tracePt t="77872" x="4406900" y="5394325"/>
          <p14:tracePt t="77888" x="4230688" y="5407025"/>
          <p14:tracePt t="77905" x="4081463" y="5418138"/>
          <p14:tracePt t="77921" x="3956050" y="5418138"/>
          <p14:tracePt t="77938" x="3879850" y="5418138"/>
          <p14:tracePt t="77955" x="3843338" y="5430838"/>
          <p14:tracePt t="77972" x="3779838" y="5430838"/>
          <p14:tracePt t="79237" x="3792538" y="5430838"/>
          <p14:tracePt t="79244" x="3817938" y="5430838"/>
          <p14:tracePt t="79254" x="3856038" y="5407025"/>
          <p14:tracePt t="79271" x="3968750" y="5394325"/>
          <p14:tracePt t="79288" x="4130675" y="5356225"/>
          <p14:tracePt t="79305" x="4343400" y="5305425"/>
          <p14:tracePt t="79321" x="4443413" y="5294313"/>
          <p14:tracePt t="79338" x="4494213" y="5281613"/>
          <p14:tracePt t="79355" x="4518025" y="5281613"/>
          <p14:tracePt t="79371" x="4543425" y="5281613"/>
          <p14:tracePt t="79420" x="4518025" y="5281613"/>
          <p14:tracePt t="79427" x="4494213" y="5281613"/>
          <p14:tracePt t="79438" x="4456113" y="5281613"/>
          <p14:tracePt t="79455" x="4368800" y="5305425"/>
          <p14:tracePt t="79471" x="4268788" y="5343525"/>
          <p14:tracePt t="79488" x="4192588" y="5381625"/>
          <p14:tracePt t="79505" x="4156075" y="5381625"/>
          <p14:tracePt t="79522" x="4130675" y="5394325"/>
          <p14:tracePt t="81052" x="4143375" y="5381625"/>
          <p14:tracePt t="81059" x="4192588" y="5356225"/>
          <p14:tracePt t="81071" x="4268788" y="5318125"/>
          <p14:tracePt t="81088" x="4406900" y="5243513"/>
          <p14:tracePt t="81105" x="4706938" y="5118100"/>
          <p14:tracePt t="81121" x="4906963" y="5018088"/>
          <p14:tracePt t="81138" x="5106988" y="4943475"/>
          <p14:tracePt t="81155" x="5194300" y="4905375"/>
          <p14:tracePt t="81172" x="5270500" y="4868863"/>
          <p14:tracePt t="81188" x="5307013" y="4856163"/>
          <p14:tracePt t="81205" x="5319713" y="4856163"/>
          <p14:tracePt t="81243" x="5307013" y="4856163"/>
          <p14:tracePt t="81251" x="5281613" y="4856163"/>
          <p14:tracePt t="81258" x="5245100" y="4856163"/>
          <p14:tracePt t="81271" x="5207000" y="4856163"/>
          <p14:tracePt t="81289" x="5094288" y="4856163"/>
          <p14:tracePt t="81305" x="5006975" y="4879975"/>
          <p14:tracePt t="81321" x="4945063" y="4892675"/>
          <p14:tracePt t="81338" x="4881563" y="4918075"/>
          <p14:tracePt t="81355" x="4832350" y="4930775"/>
          <p14:tracePt t="81372" x="4819650" y="4930775"/>
          <p14:tracePt t="81388" x="4794250" y="4943475"/>
          <p14:tracePt t="81780" x="4781550" y="4943475"/>
          <p14:tracePt t="81787" x="4768850" y="4956175"/>
          <p14:tracePt t="81795" x="4756150" y="4956175"/>
          <p14:tracePt t="81805" x="4732338" y="4956175"/>
          <p14:tracePt t="81822" x="4681538" y="4968875"/>
          <p14:tracePt t="81838" x="4594225" y="4981575"/>
          <p14:tracePt t="81855" x="4418013" y="5018088"/>
          <p14:tracePt t="81856" x="4343400" y="5030788"/>
          <p14:tracePt t="81872" x="4256088" y="5043488"/>
          <p14:tracePt t="81873" x="4181475" y="5056188"/>
          <p14:tracePt t="81888" x="4043363" y="5081588"/>
          <p14:tracePt t="81905" x="3917950" y="5092700"/>
          <p14:tracePt t="81922" x="3830638" y="5105400"/>
          <p14:tracePt t="81938" x="3756025" y="5118100"/>
          <p14:tracePt t="81955" x="3679825" y="5130800"/>
          <p14:tracePt t="81971" x="3654425" y="5130800"/>
          <p14:tracePt t="83128" x="3667125" y="5130800"/>
          <p14:tracePt t="83135" x="3692525" y="5118100"/>
          <p14:tracePt t="83143" x="3717925" y="5105400"/>
          <p14:tracePt t="83155" x="3756025" y="5105400"/>
          <p14:tracePt t="83172" x="3867150" y="5056188"/>
          <p14:tracePt t="83189" x="4156075" y="4968875"/>
          <p14:tracePt t="83205" x="4305300" y="4918075"/>
          <p14:tracePt t="83221" x="4430713" y="4879975"/>
          <p14:tracePt t="83238" x="4506913" y="4868863"/>
          <p14:tracePt t="83255" x="4530725" y="4856163"/>
          <p14:tracePt t="83273" x="4556125" y="4856163"/>
          <p14:tracePt t="83274" x="4568825" y="4856163"/>
          <p14:tracePt t="83335" x="4556125" y="4856163"/>
          <p14:tracePt t="83342" x="4530725" y="4856163"/>
          <p14:tracePt t="83350" x="4494213" y="4868863"/>
          <p14:tracePt t="83357" x="4443413" y="4868863"/>
          <p14:tracePt t="83371" x="4406900" y="4879975"/>
          <p14:tracePt t="83388" x="4230688" y="4930775"/>
          <p14:tracePt t="83405" x="4105275" y="4968875"/>
          <p14:tracePt t="83421" x="4005263" y="4968875"/>
          <p14:tracePt t="83438" x="3943350" y="4992688"/>
          <p14:tracePt t="83464" x="3930650" y="4992688"/>
          <p14:tracePt t="83871" x="3956050" y="4992688"/>
          <p14:tracePt t="83878" x="3968750" y="4981575"/>
          <p14:tracePt t="83888" x="4005263" y="4968875"/>
          <p14:tracePt t="83905" x="4081463" y="4943475"/>
          <p14:tracePt t="83922" x="4181475" y="4918075"/>
          <p14:tracePt t="83938" x="4268788" y="4892675"/>
          <p14:tracePt t="83939" x="4305300" y="4892675"/>
          <p14:tracePt t="83955" x="4343400" y="4879975"/>
          <p14:tracePt t="83971" x="4430713" y="4879975"/>
          <p14:tracePt t="83988" x="4468813" y="4879975"/>
          <p14:tracePt t="84005" x="4494213" y="4868863"/>
          <p14:tracePt t="84022" x="4506913" y="4868863"/>
          <p14:tracePt t="84038" x="4518025" y="4868863"/>
          <p14:tracePt t="84077" x="4518025" y="4879975"/>
          <p14:tracePt t="84085" x="4494213" y="4905375"/>
          <p14:tracePt t="84093" x="4468813" y="4918075"/>
          <p14:tracePt t="84105" x="4443413" y="4943475"/>
          <p14:tracePt t="84122" x="4330700" y="5005388"/>
          <p14:tracePt t="84138" x="4181475" y="5081588"/>
          <p14:tracePt t="84139" x="4092575" y="5118100"/>
          <p14:tracePt t="84155" x="3956050" y="5181600"/>
          <p14:tracePt t="84171" x="3843338" y="5218113"/>
          <p14:tracePt t="84188" x="3779838" y="5243513"/>
          <p14:tracePt t="84205" x="3730625" y="5256213"/>
          <p14:tracePt t="84221" x="3692525" y="5281613"/>
          <p14:tracePt t="84238" x="3667125" y="5281613"/>
          <p14:tracePt t="88827" x="3667125" y="5268913"/>
          <p14:tracePt t="88835" x="3667125" y="5256213"/>
          <p14:tracePt t="88842" x="3692525" y="5243513"/>
          <p14:tracePt t="88855" x="3705225" y="5218113"/>
          <p14:tracePt t="88871" x="3779838" y="5168900"/>
          <p14:tracePt t="88872" x="3805238" y="5156200"/>
          <p14:tracePt t="88889" x="3867150" y="5118100"/>
          <p14:tracePt t="88905" x="3943350" y="5092700"/>
          <p14:tracePt t="88922" x="3979863" y="5068888"/>
          <p14:tracePt t="88938" x="4005263" y="5056188"/>
          <p14:tracePt t="88955" x="4030663" y="5043488"/>
          <p14:tracePt t="88972" x="4043363" y="5043488"/>
          <p14:tracePt t="88989" x="4043363" y="5030788"/>
          <p14:tracePt t="89027" x="4030663" y="5030788"/>
          <p14:tracePt t="89034" x="3992563" y="5030788"/>
          <p14:tracePt t="89041" x="3968750" y="5030788"/>
          <p14:tracePt t="89055" x="3943350" y="5030788"/>
          <p14:tracePt t="89072" x="3830638" y="5068888"/>
          <p14:tracePt t="89088" x="3767138" y="5105400"/>
          <p14:tracePt t="89104" x="3717925" y="5130800"/>
          <p14:tracePt t="89122" x="3679825" y="5156200"/>
          <p14:tracePt t="89139" x="3654425" y="5156200"/>
          <p14:tracePt t="89155" x="3643313" y="5168900"/>
          <p14:tracePt t="89470" x="3654425" y="5168900"/>
          <p14:tracePt t="89478" x="3667125" y="5168900"/>
          <p14:tracePt t="89488" x="3692525" y="5168900"/>
          <p14:tracePt t="89505" x="3756025" y="5156200"/>
          <p14:tracePt t="89523" x="3843338" y="5143500"/>
          <p14:tracePt t="89538" x="3956050" y="5130800"/>
          <p14:tracePt t="89539" x="4017963" y="5118100"/>
          <p14:tracePt t="89555" x="4143375" y="5118100"/>
          <p14:tracePt t="89572" x="4230688" y="5118100"/>
          <p14:tracePt t="89588" x="4318000" y="5118100"/>
          <p14:tracePt t="89605" x="4394200" y="5118100"/>
          <p14:tracePt t="89622" x="4456113" y="5118100"/>
          <p14:tracePt t="89623" x="4481513" y="5118100"/>
          <p14:tracePt t="89639" x="4506913" y="5118100"/>
          <p14:tracePt t="89655" x="4518025" y="5118100"/>
          <p14:tracePt t="89671" x="4530725" y="5118100"/>
          <p14:tracePt t="89701" x="4543425" y="5118100"/>
          <p14:tracePt t="90229" x="4530725" y="5118100"/>
          <p14:tracePt t="90237" x="4506913" y="5118100"/>
          <p14:tracePt t="90244" x="4481513" y="5118100"/>
          <p14:tracePt t="90255" x="4468813" y="5130800"/>
          <p14:tracePt t="90272" x="4394200" y="5130800"/>
          <p14:tracePt t="90288" x="4268788" y="5143500"/>
          <p14:tracePt t="90305" x="4005263" y="5156200"/>
          <p14:tracePt t="90322" x="3830638" y="5181600"/>
          <p14:tracePt t="90338" x="3617913" y="5205413"/>
          <p14:tracePt t="90355" x="3429000" y="5230813"/>
          <p14:tracePt t="90371" x="3279775" y="5268913"/>
          <p14:tracePt t="90388" x="3205163" y="5294313"/>
          <p14:tracePt t="90405" x="3128963" y="5305425"/>
          <p14:tracePt t="90422" x="3103563" y="5305425"/>
          <p14:tracePt t="96013" x="3092450" y="5305425"/>
          <p14:tracePt t="96020" x="3054350" y="5281613"/>
          <p14:tracePt t="96028" x="3016250" y="5230813"/>
          <p14:tracePt t="96038" x="2967038" y="5156200"/>
          <p14:tracePt t="96055" x="2816225" y="4918075"/>
          <p14:tracePt t="96072" x="2654300" y="4605338"/>
          <p14:tracePt t="96089" x="2490788" y="4092575"/>
          <p14:tracePt t="96089" x="2452688" y="3892550"/>
          <p14:tracePt t="96105" x="2390775" y="3554413"/>
          <p14:tracePt t="96121" x="2365375" y="3303588"/>
          <p14:tracePt t="96138" x="2365375" y="3165475"/>
          <p14:tracePt t="96155" x="2365375" y="3078163"/>
          <p14:tracePt t="96172" x="2378075" y="3016250"/>
          <p14:tracePt t="96189" x="2452688" y="2978150"/>
          <p14:tracePt t="96205" x="2541588" y="2965450"/>
          <p14:tracePt t="96222" x="2628900" y="2965450"/>
          <p14:tracePt t="96238" x="2716213" y="3016250"/>
          <p14:tracePt t="96255" x="2816225" y="3141663"/>
          <p14:tracePt t="96271" x="2916238" y="3328988"/>
          <p14:tracePt t="96273" x="2941638" y="3441700"/>
          <p14:tracePt t="96289" x="3016250" y="3667125"/>
          <p14:tracePt t="96305" x="3092450" y="3867150"/>
          <p14:tracePt t="96322" x="3116263" y="4029075"/>
          <p14:tracePt t="96338" x="3141663" y="4192588"/>
          <p14:tracePt t="96355" x="3167063" y="4305300"/>
          <p14:tracePt t="96372" x="3167063" y="4379913"/>
          <p14:tracePt t="96388" x="3167063" y="4405313"/>
          <p14:tracePt t="96405" x="3167063" y="4430713"/>
          <p14:tracePt t="98986" x="3154363" y="4392613"/>
          <p14:tracePt t="98993" x="3054350" y="4254500"/>
          <p14:tracePt t="99005" x="2954338" y="4092575"/>
          <p14:tracePt t="99022" x="2503488" y="3441700"/>
          <p14:tracePt t="99023" x="2278063" y="3128963"/>
          <p14:tracePt t="99039" x="2065338" y="2852738"/>
          <p14:tracePt t="99055" x="1376363" y="2039938"/>
          <p14:tracePt t="99072" x="976313" y="1501775"/>
          <p14:tracePt t="99088" x="638175" y="1025525"/>
          <p14:tracePt t="99105" x="425450" y="638175"/>
          <p14:tracePt t="99122" x="263525" y="287338"/>
          <p14:tracePt t="99138" x="238125" y="212725"/>
          <p14:tracePt t="99155" x="238125" y="200025"/>
          <p14:tracePt t="99172" x="238125" y="174625"/>
          <p14:tracePt t="99414" x="225425" y="150813"/>
          <p14:tracePt t="99422" x="187325" y="125413"/>
          <p14:tracePt t="99429" x="125413" y="61913"/>
          <p14:tracePt t="101144" x="4268788" y="300038"/>
          <p14:tracePt t="101144" x="4681538" y="425450"/>
          <p14:tracePt t="101144" x="5145088" y="600075"/>
          <p14:tracePt t="101144" x="5370513" y="676275"/>
          <p14:tracePt t="101144" x="5470525" y="750888"/>
          <p14:tracePt t="101144" x="5495925" y="812800"/>
          <p14:tracePt t="101144" x="5495925" y="850900"/>
          <p14:tracePt t="101144" x="5345113" y="925513"/>
          <p14:tracePt t="101144" x="5045075" y="1014413"/>
          <p14:tracePt t="101144" x="4481513" y="1101725"/>
          <p14:tracePt t="101144" x="3730625" y="1176338"/>
          <p14:tracePt t="101144" x="3067050" y="1238250"/>
          <p14:tracePt t="101144" x="2628900" y="1263650"/>
          <p14:tracePt t="101144" x="2365375" y="1263650"/>
          <p14:tracePt t="101144" x="2252663" y="1276350"/>
          <p14:tracePt t="101144" x="2027238" y="1327150"/>
          <p14:tracePt t="101144" x="1752600" y="1389063"/>
          <p14:tracePt t="101144" x="1439863" y="1401763"/>
          <p14:tracePt t="101144" x="1139825" y="1401763"/>
          <p14:tracePt t="101144" x="838200" y="1401763"/>
          <p14:tracePt t="101144" x="463550" y="1276350"/>
          <p14:tracePt t="101144" x="12700" y="1025525"/>
          <p14:tracePt t="101688" x="725488" y="312738"/>
          <p14:tracePt t="101698" x="1038225" y="450850"/>
          <p14:tracePt t="101715" x="1565275" y="712788"/>
          <p14:tracePt t="101732" x="1927225" y="938213"/>
          <p14:tracePt t="101748" x="2252663" y="1163638"/>
          <p14:tracePt t="101765" x="2465388" y="1389063"/>
          <p14:tracePt t="101782" x="2654300" y="1589088"/>
          <p14:tracePt t="101798" x="2854325" y="1801813"/>
          <p14:tracePt t="101800" x="2967038" y="1901825"/>
          <p14:tracePt t="101816" x="3179763" y="2127250"/>
          <p14:tracePt t="101832" x="3429000" y="2339975"/>
          <p14:tracePt t="101848" x="3654425" y="2527300"/>
          <p14:tracePt t="101865" x="3843338" y="2665413"/>
          <p14:tracePt t="101882" x="4005263" y="2765425"/>
          <p14:tracePt t="101898" x="4156075" y="2865438"/>
          <p14:tracePt t="101915" x="4256088" y="2941638"/>
          <p14:tracePt t="101932" x="4318000" y="2965450"/>
          <p14:tracePt t="101948" x="4343400" y="297815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6A716-E356-482A-5C00-1F070DD81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7F231-D398-3898-0BB4-66318EB83363}"/>
              </a:ext>
            </a:extLst>
          </p:cNvPr>
          <p:cNvSpPr>
            <a:spLocks noGrp="1"/>
          </p:cNvSpPr>
          <p:nvPr>
            <p:ph type="title"/>
          </p:nvPr>
        </p:nvSpPr>
        <p:spPr>
          <a:xfrm>
            <a:off x="1260807" y="360946"/>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6- Blogs</a:t>
            </a:r>
          </a:p>
        </p:txBody>
      </p:sp>
      <p:sp>
        <p:nvSpPr>
          <p:cNvPr id="4" name="Rectangle: Rounded Corners 3">
            <a:extLst>
              <a:ext uri="{FF2B5EF4-FFF2-40B4-BE49-F238E27FC236}">
                <a16:creationId xmlns:a16="http://schemas.microsoft.com/office/drawing/2014/main" id="{7ED4C6EB-4615-5890-EDAC-7625B2AE2D2E}"/>
              </a:ext>
            </a:extLst>
          </p:cNvPr>
          <p:cNvSpPr/>
          <p:nvPr/>
        </p:nvSpPr>
        <p:spPr>
          <a:xfrm>
            <a:off x="311461" y="1497958"/>
            <a:ext cx="11632223" cy="531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9D1549A-63B2-E1DB-163F-E79419C0FD6D}"/>
              </a:ext>
            </a:extLst>
          </p:cNvPr>
          <p:cNvSpPr>
            <a:spLocks noGrp="1"/>
          </p:cNvSpPr>
          <p:nvPr>
            <p:ph idx="1"/>
          </p:nvPr>
        </p:nvSpPr>
        <p:spPr>
          <a:xfrm>
            <a:off x="1041796" y="1804409"/>
            <a:ext cx="10171551" cy="4486356"/>
          </a:xfrm>
        </p:spPr>
        <p:txBody>
          <a:bodyPr vert="horz" wrap="square" lIns="91440" tIns="45720" rIns="91440" bIns="45720" rtlCol="0">
            <a:spAutoFit/>
          </a:bodyPr>
          <a:lstStyle/>
          <a:p>
            <a:pPr algn="just">
              <a:buFont typeface="Wingdings" panose="05000000000000000000" pitchFamily="2" charset="2"/>
              <a:buChar char="q"/>
            </a:pPr>
            <a:r>
              <a:rPr lang="en-US" dirty="0"/>
              <a:t>Like emails, blogs (web + logs) are important e-communications for employees, managers, and customers alike. Think of a blog as an evolving website, or a newspaper for which managers and employees write regular short articles, or posts. Blog posts are short, conversational articles giving readers current and relevant news and commentary on a variety of issues important for your company, your brand, your organization, and your profession. </a:t>
            </a:r>
          </a:p>
          <a:p>
            <a:pPr algn="just">
              <a:buFont typeface="Wingdings" panose="05000000000000000000" pitchFamily="2" charset="2"/>
              <a:buChar char="q"/>
            </a:pPr>
            <a:r>
              <a:rPr lang="en-US" dirty="0"/>
              <a:t>Posts are generally a few paragraphs long and are often written two to three times a week, although some bloggers post their work more frequently, sometimes daily. Written in chronological order, blogs are dated, titled, and frequently archived. </a:t>
            </a: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2516BE2B-8F41-2EF9-0723-23BB5576681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394A3FDE-DCC9-CD3A-ED7C-275D9A97A25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452126-B95D-21BA-8692-29862B320D7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8CD87AC-09AB-855F-953F-B23F06BDA0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60724" y="179436"/>
            <a:ext cx="1470047" cy="861182"/>
          </a:xfrm>
          <a:prstGeom prst="rect">
            <a:avLst/>
          </a:prstGeom>
        </p:spPr>
      </p:pic>
    </p:spTree>
    <p:extLst>
      <p:ext uri="{BB962C8B-B14F-4D97-AF65-F5344CB8AC3E}">
        <p14:creationId xmlns:p14="http://schemas.microsoft.com/office/powerpoint/2010/main" val="1325130322"/>
      </p:ext>
    </p:extLst>
  </p:cSld>
  <p:clrMapOvr>
    <a:masterClrMapping/>
  </p:clrMapOvr>
  <mc:AlternateContent xmlns:mc="http://schemas.openxmlformats.org/markup-compatibility/2006" xmlns:p14="http://schemas.microsoft.com/office/powerpoint/2010/main">
    <mc:Choice Requires="p14">
      <p:transition spd="slow" p14:dur="2000" advTm="154766"/>
    </mc:Choice>
    <mc:Fallback xmlns="">
      <p:transition spd="slow" advTm="154766"/>
    </mc:Fallback>
  </mc:AlternateContent>
  <p:extLst>
    <p:ext uri="{3A86A75C-4F4B-4683-9AE1-C65F6400EC91}">
      <p14:laserTraceLst xmlns:p14="http://schemas.microsoft.com/office/powerpoint/2010/main">
        <p14:tracePtLst>
          <p14:tracePt t="778" x="4356100" y="2978150"/>
          <p14:tracePt t="785" x="4381500" y="2952750"/>
          <p14:tracePt t="793" x="4418013" y="2928938"/>
          <p14:tracePt t="804" x="4481513" y="2852738"/>
          <p14:tracePt t="821" x="4694238" y="2616200"/>
          <p14:tracePt t="838" x="5081588" y="2201863"/>
          <p14:tracePt t="839" x="5307013" y="1978025"/>
          <p14:tracePt t="855" x="5845175" y="1514475"/>
          <p14:tracePt t="871" x="6334125" y="1163638"/>
          <p14:tracePt t="888" x="6821488" y="901700"/>
          <p14:tracePt t="904" x="7259638" y="712788"/>
          <p14:tracePt t="921" x="7535863" y="612775"/>
          <p14:tracePt t="937" x="7697788" y="588963"/>
          <p14:tracePt t="954" x="7810500" y="550863"/>
          <p14:tracePt t="971" x="7848600" y="550863"/>
          <p14:tracePt t="987" x="7848600" y="538163"/>
          <p14:tracePt t="1004" x="7861300" y="538163"/>
          <p14:tracePt t="1031" x="7835900" y="538163"/>
          <p14:tracePt t="1038" x="7785100" y="538163"/>
          <p14:tracePt t="1054" x="7635875" y="563563"/>
          <p14:tracePt t="1071" x="7372350" y="600075"/>
          <p14:tracePt t="1087" x="7059613" y="663575"/>
          <p14:tracePt t="1104" x="6821488" y="700088"/>
          <p14:tracePt t="1121" x="6621463" y="750888"/>
          <p14:tracePt t="1122" x="6546850" y="776288"/>
          <p14:tracePt t="1138" x="6434138" y="812800"/>
          <p14:tracePt t="1154" x="6383338" y="838200"/>
          <p14:tracePt t="1171" x="6321425" y="850900"/>
          <p14:tracePt t="1188" x="6283325" y="863600"/>
          <p14:tracePt t="1204" x="6221413" y="889000"/>
          <p14:tracePt t="1221" x="6157913" y="938213"/>
          <p14:tracePt t="1222" x="6108700" y="963613"/>
          <p14:tracePt t="1238" x="6008688" y="1025525"/>
          <p14:tracePt t="1254" x="5908675" y="1101725"/>
          <p14:tracePt t="1270" x="5821363" y="1150938"/>
          <p14:tracePt t="1287" x="5757863" y="1201738"/>
          <p14:tracePt t="1304" x="5708650" y="1238250"/>
          <p14:tracePt t="1329" x="5695950" y="1238250"/>
          <p14:tracePt t="1644" x="5683250" y="1238250"/>
          <p14:tracePt t="1651" x="5657850" y="1238250"/>
          <p14:tracePt t="1659" x="5632450" y="1250950"/>
          <p14:tracePt t="1671" x="5583238" y="1263650"/>
          <p14:tracePt t="1688" x="5445125" y="1276350"/>
          <p14:tracePt t="1705" x="5119688" y="1327150"/>
          <p14:tracePt t="1721" x="4906963" y="1350963"/>
          <p14:tracePt t="1738" x="4681538" y="1376363"/>
          <p14:tracePt t="1754" x="4506913" y="1414463"/>
          <p14:tracePt t="1771" x="4381500" y="1439863"/>
          <p14:tracePt t="1788" x="4268788" y="1463675"/>
          <p14:tracePt t="1788" x="4217988" y="1476375"/>
          <p14:tracePt t="1805" x="4156075" y="1489075"/>
          <p14:tracePt t="1821" x="4117975" y="1501775"/>
          <p14:tracePt t="1837" x="4105275" y="1501775"/>
          <p14:tracePt t="5268" x="4130675" y="1501775"/>
          <p14:tracePt t="5276" x="4318000" y="1389063"/>
          <p14:tracePt t="5288" x="4881563" y="1038225"/>
          <p14:tracePt t="5304" x="6846888" y="12700"/>
          <p14:tracePt t="5508" x="10001250" y="312738"/>
          <p14:tracePt t="5521" x="9826625" y="463550"/>
          <p14:tracePt t="5538" x="9601200" y="650875"/>
          <p14:tracePt t="5554" x="9513888" y="750888"/>
          <p14:tracePt t="5571" x="9488488" y="812800"/>
          <p14:tracePt t="5572" x="9488488" y="825500"/>
          <p14:tracePt t="5588" x="9488488" y="863600"/>
          <p14:tracePt t="5605" x="9450388" y="938213"/>
          <p14:tracePt t="5621" x="9424988" y="976313"/>
          <p14:tracePt t="5860" x="9413875" y="976313"/>
          <p14:tracePt t="5892" x="9413875" y="989013"/>
          <p14:tracePt t="5901" x="9413875" y="1001713"/>
          <p14:tracePt t="5908" x="9413875" y="1014413"/>
          <p14:tracePt t="5922" x="9401175" y="1050925"/>
          <p14:tracePt t="5937" x="9337675" y="1089025"/>
          <p14:tracePt t="5954" x="9301163" y="1101725"/>
          <p14:tracePt t="6012" x="9275763" y="1089025"/>
          <p14:tracePt t="6021" x="9237663" y="1076325"/>
          <p14:tracePt t="6028" x="9188450" y="1076325"/>
          <p14:tracePt t="6038" x="9099550" y="1089025"/>
          <p14:tracePt t="6054" x="8774113" y="1250950"/>
          <p14:tracePt t="6071" x="8286750" y="1501775"/>
          <p14:tracePt t="6088" x="7735888" y="1689100"/>
          <p14:tracePt t="6104" x="7123113" y="1865313"/>
          <p14:tracePt t="6121" x="6559550" y="1989138"/>
          <p14:tracePt t="6138" x="6108700" y="2052638"/>
          <p14:tracePt t="6154" x="5657850" y="2127250"/>
          <p14:tracePt t="6171" x="5270500" y="2201863"/>
          <p14:tracePt t="6172" x="5068888" y="2239963"/>
          <p14:tracePt t="6188" x="4668838" y="2314575"/>
          <p14:tracePt t="6204" x="4268788" y="2414588"/>
          <p14:tracePt t="6221" x="3917950" y="2527300"/>
          <p14:tracePt t="6238" x="3592513" y="2616200"/>
          <p14:tracePt t="6254" x="3305175" y="2728913"/>
          <p14:tracePt t="6271" x="3067050" y="2803525"/>
          <p14:tracePt t="6288" x="2890838" y="2903538"/>
          <p14:tracePt t="6304" x="2767013" y="2978150"/>
          <p14:tracePt t="6320" x="2678113" y="3028950"/>
          <p14:tracePt t="6338" x="2603500" y="3078163"/>
          <p14:tracePt t="6354" x="2478088" y="3090863"/>
          <p14:tracePt t="6371" x="2378075" y="3103563"/>
          <p14:tracePt t="6372" x="2339975" y="3103563"/>
          <p14:tracePt t="6388" x="2303463" y="3103563"/>
          <p14:tracePt t="6404" x="2265363" y="3103563"/>
          <p14:tracePt t="6421" x="2239963" y="3103563"/>
          <p14:tracePt t="6438" x="2190750" y="3103563"/>
          <p14:tracePt t="6454" x="2116138" y="3103563"/>
          <p14:tracePt t="6471" x="2039938" y="3090863"/>
          <p14:tracePt t="6488" x="2014538" y="3078163"/>
          <p14:tracePt t="6524" x="2014538" y="3054350"/>
          <p14:tracePt t="6532" x="2014538" y="3041650"/>
          <p14:tracePt t="6540" x="2014538" y="3016250"/>
          <p14:tracePt t="6554" x="2014538" y="2978150"/>
          <p14:tracePt t="6571" x="2014538" y="2928938"/>
          <p14:tracePt t="6572" x="2014538" y="2903538"/>
          <p14:tracePt t="6588" x="2014538" y="2890838"/>
          <p14:tracePt t="6604" x="2014538" y="2878138"/>
          <p14:tracePt t="6621" x="2014538" y="2852738"/>
          <p14:tracePt t="14061" x="2027238" y="2840038"/>
          <p14:tracePt t="14069" x="2078038" y="2803525"/>
          <p14:tracePt t="14077" x="2165350" y="2728913"/>
          <p14:tracePt t="14088" x="2239963" y="2678113"/>
          <p14:tracePt t="14105" x="2428875" y="2578100"/>
          <p14:tracePt t="14121" x="2578100" y="2478088"/>
          <p14:tracePt t="14138" x="2690813" y="2378075"/>
          <p14:tracePt t="14154" x="2828925" y="2314575"/>
          <p14:tracePt t="14172" x="2928938" y="2239963"/>
          <p14:tracePt t="14188" x="2979738" y="2227263"/>
          <p14:tracePt t="14204" x="3003550" y="2201863"/>
          <p14:tracePt t="14221" x="3016250" y="2178050"/>
          <p14:tracePt t="14237" x="3028950" y="2165350"/>
          <p14:tracePt t="14341" x="3041650" y="2165350"/>
          <p14:tracePt t="14349" x="3054350" y="2152650"/>
          <p14:tracePt t="14356" x="3092450" y="2152650"/>
          <p14:tracePt t="14372" x="3179763" y="2139950"/>
          <p14:tracePt t="14388" x="3254375" y="2127250"/>
          <p14:tracePt t="14404" x="3392488" y="2114550"/>
          <p14:tracePt t="14421" x="3605213" y="2089150"/>
          <p14:tracePt t="14437" x="3830638" y="2065338"/>
          <p14:tracePt t="14454" x="3979863" y="2039938"/>
          <p14:tracePt t="14471" x="4143375" y="2027238"/>
          <p14:tracePt t="14488" x="4256088" y="2027238"/>
          <p14:tracePt t="14504" x="4368800" y="2027238"/>
          <p14:tracePt t="14521" x="4456113" y="2027238"/>
          <p14:tracePt t="14538" x="4518025" y="2027238"/>
          <p14:tracePt t="14554" x="4568825" y="2027238"/>
          <p14:tracePt t="14571" x="4606925" y="2027238"/>
          <p14:tracePt t="14588" x="4630738" y="2027238"/>
          <p14:tracePt t="14605" x="4643438" y="2027238"/>
          <p14:tracePt t="14660" x="4656138" y="2027238"/>
          <p14:tracePt t="14668" x="4668838" y="2027238"/>
          <p14:tracePt t="14676" x="4681538" y="2027238"/>
          <p14:tracePt t="14688" x="4694238" y="2027238"/>
          <p14:tracePt t="14704" x="4732338" y="2027238"/>
          <p14:tracePt t="14721" x="4768850" y="2027238"/>
          <p14:tracePt t="14738" x="4806950" y="2027238"/>
          <p14:tracePt t="14755" x="4856163" y="2027238"/>
          <p14:tracePt t="14772" x="4919663" y="2027238"/>
          <p14:tracePt t="14772" x="4956175" y="2027238"/>
          <p14:tracePt t="14788" x="5019675" y="2027238"/>
          <p14:tracePt t="14805" x="5045075" y="2027238"/>
          <p14:tracePt t="14821" x="5057775" y="2039938"/>
          <p14:tracePt t="14876" x="5068888" y="2039938"/>
          <p14:tracePt t="14884" x="5081588" y="2039938"/>
          <p14:tracePt t="14892" x="5094288" y="2039938"/>
          <p14:tracePt t="14904" x="5119688" y="2039938"/>
          <p14:tracePt t="14920" x="5157788" y="2039938"/>
          <p14:tracePt t="14937" x="5281613" y="2039938"/>
          <p14:tracePt t="14954" x="5407025" y="2052638"/>
          <p14:tracePt t="14971" x="5470525" y="2065338"/>
          <p14:tracePt t="14972" x="5495925" y="2078038"/>
          <p14:tracePt t="14988" x="5532438" y="2078038"/>
          <p14:tracePt t="15004" x="5570538" y="2089150"/>
          <p14:tracePt t="15021" x="5583238" y="2089150"/>
          <p14:tracePt t="15164" x="5583238" y="2101850"/>
          <p14:tracePt t="15172" x="5595938" y="2114550"/>
          <p14:tracePt t="15180" x="5595938" y="2139950"/>
          <p14:tracePt t="15188" x="5607050" y="2165350"/>
          <p14:tracePt t="15204" x="5619750" y="2239963"/>
          <p14:tracePt t="15221" x="5645150" y="2327275"/>
          <p14:tracePt t="15238" x="5645150" y="2378075"/>
          <p14:tracePt t="15254" x="5657850" y="2427288"/>
          <p14:tracePt t="15271" x="5670550" y="2439988"/>
          <p14:tracePt t="15288" x="5670550" y="2452688"/>
          <p14:tracePt t="15304" x="5670550" y="2465388"/>
          <p14:tracePt t="15406" x="5670550" y="2478088"/>
          <p14:tracePt t="15412" x="5670550" y="2490788"/>
          <p14:tracePt t="15421" x="5695950" y="2503488"/>
          <p14:tracePt t="15438" x="5708650" y="2565400"/>
          <p14:tracePt t="15454" x="5719763" y="2627313"/>
          <p14:tracePt t="15471" x="5732463" y="2716213"/>
          <p14:tracePt t="15488" x="5732463" y="2740025"/>
          <p14:tracePt t="15717" x="5745163" y="2752725"/>
          <p14:tracePt t="15724" x="5757863" y="2752725"/>
          <p14:tracePt t="15740" x="5770563" y="2752725"/>
          <p14:tracePt t="15756" x="5783263" y="2752725"/>
          <p14:tracePt t="15781" x="5795963" y="2740025"/>
          <p14:tracePt t="15788" x="5832475" y="2703513"/>
          <p14:tracePt t="15797" x="5908675" y="2678113"/>
          <p14:tracePt t="15805" x="5995988" y="2640013"/>
          <p14:tracePt t="15821" x="6121400" y="2590800"/>
          <p14:tracePt t="15838" x="6221413" y="2540000"/>
          <p14:tracePt t="15854" x="6283325" y="2527300"/>
          <p14:tracePt t="15871" x="6321425" y="2516188"/>
          <p14:tracePt t="15888" x="6370638" y="2490788"/>
          <p14:tracePt t="15904" x="6446838" y="2478088"/>
          <p14:tracePt t="15921" x="6483350" y="2465388"/>
          <p14:tracePt t="15938" x="6521450" y="2452688"/>
          <p14:tracePt t="15954" x="6559550" y="2427288"/>
          <p14:tracePt t="15972" x="6621463" y="2414588"/>
          <p14:tracePt t="15988" x="6659563" y="2403475"/>
          <p14:tracePt t="16005" x="6696075" y="2390775"/>
          <p14:tracePt t="16021" x="6721475" y="2378075"/>
          <p14:tracePt t="16038" x="6759575" y="2352675"/>
          <p14:tracePt t="16055" x="6797675" y="2339975"/>
          <p14:tracePt t="16071" x="6808788" y="2339975"/>
          <p14:tracePt t="16089" x="6821488" y="2339975"/>
          <p14:tracePt t="16108" x="6821488" y="2327275"/>
          <p14:tracePt t="16124" x="6834188" y="2327275"/>
          <p14:tracePt t="16138" x="6846888" y="2327275"/>
          <p14:tracePt t="16154" x="6872288" y="2314575"/>
          <p14:tracePt t="16292" x="6884988" y="2314575"/>
          <p14:tracePt t="16301" x="6897688" y="2314575"/>
          <p14:tracePt t="16308" x="6910388" y="2314575"/>
          <p14:tracePt t="16321" x="6946900" y="2314575"/>
          <p14:tracePt t="16338" x="6997700" y="2314575"/>
          <p14:tracePt t="16354" x="7034213" y="2314575"/>
          <p14:tracePt t="16371" x="7072313" y="2314575"/>
          <p14:tracePt t="16388" x="7097713" y="2314575"/>
          <p14:tracePt t="16405" x="7110413" y="2314575"/>
          <p14:tracePt t="16444" x="7123113" y="2314575"/>
          <p14:tracePt t="20093" x="7146925" y="2303463"/>
          <p14:tracePt t="20101" x="7159625" y="2290763"/>
          <p14:tracePt t="20108" x="7172325" y="2290763"/>
          <p14:tracePt t="20124" x="7185025" y="2290763"/>
          <p14:tracePt t="20138" x="7210425" y="2290763"/>
          <p14:tracePt t="20154" x="7235825" y="2278063"/>
          <p14:tracePt t="20172" x="7272338" y="2278063"/>
          <p14:tracePt t="20205" x="7285038" y="2278063"/>
          <p14:tracePt t="20212" x="7297738" y="2278063"/>
          <p14:tracePt t="20221" x="7323138" y="2278063"/>
          <p14:tracePt t="20238" x="7335838" y="2278063"/>
          <p14:tracePt t="20254" x="7372350" y="2278063"/>
          <p14:tracePt t="20271" x="7397750" y="2339975"/>
          <p14:tracePt t="20288" x="7410450" y="2352675"/>
          <p14:tracePt t="20564" x="7423150" y="2352675"/>
          <p14:tracePt t="20581" x="7435850" y="2352675"/>
          <p14:tracePt t="20605" x="7448550" y="2352675"/>
          <p14:tracePt t="20677" x="7459663" y="2352675"/>
          <p14:tracePt t="20684" x="7472363" y="2352675"/>
          <p14:tracePt t="20692" x="7510463" y="2352675"/>
          <p14:tracePt t="20704" x="7585075" y="2327275"/>
          <p14:tracePt t="20721" x="7723188" y="2314575"/>
          <p14:tracePt t="20738" x="7848600" y="2303463"/>
          <p14:tracePt t="20755" x="7935913" y="2303463"/>
          <p14:tracePt t="20771" x="8074025" y="2278063"/>
          <p14:tracePt t="20772" x="8148638" y="2278063"/>
          <p14:tracePt t="20788" x="8286750" y="2265363"/>
          <p14:tracePt t="20805" x="8424863" y="2252663"/>
          <p14:tracePt t="20821" x="8561388" y="2252663"/>
          <p14:tracePt t="20838" x="8686800" y="2252663"/>
          <p14:tracePt t="20854" x="8863013" y="2252663"/>
          <p14:tracePt t="20871" x="8999538" y="2252663"/>
          <p14:tracePt t="20888" x="9112250" y="2252663"/>
          <p14:tracePt t="20905" x="9188450" y="2252663"/>
          <p14:tracePt t="20921" x="9237663" y="2252663"/>
          <p14:tracePt t="20938" x="9250363" y="2252663"/>
          <p14:tracePt t="20954" x="9275763" y="2252663"/>
          <p14:tracePt t="20971" x="9312275" y="2252663"/>
          <p14:tracePt t="20988" x="9337675" y="2252663"/>
          <p14:tracePt t="21004" x="9375775" y="2252663"/>
          <p14:tracePt t="21021" x="9401175" y="2252663"/>
          <p14:tracePt t="21038" x="9450388" y="2252663"/>
          <p14:tracePt t="21054" x="9463088" y="2252663"/>
          <p14:tracePt t="21071" x="9488488" y="2252663"/>
          <p14:tracePt t="21088" x="9513888" y="2252663"/>
          <p14:tracePt t="21104" x="9550400" y="2265363"/>
          <p14:tracePt t="21121" x="9601200" y="2290763"/>
          <p14:tracePt t="21138" x="9613900" y="2290763"/>
          <p14:tracePt t="21154" x="9626600" y="2303463"/>
          <p14:tracePt t="21172" x="9637713" y="2314575"/>
          <p14:tracePt t="21188" x="9650413" y="2327275"/>
          <p14:tracePt t="21204" x="9663113" y="2365375"/>
          <p14:tracePt t="21221" x="9675813" y="2378075"/>
          <p14:tracePt t="21238" x="9675813" y="2403475"/>
          <p14:tracePt t="21254" x="9675813" y="2427288"/>
          <p14:tracePt t="21271" x="9675813" y="2439988"/>
          <p14:tracePt t="21288" x="9675813" y="2452688"/>
          <p14:tracePt t="21317" x="9675813" y="2465388"/>
          <p14:tracePt t="21324" x="9675813" y="2478088"/>
          <p14:tracePt t="21338" x="9675813" y="2490788"/>
          <p14:tracePt t="21355" x="9675813" y="2527300"/>
          <p14:tracePt t="21372" x="9650413" y="2578100"/>
          <p14:tracePt t="21372" x="9650413" y="2590800"/>
          <p14:tracePt t="21388" x="9626600" y="2640013"/>
          <p14:tracePt t="21405" x="9626600" y="2665413"/>
          <p14:tracePt t="21421" x="9613900" y="2678113"/>
          <p14:tracePt t="21437" x="9601200" y="2703513"/>
          <p14:tracePt t="21455" x="9575800" y="2716213"/>
          <p14:tracePt t="21471" x="9563100" y="2740025"/>
          <p14:tracePt t="21488" x="9537700" y="2778125"/>
          <p14:tracePt t="21504" x="9525000" y="2790825"/>
          <p14:tracePt t="21521" x="9525000" y="2803525"/>
          <p14:tracePt t="21538" x="9501188" y="2816225"/>
          <p14:tracePt t="21555" x="9488488" y="2828925"/>
          <p14:tracePt t="21572" x="9463088" y="2852738"/>
          <p14:tracePt t="21597" x="9463088" y="2865438"/>
          <p14:tracePt t="21605" x="9463088" y="2878138"/>
          <p14:tracePt t="35628" x="9401175" y="2878138"/>
          <p14:tracePt t="35635" x="9363075" y="2878138"/>
          <p14:tracePt t="35642" x="9337675" y="2890838"/>
          <p14:tracePt t="35654" x="9312275" y="2903538"/>
          <p14:tracePt t="35671" x="9275763" y="2903538"/>
          <p14:tracePt t="35688" x="9263063" y="2903538"/>
          <p14:tracePt t="35712" x="9263063" y="2865438"/>
          <p14:tracePt t="35721" x="9275763" y="2852738"/>
          <p14:tracePt t="35738" x="9324975" y="2778125"/>
          <p14:tracePt t="35754" x="9413875" y="2690813"/>
          <p14:tracePt t="35772" x="9525000" y="2616200"/>
          <p14:tracePt t="35788" x="9663113" y="2527300"/>
          <p14:tracePt t="35805" x="9688513" y="2516188"/>
          <p14:tracePt t="35822" x="9713913" y="2503488"/>
          <p14:tracePt t="35881" x="9688513" y="2516188"/>
          <p14:tracePt t="35889" x="9637713" y="2578100"/>
          <p14:tracePt t="35896" x="9588500" y="2640013"/>
          <p14:tracePt t="35905" x="9475788" y="2752725"/>
          <p14:tracePt t="35923" x="9263063" y="2952750"/>
          <p14:tracePt t="35937" x="8999538" y="3178175"/>
          <p14:tracePt t="35954" x="8737600" y="3341688"/>
          <p14:tracePt t="35971" x="8474075" y="3454400"/>
          <p14:tracePt t="35988" x="8424863" y="3454400"/>
          <p14:tracePt t="35989" x="8399463" y="3454400"/>
          <p14:tracePt t="36004" x="8361363" y="3454400"/>
          <p14:tracePt t="38157" x="8348663" y="3454400"/>
          <p14:tracePt t="38165" x="8335963" y="3454400"/>
          <p14:tracePt t="38172" x="8299450" y="3479800"/>
          <p14:tracePt t="38189" x="8148638" y="3616325"/>
          <p14:tracePt t="38205" x="8023225" y="3741738"/>
          <p14:tracePt t="38221" x="7999413" y="3792538"/>
          <p14:tracePt t="38429" x="7986713" y="3792538"/>
          <p14:tracePt t="38437" x="7974013" y="3792538"/>
          <p14:tracePt t="38445" x="7974013" y="3779838"/>
          <p14:tracePt t="38455" x="7974013" y="3754438"/>
          <p14:tracePt t="38472" x="7974013" y="3729038"/>
          <p14:tracePt t="38488" x="7974013" y="3703638"/>
          <p14:tracePt t="38505" x="7974013" y="3679825"/>
          <p14:tracePt t="38522" x="7974013" y="3629025"/>
          <p14:tracePt t="38538" x="7974013" y="3603625"/>
          <p14:tracePt t="38554" x="7961313" y="3590925"/>
          <p14:tracePt t="38571" x="7961313" y="3579813"/>
          <p14:tracePt t="38588" x="7961313" y="3567113"/>
          <p14:tracePt t="38725" x="7948613" y="3567113"/>
          <p14:tracePt t="38733" x="7923213" y="3567113"/>
          <p14:tracePt t="38741" x="7897813" y="3567113"/>
          <p14:tracePt t="38755" x="7874000" y="3567113"/>
          <p14:tracePt t="38771" x="7823200" y="3567113"/>
          <p14:tracePt t="38772" x="7797800" y="3567113"/>
          <p14:tracePt t="38788" x="7735888" y="3567113"/>
          <p14:tracePt t="38805" x="7697788" y="3567113"/>
          <p14:tracePt t="38821" x="7648575" y="3567113"/>
          <p14:tracePt t="38838" x="7610475" y="3567113"/>
          <p14:tracePt t="38855" x="7572375" y="3567113"/>
          <p14:tracePt t="38871" x="7485063" y="3567113"/>
          <p14:tracePt t="38888" x="7372350" y="3579813"/>
          <p14:tracePt t="38905" x="7285038" y="3590925"/>
          <p14:tracePt t="38922" x="7210425" y="3603625"/>
          <p14:tracePt t="38938" x="7197725" y="3603625"/>
          <p14:tracePt t="45621" x="7223125" y="3603625"/>
          <p14:tracePt t="45629" x="7235825" y="3603625"/>
          <p14:tracePt t="45638" x="7246938" y="3590925"/>
          <p14:tracePt t="45655" x="7272338" y="3590925"/>
          <p14:tracePt t="45671" x="7297738" y="3590925"/>
          <p14:tracePt t="45688" x="7323138" y="3590925"/>
          <p14:tracePt t="45708" x="7348538" y="3590925"/>
          <p14:tracePt t="45722" x="7397750" y="3590925"/>
          <p14:tracePt t="45738" x="7523163" y="3590925"/>
          <p14:tracePt t="45755" x="7648575" y="3667125"/>
          <p14:tracePt t="45772" x="7785100" y="3879850"/>
          <p14:tracePt t="45789" x="7848600" y="3992563"/>
          <p14:tracePt t="45805" x="7861300" y="4029075"/>
          <p14:tracePt t="46005" x="7861300" y="4017963"/>
          <p14:tracePt t="46013" x="7874000" y="4005263"/>
          <p14:tracePt t="46021" x="7886700" y="3992563"/>
          <p14:tracePt t="46038" x="7935913" y="3967163"/>
          <p14:tracePt t="46055" x="7999413" y="3905250"/>
          <p14:tracePt t="46072" x="8048625" y="3867150"/>
          <p14:tracePt t="46088" x="8110538" y="3854450"/>
          <p14:tracePt t="46105" x="8186738" y="3829050"/>
          <p14:tracePt t="46122" x="8248650" y="3816350"/>
          <p14:tracePt t="46138" x="8324850" y="3779838"/>
          <p14:tracePt t="46155" x="8435975" y="3754438"/>
          <p14:tracePt t="46172" x="8586788" y="3703638"/>
          <p14:tracePt t="46189" x="8686800" y="3692525"/>
          <p14:tracePt t="46205" x="8812213" y="3679825"/>
          <p14:tracePt t="46221" x="8999538" y="3654425"/>
          <p14:tracePt t="46238" x="9237663" y="3603625"/>
          <p14:tracePt t="46255" x="9437688" y="3579813"/>
          <p14:tracePt t="46272" x="9537700" y="3567113"/>
          <p14:tracePt t="46288" x="9637713" y="3554413"/>
          <p14:tracePt t="46305" x="9713913" y="3529013"/>
          <p14:tracePt t="46322" x="9788525" y="3529013"/>
          <p14:tracePt t="46338" x="9852025" y="3516313"/>
          <p14:tracePt t="46355" x="9901238" y="3490913"/>
          <p14:tracePt t="46372" x="9963150" y="3490913"/>
          <p14:tracePt t="46389" x="9988550" y="3479800"/>
          <p14:tracePt t="46405" x="10001250" y="3479800"/>
          <p14:tracePt t="48077" x="10026650" y="3490913"/>
          <p14:tracePt t="48085" x="10026650" y="3554413"/>
          <p14:tracePt t="48092" x="10026650" y="3603625"/>
          <p14:tracePt t="48105" x="10026650" y="3654425"/>
          <p14:tracePt t="48122" x="10026650" y="3679825"/>
          <p14:tracePt t="48317" x="10039350" y="3679825"/>
          <p14:tracePt t="48325" x="10039350" y="3692525"/>
          <p14:tracePt t="48332" x="10052050" y="3692525"/>
          <p14:tracePt t="48341" x="10064750" y="3692525"/>
          <p14:tracePt t="48355" x="10075863" y="3692525"/>
          <p14:tracePt t="48452" x="10075863" y="3679825"/>
          <p14:tracePt t="48461" x="10101263" y="3679825"/>
          <p14:tracePt t="48471" x="10113963" y="3667125"/>
          <p14:tracePt t="48488" x="10177463" y="3629025"/>
          <p14:tracePt t="48505" x="10239375" y="3590925"/>
          <p14:tracePt t="48522" x="10301288" y="3567113"/>
          <p14:tracePt t="48538" x="10414000" y="3529013"/>
          <p14:tracePt t="48555" x="10639425" y="3516313"/>
          <p14:tracePt t="48572" x="11002963" y="3490913"/>
          <p14:tracePt t="48588" x="11177588" y="3490913"/>
          <p14:tracePt t="48605" x="11290300" y="3490913"/>
          <p14:tracePt t="48621" x="11415713" y="3490913"/>
          <p14:tracePt t="48638" x="11490325" y="3490913"/>
          <p14:tracePt t="48655" x="11591925" y="3490913"/>
          <p14:tracePt t="48672" x="11666538" y="3490913"/>
          <p14:tracePt t="48688" x="11741150" y="3490913"/>
          <p14:tracePt t="48705" x="11791950" y="3490913"/>
          <p14:tracePt t="48722" x="11866563" y="3516313"/>
          <p14:tracePt t="48738" x="11879263" y="3516313"/>
          <p14:tracePt t="48755" x="11891963" y="3516313"/>
          <p14:tracePt t="48756" x="11904663" y="3516313"/>
          <p14:tracePt t="48772" x="11917363" y="3516313"/>
          <p14:tracePt t="48789" x="12028488" y="3516313"/>
          <p14:tracePt t="48805" x="12091988" y="3516313"/>
          <p14:tracePt t="48822" x="12117388" y="3541713"/>
          <p14:tracePt t="48838" x="12117388" y="3629025"/>
          <p14:tracePt t="48855" x="12117388" y="3692525"/>
          <p14:tracePt t="48872" x="12117388" y="3703638"/>
          <p14:tracePt t="49085" x="12130088" y="3703638"/>
          <p14:tracePt t="49101" x="12141200" y="3703638"/>
          <p14:tracePt t="49157" x="12153900" y="3703638"/>
          <p14:tracePt t="66893" x="12153900" y="3692525"/>
          <p14:tracePt t="66901" x="12117388" y="3692525"/>
          <p14:tracePt t="66909" x="12053888" y="3692525"/>
          <p14:tracePt t="66922" x="11953875" y="3703638"/>
          <p14:tracePt t="66938" x="11828463" y="3829050"/>
          <p14:tracePt t="66955" x="11804650" y="3867150"/>
          <p14:tracePt t="67309" x="11791950" y="3867150"/>
          <p14:tracePt t="67317" x="11779250" y="3867150"/>
          <p14:tracePt t="67325" x="11741150" y="3854450"/>
          <p14:tracePt t="67339" x="11691938" y="3841750"/>
          <p14:tracePt t="67355" x="11615738" y="3829050"/>
          <p14:tracePt t="67356" x="11566525" y="3816350"/>
          <p14:tracePt t="67372" x="11479213" y="3803650"/>
          <p14:tracePt t="67373" x="11390313" y="3803650"/>
          <p14:tracePt t="67389" x="11215688" y="3767138"/>
          <p14:tracePt t="67405" x="11041063" y="3729038"/>
          <p14:tracePt t="67421" x="10902950" y="3679825"/>
          <p14:tracePt t="67438" x="10739438" y="3641725"/>
          <p14:tracePt t="67455" x="10552113" y="3603625"/>
          <p14:tracePt t="67472" x="10352088" y="3590925"/>
          <p14:tracePt t="67489" x="10113963" y="3567113"/>
          <p14:tracePt t="67505" x="9913938" y="3541713"/>
          <p14:tracePt t="67522" x="9739313" y="3529013"/>
          <p14:tracePt t="67539" x="9613900" y="3503613"/>
          <p14:tracePt t="67555" x="9575800" y="3503613"/>
          <p14:tracePt t="67556" x="9563100" y="3503613"/>
          <p14:tracePt t="67572" x="9550400" y="3503613"/>
          <p14:tracePt t="67589" x="9488488" y="3503613"/>
          <p14:tracePt t="67605" x="9424988" y="3503613"/>
          <p14:tracePt t="67622" x="9363075" y="3503613"/>
          <p14:tracePt t="67639" x="9301163" y="3490913"/>
          <p14:tracePt t="67655" x="9250363" y="3490913"/>
          <p14:tracePt t="67672" x="9224963" y="3490913"/>
          <p14:tracePt t="67689" x="9212263" y="3490913"/>
          <p14:tracePt t="67781" x="9199563" y="3490913"/>
          <p14:tracePt t="72213" x="9212263" y="3490913"/>
          <p14:tracePt t="72221" x="9301163" y="3490913"/>
          <p14:tracePt t="72229" x="9424988" y="3490913"/>
          <p14:tracePt t="72238" x="9563100" y="3503613"/>
          <p14:tracePt t="72255" x="9813925" y="3516313"/>
          <p14:tracePt t="72272" x="9975850" y="3541713"/>
          <p14:tracePt t="72289" x="10075863" y="3567113"/>
          <p14:tracePt t="72305" x="10113963" y="3616325"/>
          <p14:tracePt t="72322" x="10126663" y="3667125"/>
          <p14:tracePt t="72339" x="10126663" y="3716338"/>
          <p14:tracePt t="72589" x="10126663" y="3692525"/>
          <p14:tracePt t="72597" x="10152063" y="3667125"/>
          <p14:tracePt t="72606" x="10201275" y="3654425"/>
          <p14:tracePt t="72622" x="10301288" y="3654425"/>
          <p14:tracePt t="72639" x="10390188" y="3654425"/>
          <p14:tracePt t="72655" x="10477500" y="3654425"/>
          <p14:tracePt t="72672" x="10552113" y="3654425"/>
          <p14:tracePt t="72688" x="10639425" y="3654425"/>
          <p14:tracePt t="72705" x="10702925" y="3679825"/>
          <p14:tracePt t="72722" x="10764838" y="3692525"/>
          <p14:tracePt t="72739" x="10815638" y="3716338"/>
          <p14:tracePt t="72755" x="10852150" y="3716338"/>
          <p14:tracePt t="72772" x="10902950" y="3741738"/>
          <p14:tracePt t="72789" x="10928350" y="3741738"/>
          <p14:tracePt t="72806" x="10939463" y="3754438"/>
          <p14:tracePt t="72822" x="10964863" y="3754438"/>
          <p14:tracePt t="72845" x="10964863" y="3767138"/>
          <p14:tracePt t="73429" x="10977563" y="3779838"/>
          <p14:tracePt t="73437" x="11041063" y="3792538"/>
          <p14:tracePt t="73445" x="11128375" y="3841750"/>
          <p14:tracePt t="73455" x="11228388" y="3905250"/>
          <p14:tracePt t="73472" x="11428413" y="3954463"/>
          <p14:tracePt t="73489" x="11553825" y="3992563"/>
          <p14:tracePt t="73505" x="11641138" y="4005263"/>
          <p14:tracePt t="73522" x="11741150" y="4041775"/>
          <p14:tracePt t="73539" x="11779250" y="4041775"/>
          <p14:tracePt t="73556" x="11815763" y="4054475"/>
          <p14:tracePt t="73557" x="11828463" y="4067175"/>
          <p14:tracePt t="73621" x="11841163" y="4067175"/>
          <p14:tracePt t="73637" x="11866563" y="4067175"/>
          <p14:tracePt t="73645" x="11891963" y="4079875"/>
          <p14:tracePt t="73655" x="11917363" y="4092575"/>
          <p14:tracePt t="73672" x="11953875" y="4092575"/>
          <p14:tracePt t="73689" x="11979275" y="4117975"/>
          <p14:tracePt t="73705" x="12017375" y="4117975"/>
          <p14:tracePt t="73722" x="12041188" y="4129088"/>
          <p14:tracePt t="73739" x="12066588" y="4129088"/>
          <p14:tracePt t="73773" x="12079288" y="4129088"/>
          <p14:tracePt t="73797" x="12091988" y="4129088"/>
          <p14:tracePt t="73805" x="12091988" y="4141788"/>
          <p14:tracePt t="73813" x="12104688" y="4141788"/>
          <p14:tracePt t="73822" x="12117388" y="4141788"/>
          <p14:tracePt t="73838" x="12153900" y="4154488"/>
          <p14:tracePt t="109685" x="12066588" y="4492625"/>
          <p14:tracePt t="109693" x="11953875" y="4505325"/>
          <p14:tracePt t="109706" x="11879263" y="4505325"/>
          <p14:tracePt t="109723" x="11691938" y="4530725"/>
          <p14:tracePt t="109739" x="11515725" y="4543425"/>
          <p14:tracePt t="109756" x="11366500" y="4554538"/>
          <p14:tracePt t="109757" x="11290300" y="4554538"/>
          <p14:tracePt t="109773" x="11153775" y="4567238"/>
          <p14:tracePt t="109789" x="11041063" y="4592638"/>
          <p14:tracePt t="109806" x="10939463" y="4592638"/>
          <p14:tracePt t="109822" x="10902950" y="4618038"/>
          <p14:tracePt t="109839" x="10877550" y="4618038"/>
          <p14:tracePt t="109917" x="10890250" y="4618038"/>
          <p14:tracePt t="110149" x="10864850" y="4618038"/>
          <p14:tracePt t="110157" x="10828338" y="4618038"/>
          <p14:tracePt t="110165" x="10790238" y="4630738"/>
          <p14:tracePt t="110173" x="10739438" y="4643438"/>
          <p14:tracePt t="110189" x="10626725" y="4692650"/>
          <p14:tracePt t="110206" x="10490200" y="4730750"/>
          <p14:tracePt t="110222" x="10326688" y="4779963"/>
          <p14:tracePt t="110239" x="10152063" y="4830763"/>
          <p14:tracePt t="110256" x="9963150" y="4856163"/>
          <p14:tracePt t="110273" x="9739313" y="4905375"/>
          <p14:tracePt t="110289" x="9501188" y="4968875"/>
          <p14:tracePt t="110306" x="9263063" y="4992688"/>
          <p14:tracePt t="110323" x="9075738" y="5018088"/>
          <p14:tracePt t="110339" x="8924925" y="5030788"/>
          <p14:tracePt t="110356" x="8799513" y="5043488"/>
          <p14:tracePt t="110357" x="8763000" y="5043488"/>
          <p14:tracePt t="110373" x="8686800" y="5056188"/>
          <p14:tracePt t="110389" x="8612188" y="5068888"/>
          <p14:tracePt t="110406" x="8537575" y="5081588"/>
          <p14:tracePt t="110422" x="8474075" y="5081588"/>
          <p14:tracePt t="110439" x="8424863" y="5092700"/>
          <p14:tracePt t="110456" x="8412163" y="5105400"/>
          <p14:tracePt t="110473" x="8399463" y="5105400"/>
          <p14:tracePt t="110489" x="8374063" y="5105400"/>
          <p14:tracePt t="110506" x="8299450" y="5105400"/>
          <p14:tracePt t="110523" x="8223250" y="5105400"/>
          <p14:tracePt t="110539" x="8148638" y="5105400"/>
          <p14:tracePt t="110556" x="8010525" y="5118100"/>
          <p14:tracePt t="110573" x="7785100" y="5118100"/>
          <p14:tracePt t="110589" x="7623175" y="5105400"/>
          <p14:tracePt t="110606" x="7385050" y="5081588"/>
          <p14:tracePt t="110622" x="7210425" y="5043488"/>
          <p14:tracePt t="110639" x="7072313" y="5018088"/>
          <p14:tracePt t="110656" x="6959600" y="5005388"/>
          <p14:tracePt t="110673" x="6897688" y="4992688"/>
          <p14:tracePt t="110689" x="6846888" y="4992688"/>
          <p14:tracePt t="110706" x="6808788" y="4992688"/>
          <p14:tracePt t="110722" x="6784975" y="4992688"/>
          <p14:tracePt t="110739" x="6772275" y="4992688"/>
          <p14:tracePt t="110756" x="6734175" y="4992688"/>
          <p14:tracePt t="110773" x="6708775" y="4992688"/>
          <p14:tracePt t="110790" x="6696075" y="4992688"/>
          <p14:tracePt t="111982" x="6708775" y="4992688"/>
          <p14:tracePt t="111990" x="6734175" y="4992688"/>
          <p14:tracePt t="111997" x="6759575" y="4981575"/>
          <p14:tracePt t="112006" x="6797675" y="4968875"/>
          <p14:tracePt t="112022" x="6959600" y="4930775"/>
          <p14:tracePt t="112039" x="7185025" y="4892675"/>
          <p14:tracePt t="112056" x="7423150" y="4843463"/>
          <p14:tracePt t="112073" x="7697788" y="4779963"/>
          <p14:tracePt t="112089" x="7935913" y="4730750"/>
          <p14:tracePt t="112106" x="8186738" y="4705350"/>
          <p14:tracePt t="112123" x="8435975" y="4667250"/>
          <p14:tracePt t="112139" x="8674100" y="4618038"/>
          <p14:tracePt t="112156" x="8899525" y="4567238"/>
          <p14:tracePt t="112157" x="8999538" y="4543425"/>
          <p14:tracePt t="112173" x="9163050" y="4518025"/>
          <p14:tracePt t="112189" x="9275763" y="4492625"/>
          <p14:tracePt t="112206" x="9363075" y="4467225"/>
          <p14:tracePt t="112222" x="9450388" y="4454525"/>
          <p14:tracePt t="112239" x="9563100" y="4430713"/>
          <p14:tracePt t="112256" x="9701213" y="4418013"/>
          <p14:tracePt t="112273" x="9839325" y="4405313"/>
          <p14:tracePt t="112289" x="9939338" y="4405313"/>
          <p14:tracePt t="112306" x="10052050" y="4392613"/>
          <p14:tracePt t="112323" x="10139363" y="4379913"/>
          <p14:tracePt t="112339" x="10213975" y="4379913"/>
          <p14:tracePt t="112356" x="10277475" y="4354513"/>
          <p14:tracePt t="112373" x="10377488" y="4354513"/>
          <p14:tracePt t="112389" x="10401300" y="4354513"/>
          <p14:tracePt t="112406" x="10439400" y="4354513"/>
          <p14:tracePt t="112422" x="10464800" y="4354513"/>
          <p14:tracePt t="112439" x="10477500" y="4341813"/>
          <p14:tracePt t="112461" x="10502900" y="4341813"/>
          <p14:tracePt t="112477" x="10514013" y="4341813"/>
          <p14:tracePt t="112517" x="10526713" y="4341813"/>
          <p14:tracePt t="112533" x="10539413" y="4341813"/>
          <p14:tracePt t="112541" x="10552113" y="4341813"/>
          <p14:tracePt t="112557" x="10564813" y="4341813"/>
          <p14:tracePt t="112565" x="10590213" y="4341813"/>
          <p14:tracePt t="112573" x="10614025" y="4341813"/>
          <p14:tracePt t="112589" x="10664825" y="4341813"/>
          <p14:tracePt t="112606" x="10715625" y="4341813"/>
          <p14:tracePt t="112623" x="10764838" y="4341813"/>
          <p14:tracePt t="112639" x="10790238" y="4341813"/>
          <p14:tracePt t="112656" x="10815638" y="4341813"/>
          <p14:tracePt t="112673" x="10828338" y="4341813"/>
          <p14:tracePt t="112689" x="10852150" y="4341813"/>
          <p14:tracePt t="112706" x="10890250" y="4341813"/>
          <p14:tracePt t="112723" x="10939463" y="4341813"/>
          <p14:tracePt t="112739" x="11002963" y="4341813"/>
          <p14:tracePt t="112756" x="11077575" y="4341813"/>
          <p14:tracePt t="112757" x="11102975" y="4341813"/>
          <p14:tracePt t="112773" x="11153775" y="4341813"/>
          <p14:tracePt t="112789" x="11177588" y="4341813"/>
          <p14:tracePt t="112806" x="11190288" y="4341813"/>
          <p14:tracePt t="112822" x="11202988" y="4341813"/>
          <p14:tracePt t="112839" x="11215688" y="4341813"/>
          <p14:tracePt t="112856" x="11228388" y="4341813"/>
          <p14:tracePt t="112873" x="11241088" y="4341813"/>
          <p14:tracePt t="132806" x="11228388" y="4341813"/>
          <p14:tracePt t="132814" x="11202988" y="4318000"/>
          <p14:tracePt t="132823" x="11164888" y="4292600"/>
          <p14:tracePt t="132839" x="11064875" y="4205288"/>
          <p14:tracePt t="132856" x="10952163" y="4167188"/>
          <p14:tracePt t="132873" x="10864850" y="4154488"/>
          <p14:tracePt t="132889" x="10614025" y="4154488"/>
          <p14:tracePt t="132906" x="10239375" y="4154488"/>
          <p14:tracePt t="132923" x="9901238" y="4205288"/>
          <p14:tracePt t="132939" x="9713913" y="4305300"/>
          <p14:tracePt t="132956" x="9663113" y="4330700"/>
          <p14:tracePt t="133038" x="9626600" y="4341813"/>
          <p14:tracePt t="133046" x="9537700" y="4430713"/>
          <p14:tracePt t="133056" x="9312275" y="4605338"/>
          <p14:tracePt t="133073" x="8724900" y="5068888"/>
          <p14:tracePt t="133089" x="8524875" y="5218113"/>
          <p14:tracePt t="133106" x="8374063" y="5243513"/>
          <p14:tracePt t="133123" x="8212138" y="5256213"/>
          <p14:tracePt t="133139" x="8123238" y="5256213"/>
          <p14:tracePt t="133156" x="8061325" y="5256213"/>
          <p14:tracePt t="133157" x="8035925" y="5256213"/>
          <p14:tracePt t="133172" x="8010525" y="5256213"/>
          <p14:tracePt t="133189" x="7935913" y="5243513"/>
          <p14:tracePt t="133206" x="7886700" y="5218113"/>
          <p14:tracePt t="133222" x="7861300" y="5218113"/>
          <p14:tracePt t="137158" x="7848600" y="5218113"/>
          <p14:tracePt t="137166" x="7797800" y="5218113"/>
          <p14:tracePt t="137174" x="7697788" y="5205413"/>
          <p14:tracePt t="137190" x="7410450" y="5168900"/>
          <p14:tracePt t="137206" x="7110413" y="5156200"/>
          <p14:tracePt t="137223" x="6897688" y="5156200"/>
          <p14:tracePt t="137239" x="6808788" y="5156200"/>
          <p14:tracePt t="137256" x="6746875" y="5168900"/>
          <p14:tracePt t="137273" x="6708775" y="5194300"/>
          <p14:tracePt t="137290" x="6684963" y="5218113"/>
          <p14:tracePt t="137306" x="6659563" y="5218113"/>
          <p14:tracePt t="137323" x="6659563" y="5230813"/>
          <p14:tracePt t="137340" x="6646863" y="5243513"/>
          <p14:tracePt t="137534" x="6646863" y="5230813"/>
          <p14:tracePt t="137549" x="6646863" y="5218113"/>
          <p14:tracePt t="137581" x="6646863" y="5205413"/>
          <p14:tracePt t="137606" x="6646863" y="5194300"/>
          <p14:tracePt t="137613" x="6646863" y="5181600"/>
          <p14:tracePt t="145414" x="6659563" y="5181600"/>
          <p14:tracePt t="145422" x="6672263" y="5181600"/>
          <p14:tracePt t="145430" x="6696075" y="5181600"/>
          <p14:tracePt t="145440" x="6734175" y="5168900"/>
          <p14:tracePt t="145456" x="6746875" y="5156200"/>
          <p14:tracePt t="145502" x="6759575" y="5156200"/>
          <p14:tracePt t="145518" x="6784975" y="5156200"/>
          <p14:tracePt t="145525" x="6821488" y="5181600"/>
          <p14:tracePt t="145534" x="6884988" y="5243513"/>
          <p14:tracePt t="145541" x="6934200" y="5305425"/>
          <p14:tracePt t="145556" x="6985000" y="5356225"/>
          <p14:tracePt t="145557" x="7010400" y="5394325"/>
          <p14:tracePt t="145813" x="7010400" y="5407025"/>
          <p14:tracePt t="145878" x="7021513" y="5394325"/>
          <p14:tracePt t="145886" x="7034213" y="5394325"/>
          <p14:tracePt t="145893" x="7046913" y="5381625"/>
          <p14:tracePt t="145906" x="7059613" y="5368925"/>
          <p14:tracePt t="145923" x="7085013" y="5356225"/>
          <p14:tracePt t="145940" x="7097713" y="5343525"/>
          <p14:tracePt t="148046" x="7097713" y="5356225"/>
          <p14:tracePt t="148053" x="7097713" y="5394325"/>
          <p14:tracePt t="148062" x="7097713" y="5443538"/>
          <p14:tracePt t="148073" x="7097713" y="5481638"/>
          <p14:tracePt t="148090" x="7097713" y="5530850"/>
          <p14:tracePt t="148293" x="7097713" y="5518150"/>
          <p14:tracePt t="148303" x="7097713" y="5507038"/>
          <p14:tracePt t="148310" x="7097713" y="5494338"/>
          <p14:tracePt t="148323" x="7097713" y="5481638"/>
          <p14:tracePt t="148342" x="7097713" y="5468938"/>
          <p14:tracePt t="148357" x="7110413" y="5456238"/>
          <p14:tracePt t="148374" x="7110413" y="5443538"/>
          <p14:tracePt t="148494" x="7072313" y="5443538"/>
          <p14:tracePt t="148502" x="7021513" y="5443538"/>
          <p14:tracePt t="148509" x="6959600" y="5443538"/>
          <p14:tracePt t="148523" x="6884988" y="5443538"/>
          <p14:tracePt t="148540" x="6746875" y="5456238"/>
          <p14:tracePt t="148556" x="6634163" y="5481638"/>
          <p14:tracePt t="148557" x="6596063" y="5494338"/>
          <p14:tracePt t="148573" x="6534150" y="5518150"/>
          <p14:tracePt t="148590" x="6459538" y="5543550"/>
          <p14:tracePt t="148606" x="6408738" y="5581650"/>
          <p14:tracePt t="148623" x="6346825" y="5607050"/>
          <p14:tracePt t="148640" x="6321425" y="5630863"/>
          <p14:tracePt t="148656" x="6283325" y="5643563"/>
          <p14:tracePt t="148673" x="6270625" y="5643563"/>
          <p14:tracePt t="148690" x="6259513" y="5656263"/>
          <p14:tracePt t="152720" x="6246813" y="5656263"/>
          <p14:tracePt t="152726" x="6234113" y="5656263"/>
          <p14:tracePt t="152734" x="6208713" y="5656263"/>
          <p14:tracePt t="152743" x="6246813" y="56562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BC251-831C-EB95-489D-B2E3D41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8FEA3-BEFF-F143-632F-E91641FA92E7}"/>
              </a:ext>
            </a:extLst>
          </p:cNvPr>
          <p:cNvSpPr>
            <a:spLocks noGrp="1"/>
          </p:cNvSpPr>
          <p:nvPr>
            <p:ph type="title"/>
          </p:nvPr>
        </p:nvSpPr>
        <p:spPr>
          <a:xfrm>
            <a:off x="1048425" y="25136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Blogs Are Interactive</a:t>
            </a:r>
          </a:p>
        </p:txBody>
      </p:sp>
      <p:sp>
        <p:nvSpPr>
          <p:cNvPr id="4" name="Rectangle: Rounded Corners 3">
            <a:extLst>
              <a:ext uri="{FF2B5EF4-FFF2-40B4-BE49-F238E27FC236}">
                <a16:creationId xmlns:a16="http://schemas.microsoft.com/office/drawing/2014/main" id="{71F9ED22-5929-375D-9F15-207D8D6180BC}"/>
              </a:ext>
            </a:extLst>
          </p:cNvPr>
          <p:cNvSpPr/>
          <p:nvPr/>
        </p:nvSpPr>
        <p:spPr>
          <a:xfrm>
            <a:off x="279888" y="1215106"/>
            <a:ext cx="11632223" cy="5227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8C29890-8B69-D4EF-8325-2CA3F2DF1DCF}"/>
              </a:ext>
            </a:extLst>
          </p:cNvPr>
          <p:cNvSpPr>
            <a:spLocks noGrp="1"/>
          </p:cNvSpPr>
          <p:nvPr>
            <p:ph idx="1"/>
          </p:nvPr>
        </p:nvSpPr>
        <p:spPr>
          <a:xfrm>
            <a:off x="438453" y="1445273"/>
            <a:ext cx="11315092" cy="4926477"/>
          </a:xfrm>
        </p:spPr>
        <p:txBody>
          <a:bodyPr vert="horz" wrap="square" lIns="91440" tIns="45720" rIns="91440" bIns="45720" rtlCol="0" anchor="ctr">
            <a:spAutoFit/>
          </a:bodyPr>
          <a:lstStyle/>
          <a:p>
            <a:pPr marL="0" indent="0" algn="just">
              <a:buNone/>
            </a:pPr>
            <a:r>
              <a:rPr lang="en-US" dirty="0"/>
              <a:t>A blog includes more than the blogger’s views. Blogs are highly interactive, allowing for a two-way or often group conversation between the author and his or her online audience. In the blogosphere, readers write comments in response to blog posts, and the blogger and other readers can reply. This interaction is the key to a blog’s success. In fact, bloggers often post the number of visitors who have left comments on the site. To write a successful business blog, you have to</a:t>
            </a:r>
          </a:p>
          <a:p>
            <a:pPr marL="0" indent="0" algn="just">
              <a:buNone/>
            </a:pPr>
            <a:r>
              <a:rPr lang="en-US" b="1" dirty="0"/>
              <a:t>1. </a:t>
            </a:r>
            <a:r>
              <a:rPr lang="en-US" dirty="0"/>
              <a:t>attract readers</a:t>
            </a:r>
          </a:p>
          <a:p>
            <a:pPr marL="0" indent="0" algn="just">
              <a:buNone/>
            </a:pPr>
            <a:r>
              <a:rPr lang="en-US" b="1" dirty="0"/>
              <a:t>2. </a:t>
            </a:r>
            <a:r>
              <a:rPr lang="en-US" dirty="0"/>
              <a:t>Build relationships with them</a:t>
            </a:r>
          </a:p>
          <a:p>
            <a:pPr marL="0" indent="0" algn="just">
              <a:buNone/>
            </a:pPr>
            <a:r>
              <a:rPr lang="en-US" b="1" dirty="0"/>
              <a:t>3. </a:t>
            </a:r>
            <a:r>
              <a:rPr lang="en-US" dirty="0"/>
              <a:t>promote and market products, services, or ideas</a:t>
            </a:r>
          </a:p>
          <a:p>
            <a:pPr marL="0" indent="0" algn="just">
              <a:buNone/>
            </a:pPr>
            <a:r>
              <a:rPr lang="en-US" b="1" dirty="0"/>
              <a:t>4. </a:t>
            </a:r>
            <a:r>
              <a:rPr lang="en-US" dirty="0"/>
              <a:t>Respond to comments and suggestions</a:t>
            </a:r>
            <a:r>
              <a:rPr lang="en-US" sz="3200" dirty="0"/>
              <a:t> </a:t>
            </a: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2643A461-8444-E726-A8A3-5978116DF68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04503E0-FD12-3A83-ECBD-87AC320DC89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A960D-E340-A97C-6F70-8B47C466284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DE92164-8A12-654A-BD75-500E89E440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109706896"/>
      </p:ext>
    </p:extLst>
  </p:cSld>
  <p:clrMapOvr>
    <a:masterClrMapping/>
  </p:clrMapOvr>
  <mc:AlternateContent xmlns:mc="http://schemas.openxmlformats.org/markup-compatibility/2006" xmlns:p14="http://schemas.microsoft.com/office/powerpoint/2010/main">
    <mc:Choice Requires="p14">
      <p:transition spd="slow" p14:dur="2000" advTm="147156"/>
    </mc:Choice>
    <mc:Fallback xmlns="">
      <p:transition spd="slow" advTm="147156"/>
    </mc:Fallback>
  </mc:AlternateContent>
  <p:extLst>
    <p:ext uri="{3A86A75C-4F4B-4683-9AE1-C65F6400EC91}">
      <p14:laserTraceLst xmlns:p14="http://schemas.microsoft.com/office/powerpoint/2010/main">
        <p14:tracePtLst>
          <p14:tracePt t="1577" x="6270625" y="5656263"/>
          <p14:tracePt t="1585" x="6308725" y="5656263"/>
          <p14:tracePt t="1593" x="6383338" y="5656263"/>
          <p14:tracePt t="1600" x="6496050" y="5630863"/>
          <p14:tracePt t="1614" x="6596063" y="5594350"/>
          <p14:tracePt t="1631" x="6734175" y="5468938"/>
          <p14:tracePt t="1632" x="6784975" y="5394325"/>
          <p14:tracePt t="1649" x="6859588" y="5194300"/>
          <p14:tracePt t="1664" x="6897688" y="4981575"/>
          <p14:tracePt t="1681" x="6910388" y="4643438"/>
          <p14:tracePt t="1698" x="6910388" y="4279900"/>
          <p14:tracePt t="1714" x="6910388" y="3916363"/>
          <p14:tracePt t="1731" x="6910388" y="3579813"/>
          <p14:tracePt t="1748" x="6910388" y="3216275"/>
          <p14:tracePt t="1765" x="6910388" y="2903538"/>
          <p14:tracePt t="1781" x="6734175" y="2603500"/>
          <p14:tracePt t="1798" x="6346825" y="2227263"/>
          <p14:tracePt t="1815" x="5808663" y="1889125"/>
          <p14:tracePt t="1831" x="5219700" y="1589088"/>
          <p14:tracePt t="1832" x="4956175" y="1439863"/>
          <p14:tracePt t="1848" x="4530725" y="1214438"/>
          <p14:tracePt t="1864" x="4294188" y="1089025"/>
          <p14:tracePt t="1881" x="4156075" y="925513"/>
          <p14:tracePt t="1898" x="4081463" y="825500"/>
          <p14:tracePt t="1915" x="4043363" y="776288"/>
          <p14:tracePt t="1931" x="4017963" y="750888"/>
          <p14:tracePt t="2217" x="4017963" y="776288"/>
          <p14:tracePt t="2225" x="4043363" y="825500"/>
          <p14:tracePt t="2232" x="4092575" y="901700"/>
          <p14:tracePt t="2248" x="4217988" y="1050925"/>
          <p14:tracePt t="2265" x="4356100" y="1176338"/>
          <p14:tracePt t="2281" x="4506913" y="1250950"/>
          <p14:tracePt t="2298" x="4719638" y="1350963"/>
          <p14:tracePt t="2315" x="4945063" y="1439863"/>
          <p14:tracePt t="2331" x="5119688" y="1489075"/>
          <p14:tracePt t="2348" x="5270500" y="1539875"/>
          <p14:tracePt t="2365" x="5370513" y="1563688"/>
          <p14:tracePt t="2381" x="5432425" y="1589088"/>
          <p14:tracePt t="2398" x="5470525" y="1601788"/>
          <p14:tracePt t="2415" x="5507038" y="1614488"/>
          <p14:tracePt t="2416" x="5519738" y="1627188"/>
          <p14:tracePt t="2431" x="5557838" y="1639888"/>
          <p14:tracePt t="2432" x="5583238" y="1652588"/>
          <p14:tracePt t="2448" x="5595938" y="1689100"/>
          <p14:tracePt t="2465" x="5645150" y="1727200"/>
          <p14:tracePt t="2481" x="5695950" y="1789113"/>
          <p14:tracePt t="2498" x="5770563" y="1852613"/>
          <p14:tracePt t="2515" x="5883275" y="1939925"/>
          <p14:tracePt t="2531" x="6008688" y="2039938"/>
          <p14:tracePt t="2548" x="6083300" y="2101850"/>
          <p14:tracePt t="2565" x="6146800" y="2201863"/>
          <p14:tracePt t="2581" x="6196013" y="2314575"/>
          <p14:tracePt t="2598" x="6234113" y="2465388"/>
          <p14:tracePt t="2614" x="6296025" y="2565400"/>
          <p14:tracePt t="2631" x="6334125" y="2652713"/>
          <p14:tracePt t="2632" x="6346825" y="2665413"/>
          <p14:tracePt t="2648" x="6359525" y="2678113"/>
          <p14:tracePt t="2848" x="6359525" y="2665413"/>
          <p14:tracePt t="2865" x="6346825" y="2665413"/>
          <p14:tracePt t="2873" x="6321425" y="2665413"/>
          <p14:tracePt t="2881" x="6308725" y="2665413"/>
          <p14:tracePt t="2899" x="6270625" y="2640013"/>
          <p14:tracePt t="2915" x="6259513" y="2590800"/>
          <p14:tracePt t="2931" x="6246813" y="2578100"/>
          <p14:tracePt t="8857" x="6234113" y="2578100"/>
          <p14:tracePt t="8865" x="6196013" y="2578100"/>
          <p14:tracePt t="8873" x="6157913" y="2578100"/>
          <p14:tracePt t="8881" x="6096000" y="2578100"/>
          <p14:tracePt t="8898" x="5883275" y="2578100"/>
          <p14:tracePt t="8915" x="5732463" y="2578100"/>
          <p14:tracePt t="8931" x="5695950" y="2578100"/>
          <p14:tracePt t="8948" x="5632450" y="2603500"/>
          <p14:tracePt t="8965" x="5532438" y="2627313"/>
          <p14:tracePt t="8981" x="5457825" y="2652713"/>
          <p14:tracePt t="8998" x="5407025" y="2665413"/>
          <p14:tracePt t="9015" x="5345113" y="2703513"/>
          <p14:tracePt t="9032" x="5294313" y="2752725"/>
          <p14:tracePt t="9032" x="5245100" y="2790825"/>
          <p14:tracePt t="9048" x="5145088" y="2852738"/>
          <p14:tracePt t="9065" x="5019675" y="2928938"/>
          <p14:tracePt t="9081" x="4881563" y="2978150"/>
          <p14:tracePt t="9098" x="4806950" y="3003550"/>
          <p14:tracePt t="9114" x="4756150" y="3028950"/>
          <p14:tracePt t="9131" x="4681538" y="3054350"/>
          <p14:tracePt t="9148" x="4606925" y="3078163"/>
          <p14:tracePt t="9165" x="4556125" y="3090863"/>
          <p14:tracePt t="9181" x="4530725" y="3103563"/>
          <p14:tracePt t="9199" x="4481513" y="3103563"/>
          <p14:tracePt t="9200" x="4456113" y="3116263"/>
          <p14:tracePt t="9215" x="4430713" y="3128963"/>
          <p14:tracePt t="9231" x="4418013" y="3128963"/>
          <p14:tracePt t="10097" x="4430713" y="3128963"/>
          <p14:tracePt t="10105" x="4443413" y="3128963"/>
          <p14:tracePt t="10120" x="4468813" y="3128963"/>
          <p14:tracePt t="10131" x="4494213" y="3128963"/>
          <p14:tracePt t="10148" x="4543425" y="3128963"/>
          <p14:tracePt t="10165" x="4656138" y="3128963"/>
          <p14:tracePt t="10181" x="4868863" y="3116263"/>
          <p14:tracePt t="10198" x="5170488" y="3078163"/>
          <p14:tracePt t="10215" x="5519738" y="3041650"/>
          <p14:tracePt t="10231" x="5795963" y="3028950"/>
          <p14:tracePt t="10232" x="5870575" y="3028950"/>
          <p14:tracePt t="10249" x="5957888" y="3028950"/>
          <p14:tracePt t="10265" x="6034088" y="3028950"/>
          <p14:tracePt t="10281" x="6108700" y="3028950"/>
          <p14:tracePt t="10298" x="6196013" y="3003550"/>
          <p14:tracePt t="10315" x="6308725" y="3003550"/>
          <p14:tracePt t="10331" x="6483350" y="3003550"/>
          <p14:tracePt t="10348" x="6708775" y="3003550"/>
          <p14:tracePt t="10365" x="6972300" y="3003550"/>
          <p14:tracePt t="10381" x="7197725" y="3003550"/>
          <p14:tracePt t="10398" x="7359650" y="3003550"/>
          <p14:tracePt t="10415" x="7448550" y="3003550"/>
          <p14:tracePt t="10431" x="7510463" y="3003550"/>
          <p14:tracePt t="10432" x="7535863" y="3003550"/>
          <p14:tracePt t="10449" x="7585075" y="3003550"/>
          <p14:tracePt t="10465" x="7673975" y="3003550"/>
          <p14:tracePt t="10481" x="7810500" y="3003550"/>
          <p14:tracePt t="10498" x="7935913" y="3028950"/>
          <p14:tracePt t="10515" x="8074025" y="3078163"/>
          <p14:tracePt t="10531" x="8148638" y="3128963"/>
          <p14:tracePt t="10548" x="8161338" y="3154363"/>
          <p14:tracePt t="11025" x="8174038" y="3154363"/>
          <p14:tracePt t="11536" x="8186738" y="3154363"/>
          <p14:tracePt t="26185" x="8199438" y="3154363"/>
          <p14:tracePt t="26201" x="8212138" y="3154363"/>
          <p14:tracePt t="26209" x="8235950" y="3116263"/>
          <p14:tracePt t="26216" x="8299450" y="3065463"/>
          <p14:tracePt t="26232" x="8361363" y="3041650"/>
          <p14:tracePt t="26232" x="8435975" y="2990850"/>
          <p14:tracePt t="26249" x="8586788" y="2878138"/>
          <p14:tracePt t="26265" x="8724900" y="2803525"/>
          <p14:tracePt t="26281" x="8863013" y="2740025"/>
          <p14:tracePt t="26298" x="9012238" y="2652713"/>
          <p14:tracePt t="26315" x="9150350" y="2552700"/>
          <p14:tracePt t="26332" x="9237663" y="2465388"/>
          <p14:tracePt t="26348" x="9324975" y="2403475"/>
          <p14:tracePt t="26365" x="9375775" y="2352675"/>
          <p14:tracePt t="26382" x="9413875" y="2314575"/>
          <p14:tracePt t="26398" x="9424988" y="2278063"/>
          <p14:tracePt t="26415" x="9437688" y="2265363"/>
          <p14:tracePt t="27657" x="9437688" y="2252663"/>
          <p14:tracePt t="27665" x="9450388" y="2239963"/>
          <p14:tracePt t="27673" x="9475788" y="2239963"/>
          <p14:tracePt t="27681" x="9501188" y="2214563"/>
          <p14:tracePt t="27698" x="9525000" y="2214563"/>
          <p14:tracePt t="27715" x="9537700" y="2214563"/>
          <p14:tracePt t="27732" x="9550400" y="2214563"/>
          <p14:tracePt t="27748" x="9537700" y="2265363"/>
          <p14:tracePt t="27765" x="9501188" y="2365375"/>
          <p14:tracePt t="27782" x="9475788" y="2414588"/>
          <p14:tracePt t="27798" x="9475788" y="2427288"/>
          <p14:tracePt t="28185" x="9475788" y="2414588"/>
          <p14:tracePt t="28193" x="9475788" y="2378075"/>
          <p14:tracePt t="28200" x="9463088" y="2352675"/>
          <p14:tracePt t="28215" x="9463088" y="2327275"/>
          <p14:tracePt t="28232" x="9424988" y="2303463"/>
          <p14:tracePt t="28249" x="9413875" y="2278063"/>
          <p14:tracePt t="28265" x="9401175" y="2252663"/>
          <p14:tracePt t="28281" x="9401175" y="2239963"/>
          <p14:tracePt t="28305" x="9401175" y="2227263"/>
          <p14:tracePt t="28315" x="9401175" y="2214563"/>
          <p14:tracePt t="28545" x="9388475" y="2214563"/>
          <p14:tracePt t="28553" x="9375775" y="2214563"/>
          <p14:tracePt t="44337" x="9375775" y="2201863"/>
          <p14:tracePt t="44353" x="9375775" y="2190750"/>
          <p14:tracePt t="44369" x="9363075" y="2190750"/>
          <p14:tracePt t="44385" x="9350375" y="2214563"/>
          <p14:tracePt t="44393" x="9350375" y="2239963"/>
          <p14:tracePt t="44401" x="9350375" y="2252663"/>
          <p14:tracePt t="44769" x="9350375" y="2239963"/>
          <p14:tracePt t="44785" x="9350375" y="2227263"/>
          <p14:tracePt t="46825" x="9337675" y="2227263"/>
          <p14:tracePt t="46832" x="9288463" y="2227263"/>
          <p14:tracePt t="46841" x="9199563" y="2239963"/>
          <p14:tracePt t="46849" x="9112250" y="2265363"/>
          <p14:tracePt t="46865" x="8912225" y="2327275"/>
          <p14:tracePt t="46882" x="8624888" y="2378075"/>
          <p14:tracePt t="46898" x="8312150" y="2427288"/>
          <p14:tracePt t="46915" x="7974013" y="2465388"/>
          <p14:tracePt t="46932" x="7661275" y="2478088"/>
          <p14:tracePt t="46948" x="7372350" y="2490788"/>
          <p14:tracePt t="46965" x="7110413" y="2503488"/>
          <p14:tracePt t="46982" x="6910388" y="2516188"/>
          <p14:tracePt t="46998" x="6734175" y="2527300"/>
          <p14:tracePt t="47015" x="6608763" y="2540000"/>
          <p14:tracePt t="47032" x="6521450" y="2540000"/>
          <p14:tracePt t="47032" x="6496050" y="2540000"/>
          <p14:tracePt t="47081" x="6483350" y="2540000"/>
          <p14:tracePt t="47097" x="6472238" y="2540000"/>
          <p14:tracePt t="47105" x="6459538" y="2540000"/>
          <p14:tracePt t="47115" x="6459538" y="2552700"/>
          <p14:tracePt t="47132" x="6408738" y="2565400"/>
          <p14:tracePt t="47148" x="6359525" y="2590800"/>
          <p14:tracePt t="47165" x="6334125" y="2590800"/>
          <p14:tracePt t="47182" x="6308725" y="2616200"/>
          <p14:tracePt t="47199" x="6283325" y="2640013"/>
          <p14:tracePt t="47215" x="6234113" y="2678113"/>
          <p14:tracePt t="47232" x="6196013" y="2728913"/>
          <p14:tracePt t="47257" x="6183313" y="2740025"/>
          <p14:tracePt t="47266" x="6170613" y="2740025"/>
          <p14:tracePt t="47282" x="6157913" y="2752725"/>
          <p14:tracePt t="47305" x="6146800" y="2765425"/>
          <p14:tracePt t="47329" x="6134100" y="2765425"/>
          <p14:tracePt t="47337" x="6121400" y="2778125"/>
          <p14:tracePt t="47349" x="6108700" y="2778125"/>
          <p14:tracePt t="47365" x="6096000" y="2778125"/>
          <p14:tracePt t="47382" x="6083300" y="2778125"/>
          <p14:tracePt t="47425" x="6083300" y="2790825"/>
          <p14:tracePt t="47432" x="6070600" y="2790825"/>
          <p14:tracePt t="48041" x="6070600" y="2803525"/>
          <p14:tracePt t="48049" x="6096000" y="2816225"/>
          <p14:tracePt t="48057" x="6157913" y="2865438"/>
          <p14:tracePt t="48068" x="6270625" y="2941638"/>
          <p14:tracePt t="48082" x="6472238" y="3103563"/>
          <p14:tracePt t="48098" x="6534150" y="3165475"/>
          <p14:tracePt t="48115" x="6546850" y="3178175"/>
          <p14:tracePt t="48369" x="6546850" y="3154363"/>
          <p14:tracePt t="48377" x="6534150" y="3154363"/>
          <p14:tracePt t="48385" x="6534150" y="3128963"/>
          <p14:tracePt t="48398" x="6521450" y="3128963"/>
          <p14:tracePt t="48415" x="6508750" y="3116263"/>
          <p14:tracePt t="48432" x="6496050" y="3116263"/>
          <p14:tracePt t="48433" x="6483350" y="3116263"/>
          <p14:tracePt t="48489" x="6483350" y="3103563"/>
          <p14:tracePt t="48497" x="6496050" y="3090863"/>
          <p14:tracePt t="48505" x="6508750" y="3090863"/>
          <p14:tracePt t="48515" x="6521450" y="3090863"/>
          <p14:tracePt t="48532" x="6546850" y="3078163"/>
          <p14:tracePt t="48549" x="6584950" y="3065463"/>
          <p14:tracePt t="48565" x="6659563" y="3065463"/>
          <p14:tracePt t="48582" x="6734175" y="3041650"/>
          <p14:tracePt t="48599" x="6834188" y="3041650"/>
          <p14:tracePt t="48615" x="6921500" y="3041650"/>
          <p14:tracePt t="48632" x="7046913" y="3041650"/>
          <p14:tracePt t="48649" x="7110413" y="3041650"/>
          <p14:tracePt t="48665" x="7172325" y="3041650"/>
          <p14:tracePt t="48682" x="7223125" y="3028950"/>
          <p14:tracePt t="48699" x="7285038" y="3028950"/>
          <p14:tracePt t="48715" x="7372350" y="3028950"/>
          <p14:tracePt t="48732" x="7497763" y="3028950"/>
          <p14:tracePt t="48748" x="7610475" y="3028950"/>
          <p14:tracePt t="48765" x="7697788" y="3028950"/>
          <p14:tracePt t="48782" x="7773988" y="3028950"/>
          <p14:tracePt t="48799" x="7848600" y="3028950"/>
          <p14:tracePt t="48815" x="7923213" y="3028950"/>
          <p14:tracePt t="48832" x="8035925" y="3028950"/>
          <p14:tracePt t="48849" x="8099425" y="3028950"/>
          <p14:tracePt t="48865" x="8161338" y="3028950"/>
          <p14:tracePt t="48882" x="8212138" y="3028950"/>
          <p14:tracePt t="48899" x="8274050" y="3028950"/>
          <p14:tracePt t="48915" x="8348663" y="3054350"/>
          <p14:tracePt t="48932" x="8412163" y="3054350"/>
          <p14:tracePt t="48948" x="8424863" y="3065463"/>
          <p14:tracePt t="48969" x="8435975" y="3065463"/>
          <p14:tracePt t="48982" x="8461375" y="3065463"/>
          <p14:tracePt t="48999" x="8486775" y="3078163"/>
          <p14:tracePt t="49015" x="8499475" y="3128963"/>
          <p14:tracePt t="49016" x="8499475" y="3165475"/>
          <p14:tracePt t="49032" x="8435975" y="3254375"/>
          <p14:tracePt t="49049" x="8412163" y="3303588"/>
          <p14:tracePt t="49265" x="8412163" y="3290888"/>
          <p14:tracePt t="49282" x="8412163" y="3278188"/>
          <p14:tracePt t="49289" x="8424863" y="3267075"/>
          <p14:tracePt t="49299" x="8435975" y="3267075"/>
          <p14:tracePt t="49315" x="8461375" y="3267075"/>
          <p14:tracePt t="49332" x="8461375" y="3254375"/>
          <p14:tracePt t="60866" x="8474075" y="3241675"/>
          <p14:tracePt t="60873" x="8537575" y="3228975"/>
          <p14:tracePt t="60882" x="8624888" y="3203575"/>
          <p14:tracePt t="60900" x="8799513" y="3165475"/>
          <p14:tracePt t="60915" x="8999538" y="3128963"/>
          <p14:tracePt t="60932" x="9175750" y="3116263"/>
          <p14:tracePt t="60948" x="9275763" y="3116263"/>
          <p14:tracePt t="60965" x="9324975" y="3116263"/>
          <p14:tracePt t="60982" x="9388475" y="3116263"/>
          <p14:tracePt t="60999" x="9513888" y="3116263"/>
          <p14:tracePt t="61015" x="9613900" y="3116263"/>
          <p14:tracePt t="61016" x="9650413" y="3116263"/>
          <p14:tracePt t="61033" x="9713913" y="3116263"/>
          <p14:tracePt t="61049" x="9750425" y="3116263"/>
          <p14:tracePt t="61065" x="9788525" y="3116263"/>
          <p14:tracePt t="61082" x="9801225" y="3116263"/>
          <p14:tracePt t="61153" x="9813925" y="3116263"/>
          <p14:tracePt t="61161" x="9826625" y="3116263"/>
          <p14:tracePt t="61169" x="9839325" y="3116263"/>
          <p14:tracePt t="61182" x="9863138" y="3116263"/>
          <p14:tracePt t="61199" x="9901238" y="3116263"/>
          <p14:tracePt t="61215" x="9952038" y="3128963"/>
          <p14:tracePt t="61232" x="10001250" y="3128963"/>
          <p14:tracePt t="61249" x="10039350" y="3128963"/>
          <p14:tracePt t="61265" x="10113963" y="3154363"/>
          <p14:tracePt t="61282" x="10213975" y="3165475"/>
          <p14:tracePt t="61298" x="10326688" y="3228975"/>
          <p14:tracePt t="61315" x="10414000" y="3278188"/>
          <p14:tracePt t="61332" x="10464800" y="3354388"/>
          <p14:tracePt t="61349" x="10502900" y="3378200"/>
          <p14:tracePt t="61585" x="10514013" y="3367088"/>
          <p14:tracePt t="61593" x="10526713" y="3367088"/>
          <p14:tracePt t="61601" x="10539413" y="3341688"/>
          <p14:tracePt t="61615" x="10552113" y="3303588"/>
          <p14:tracePt t="61632" x="10552113" y="3203575"/>
          <p14:tracePt t="61649" x="10552113" y="3178175"/>
          <p14:tracePt t="61666" x="10552113" y="3165475"/>
          <p14:tracePt t="61881" x="10564813" y="3165475"/>
          <p14:tracePt t="61889" x="10577513" y="3165475"/>
          <p14:tracePt t="61898" x="10590213" y="3165475"/>
          <p14:tracePt t="61915" x="10614025" y="3165475"/>
          <p14:tracePt t="61932" x="10626725" y="3165475"/>
          <p14:tracePt t="61985" x="10639425" y="3165475"/>
          <p14:tracePt t="61993" x="10652125" y="3165475"/>
          <p14:tracePt t="62009" x="10664825" y="3165475"/>
          <p14:tracePt t="62017" x="10677525" y="3165475"/>
          <p14:tracePt t="62033" x="10702925" y="3165475"/>
          <p14:tracePt t="62049" x="10715625" y="3165475"/>
          <p14:tracePt t="62073" x="10726738" y="3165475"/>
          <p14:tracePt t="62082" x="10739438" y="3165475"/>
          <p14:tracePt t="62099" x="10752138" y="3165475"/>
          <p14:tracePt t="74145" x="10752138" y="3178175"/>
          <p14:tracePt t="74153" x="10764838" y="3203575"/>
          <p14:tracePt t="74161" x="10790238" y="3228975"/>
          <p14:tracePt t="74169" x="10828338" y="3241675"/>
          <p14:tracePt t="74182" x="10864850" y="3241675"/>
          <p14:tracePt t="74199" x="10877550" y="3241675"/>
          <p14:tracePt t="74457" x="10890250" y="3241675"/>
          <p14:tracePt t="74466" x="10890250" y="3228975"/>
          <p14:tracePt t="74473" x="10890250" y="3216275"/>
          <p14:tracePt t="75682" x="10915650" y="3203575"/>
          <p14:tracePt t="75689" x="10964863" y="3178175"/>
          <p14:tracePt t="75699" x="11002963" y="3154363"/>
          <p14:tracePt t="75716" x="11041063" y="3128963"/>
          <p14:tracePt t="75732" x="11064875" y="3116263"/>
          <p14:tracePt t="75749" x="11090275" y="3103563"/>
          <p14:tracePt t="75766" x="11102975" y="3103563"/>
          <p14:tracePt t="77585" x="11115675" y="3103563"/>
          <p14:tracePt t="77617" x="11128375" y="3090863"/>
          <p14:tracePt t="77633" x="11153775" y="3078163"/>
          <p14:tracePt t="77641" x="11190288" y="3065463"/>
          <p14:tracePt t="77649" x="11202988" y="3065463"/>
          <p14:tracePt t="77665" x="11253788" y="3041650"/>
          <p14:tracePt t="77682" x="11303000" y="3028950"/>
          <p14:tracePt t="77699" x="11390313" y="3028950"/>
          <p14:tracePt t="77716" x="11541125" y="3016250"/>
          <p14:tracePt t="77732" x="11779250" y="3003550"/>
          <p14:tracePt t="77749" x="12017375" y="3003550"/>
          <p14:tracePt t="77766" x="12166600" y="3041650"/>
          <p14:tracePt t="78089" x="12153900" y="2716213"/>
          <p14:tracePt t="78099" x="12141200" y="2716213"/>
          <p14:tracePt t="78116" x="12004675" y="2716213"/>
          <p14:tracePt t="78132" x="11728450" y="2765425"/>
          <p14:tracePt t="78149" x="11403013" y="2852738"/>
          <p14:tracePt t="78166" x="11015663" y="2941638"/>
          <p14:tracePt t="78182" x="10514013" y="3041650"/>
          <p14:tracePt t="78199" x="10039350" y="3090863"/>
          <p14:tracePt t="78216" x="9475788" y="3128963"/>
          <p14:tracePt t="78233" x="8561388" y="3128963"/>
          <p14:tracePt t="78249" x="7935913" y="3128963"/>
          <p14:tracePt t="78266" x="7423150" y="3128963"/>
          <p14:tracePt t="78282" x="6985000" y="3128963"/>
          <p14:tracePt t="78299" x="6634163" y="3128963"/>
          <p14:tracePt t="78316" x="6370638" y="3128963"/>
          <p14:tracePt t="78332" x="6183313" y="3128963"/>
          <p14:tracePt t="78349" x="6057900" y="3128963"/>
          <p14:tracePt t="78366" x="6008688" y="3128963"/>
          <p14:tracePt t="78382" x="5995988" y="3128963"/>
          <p14:tracePt t="78409" x="5983288" y="3128963"/>
          <p14:tracePt t="78417" x="5970588" y="3128963"/>
          <p14:tracePt t="78433" x="5921375" y="3128963"/>
          <p14:tracePt t="78449" x="5883275" y="3128963"/>
          <p14:tracePt t="78466" x="5821363" y="3128963"/>
          <p14:tracePt t="78482" x="5770563" y="3128963"/>
          <p14:tracePt t="78499" x="5683250" y="3128963"/>
          <p14:tracePt t="78516" x="5583238" y="3128963"/>
          <p14:tracePt t="78532" x="5519738" y="3128963"/>
          <p14:tracePt t="78549" x="5457825" y="3128963"/>
          <p14:tracePt t="78566" x="5383213" y="3128963"/>
          <p14:tracePt t="78582" x="5307013" y="3178175"/>
          <p14:tracePt t="78599" x="5194300" y="3216275"/>
          <p14:tracePt t="78616" x="5094288" y="3267075"/>
          <p14:tracePt t="78617" x="5057775" y="3278188"/>
          <p14:tracePt t="78633" x="4968875" y="3303588"/>
          <p14:tracePt t="78649" x="4894263" y="3328988"/>
          <p14:tracePt t="78666" x="4843463" y="3354388"/>
          <p14:tracePt t="78682" x="4781550" y="3354388"/>
          <p14:tracePt t="78699" x="4732338" y="3367088"/>
          <p14:tracePt t="78715" x="4681538" y="3367088"/>
          <p14:tracePt t="78732" x="4619625" y="3367088"/>
          <p14:tracePt t="78749" x="4568825" y="3367088"/>
          <p14:tracePt t="78766" x="4518025" y="3367088"/>
          <p14:tracePt t="78782" x="4456113" y="3390900"/>
          <p14:tracePt t="78799" x="4381500" y="3403600"/>
          <p14:tracePt t="78816" x="4330700" y="3429000"/>
          <p14:tracePt t="78816" x="4318000" y="3429000"/>
          <p14:tracePt t="78833" x="4294188" y="3429000"/>
          <p14:tracePt t="78849" x="4268788" y="3441700"/>
          <p14:tracePt t="78866" x="4243388" y="3441700"/>
          <p14:tracePt t="78882" x="4230688" y="3441700"/>
          <p14:tracePt t="78899" x="4205288" y="3441700"/>
          <p14:tracePt t="78916" x="4168775" y="3441700"/>
          <p14:tracePt t="78932" x="4143375" y="3441700"/>
          <p14:tracePt t="78949" x="4130675" y="3441700"/>
          <p14:tracePt t="78966" x="4117975" y="3441700"/>
          <p14:tracePt t="79025" x="4105275" y="3441700"/>
          <p14:tracePt t="79033" x="4105275" y="3454400"/>
          <p14:tracePt t="79041" x="4092575" y="3454400"/>
          <p14:tracePt t="79089" x="4092575" y="3467100"/>
          <p14:tracePt t="79098" x="4081463" y="3479800"/>
          <p14:tracePt t="79121" x="4068763" y="3479800"/>
          <p14:tracePt t="79145" x="4056063" y="3490913"/>
          <p14:tracePt t="80466" x="4043363" y="3490913"/>
          <p14:tracePt t="80473" x="4030663" y="3490913"/>
          <p14:tracePt t="80482" x="4005263" y="3490913"/>
          <p14:tracePt t="80499" x="3905250" y="3503613"/>
          <p14:tracePt t="80515" x="3805238" y="3529013"/>
          <p14:tracePt t="80532" x="3743325" y="3541713"/>
          <p14:tracePt t="80549" x="3730625" y="3541713"/>
          <p14:tracePt t="80566" x="3717925" y="3541713"/>
          <p14:tracePt t="80585" x="3705225" y="3541713"/>
          <p14:tracePt t="80599" x="3705225" y="3554413"/>
          <p14:tracePt t="80616" x="3692525" y="3554413"/>
          <p14:tracePt t="80649" x="3692525" y="3567113"/>
          <p14:tracePt t="80657" x="3692525" y="3579813"/>
          <p14:tracePt t="80713" x="3679825" y="3579813"/>
          <p14:tracePt t="81098" x="3679825" y="3590925"/>
          <p14:tracePt t="81105" x="3679825" y="3616325"/>
          <p14:tracePt t="81115" x="3679825" y="3641725"/>
          <p14:tracePt t="81133" x="3679825" y="3716338"/>
          <p14:tracePt t="81149" x="3679825" y="3803650"/>
          <p14:tracePt t="81166" x="3679825" y="3892550"/>
          <p14:tracePt t="81182" x="3679825" y="3905250"/>
          <p14:tracePt t="81289" x="3692525" y="3905250"/>
          <p14:tracePt t="81298" x="3705225" y="3905250"/>
          <p14:tracePt t="81305" x="3717925" y="3905250"/>
          <p14:tracePt t="81316" x="3730625" y="3905250"/>
          <p14:tracePt t="81433" x="3743325" y="3905250"/>
          <p14:tracePt t="81457" x="3756025" y="3905250"/>
          <p14:tracePt t="81465" x="3767138" y="3905250"/>
          <p14:tracePt t="81482" x="3779838" y="3905250"/>
          <p14:tracePt t="81489" x="3792538" y="3905250"/>
          <p14:tracePt t="81499" x="3805238" y="3905250"/>
          <p14:tracePt t="81515" x="3830638" y="3905250"/>
          <p14:tracePt t="81532" x="3856038" y="3905250"/>
          <p14:tracePt t="81549" x="3892550" y="3905250"/>
          <p14:tracePt t="81566" x="3943350" y="3892550"/>
          <p14:tracePt t="81582" x="3968750" y="3879850"/>
          <p14:tracePt t="81599" x="4005263" y="3879850"/>
          <p14:tracePt t="81616" x="4043363" y="3879850"/>
          <p14:tracePt t="81633" x="4068763" y="3867150"/>
          <p14:tracePt t="81633" x="4092575" y="3867150"/>
          <p14:tracePt t="81649" x="4117975" y="3867150"/>
          <p14:tracePt t="81666" x="4143375" y="3867150"/>
          <p14:tracePt t="81682" x="4156075" y="3867150"/>
          <p14:tracePt t="81699" x="4168775" y="3867150"/>
          <p14:tracePt t="81716" x="4181475" y="3867150"/>
          <p14:tracePt t="81732" x="4205288" y="3867150"/>
          <p14:tracePt t="81749" x="4230688" y="3854450"/>
          <p14:tracePt t="81766" x="4243388" y="3854450"/>
          <p14:tracePt t="81782" x="4256088" y="3854450"/>
          <p14:tracePt t="81849" x="4268788" y="3854450"/>
          <p14:tracePt t="81857" x="4281488" y="3854450"/>
          <p14:tracePt t="81866" x="4294188" y="3854450"/>
          <p14:tracePt t="81882" x="4318000" y="3854450"/>
          <p14:tracePt t="81899" x="4330700" y="3854450"/>
          <p14:tracePt t="81916" x="4356100" y="3854450"/>
          <p14:tracePt t="82313" x="4381500" y="3854450"/>
          <p14:tracePt t="82321" x="4418013" y="3854450"/>
          <p14:tracePt t="82332" x="4456113" y="3854450"/>
          <p14:tracePt t="82349" x="4568825" y="3854450"/>
          <p14:tracePt t="82366" x="4706938" y="3854450"/>
          <p14:tracePt t="82382" x="4856163" y="3854450"/>
          <p14:tracePt t="82399" x="5019675" y="3854450"/>
          <p14:tracePt t="82416" x="5181600" y="3854450"/>
          <p14:tracePt t="82416" x="5245100" y="3854450"/>
          <p14:tracePt t="82433" x="5383213" y="3854450"/>
          <p14:tracePt t="82449" x="5445125" y="3854450"/>
          <p14:tracePt t="82465" x="5495925" y="3854450"/>
          <p14:tracePt t="83089" x="5507038" y="3854450"/>
          <p14:tracePt t="83097" x="5519738" y="3854450"/>
          <p14:tracePt t="83105" x="5557838" y="3854450"/>
          <p14:tracePt t="83116" x="5619750" y="3854450"/>
          <p14:tracePt t="83132" x="5795963" y="3841750"/>
          <p14:tracePt t="83149" x="6034088" y="3816350"/>
          <p14:tracePt t="83166" x="6296025" y="3792538"/>
          <p14:tracePt t="83183" x="6546850" y="3792538"/>
          <p14:tracePt t="83199" x="6797675" y="3803650"/>
          <p14:tracePt t="83216" x="6997700" y="3816350"/>
          <p14:tracePt t="83233" x="7210425" y="3816350"/>
          <p14:tracePt t="83249" x="7310438" y="3816350"/>
          <p14:tracePt t="83266" x="7397750" y="3803650"/>
          <p14:tracePt t="83282" x="7448550" y="3803650"/>
          <p14:tracePt t="83299" x="7535863" y="3779838"/>
          <p14:tracePt t="83316" x="7610475" y="3779838"/>
          <p14:tracePt t="83332" x="7673975" y="3779838"/>
          <p14:tracePt t="83349" x="7710488" y="3779838"/>
          <p14:tracePt t="83366" x="7773988" y="3779838"/>
          <p14:tracePt t="83382" x="7848600" y="3767138"/>
          <p14:tracePt t="83399" x="7886700" y="3767138"/>
          <p14:tracePt t="83416" x="7948613" y="3767138"/>
          <p14:tracePt t="83417" x="7986713" y="3767138"/>
          <p14:tracePt t="83433" x="8074025" y="3767138"/>
          <p14:tracePt t="83449" x="8135938" y="3767138"/>
          <p14:tracePt t="83466" x="8186738" y="3767138"/>
          <p14:tracePt t="83482" x="8199438" y="3767138"/>
          <p14:tracePt t="83499" x="8199438" y="3792538"/>
          <p14:tracePt t="83516" x="8199438" y="3803650"/>
          <p14:tracePt t="83721" x="8199438" y="3792538"/>
          <p14:tracePt t="83737" x="8199438" y="3779838"/>
          <p14:tracePt t="85401" x="8186738" y="3779838"/>
          <p14:tracePt t="85409" x="8161338" y="3779838"/>
          <p14:tracePt t="85417" x="8086725" y="3779838"/>
          <p14:tracePt t="85433" x="7861300" y="3779838"/>
          <p14:tracePt t="85449" x="7523163" y="3779838"/>
          <p14:tracePt t="85465" x="7123113" y="3779838"/>
          <p14:tracePt t="85482" x="6634163" y="3779838"/>
          <p14:tracePt t="85499" x="6096000" y="3779838"/>
          <p14:tracePt t="85516" x="5545138" y="3779838"/>
          <p14:tracePt t="85533" x="5057775" y="3792538"/>
          <p14:tracePt t="85549" x="4694238" y="3792538"/>
          <p14:tracePt t="85566" x="4356100" y="3792538"/>
          <p14:tracePt t="85582" x="4081463" y="3792538"/>
          <p14:tracePt t="85599" x="3830638" y="3803650"/>
          <p14:tracePt t="85616" x="3592513" y="3829050"/>
          <p14:tracePt t="85617" x="3467100" y="3854450"/>
          <p14:tracePt t="85633" x="3228975" y="3879850"/>
          <p14:tracePt t="85649" x="3092450" y="3892550"/>
          <p14:tracePt t="85666" x="3003550" y="3892550"/>
          <p14:tracePt t="85682" x="2941638" y="3892550"/>
          <p14:tracePt t="85699" x="2903538" y="3892550"/>
          <p14:tracePt t="85715" x="2890838" y="3892550"/>
          <p14:tracePt t="85753" x="2890838" y="3905250"/>
          <p14:tracePt t="85769" x="2890838" y="3916363"/>
          <p14:tracePt t="85777" x="2890838" y="3941763"/>
          <p14:tracePt t="85785" x="2890838" y="3979863"/>
          <p14:tracePt t="85799" x="2903538" y="4029075"/>
          <p14:tracePt t="85816" x="2928938" y="4092575"/>
          <p14:tracePt t="85833" x="2941638" y="4117975"/>
          <p14:tracePt t="85946" x="2967038" y="4117975"/>
          <p14:tracePt t="85953" x="2992438" y="4117975"/>
          <p14:tracePt t="85966" x="3016250" y="4117975"/>
          <p14:tracePt t="85982" x="3041650" y="4079875"/>
          <p14:tracePt t="85999" x="3041650" y="4067175"/>
          <p14:tracePt t="86016" x="3041650" y="4029075"/>
          <p14:tracePt t="86017" x="3041650" y="3992563"/>
          <p14:tracePt t="86033" x="2928938" y="3916363"/>
          <p14:tracePt t="86049" x="2867025" y="3892550"/>
          <p14:tracePt t="86066" x="2816225" y="3892550"/>
          <p14:tracePt t="86082" x="2754313" y="3892550"/>
          <p14:tracePt t="86100" x="2678113" y="3892550"/>
          <p14:tracePt t="86116" x="2565400" y="3892550"/>
          <p14:tracePt t="86133" x="2465388" y="3916363"/>
          <p14:tracePt t="86149" x="2403475" y="3916363"/>
          <p14:tracePt t="86166" x="2352675" y="3941763"/>
          <p14:tracePt t="86182" x="2278063" y="3954463"/>
          <p14:tracePt t="86199" x="2228850" y="3967163"/>
          <p14:tracePt t="86216" x="2190750" y="3992563"/>
          <p14:tracePt t="86217" x="2165350" y="3992563"/>
          <p14:tracePt t="86233" x="2127250" y="4005263"/>
          <p14:tracePt t="86249" x="2116138" y="4017963"/>
          <p14:tracePt t="86266" x="2103438" y="4017963"/>
          <p14:tracePt t="86282" x="2090738" y="4017963"/>
          <p14:tracePt t="86345" x="2090738" y="4029075"/>
          <p14:tracePt t="86361" x="2078038" y="4029075"/>
          <p14:tracePt t="86466" x="2078038" y="4041775"/>
          <p14:tracePt t="86489" x="2078038" y="4054475"/>
          <p14:tracePt t="86546" x="2065338" y="4054475"/>
          <p14:tracePt t="86561" x="2065338" y="4067175"/>
          <p14:tracePt t="86585" x="2065338" y="4079875"/>
          <p14:tracePt t="86601" x="2065338" y="4092575"/>
          <p14:tracePt t="86609" x="2065338" y="4105275"/>
          <p14:tracePt t="86617" x="2065338" y="4117975"/>
          <p14:tracePt t="86641" x="2065338" y="4129088"/>
          <p14:tracePt t="86658" x="2065338" y="4141788"/>
          <p14:tracePt t="86674" x="2065338" y="4154488"/>
          <p14:tracePt t="86682" x="2065338" y="4167188"/>
          <p14:tracePt t="86705" x="2065338" y="4179888"/>
          <p14:tracePt t="86716" x="2065338" y="4192588"/>
          <p14:tracePt t="86733" x="2065338" y="4205288"/>
          <p14:tracePt t="86749" x="2065338" y="4217988"/>
          <p14:tracePt t="92866" x="2078038" y="4205288"/>
          <p14:tracePt t="92873" x="2116138" y="4179888"/>
          <p14:tracePt t="92882" x="2203450" y="4141788"/>
          <p14:tracePt t="92899" x="2441575" y="4105275"/>
          <p14:tracePt t="92916" x="2728913" y="4054475"/>
          <p14:tracePt t="92933" x="3028950" y="4005263"/>
          <p14:tracePt t="92949" x="3279775" y="4005263"/>
          <p14:tracePt t="92966" x="3467100" y="4005263"/>
          <p14:tracePt t="92982" x="3592513" y="4005263"/>
          <p14:tracePt t="92999" x="3654425" y="4005263"/>
          <p14:tracePt t="93015" x="3679825" y="4005263"/>
          <p14:tracePt t="93033" x="3779838" y="4005263"/>
          <p14:tracePt t="93049" x="3892550" y="4029075"/>
          <p14:tracePt t="93066" x="4017963" y="4054475"/>
          <p14:tracePt t="93082" x="4130675" y="4092575"/>
          <p14:tracePt t="93099" x="4192588" y="4117975"/>
          <p14:tracePt t="93116" x="4243388" y="4129088"/>
          <p14:tracePt t="93133" x="4281488" y="4154488"/>
          <p14:tracePt t="93149" x="4318000" y="4167188"/>
          <p14:tracePt t="93166" x="4381500" y="4179888"/>
          <p14:tracePt t="93183" x="4468813" y="4205288"/>
          <p14:tracePt t="93199" x="4581525" y="4230688"/>
          <p14:tracePt t="93216" x="4706938" y="4254500"/>
          <p14:tracePt t="93217" x="4743450" y="4279900"/>
          <p14:tracePt t="93233" x="4819650" y="4354513"/>
          <p14:tracePt t="93250" x="4856163" y="4430713"/>
          <p14:tracePt t="93266" x="4856163" y="4443413"/>
          <p14:tracePt t="93554" x="4856163" y="4454525"/>
          <p14:tracePt t="93562" x="4856163" y="4467225"/>
          <p14:tracePt t="93569" x="4856163" y="4479925"/>
          <p14:tracePt t="93583" x="4868863" y="4492625"/>
          <p14:tracePt t="93599" x="4894263" y="4505325"/>
          <p14:tracePt t="93616" x="4919663" y="4505325"/>
          <p14:tracePt t="93633" x="4932363" y="4505325"/>
          <p14:tracePt t="93650" x="4932363" y="4518025"/>
          <p14:tracePt t="93666" x="4932363" y="4543425"/>
          <p14:tracePt t="93682" x="4906963" y="4579938"/>
          <p14:tracePt t="93699" x="4819650" y="4618038"/>
          <p14:tracePt t="93716" x="4694238" y="4667250"/>
          <p14:tracePt t="93733" x="4581525" y="4718050"/>
          <p14:tracePt t="93749" x="4518025" y="4730750"/>
          <p14:tracePt t="93766" x="4468813" y="4743450"/>
          <p14:tracePt t="93782" x="4430713" y="4756150"/>
          <p14:tracePt t="93799" x="4406900" y="4779963"/>
          <p14:tracePt t="93816" x="4394200" y="4779963"/>
          <p14:tracePt t="93817" x="4381500" y="4792663"/>
          <p14:tracePt t="93833" x="4368800" y="4805363"/>
          <p14:tracePt t="93849" x="4356100" y="4805363"/>
          <p14:tracePt t="93866" x="4343400" y="4830763"/>
          <p14:tracePt t="93882" x="4330700" y="4830763"/>
          <p14:tracePt t="93922" x="4330700" y="4843463"/>
          <p14:tracePt t="103178" x="4343400" y="4843463"/>
          <p14:tracePt t="103186" x="4381500" y="4843463"/>
          <p14:tracePt t="103194" x="4456113" y="4843463"/>
          <p14:tracePt t="103201" x="4556125" y="4843463"/>
          <p14:tracePt t="103216" x="4630738" y="4868863"/>
          <p14:tracePt t="103217" x="4694238" y="4918075"/>
          <p14:tracePt t="103233" x="4732338" y="4992688"/>
          <p14:tracePt t="103626" x="4732338" y="4981575"/>
          <p14:tracePt t="103633" x="4732338" y="4968875"/>
          <p14:tracePt t="103642" x="4732338" y="4943475"/>
          <p14:tracePt t="103658" x="4732338" y="4930775"/>
          <p14:tracePt t="112274" x="4743450" y="4930775"/>
          <p14:tracePt t="112281" x="4781550" y="4930775"/>
          <p14:tracePt t="112289" x="4806950" y="4943475"/>
          <p14:tracePt t="112299" x="4819650" y="4956175"/>
          <p14:tracePt t="112458" x="4819650" y="4943475"/>
          <p14:tracePt t="116626" x="4794250" y="4943475"/>
          <p14:tracePt t="116634" x="4768850" y="4943475"/>
          <p14:tracePt t="116642" x="4743450" y="4943475"/>
          <p14:tracePt t="116650" x="4719638" y="4968875"/>
          <p14:tracePt t="116666" x="4681538" y="5030788"/>
          <p14:tracePt t="116683" x="4681538" y="5056188"/>
          <p14:tracePt t="116898" x="4681538" y="5030788"/>
          <p14:tracePt t="116906" x="4681538" y="5018088"/>
          <p14:tracePt t="116916" x="4681538" y="4992688"/>
          <p14:tracePt t="116933" x="4681538" y="4956175"/>
          <p14:tracePt t="116949" x="4681538" y="4905375"/>
          <p14:tracePt t="116966" x="4681538" y="4879975"/>
          <p14:tracePt t="116983" x="4681538" y="4868863"/>
          <p14:tracePt t="117001" x="4681538" y="4856163"/>
          <p14:tracePt t="117026" x="4681538" y="4843463"/>
          <p14:tracePt t="117042" x="4681538" y="4830763"/>
          <p14:tracePt t="117066" x="4681538" y="4818063"/>
          <p14:tracePt t="117074" x="4668838" y="4818063"/>
          <p14:tracePt t="117083" x="4656138" y="4818063"/>
          <p14:tracePt t="117100" x="4581525" y="4792663"/>
          <p14:tracePt t="117116" x="4468813" y="4779963"/>
          <p14:tracePt t="117133" x="4256088" y="4756150"/>
          <p14:tracePt t="117150" x="4030663" y="4730750"/>
          <p14:tracePt t="117166" x="3805238" y="4718050"/>
          <p14:tracePt t="117183" x="3567113" y="4718050"/>
          <p14:tracePt t="117199" x="3367088" y="4692650"/>
          <p14:tracePt t="117216" x="3167063" y="4692650"/>
          <p14:tracePt t="117217" x="3079750" y="4692650"/>
          <p14:tracePt t="117233" x="2928938" y="4692650"/>
          <p14:tracePt t="117250" x="2778125" y="4692650"/>
          <p14:tracePt t="117266" x="2641600" y="4705350"/>
          <p14:tracePt t="117283" x="2503488" y="4705350"/>
          <p14:tracePt t="117300" x="2416175" y="4730750"/>
          <p14:tracePt t="117316" x="2339975" y="4730750"/>
          <p14:tracePt t="117333" x="2303463" y="4730750"/>
          <p14:tracePt t="117350" x="2290763" y="4743450"/>
          <p14:tracePt t="117410" x="2278063" y="4743450"/>
          <p14:tracePt t="117426" x="2265363" y="4743450"/>
          <p14:tracePt t="117434" x="2252663" y="4743450"/>
          <p14:tracePt t="117442" x="2239963" y="4743450"/>
          <p14:tracePt t="117466" x="2228850" y="4743450"/>
          <p14:tracePt t="117578" x="2216150" y="4743450"/>
          <p14:tracePt t="117586" x="2203450" y="4743450"/>
          <p14:tracePt t="117594" x="2190750" y="4743450"/>
          <p14:tracePt t="117601" x="2178050" y="4743450"/>
          <p14:tracePt t="117616" x="2165350" y="4743450"/>
          <p14:tracePt t="117617" x="2127250" y="4756150"/>
          <p14:tracePt t="117633" x="2078038" y="4768850"/>
          <p14:tracePt t="117650" x="2027238" y="4779963"/>
          <p14:tracePt t="117666" x="1965325" y="4818063"/>
          <p14:tracePt t="117683" x="1927225" y="4830763"/>
          <p14:tracePt t="117699" x="1865313" y="4856163"/>
          <p14:tracePt t="117716" x="1801813" y="4879975"/>
          <p14:tracePt t="117733" x="1752600" y="4892675"/>
          <p14:tracePt t="117750" x="1701800" y="4918075"/>
          <p14:tracePt t="117766" x="1652588" y="4943475"/>
          <p14:tracePt t="117783" x="1614488" y="4956175"/>
          <p14:tracePt t="117799" x="1601788" y="4956175"/>
          <p14:tracePt t="117816" x="1589088" y="4956175"/>
          <p14:tracePt t="117874" x="1589088" y="4968875"/>
          <p14:tracePt t="117898" x="1589088" y="4981575"/>
          <p14:tracePt t="117922" x="1589088" y="4992688"/>
          <p14:tracePt t="117930" x="1589088" y="5005388"/>
          <p14:tracePt t="117969" x="1589088" y="5018088"/>
          <p14:tracePt t="118074" x="1589088" y="5030788"/>
          <p14:tracePt t="118210" x="1589088" y="5043488"/>
          <p14:tracePt t="118226" x="1601788" y="5043488"/>
          <p14:tracePt t="118242" x="1614488" y="5043488"/>
          <p14:tracePt t="118250" x="1627188" y="5056188"/>
          <p14:tracePt t="118274" x="1639888" y="5056188"/>
          <p14:tracePt t="118282" x="1665288" y="5056188"/>
          <p14:tracePt t="118289" x="1689100" y="5056188"/>
          <p14:tracePt t="118300" x="1714500" y="5056188"/>
          <p14:tracePt t="118316" x="1778000" y="5056188"/>
          <p14:tracePt t="118333" x="1827213" y="5081588"/>
          <p14:tracePt t="118349" x="1903413" y="5081588"/>
          <p14:tracePt t="118366" x="1978025" y="5081588"/>
          <p14:tracePt t="118383" x="2027238" y="5092700"/>
          <p14:tracePt t="118400" x="2090738" y="5092700"/>
          <p14:tracePt t="118416" x="2139950" y="5105400"/>
          <p14:tracePt t="118417" x="2178050" y="5105400"/>
          <p14:tracePt t="118433" x="2278063" y="5118100"/>
          <p14:tracePt t="118450" x="2416175" y="5130800"/>
          <p14:tracePt t="118466" x="2603500" y="5156200"/>
          <p14:tracePt t="118483" x="2867025" y="5168900"/>
          <p14:tracePt t="118500" x="3054350" y="5181600"/>
          <p14:tracePt t="118516" x="3128963" y="5205413"/>
          <p14:tracePt t="118533" x="3141663" y="5205413"/>
          <p14:tracePt t="118550" x="3167063" y="5205413"/>
          <p14:tracePt t="118566" x="3192463" y="5205413"/>
          <p14:tracePt t="118583" x="3279775" y="5218113"/>
          <p14:tracePt t="118600" x="3454400" y="5243513"/>
          <p14:tracePt t="118617" x="3743325" y="5281613"/>
          <p14:tracePt t="118617" x="3879850" y="5294313"/>
          <p14:tracePt t="118633" x="4043363" y="5343525"/>
          <p14:tracePt t="118650" x="4056063" y="5368925"/>
          <p14:tracePt t="118866" x="4068763" y="5368925"/>
          <p14:tracePt t="118882" x="4081463" y="5368925"/>
          <p14:tracePt t="118889" x="4117975" y="5368925"/>
          <p14:tracePt t="118899" x="4130675" y="5368925"/>
          <p14:tracePt t="118916" x="4168775" y="5368925"/>
          <p14:tracePt t="118933" x="4217988" y="5368925"/>
          <p14:tracePt t="118950" x="4243388" y="5368925"/>
          <p14:tracePt t="118966" x="4294188" y="5368925"/>
          <p14:tracePt t="118982" x="4368800" y="5368925"/>
          <p14:tracePt t="118999" x="4443413" y="5356225"/>
          <p14:tracePt t="119016" x="4568825" y="5356225"/>
          <p14:tracePt t="119032" x="4681538" y="5330825"/>
          <p14:tracePt t="119033" x="4732338" y="5318125"/>
          <p14:tracePt t="119049" x="4843463" y="5305425"/>
          <p14:tracePt t="119066" x="4981575" y="5294313"/>
          <p14:tracePt t="119083" x="5181600" y="5268913"/>
          <p14:tracePt t="119099" x="5457825" y="5268913"/>
          <p14:tracePt t="119117" x="5732463" y="5268913"/>
          <p14:tracePt t="119133" x="6045200" y="5256213"/>
          <p14:tracePt t="119152" x="6296025" y="5256213"/>
          <p14:tracePt t="119153" x="6396038" y="5256213"/>
          <p14:tracePt t="119166" x="6483350" y="5256213"/>
          <p14:tracePt t="119183" x="6646863" y="5256213"/>
          <p14:tracePt t="119200" x="6784975" y="5256213"/>
          <p14:tracePt t="119218" x="6972300" y="5256213"/>
          <p14:tracePt t="119234" x="7097713" y="5256213"/>
          <p14:tracePt t="119241" x="7159625" y="5256213"/>
          <p14:tracePt t="119250" x="7235825" y="5256213"/>
          <p14:tracePt t="119269" x="7323138" y="5256213"/>
          <p14:tracePt t="119284" x="7372350" y="5256213"/>
          <p14:tracePt t="119300" x="7423150" y="5256213"/>
          <p14:tracePt t="119316" x="7448550" y="5256213"/>
          <p14:tracePt t="119333" x="7472363" y="5256213"/>
          <p14:tracePt t="119349" x="7510463" y="5256213"/>
          <p14:tracePt t="119368" x="7523163" y="5256213"/>
          <p14:tracePt t="119369" x="7535863" y="5256213"/>
          <p14:tracePt t="119402" x="7548563" y="5256213"/>
          <p14:tracePt t="119417" x="7561263" y="5256213"/>
          <p14:tracePt t="119433" x="7572375" y="5256213"/>
          <p14:tracePt t="120033" x="7535863" y="5256213"/>
          <p14:tracePt t="120042" x="7485063" y="5256213"/>
          <p14:tracePt t="120050" x="7423150" y="5256213"/>
          <p14:tracePt t="120066" x="7223125" y="5256213"/>
          <p14:tracePt t="120083" x="6959600" y="5256213"/>
          <p14:tracePt t="120100" x="6721475" y="5256213"/>
          <p14:tracePt t="120116" x="6472238" y="5256213"/>
          <p14:tracePt t="120133" x="6270625" y="5256213"/>
          <p14:tracePt t="120150" x="6121400" y="5256213"/>
          <p14:tracePt t="120166" x="6021388" y="5256213"/>
          <p14:tracePt t="120183" x="5870575" y="5256213"/>
          <p14:tracePt t="120200" x="5619750" y="5256213"/>
          <p14:tracePt t="120216" x="5332413" y="5243513"/>
          <p14:tracePt t="120217" x="5194300" y="5230813"/>
          <p14:tracePt t="120233" x="4968875" y="5230813"/>
          <p14:tracePt t="120250" x="4794250" y="5218113"/>
          <p14:tracePt t="120266" x="4681538" y="5205413"/>
          <p14:tracePt t="120283" x="4619625" y="5205413"/>
          <p14:tracePt t="120300" x="4530725" y="5205413"/>
          <p14:tracePt t="120316" x="4443413" y="5205413"/>
          <p14:tracePt t="120333" x="4294188" y="5205413"/>
          <p14:tracePt t="120349" x="4105275" y="5205413"/>
          <p14:tracePt t="120366" x="3905250" y="5205413"/>
          <p14:tracePt t="120383" x="3730625" y="5205413"/>
          <p14:tracePt t="120400" x="3579813" y="5205413"/>
          <p14:tracePt t="120416" x="3479800" y="5205413"/>
          <p14:tracePt t="120417" x="3454400" y="5205413"/>
          <p14:tracePt t="120433" x="3429000" y="5205413"/>
          <p14:tracePt t="120450" x="3417888" y="5205413"/>
          <p14:tracePt t="120466" x="3379788" y="5205413"/>
          <p14:tracePt t="120483" x="3328988" y="5205413"/>
          <p14:tracePt t="120500" x="3292475" y="5205413"/>
          <p14:tracePt t="120516" x="3267075" y="5205413"/>
          <p14:tracePt t="120533" x="3254375" y="5205413"/>
          <p14:tracePt t="121834" x="3279775" y="5205413"/>
          <p14:tracePt t="121842" x="3328988" y="5205413"/>
          <p14:tracePt t="121850" x="3392488" y="5205413"/>
          <p14:tracePt t="121866" x="3592513" y="5181600"/>
          <p14:tracePt t="121883" x="3930650" y="5181600"/>
          <p14:tracePt t="121900" x="4281488" y="5181600"/>
          <p14:tracePt t="121916" x="4506913" y="5181600"/>
          <p14:tracePt t="121933" x="4643438" y="5156200"/>
          <p14:tracePt t="121950" x="4719638" y="5156200"/>
          <p14:tracePt t="121966" x="4768850" y="5156200"/>
          <p14:tracePt t="121983" x="4806950" y="5156200"/>
          <p14:tracePt t="122000" x="4856163" y="5143500"/>
          <p14:tracePt t="122001" x="4894263" y="5130800"/>
          <p14:tracePt t="122016" x="4932363" y="5130800"/>
          <p14:tracePt t="122017" x="4968875" y="5130800"/>
          <p14:tracePt t="122033" x="5068888" y="5130800"/>
          <p14:tracePt t="122050" x="5207000" y="5105400"/>
          <p14:tracePt t="122066" x="5345113" y="5105400"/>
          <p14:tracePt t="122083" x="5483225" y="5105400"/>
          <p14:tracePt t="122099" x="5619750" y="5105400"/>
          <p14:tracePt t="122116" x="5719763" y="5105400"/>
          <p14:tracePt t="122133" x="5821363" y="5105400"/>
          <p14:tracePt t="122150" x="5921375" y="5105400"/>
          <p14:tracePt t="122166" x="6021388" y="5105400"/>
          <p14:tracePt t="122183" x="6096000" y="5105400"/>
          <p14:tracePt t="122200" x="6183313" y="5105400"/>
          <p14:tracePt t="122216" x="6283325" y="5092700"/>
          <p14:tracePt t="122217" x="6370638" y="5092700"/>
          <p14:tracePt t="122233" x="6608763" y="5092700"/>
          <p14:tracePt t="122250" x="6721475" y="5092700"/>
          <p14:tracePt t="122250" x="6859588" y="5092700"/>
          <p14:tracePt t="122266" x="7034213" y="5092700"/>
          <p14:tracePt t="122283" x="7146925" y="5105400"/>
          <p14:tracePt t="122300" x="7197725" y="5118100"/>
          <p14:tracePt t="122316" x="7197725" y="5156200"/>
          <p14:tracePt t="122333" x="7197725" y="5181600"/>
          <p14:tracePt t="122350" x="7197725" y="5205413"/>
          <p14:tracePt t="122706" x="7210425" y="5205413"/>
          <p14:tracePt t="128610" x="7223125" y="5194300"/>
          <p14:tracePt t="128626" x="7235825" y="5194300"/>
          <p14:tracePt t="128634" x="7246938" y="5194300"/>
          <p14:tracePt t="128650" x="7259638" y="5194300"/>
          <p14:tracePt t="128674" x="7272338" y="5181600"/>
          <p14:tracePt t="129194" x="7297738" y="5181600"/>
          <p14:tracePt t="129201" x="7323138" y="5181600"/>
          <p14:tracePt t="129210" x="7348538" y="5181600"/>
          <p14:tracePt t="129218" x="7359650" y="5181600"/>
          <p14:tracePt t="129234" x="7410450" y="5181600"/>
          <p14:tracePt t="129250" x="7448550" y="5181600"/>
          <p14:tracePt t="129266" x="7459663" y="5181600"/>
          <p14:tracePt t="129298" x="7472363" y="5181600"/>
          <p14:tracePt t="129314" x="7485063" y="5181600"/>
          <p14:tracePt t="129322" x="7510463" y="5181600"/>
          <p14:tracePt t="129333" x="7535863" y="5181600"/>
          <p14:tracePt t="129349" x="7585075" y="5181600"/>
          <p14:tracePt t="129366" x="7635875" y="5181600"/>
          <p14:tracePt t="129383" x="7673975" y="5181600"/>
          <p14:tracePt t="129400" x="7697788" y="5181600"/>
          <p14:tracePt t="129416" x="7710488" y="5181600"/>
          <p14:tracePt t="129417" x="7723188" y="5181600"/>
          <p14:tracePt t="129433" x="7735888" y="5181600"/>
          <p14:tracePt t="129450" x="7773988" y="5181600"/>
          <p14:tracePt t="129466" x="7797800" y="5181600"/>
          <p14:tracePt t="129483" x="7835900" y="5181600"/>
          <p14:tracePt t="129500" x="7886700" y="5181600"/>
          <p14:tracePt t="129516" x="7948613" y="5181600"/>
          <p14:tracePt t="129533" x="8023225" y="5181600"/>
          <p14:tracePt t="129550" x="8099425" y="5181600"/>
          <p14:tracePt t="129566" x="8223250" y="5181600"/>
          <p14:tracePt t="129583" x="8386763" y="5181600"/>
          <p14:tracePt t="129600" x="8624888" y="5194300"/>
          <p14:tracePt t="129616" x="8874125" y="5194300"/>
          <p14:tracePt t="129617" x="8975725" y="5205413"/>
          <p14:tracePt t="129633" x="9088438" y="5218113"/>
          <p14:tracePt t="129650" x="9124950" y="5218113"/>
          <p14:tracePt t="129666" x="9137650" y="5218113"/>
          <p14:tracePt t="129914" x="9150350" y="5218113"/>
          <p14:tracePt t="129922" x="9163050" y="5205413"/>
          <p14:tracePt t="129933" x="9188450" y="5205413"/>
          <p14:tracePt t="129950" x="9224963" y="5205413"/>
          <p14:tracePt t="129966" x="9250363" y="5205413"/>
          <p14:tracePt t="129983" x="9288463" y="5205413"/>
          <p14:tracePt t="129999" x="9301163" y="5205413"/>
          <p14:tracePt t="130016" x="9324975" y="5205413"/>
          <p14:tracePt t="130033" x="9337675" y="5205413"/>
          <p14:tracePt t="130186" x="9350375" y="5205413"/>
          <p14:tracePt t="130242" x="9363075" y="5205413"/>
          <p14:tracePt t="131090" x="9375775" y="5205413"/>
          <p14:tracePt t="131130" x="9388475" y="5205413"/>
          <p14:tracePt t="131138" x="9401175" y="5205413"/>
          <p14:tracePt t="140690" x="9388475" y="5205413"/>
          <p14:tracePt t="140698" x="9350375" y="5205413"/>
          <p14:tracePt t="140706" x="9312275" y="5205413"/>
          <p14:tracePt t="140717" x="9263063" y="5205413"/>
          <p14:tracePt t="140733" x="9112250" y="5205413"/>
          <p14:tracePt t="140750" x="8899525" y="5205413"/>
          <p14:tracePt t="140767" x="8637588" y="5205413"/>
          <p14:tracePt t="140783" x="8374063" y="5230813"/>
          <p14:tracePt t="140800" x="8186738" y="5256213"/>
          <p14:tracePt t="140816" x="8110538" y="5268913"/>
          <p14:tracePt t="140817" x="8086725" y="5268913"/>
          <p14:tracePt t="140834" x="8061325" y="5294313"/>
          <p14:tracePt t="140850" x="8010525" y="5305425"/>
          <p14:tracePt t="140866" x="7935913" y="5318125"/>
          <p14:tracePt t="140883" x="7874000" y="5318125"/>
          <p14:tracePt t="140900" x="7835900" y="5318125"/>
          <p14:tracePt t="140916" x="7823200" y="5318125"/>
          <p14:tracePt t="140933" x="7797800" y="5318125"/>
          <p14:tracePt t="140970" x="7785100" y="5318125"/>
          <p14:tracePt t="140978" x="7785100" y="5330825"/>
          <p14:tracePt t="140986" x="7773988" y="5330825"/>
          <p14:tracePt t="141002" x="7761288" y="5330825"/>
          <p14:tracePt t="141017" x="7748588" y="5330825"/>
          <p14:tracePt t="143678" x="7735888" y="5330825"/>
          <p14:tracePt t="143684" x="7723188" y="5330825"/>
          <p14:tracePt t="143693" x="7710488" y="5343525"/>
          <p14:tracePt t="143700" x="7685088" y="5356225"/>
          <p14:tracePt t="143716" x="7623175" y="5368925"/>
          <p14:tracePt t="143733" x="7548563" y="5407025"/>
          <p14:tracePt t="143750" x="7448550" y="5443538"/>
          <p14:tracePt t="143766" x="7348538" y="5507038"/>
          <p14:tracePt t="143784" x="7223125" y="5594350"/>
          <p14:tracePt t="143784" x="7159625" y="5656263"/>
          <p14:tracePt t="143800" x="7046913" y="5743575"/>
          <p14:tracePt t="143816" x="6946900" y="5843588"/>
          <p14:tracePt t="143833" x="6872288" y="5919788"/>
          <p14:tracePt t="143850" x="6821488" y="5994400"/>
          <p14:tracePt t="143867" x="6772275" y="6069013"/>
          <p14:tracePt t="143884" x="6696075" y="6207125"/>
          <p14:tracePt t="143900" x="6659563" y="6269038"/>
          <p14:tracePt t="143917" x="6621463" y="6319838"/>
          <p14:tracePt t="143933" x="6596063" y="6357938"/>
          <p14:tracePt t="143950" x="6559550" y="6381750"/>
          <p14:tracePt t="143967" x="6534150" y="6407150"/>
          <p14:tracePt t="143968" x="6521450" y="6407150"/>
          <p14:tracePt t="143983" x="6483350" y="6407150"/>
          <p14:tracePt t="144000" x="6459538" y="6407150"/>
          <p14:tracePt t="144017" x="6421438" y="6394450"/>
          <p14:tracePt t="144033" x="6383338" y="6357938"/>
          <p14:tracePt t="144049" x="6346825" y="6332538"/>
          <p14:tracePt t="144067" x="6321425" y="6294438"/>
          <p14:tracePt t="144068" x="6296025" y="6269038"/>
          <p14:tracePt t="144083" x="6259513" y="6245225"/>
          <p14:tracePt t="144100" x="6183313" y="6232525"/>
          <p14:tracePt t="144116" x="6134100" y="6207125"/>
          <p14:tracePt t="144133" x="6083300" y="6207125"/>
          <p14:tracePt t="144150" x="6021388" y="6207125"/>
          <p14:tracePt t="144167" x="5957888" y="6207125"/>
          <p14:tracePt t="144183" x="5908675" y="6219825"/>
          <p14:tracePt t="144199" x="5870575" y="6257925"/>
          <p14:tracePt t="144216" x="5832475" y="6269038"/>
          <p14:tracePt t="144233" x="5808663" y="62817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CA0E9DE-BDC7-58F3-2A56-6A82526928B2}"/>
              </a:ext>
            </a:extLst>
          </p:cNvPr>
          <p:cNvSpPr/>
          <p:nvPr/>
        </p:nvSpPr>
        <p:spPr>
          <a:xfrm>
            <a:off x="262099" y="1190729"/>
            <a:ext cx="11632223" cy="5642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09C9862-A149-B6CE-3B34-4FA161580999}"/>
              </a:ext>
            </a:extLst>
          </p:cNvPr>
          <p:cNvSpPr>
            <a:spLocks noGrp="1"/>
          </p:cNvSpPr>
          <p:nvPr>
            <p:ph idx="1"/>
          </p:nvPr>
        </p:nvSpPr>
        <p:spPr>
          <a:xfrm>
            <a:off x="532637" y="2068357"/>
            <a:ext cx="11397264" cy="4081117"/>
          </a:xfrm>
        </p:spPr>
        <p:txBody>
          <a:bodyPr vert="horz" wrap="square" lIns="91440" tIns="45720" rIns="91440" bIns="45720" rtlCol="0" anchor="ctr">
            <a:spAutoFit/>
          </a:bodyPr>
          <a:lstStyle/>
          <a:p>
            <a:pPr marL="0" indent="0" algn="just">
              <a:buNone/>
            </a:pPr>
            <a:r>
              <a:rPr lang="en-US" sz="3200" dirty="0"/>
              <a:t>Blogs carry different types of messages, depending on who sponsors them and why. It is impossible to estimate the number of blogs in the blogosphere. Individuals can host their own blogs to express their opinions on any subject, from world affairs to technologies, community affairs, or even their families. Organizations host blogs, too. For instance, the Sierra Club, which is devoted to preserving the environment, has blogged on protecting endangered species, funding nature trails, and making and selling ecofriendly furniture. </a:t>
            </a: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072A76FE-6A98-11A2-CBC6-1F9F1EA3854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C3DD4B1-81D0-BA8D-A9C8-F10A632D7BC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F0B439-BDA7-A100-6183-DC33C02E4D0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62580B1-87F4-4FF4-D7D6-6D4189ABE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8FF14AAB-63F7-FB0B-0942-F67E9F83CC13}"/>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Blog Sponsors</a:t>
            </a:r>
          </a:p>
        </p:txBody>
      </p:sp>
    </p:spTree>
    <p:extLst>
      <p:ext uri="{BB962C8B-B14F-4D97-AF65-F5344CB8AC3E}">
        <p14:creationId xmlns:p14="http://schemas.microsoft.com/office/powerpoint/2010/main" val="1173633703"/>
      </p:ext>
    </p:extLst>
  </p:cSld>
  <p:clrMapOvr>
    <a:masterClrMapping/>
  </p:clrMapOvr>
  <mc:AlternateContent xmlns:mc="http://schemas.openxmlformats.org/markup-compatibility/2006" xmlns:p14="http://schemas.microsoft.com/office/powerpoint/2010/main">
    <mc:Choice Requires="p14">
      <p:transition spd="slow" p14:dur="2000" advTm="85151"/>
    </mc:Choice>
    <mc:Fallback xmlns="">
      <p:transition spd="slow" advTm="85151"/>
    </mc:Fallback>
  </mc:AlternateContent>
  <p:extLst>
    <p:ext uri="{3A86A75C-4F4B-4683-9AE1-C65F6400EC91}">
      <p14:laserTraceLst xmlns:p14="http://schemas.microsoft.com/office/powerpoint/2010/main">
        <p14:tracePtLst>
          <p14:tracePt t="1667" x="5832475" y="6245225"/>
          <p14:tracePt t="1675" x="5883275" y="6169025"/>
          <p14:tracePt t="1682" x="5945188" y="6032500"/>
          <p14:tracePt t="1699" x="6134100" y="5707063"/>
          <p14:tracePt t="1715" x="6383338" y="5343525"/>
          <p14:tracePt t="1733" x="6596063" y="5105400"/>
          <p14:tracePt t="1749" x="6784975" y="4930775"/>
          <p14:tracePt t="1766" x="6921500" y="4805363"/>
          <p14:tracePt t="1769" x="6985000" y="4756150"/>
          <p14:tracePt t="1781" x="7059613" y="4692650"/>
          <p14:tracePt t="1798" x="7085013" y="4656138"/>
          <p14:tracePt t="1815" x="7110413" y="4643438"/>
          <p14:tracePt t="1831" x="7110413" y="4630738"/>
          <p14:tracePt t="1851" x="7110413" y="4618038"/>
          <p14:tracePt t="1865" x="7085013" y="4605338"/>
          <p14:tracePt t="1882" x="6884988" y="4567238"/>
          <p14:tracePt t="1899" x="6708775" y="4543425"/>
          <p14:tracePt t="1915" x="6546850" y="4530725"/>
          <p14:tracePt t="1932" x="6370638" y="4530725"/>
          <p14:tracePt t="1949" x="6270625" y="4530725"/>
          <p14:tracePt t="1953" x="6234113" y="4530725"/>
          <p14:tracePt t="1965" x="6170613" y="4530725"/>
          <p14:tracePt t="1982" x="6146800" y="4530725"/>
          <p14:tracePt t="1998" x="6134100" y="4530725"/>
          <p14:tracePt t="2015" x="6134100" y="4518025"/>
          <p14:tracePt t="2031" x="6134100" y="4505325"/>
          <p14:tracePt t="2049" x="6196013" y="4454525"/>
          <p14:tracePt t="2066" x="6434138" y="4305300"/>
          <p14:tracePt t="2082" x="6672263" y="4154488"/>
          <p14:tracePt t="2098" x="6934200" y="4005263"/>
          <p14:tracePt t="2115" x="7172325" y="3879850"/>
          <p14:tracePt t="2131" x="7223125" y="3854450"/>
          <p14:tracePt t="2149" x="7285038" y="3829050"/>
          <p14:tracePt t="2464" x="7310438" y="3803650"/>
          <p14:tracePt t="2471" x="7348538" y="3754438"/>
          <p14:tracePt t="2482" x="7397750" y="3716338"/>
          <p14:tracePt t="2498" x="7572375" y="3579813"/>
          <p14:tracePt t="2515" x="7761288" y="3441700"/>
          <p14:tracePt t="2532" x="7974013" y="3316288"/>
          <p14:tracePt t="2533" x="8061325" y="3267075"/>
          <p14:tracePt t="2549" x="8261350" y="3141663"/>
          <p14:tracePt t="2565" x="8399463" y="3090863"/>
          <p14:tracePt t="2581" x="8499475" y="3028950"/>
          <p14:tracePt t="2599" x="8561388" y="3003550"/>
          <p14:tracePt t="2615" x="8612188" y="2978150"/>
          <p14:tracePt t="6745" x="8586788" y="2978150"/>
          <p14:tracePt t="6752" x="8537575" y="2978150"/>
          <p14:tracePt t="6760" x="8486775" y="2978150"/>
          <p14:tracePt t="6767" x="8412163" y="2978150"/>
          <p14:tracePt t="6782" x="8348663" y="2978150"/>
          <p14:tracePt t="6783" x="8274050" y="2978150"/>
          <p14:tracePt t="6799" x="8123238" y="2978150"/>
          <p14:tracePt t="6815" x="8023225" y="2978150"/>
          <p14:tracePt t="6832" x="7961313" y="2965450"/>
          <p14:tracePt t="6848" x="7910513" y="2965450"/>
          <p14:tracePt t="6865" x="7897813" y="2965450"/>
          <p14:tracePt t="6882" x="7886700" y="2952750"/>
          <p14:tracePt t="6899" x="7886700" y="2928938"/>
          <p14:tracePt t="6915" x="7961313" y="2878138"/>
          <p14:tracePt t="6932" x="8110538" y="2778125"/>
          <p14:tracePt t="6949" x="8324850" y="2640013"/>
          <p14:tracePt t="6969" x="8674100" y="2527300"/>
          <p14:tracePt t="6982" x="8763000" y="2503488"/>
          <p14:tracePt t="6998" x="8937625" y="2465388"/>
          <p14:tracePt t="7015" x="8975725" y="2452688"/>
          <p14:tracePt t="7032" x="8999538" y="2452688"/>
          <p14:tracePt t="7051" x="8986838" y="2452688"/>
          <p14:tracePt t="7065" x="8950325" y="2452688"/>
          <p14:tracePt t="7082" x="8686800" y="2516188"/>
          <p14:tracePt t="7099" x="8374063" y="2578100"/>
          <p14:tracePt t="7115" x="8010525" y="2665413"/>
          <p14:tracePt t="7132" x="7635875" y="2752725"/>
          <p14:tracePt t="7149" x="7310438" y="2828925"/>
          <p14:tracePt t="7151" x="7146925" y="2852738"/>
          <p14:tracePt t="7166" x="6884988" y="2903538"/>
          <p14:tracePt t="7182" x="6734175" y="2941638"/>
          <p14:tracePt t="7198" x="6621463" y="2952750"/>
          <p14:tracePt t="7215" x="6546850" y="2965450"/>
          <p14:tracePt t="7232" x="6521450" y="2978150"/>
          <p14:tracePt t="7565" x="6496050" y="2978150"/>
          <p14:tracePt t="7572" x="6459538" y="2978150"/>
          <p14:tracePt t="7582" x="6421438" y="2978150"/>
          <p14:tracePt t="7598" x="6283325" y="2990850"/>
          <p14:tracePt t="7615" x="6034088" y="3028950"/>
          <p14:tracePt t="7632" x="5732463" y="3065463"/>
          <p14:tracePt t="7633" x="5557838" y="3078163"/>
          <p14:tracePt t="7649" x="5219700" y="3128963"/>
          <p14:tracePt t="7665" x="4894263" y="3190875"/>
          <p14:tracePt t="7682" x="4619625" y="3241675"/>
          <p14:tracePt t="7698" x="4430713" y="3290888"/>
          <p14:tracePt t="7715" x="4294188" y="3341688"/>
          <p14:tracePt t="7717" x="4256088" y="3367088"/>
          <p14:tracePt t="7732" x="4217988" y="3378200"/>
          <p14:tracePt t="7733" x="4192588" y="3378200"/>
          <p14:tracePt t="8070" x="4217988" y="3378200"/>
          <p14:tracePt t="8078" x="4230688" y="3378200"/>
          <p14:tracePt t="8085" x="4243388" y="3390900"/>
          <p14:tracePt t="8099" x="4268788" y="3403600"/>
          <p14:tracePt t="8116" x="4394200" y="3467100"/>
          <p14:tracePt t="8132" x="4506913" y="3541713"/>
          <p14:tracePt t="8149" x="4619625" y="3629025"/>
          <p14:tracePt t="8165" x="4694238" y="3716338"/>
          <p14:tracePt t="8182" x="4781550" y="3779838"/>
          <p14:tracePt t="8198" x="4843463" y="3867150"/>
          <p14:tracePt t="8200" x="4881563" y="3879850"/>
          <p14:tracePt t="8215" x="4919663" y="3954463"/>
          <p14:tracePt t="8231" x="4945063" y="3992563"/>
          <p14:tracePt t="8248" x="4945063" y="4005263"/>
          <p14:tracePt t="14534" x="4956175" y="4005263"/>
          <p14:tracePt t="14541" x="4968875" y="4005263"/>
          <p14:tracePt t="14549" x="4981575" y="4005263"/>
          <p14:tracePt t="14565" x="5057775" y="4017963"/>
          <p14:tracePt t="14582" x="5119688" y="4041775"/>
          <p14:tracePt t="14599" x="5232400" y="4067175"/>
          <p14:tracePt t="14615" x="5383213" y="4129088"/>
          <p14:tracePt t="14632" x="5519738" y="4205288"/>
          <p14:tracePt t="14649" x="5645150" y="4305300"/>
          <p14:tracePt t="14665" x="5695950" y="4341813"/>
          <p14:tracePt t="14682" x="5732463" y="4392613"/>
          <p14:tracePt t="14698" x="5745163" y="4443413"/>
          <p14:tracePt t="14716" x="5770563" y="4479925"/>
          <p14:tracePt t="14732" x="5770563" y="4530725"/>
          <p14:tracePt t="14733" x="5770563" y="4554538"/>
          <p14:tracePt t="14749" x="5770563" y="4605338"/>
          <p14:tracePt t="14765" x="5732463" y="4656138"/>
          <p14:tracePt t="14782" x="5695950" y="4692650"/>
          <p14:tracePt t="14799" x="5670550" y="4730750"/>
          <p14:tracePt t="14815" x="5645150" y="4756150"/>
          <p14:tracePt t="14832" x="5619750" y="4779963"/>
          <p14:tracePt t="14848" x="5607050" y="4779963"/>
          <p14:tracePt t="14865" x="5607050" y="4792663"/>
          <p14:tracePt t="14882" x="5607050" y="4805363"/>
          <p14:tracePt t="18748" x="5595938" y="4805363"/>
          <p14:tracePt t="18756" x="5557838" y="4805363"/>
          <p14:tracePt t="18765" x="5457825" y="4756150"/>
          <p14:tracePt t="18782" x="4856163" y="4479925"/>
          <p14:tracePt t="18798" x="3905250" y="4041775"/>
          <p14:tracePt t="18816" x="3054350" y="3590925"/>
          <p14:tracePt t="18832" x="2403475" y="3290888"/>
          <p14:tracePt t="18849" x="2039938" y="3154363"/>
          <p14:tracePt t="18866" x="1839913" y="3078163"/>
          <p14:tracePt t="18882" x="1778000" y="3054350"/>
          <p14:tracePt t="18899" x="1765300" y="3054350"/>
          <p14:tracePt t="19004" x="1814513" y="3054350"/>
          <p14:tracePt t="19012" x="1903413" y="3054350"/>
          <p14:tracePt t="19020" x="1990725" y="3054350"/>
          <p14:tracePt t="19032" x="2090738" y="3054350"/>
          <p14:tracePt t="19049" x="2178050" y="3078163"/>
          <p14:tracePt t="19066" x="2190750" y="3103563"/>
          <p14:tracePt t="19956" x="2190750" y="3078163"/>
          <p14:tracePt t="19965" x="2190750" y="3028950"/>
          <p14:tracePt t="19982" x="2190750" y="2965450"/>
          <p14:tracePt t="19998" x="2228850" y="2941638"/>
          <p14:tracePt t="20015" x="2239963" y="2941638"/>
          <p14:tracePt t="20452" x="2265363" y="2952750"/>
          <p14:tracePt t="20460" x="2278063" y="3003550"/>
          <p14:tracePt t="20468" x="2316163" y="3078163"/>
          <p14:tracePt t="20482" x="2352675" y="3165475"/>
          <p14:tracePt t="20499" x="2452688" y="3429000"/>
          <p14:tracePt t="20516" x="2528888" y="3603625"/>
          <p14:tracePt t="20532" x="2616200" y="3767138"/>
          <p14:tracePt t="20549" x="2754313" y="3929063"/>
          <p14:tracePt t="20565" x="2879725" y="4079875"/>
          <p14:tracePt t="20582" x="3016250" y="4192588"/>
          <p14:tracePt t="20599" x="3128963" y="4267200"/>
          <p14:tracePt t="20615" x="3241675" y="4318000"/>
          <p14:tracePt t="20632" x="3392488" y="4367213"/>
          <p14:tracePt t="20649" x="3567113" y="4418013"/>
          <p14:tracePt t="20666" x="3743325" y="4467225"/>
          <p14:tracePt t="20682" x="3856038" y="4492625"/>
          <p14:tracePt t="20698" x="3905250" y="4543425"/>
          <p14:tracePt t="20699" x="3930650" y="4579938"/>
          <p14:tracePt t="20716" x="3956050" y="4630738"/>
          <p14:tracePt t="20732" x="3956050" y="4667250"/>
          <p14:tracePt t="20980" x="3968750" y="4667250"/>
          <p14:tracePt t="20988" x="3992563" y="4679950"/>
          <p14:tracePt t="20999" x="4030663" y="4705350"/>
          <p14:tracePt t="21015" x="4143375" y="4743450"/>
          <p14:tracePt t="21032" x="4294188" y="4756150"/>
          <p14:tracePt t="21049" x="4468813" y="4756150"/>
          <p14:tracePt t="21066" x="4530725" y="4756150"/>
          <p14:tracePt t="21140" x="4543425" y="4756150"/>
          <p14:tracePt t="21148" x="4556125" y="4743450"/>
          <p14:tracePt t="21156" x="4594225" y="4705350"/>
          <p14:tracePt t="21165" x="4656138" y="4679950"/>
          <p14:tracePt t="21182" x="4732338" y="4656138"/>
          <p14:tracePt t="21199" x="4781550" y="4643438"/>
          <p14:tracePt t="21215" x="4832350" y="4643438"/>
          <p14:tracePt t="21232" x="4856163" y="4643438"/>
          <p14:tracePt t="21249" x="4881563" y="4643438"/>
          <p14:tracePt t="21265" x="4894263" y="4643438"/>
          <p14:tracePt t="25172" x="4894263" y="4630738"/>
          <p14:tracePt t="25180" x="4906963" y="4618038"/>
          <p14:tracePt t="25188" x="4919663" y="4579938"/>
          <p14:tracePt t="25199" x="4945063" y="4543425"/>
          <p14:tracePt t="25216" x="4956175" y="4518025"/>
          <p14:tracePt t="25232" x="4968875" y="4505325"/>
          <p14:tracePt t="25260" x="4981575" y="4479925"/>
          <p14:tracePt t="25268" x="5006975" y="4430713"/>
          <p14:tracePt t="25282" x="5045075" y="4392613"/>
          <p14:tracePt t="25299" x="5145088" y="4279900"/>
          <p14:tracePt t="25316" x="5181600" y="4217988"/>
          <p14:tracePt t="25332" x="5232400" y="4154488"/>
          <p14:tracePt t="25349" x="5319713" y="4041775"/>
          <p14:tracePt t="25366" x="5419725" y="3941763"/>
          <p14:tracePt t="25382" x="5470525" y="3867150"/>
          <p14:tracePt t="25399" x="5483225" y="3854450"/>
          <p14:tracePt t="25416" x="5495925" y="3841750"/>
          <p14:tracePt t="25432" x="5507038" y="3816350"/>
          <p14:tracePt t="25449" x="5545138" y="3803650"/>
          <p14:tracePt t="25466" x="5570538" y="3779838"/>
          <p14:tracePt t="25482" x="5583238" y="3779838"/>
          <p14:tracePt t="25499" x="5607050" y="3779838"/>
          <p14:tracePt t="25500" x="5607050" y="3792538"/>
          <p14:tracePt t="25516" x="5619750" y="3829050"/>
          <p14:tracePt t="25532" x="5632450" y="3841750"/>
          <p14:tracePt t="25772" x="5632450" y="3829050"/>
          <p14:tracePt t="25780" x="5632450" y="3816350"/>
          <p14:tracePt t="25788" x="5632450" y="3803650"/>
          <p14:tracePt t="25804" x="5619750" y="3792538"/>
          <p14:tracePt t="25816" x="5607050" y="3767138"/>
          <p14:tracePt t="25832" x="5570538" y="3679825"/>
          <p14:tracePt t="25849" x="5570538" y="3641725"/>
          <p14:tracePt t="25866" x="5570538" y="3629025"/>
          <p14:tracePt t="30172" x="5583238" y="3629025"/>
          <p14:tracePt t="30180" x="5607050" y="3629025"/>
          <p14:tracePt t="30188" x="5632450" y="3629025"/>
          <p14:tracePt t="30199" x="5670550" y="3629025"/>
          <p14:tracePt t="30216" x="5770563" y="3629025"/>
          <p14:tracePt t="30232" x="5945188" y="3654425"/>
          <p14:tracePt t="30249" x="6083300" y="3729038"/>
          <p14:tracePt t="30266" x="6170613" y="3829050"/>
          <p14:tracePt t="30282" x="6208713" y="3879850"/>
          <p14:tracePt t="30300" x="6259513" y="3954463"/>
          <p14:tracePt t="30316" x="6270625" y="3967163"/>
          <p14:tracePt t="30436" x="6246813" y="3967163"/>
          <p14:tracePt t="30444" x="6234113" y="3967163"/>
          <p14:tracePt t="30452" x="6221413" y="3967163"/>
          <p14:tracePt t="30466" x="6208713" y="3967163"/>
          <p14:tracePt t="30924" x="6208713" y="3979863"/>
          <p14:tracePt t="30935" x="6208713" y="3992563"/>
          <p14:tracePt t="30940" x="6208713" y="4005263"/>
          <p14:tracePt t="30949" x="6208713" y="4029075"/>
          <p14:tracePt t="30966" x="6208713" y="4067175"/>
          <p14:tracePt t="30982" x="6208713" y="4105275"/>
          <p14:tracePt t="30999" x="6221413" y="4154488"/>
          <p14:tracePt t="31016" x="6234113" y="4192588"/>
          <p14:tracePt t="31032" x="6246813" y="4217988"/>
          <p14:tracePt t="31049" x="6246813" y="4267200"/>
          <p14:tracePt t="31065" x="6246813" y="4292600"/>
          <p14:tracePt t="31082" x="6246813" y="4305300"/>
          <p14:tracePt t="31099" x="6259513" y="4318000"/>
          <p14:tracePt t="31116" x="6259513" y="4330700"/>
          <p14:tracePt t="31132" x="6259513" y="4354513"/>
          <p14:tracePt t="31156" x="6259513" y="4367213"/>
          <p14:tracePt t="31172" x="6259513" y="4379913"/>
          <p14:tracePt t="31188" x="6259513" y="4392613"/>
          <p14:tracePt t="31199" x="6259513" y="4405313"/>
          <p14:tracePt t="31216" x="6270625" y="4418013"/>
          <p14:tracePt t="31232" x="6270625" y="4430713"/>
          <p14:tracePt t="31249" x="6270625" y="4443413"/>
          <p14:tracePt t="31266" x="6270625" y="4454525"/>
          <p14:tracePt t="31282" x="6270625" y="4467225"/>
          <p14:tracePt t="31460" x="6270625" y="4479925"/>
          <p14:tracePt t="31468" x="6270625" y="4492625"/>
          <p14:tracePt t="31476" x="6270625" y="4505325"/>
          <p14:tracePt t="31484" x="6270625" y="4518025"/>
          <p14:tracePt t="31499" x="6270625" y="4530725"/>
          <p14:tracePt t="31500" x="6270625" y="4543425"/>
          <p14:tracePt t="31516" x="6270625" y="4618038"/>
          <p14:tracePt t="31532" x="6270625" y="4692650"/>
          <p14:tracePt t="31549" x="6270625" y="4730750"/>
          <p14:tracePt t="31566" x="6259513" y="4779963"/>
          <p14:tracePt t="31582" x="6259513" y="4805363"/>
          <p14:tracePt t="31599" x="6259513" y="4818063"/>
          <p14:tracePt t="31616" x="6259513" y="4843463"/>
          <p14:tracePt t="31632" x="6259513" y="4868863"/>
          <p14:tracePt t="31649" x="6259513" y="4879975"/>
          <p14:tracePt t="31665" x="6259513" y="4892675"/>
          <p14:tracePt t="31684" x="6259513" y="4905375"/>
          <p14:tracePt t="31700" x="6259513" y="4918075"/>
          <p14:tracePt t="55276" x="6259513" y="4905375"/>
          <p14:tracePt t="55284" x="6259513" y="4892675"/>
          <p14:tracePt t="55292" x="6259513" y="4868863"/>
          <p14:tracePt t="55300" x="6259513" y="4843463"/>
          <p14:tracePt t="55316" x="6259513" y="4805363"/>
          <p14:tracePt t="55332" x="6259513" y="4779963"/>
          <p14:tracePt t="55380" x="6259513" y="4756150"/>
          <p14:tracePt t="55388" x="6246813" y="4743450"/>
          <p14:tracePt t="55399" x="6208713" y="4730750"/>
          <p14:tracePt t="55416" x="6108700" y="4718050"/>
          <p14:tracePt t="55433" x="5983288" y="4679950"/>
          <p14:tracePt t="55449" x="5857875" y="4643438"/>
          <p14:tracePt t="55466" x="5757863" y="4618038"/>
          <p14:tracePt t="55483" x="5645150" y="4605338"/>
          <p14:tracePt t="55483" x="5607050" y="4605338"/>
          <p14:tracePt t="55500" x="5545138" y="4592638"/>
          <p14:tracePt t="55516" x="5507038" y="4579938"/>
          <p14:tracePt t="55580" x="5495925" y="4579938"/>
          <p14:tracePt t="55596" x="5483225" y="4579938"/>
          <p14:tracePt t="55604" x="5470525" y="4579938"/>
          <p14:tracePt t="55772" x="5483225" y="4567238"/>
          <p14:tracePt t="55788" x="5495925" y="4567238"/>
          <p14:tracePt t="55796" x="5495925" y="4554538"/>
          <p14:tracePt t="55812" x="5507038" y="4554538"/>
          <p14:tracePt t="63205" x="5545138" y="4554538"/>
          <p14:tracePt t="63213" x="5607050" y="4554538"/>
          <p14:tracePt t="63220" x="5670550" y="4554538"/>
          <p14:tracePt t="63232" x="5745163" y="4554538"/>
          <p14:tracePt t="63249" x="5908675" y="4579938"/>
          <p14:tracePt t="63266" x="6070600" y="4592638"/>
          <p14:tracePt t="63283" x="6246813" y="4605338"/>
          <p14:tracePt t="63300" x="6472238" y="4630738"/>
          <p14:tracePt t="63316" x="6608763" y="4656138"/>
          <p14:tracePt t="63333" x="6721475" y="4667250"/>
          <p14:tracePt t="63349" x="6808788" y="4692650"/>
          <p14:tracePt t="63366" x="6884988" y="4705350"/>
          <p14:tracePt t="63383" x="6946900" y="4718050"/>
          <p14:tracePt t="63399" x="7021513" y="4743450"/>
          <p14:tracePt t="63416" x="7097713" y="4756150"/>
          <p14:tracePt t="63432" x="7146925" y="4779963"/>
          <p14:tracePt t="63449" x="7210425" y="4779963"/>
          <p14:tracePt t="63466" x="7246938" y="4805363"/>
          <p14:tracePt t="63483" x="7297738" y="4818063"/>
          <p14:tracePt t="63500" x="7359650" y="4830763"/>
          <p14:tracePt t="63500" x="7372350" y="4843463"/>
          <p14:tracePt t="63516" x="7410450" y="4856163"/>
          <p14:tracePt t="63533" x="7423150" y="4905375"/>
          <p14:tracePt t="63549" x="7435850" y="4968875"/>
          <p14:tracePt t="63566" x="7435850" y="5056188"/>
          <p14:tracePt t="63583" x="7448550" y="5092700"/>
          <p14:tracePt t="63805" x="7448550" y="5105400"/>
          <p14:tracePt t="63813" x="7459663" y="5105400"/>
          <p14:tracePt t="63820" x="7472363" y="5105400"/>
          <p14:tracePt t="63832" x="7472363" y="5092700"/>
          <p14:tracePt t="63849" x="7472363" y="5030788"/>
          <p14:tracePt t="63866" x="7448550" y="4968875"/>
          <p14:tracePt t="63883" x="7448550" y="4905375"/>
          <p14:tracePt t="63900" x="7472363" y="4879975"/>
          <p14:tracePt t="63916" x="7497763" y="4879975"/>
          <p14:tracePt t="63933" x="7510463" y="4879975"/>
          <p14:tracePt t="63949" x="7548563" y="4868863"/>
          <p14:tracePt t="63966" x="7597775" y="4868863"/>
          <p14:tracePt t="63983" x="7635875" y="4843463"/>
          <p14:tracePt t="63999" x="7673975" y="4843463"/>
          <p14:tracePt t="64016" x="7685088" y="4843463"/>
          <p14:tracePt t="64032" x="7697788" y="4843463"/>
          <p14:tracePt t="64049" x="7710488" y="4830763"/>
          <p14:tracePt t="64066" x="7723188" y="4830763"/>
          <p14:tracePt t="64083" x="7735888" y="4830763"/>
          <p14:tracePt t="64140" x="7761288" y="4830763"/>
          <p14:tracePt t="64149" x="7773988" y="4830763"/>
          <p14:tracePt t="64156" x="7785100" y="4830763"/>
          <p14:tracePt t="64166" x="7810500" y="4830763"/>
          <p14:tracePt t="64183" x="7874000" y="4830763"/>
          <p14:tracePt t="64200" x="7910513" y="4830763"/>
          <p14:tracePt t="64216" x="7948613" y="4830763"/>
          <p14:tracePt t="64233" x="7974013" y="4830763"/>
          <p14:tracePt t="64249" x="7986713" y="4830763"/>
          <p14:tracePt t="64266" x="7999413" y="4830763"/>
          <p14:tracePt t="64283" x="8010525" y="4830763"/>
          <p14:tracePt t="64309" x="8023225" y="4830763"/>
          <p14:tracePt t="64325" x="8035925" y="4830763"/>
          <p14:tracePt t="64340" x="8048625" y="4830763"/>
          <p14:tracePt t="64349" x="8061325" y="4830763"/>
          <p14:tracePt t="64366" x="8074025" y="4830763"/>
          <p14:tracePt t="73997" x="8110538" y="4830763"/>
          <p14:tracePt t="74005" x="8161338" y="4830763"/>
          <p14:tracePt t="74016" x="8223250" y="4830763"/>
          <p14:tracePt t="74033" x="8399463" y="4843463"/>
          <p14:tracePt t="74050" x="8599488" y="4843463"/>
          <p14:tracePt t="74066" x="8786813" y="4856163"/>
          <p14:tracePt t="74082" x="8963025" y="4868863"/>
          <p14:tracePt t="74100" x="9088438" y="4892675"/>
          <p14:tracePt t="74100" x="9124950" y="4905375"/>
          <p14:tracePt t="74116" x="9199563" y="4918075"/>
          <p14:tracePt t="74133" x="9250363" y="4943475"/>
          <p14:tracePt t="74149" x="9337675" y="4981575"/>
          <p14:tracePt t="74166" x="9413875" y="5030788"/>
          <p14:tracePt t="74183" x="9450388" y="5081588"/>
          <p14:tracePt t="74405" x="9463088" y="5081588"/>
          <p14:tracePt t="74412" x="9475788" y="5043488"/>
          <p14:tracePt t="74421" x="9475788" y="5030788"/>
          <p14:tracePt t="74436" x="9475788" y="5005388"/>
          <p14:tracePt t="74450" x="9475788" y="4992688"/>
          <p14:tracePt t="74466" x="9475788" y="4918075"/>
          <p14:tracePt t="74483" x="9488488" y="4843463"/>
          <p14:tracePt t="74499" x="9501188" y="4805363"/>
          <p14:tracePt t="74516" x="9513888" y="4805363"/>
          <p14:tracePt t="74549" x="9513888" y="4792663"/>
          <p14:tracePt t="74557" x="9525000" y="4792663"/>
          <p14:tracePt t="74573" x="9537700" y="4792663"/>
          <p14:tracePt t="74709" x="9537700" y="4779963"/>
          <p14:tracePt t="74716" x="9550400" y="4779963"/>
          <p14:tracePt t="74725" x="9550400" y="4768850"/>
          <p14:tracePt t="74733" x="9550400" y="4756150"/>
          <p14:tracePt t="79860" x="9537700" y="4756150"/>
          <p14:tracePt t="79868" x="9488488" y="4779963"/>
          <p14:tracePt t="79877" x="9388475" y="4805363"/>
          <p14:tracePt t="79884" x="9263063" y="4830763"/>
          <p14:tracePt t="79900" x="8950325" y="4879975"/>
          <p14:tracePt t="79916" x="8537575" y="4943475"/>
          <p14:tracePt t="79933" x="8174038" y="5005388"/>
          <p14:tracePt t="79949" x="7848600" y="5056188"/>
          <p14:tracePt t="79966" x="7623175" y="5118100"/>
          <p14:tracePt t="79983" x="7448550" y="5205413"/>
          <p14:tracePt t="79999" x="7323138" y="5305425"/>
          <p14:tracePt t="80016" x="7259638" y="5418138"/>
          <p14:tracePt t="80033" x="7185025" y="5530850"/>
          <p14:tracePt t="80050" x="7134225" y="5630863"/>
          <p14:tracePt t="80066" x="7097713" y="5694363"/>
          <p14:tracePt t="80083" x="7046913" y="5781675"/>
          <p14:tracePt t="80100" x="7034213" y="5856288"/>
          <p14:tracePt t="80117" x="7021513" y="5894388"/>
          <p14:tracePt t="80133" x="7021513" y="5945188"/>
          <p14:tracePt t="80149" x="7021513" y="5994400"/>
          <p14:tracePt t="80166" x="7021513" y="6056313"/>
          <p14:tracePt t="80183" x="7010400" y="6119813"/>
          <p14:tracePt t="80200" x="7010400" y="6194425"/>
          <p14:tracePt t="80216" x="7010400" y="6245225"/>
          <p14:tracePt t="80233" x="7010400" y="6269038"/>
          <p14:tracePt t="80249" x="7010400" y="6281738"/>
          <p14:tracePt t="80266" x="7010400" y="6307138"/>
          <p14:tracePt t="80283" x="7010400" y="6319838"/>
          <p14:tracePt t="80300" x="7010400" y="6332538"/>
          <p14:tracePt t="80341" x="7010400" y="6345238"/>
          <p14:tracePt t="80461" x="7021513" y="6345238"/>
          <p14:tracePt t="80468" x="7034213" y="6345238"/>
          <p14:tracePt t="80477" x="7046913" y="6345238"/>
          <p14:tracePt t="80484" x="7059613" y="6345238"/>
          <p14:tracePt t="80500" x="7072313" y="6345238"/>
          <p14:tracePt t="81141" x="7097713" y="6370638"/>
          <p14:tracePt t="81149" x="7146925" y="6419850"/>
          <p14:tracePt t="81157" x="7197725" y="6483350"/>
          <p14:tracePt t="81166" x="7235825" y="6545263"/>
          <p14:tracePt t="81183" x="7259638" y="6607175"/>
          <p14:tracePt t="81200" x="7259638" y="6619875"/>
          <p14:tracePt t="81509" x="7272338" y="6619875"/>
          <p14:tracePt t="81517" x="7285038" y="6619875"/>
          <p14:tracePt t="81525" x="7297738" y="6619875"/>
          <p14:tracePt t="81533" x="7310438" y="6619875"/>
          <p14:tracePt t="81549" x="7335838" y="6607175"/>
          <p14:tracePt t="81567" x="7348538" y="6607175"/>
          <p14:tracePt t="81612" x="7359650" y="6594475"/>
          <p14:tracePt t="81652" x="7372350" y="6594475"/>
          <p14:tracePt t="81661" x="7385050" y="6594475"/>
          <p14:tracePt t="81668" x="7397750" y="6583363"/>
          <p14:tracePt t="81692" x="7410450" y="6583363"/>
          <p14:tracePt t="81717" x="7410450" y="6570663"/>
          <p14:tracePt t="81741" x="7423150" y="6570663"/>
          <p14:tracePt t="81765" x="7423150" y="6557963"/>
          <p14:tracePt t="81772" x="7423150" y="6545263"/>
          <p14:tracePt t="82309" x="7435850" y="6545263"/>
          <p14:tracePt t="82317" x="7435850" y="6532563"/>
          <p14:tracePt t="82325" x="7448550" y="6507163"/>
          <p14:tracePt t="82333" x="7472363" y="6483350"/>
          <p14:tracePt t="82349" x="7497763" y="6432550"/>
          <p14:tracePt t="82366" x="7523163" y="6394450"/>
          <p14:tracePt t="82383" x="7561263" y="6370638"/>
          <p14:tracePt t="82400" x="7610475" y="6319838"/>
          <p14:tracePt t="82416" x="7648575" y="6281738"/>
          <p14:tracePt t="82433" x="7673975" y="6269038"/>
          <p14:tracePt t="82450" x="7685088" y="6257925"/>
          <p14:tracePt t="82484" x="7685088" y="6245225"/>
          <p14:tracePt t="82492" x="7685088" y="6232525"/>
          <p14:tracePt t="82549" x="7685088" y="6219825"/>
          <p14:tracePt t="82557" x="7697788" y="62198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69A04-7449-E675-A64C-F4AE8B4F909F}"/>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5E85656-28AA-941A-B3A3-F9C9C6E149B4}"/>
              </a:ext>
            </a:extLst>
          </p:cNvPr>
          <p:cNvSpPr/>
          <p:nvPr/>
        </p:nvSpPr>
        <p:spPr>
          <a:xfrm>
            <a:off x="262099" y="1190729"/>
            <a:ext cx="11632223" cy="5642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79A4C933-0406-14BB-D944-91842C984A31}"/>
              </a:ext>
            </a:extLst>
          </p:cNvPr>
          <p:cNvSpPr>
            <a:spLocks noGrp="1"/>
          </p:cNvSpPr>
          <p:nvPr>
            <p:ph idx="1"/>
          </p:nvPr>
        </p:nvSpPr>
        <p:spPr>
          <a:xfrm>
            <a:off x="631111" y="2192863"/>
            <a:ext cx="11157615" cy="3637919"/>
          </a:xfrm>
        </p:spPr>
        <p:txBody>
          <a:bodyPr vert="horz" wrap="square" lIns="91440" tIns="45720" rIns="91440" bIns="45720" rtlCol="0" anchor="ctr">
            <a:spAutoFit/>
          </a:bodyPr>
          <a:lstStyle/>
          <a:p>
            <a:pPr marL="0" indent="0" algn="just">
              <a:buNone/>
            </a:pPr>
            <a:r>
              <a:rPr lang="en-US" sz="3200" dirty="0"/>
              <a:t>Almost every government agency has its own blog, or multiple blogs. The Food and Drug Administration (FDA), for instance, uses its blogs to keep consumers up to date about potential health risks, such as an outbreak of influenza or the spread of botulism from contaminated meat or dairy products. And every type of business, from major international corporations to small, local firms, blogs about its products, services, workforce, and commitment to customers and community.</a:t>
            </a: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D0EABCB4-486F-3D66-C26C-F6C0034829D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5A619A-7CBA-316B-7087-5CBC80E67C8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490C86-A707-043E-A1FB-6744D0DF665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6FAAFC6-D640-6BC8-FB01-3FEBA9E708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A891E63C-7AD0-87B7-4CB4-C5AA3F73EB2E}"/>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Blog Sponsors</a:t>
            </a:r>
          </a:p>
        </p:txBody>
      </p:sp>
    </p:spTree>
    <p:extLst>
      <p:ext uri="{BB962C8B-B14F-4D97-AF65-F5344CB8AC3E}">
        <p14:creationId xmlns:p14="http://schemas.microsoft.com/office/powerpoint/2010/main" val="3722064384"/>
      </p:ext>
    </p:extLst>
  </p:cSld>
  <p:clrMapOvr>
    <a:masterClrMapping/>
  </p:clrMapOvr>
  <mc:AlternateContent xmlns:mc="http://schemas.openxmlformats.org/markup-compatibility/2006" xmlns:p14="http://schemas.microsoft.com/office/powerpoint/2010/main">
    <mc:Choice Requires="p14">
      <p:transition spd="slow" p14:dur="2000" advTm="84512"/>
    </mc:Choice>
    <mc:Fallback xmlns="">
      <p:transition spd="slow" advTm="84512"/>
    </mc:Fallback>
  </mc:AlternateContent>
  <p:extLst>
    <p:ext uri="{3A86A75C-4F4B-4683-9AE1-C65F6400EC91}">
      <p14:laserTraceLst xmlns:p14="http://schemas.microsoft.com/office/powerpoint/2010/main">
        <p14:tracePtLst>
          <p14:tracePt t="1663" x="7710488" y="6219825"/>
          <p14:tracePt t="1671" x="7748588" y="6219825"/>
          <p14:tracePt t="1679" x="7797800" y="6219825"/>
          <p14:tracePt t="1691" x="7861300" y="6219825"/>
          <p14:tracePt t="1707" x="7948613" y="6269038"/>
          <p14:tracePt t="1724" x="8023225" y="6332538"/>
          <p14:tracePt t="1740" x="8048625" y="6357938"/>
          <p14:tracePt t="2056" x="8061325" y="6357938"/>
          <p14:tracePt t="2207" x="8061325" y="6345238"/>
          <p14:tracePt t="2215" x="8061325" y="6319838"/>
          <p14:tracePt t="2231" x="8061325" y="6307138"/>
          <p14:tracePt t="2520" x="8061325" y="6294438"/>
          <p14:tracePt t="2527" x="8074025" y="6269038"/>
          <p14:tracePt t="2536" x="8074025" y="6257925"/>
          <p14:tracePt t="2543" x="8074025" y="6232525"/>
          <p14:tracePt t="2557" x="8086725" y="6207125"/>
          <p14:tracePt t="2576" x="8099425" y="6157913"/>
          <p14:tracePt t="2591" x="8110538" y="6107113"/>
          <p14:tracePt t="2607" x="8123238" y="6056313"/>
          <p14:tracePt t="2624" x="8135938" y="6032500"/>
          <p14:tracePt t="2640" x="8148638" y="5969000"/>
          <p14:tracePt t="2657" x="8161338" y="5919788"/>
          <p14:tracePt t="2674" x="8174038" y="5881688"/>
          <p14:tracePt t="2691" x="8186738" y="5856288"/>
          <p14:tracePt t="2707" x="8186738" y="5819775"/>
          <p14:tracePt t="2724" x="8199438" y="5819775"/>
          <p14:tracePt t="2740" x="8223250" y="5819775"/>
          <p14:tracePt t="2757" x="8274050" y="5843588"/>
          <p14:tracePt t="2774" x="8286750" y="5856288"/>
          <p14:tracePt t="3016" x="8299450" y="5856288"/>
          <p14:tracePt t="3023" x="8324850" y="5856288"/>
          <p14:tracePt t="3031" x="8374063" y="5856288"/>
          <p14:tracePt t="3040" x="8412163" y="5832475"/>
          <p14:tracePt t="3057" x="8448675" y="5794375"/>
          <p14:tracePt t="3073" x="8486775" y="5768975"/>
          <p14:tracePt t="3090" x="8499475" y="5756275"/>
          <p14:tracePt t="3107" x="8512175" y="5707063"/>
          <p14:tracePt t="3124" x="8524875" y="5643563"/>
          <p14:tracePt t="3140" x="8537575" y="5607050"/>
          <p14:tracePt t="3157" x="8548688" y="5543550"/>
          <p14:tracePt t="3174" x="8561388" y="5494338"/>
          <p14:tracePt t="3191" x="8574088" y="5394325"/>
          <p14:tracePt t="3208" x="8574088" y="5318125"/>
          <p14:tracePt t="3224" x="8586788" y="5256213"/>
          <p14:tracePt t="3240" x="8586788" y="5243513"/>
          <p14:tracePt t="3257" x="8586788" y="5205413"/>
          <p14:tracePt t="3274" x="8599488" y="5194300"/>
          <p14:tracePt t="3291" x="8599488" y="5156200"/>
          <p14:tracePt t="3307" x="8599488" y="5143500"/>
          <p14:tracePt t="3324" x="8599488" y="5118100"/>
          <p14:tracePt t="3343" x="8599488" y="5105400"/>
          <p14:tracePt t="3359" x="8599488" y="5092700"/>
          <p14:tracePt t="4791" x="8612188" y="5092700"/>
          <p14:tracePt t="4800" x="8637588" y="5092700"/>
          <p14:tracePt t="4808" x="8674100" y="5068888"/>
          <p14:tracePt t="4824" x="8737600" y="5043488"/>
          <p14:tracePt t="4840" x="8763000" y="5018088"/>
          <p14:tracePt t="4857" x="8774113" y="5018088"/>
          <p14:tracePt t="4874" x="8799513" y="5018088"/>
          <p14:tracePt t="4891" x="8863013" y="5043488"/>
          <p14:tracePt t="4907" x="8886825" y="5118100"/>
          <p14:tracePt t="4924" x="8886825" y="5168900"/>
          <p14:tracePt t="4941" x="8886825" y="5181600"/>
          <p14:tracePt t="5063" x="8899525" y="5156200"/>
          <p14:tracePt t="5071" x="8912225" y="5118100"/>
          <p14:tracePt t="5079" x="8912225" y="5092700"/>
          <p14:tracePt t="5091" x="8912225" y="5068888"/>
          <p14:tracePt t="5107" x="8912225" y="5018088"/>
          <p14:tracePt t="5124" x="8912225" y="4956175"/>
          <p14:tracePt t="5141" x="8950325" y="4918075"/>
          <p14:tracePt t="5157" x="8963025" y="4905375"/>
          <p14:tracePt t="5256" x="8963025" y="4892675"/>
          <p14:tracePt t="5264" x="8975725" y="4892675"/>
          <p14:tracePt t="6256" x="8999538" y="4879975"/>
          <p14:tracePt t="6263" x="9024938" y="4879975"/>
          <p14:tracePt t="6274" x="9063038" y="4879975"/>
          <p14:tracePt t="6291" x="9137650" y="4856163"/>
          <p14:tracePt t="6307" x="9212263" y="4856163"/>
          <p14:tracePt t="6324" x="9224963" y="4856163"/>
          <p14:tracePt t="6341" x="9237663" y="4856163"/>
          <p14:tracePt t="6357" x="9263063" y="4856163"/>
          <p14:tracePt t="6374" x="9337675" y="4856163"/>
          <p14:tracePt t="6375" x="9375775" y="4856163"/>
          <p14:tracePt t="6391" x="9413875" y="4856163"/>
          <p14:tracePt t="6407" x="9450388" y="4856163"/>
          <p14:tracePt t="6424" x="9475788" y="4856163"/>
          <p14:tracePt t="6440" x="9501188" y="4856163"/>
          <p14:tracePt t="6457" x="9513888" y="4856163"/>
          <p14:tracePt t="6496" x="9525000" y="4856163"/>
          <p14:tracePt t="6503" x="9537700" y="4856163"/>
          <p14:tracePt t="6511" x="9550400" y="4856163"/>
          <p14:tracePt t="6524" x="9563100" y="4856163"/>
          <p14:tracePt t="6541" x="9613900" y="4868863"/>
          <p14:tracePt t="6557" x="9650413" y="4918075"/>
          <p14:tracePt t="6574" x="9650413" y="4956175"/>
          <p14:tracePt t="6591" x="9650413" y="4968875"/>
          <p14:tracePt t="6736" x="9637713" y="4956175"/>
          <p14:tracePt t="6744" x="9626600" y="4956175"/>
          <p14:tracePt t="6767" x="9626600" y="4968875"/>
          <p14:tracePt t="6815" x="9626600" y="4956175"/>
          <p14:tracePt t="6824" x="9626600" y="4943475"/>
          <p14:tracePt t="6832" x="9626600" y="4918075"/>
          <p14:tracePt t="6840" x="9626600" y="4905375"/>
          <p14:tracePt t="12759" x="9613900" y="4905375"/>
          <p14:tracePt t="12768" x="9563100" y="4918075"/>
          <p14:tracePt t="12775" x="9475788" y="4956175"/>
          <p14:tracePt t="12791" x="9224963" y="5105400"/>
          <p14:tracePt t="12808" x="8999538" y="5256213"/>
          <p14:tracePt t="12824" x="8874125" y="5318125"/>
          <p14:tracePt t="12840" x="8850313" y="5318125"/>
          <p14:tracePt t="12880" x="8874125" y="5318125"/>
          <p14:tracePt t="12888" x="8912225" y="5318125"/>
          <p14:tracePt t="12895" x="8975725" y="5305425"/>
          <p14:tracePt t="12907" x="9024938" y="5281613"/>
          <p14:tracePt t="12924" x="9124950" y="5268913"/>
          <p14:tracePt t="12941" x="9224963" y="5243513"/>
          <p14:tracePt t="12957" x="9288463" y="5243513"/>
          <p14:tracePt t="12974" x="9337675" y="5243513"/>
          <p14:tracePt t="12991" x="9375775" y="5356225"/>
          <p14:tracePt t="13007" x="9375775" y="5407025"/>
          <p14:tracePt t="13304" x="9388475" y="5407025"/>
          <p14:tracePt t="13311" x="9401175" y="5407025"/>
          <p14:tracePt t="13320" x="9413875" y="5407025"/>
          <p14:tracePt t="13327" x="9437688" y="5418138"/>
          <p14:tracePt t="13341" x="9463088" y="5430838"/>
          <p14:tracePt t="13357" x="9513888" y="5430838"/>
          <p14:tracePt t="13374" x="9575800" y="5430838"/>
          <p14:tracePt t="13390" x="9613900" y="5407025"/>
          <p14:tracePt t="13408" x="9626600" y="5394325"/>
          <p14:tracePt t="13424" x="9626600" y="5381625"/>
          <p14:tracePt t="13440" x="9650413" y="5368925"/>
          <p14:tracePt t="13457" x="9675813" y="5343525"/>
          <p14:tracePt t="13474" x="9701213" y="5330825"/>
          <p14:tracePt t="13491" x="9726613" y="5330825"/>
          <p14:tracePt t="13507" x="9739313" y="5305425"/>
          <p14:tracePt t="13552" x="9739313" y="5294313"/>
          <p14:tracePt t="14816" x="9763125" y="5294313"/>
          <p14:tracePt t="14824" x="9826625" y="5294313"/>
          <p14:tracePt t="14832" x="9939338" y="5305425"/>
          <p14:tracePt t="14841" x="10039350" y="5381625"/>
          <p14:tracePt t="14857" x="10164763" y="5530850"/>
          <p14:tracePt t="14874" x="10213975" y="5607050"/>
          <p14:tracePt t="14891" x="10226675" y="5619750"/>
          <p14:tracePt t="15168" x="10239375" y="5619750"/>
          <p14:tracePt t="15183" x="10252075" y="5619750"/>
          <p14:tracePt t="15200" x="10277475" y="5619750"/>
          <p14:tracePt t="15208" x="10288588" y="5594350"/>
          <p14:tracePt t="15216" x="10313988" y="5568950"/>
          <p14:tracePt t="15224" x="10339388" y="5556250"/>
          <p14:tracePt t="15240" x="10377488" y="5494338"/>
          <p14:tracePt t="15257" x="10439400" y="5418138"/>
          <p14:tracePt t="15274" x="10490200" y="5368925"/>
          <p14:tracePt t="15290" x="10526713" y="5294313"/>
          <p14:tracePt t="15307" x="10539413" y="5268913"/>
          <p14:tracePt t="15324" x="10552113" y="5243513"/>
          <p14:tracePt t="15341" x="10552113" y="5230813"/>
          <p14:tracePt t="15359" x="10552113" y="5218113"/>
          <p14:tracePt t="15374" x="10552113" y="5205413"/>
          <p14:tracePt t="15391" x="10552113" y="5194300"/>
          <p14:tracePt t="15408" x="10552113" y="5181600"/>
          <p14:tracePt t="15424" x="10577513" y="5156200"/>
          <p14:tracePt t="15441" x="10577513" y="5105400"/>
          <p14:tracePt t="15457" x="10590213" y="5056188"/>
          <p14:tracePt t="15474" x="10590213" y="5043488"/>
          <p14:tracePt t="15491" x="10590213" y="5030788"/>
          <p14:tracePt t="16288" x="10590213" y="5018088"/>
          <p14:tracePt t="16296" x="10590213" y="5005388"/>
          <p14:tracePt t="16307" x="10602913" y="4992688"/>
          <p14:tracePt t="16324" x="10602913" y="4930775"/>
          <p14:tracePt t="16341" x="10602913" y="4856163"/>
          <p14:tracePt t="16357" x="10602913" y="4743450"/>
          <p14:tracePt t="16374" x="10602913" y="4554538"/>
          <p14:tracePt t="16391" x="10602913" y="4154488"/>
          <p14:tracePt t="16408" x="10564813" y="4029075"/>
          <p14:tracePt t="16408" x="10514013" y="3929063"/>
          <p14:tracePt t="16424" x="10426700" y="3741738"/>
          <p14:tracePt t="16440" x="10288588" y="3579813"/>
          <p14:tracePt t="16457" x="10152063" y="3441700"/>
          <p14:tracePt t="16474" x="10001250" y="3316288"/>
          <p14:tracePt t="16491" x="9826625" y="3228975"/>
          <p14:tracePt t="16507" x="9575800" y="3154363"/>
          <p14:tracePt t="16524" x="9312275" y="3116263"/>
          <p14:tracePt t="16541" x="8986838" y="3090863"/>
          <p14:tracePt t="16557" x="8674100" y="3090863"/>
          <p14:tracePt t="16574" x="8361363" y="3090863"/>
          <p14:tracePt t="16591" x="7961313" y="3090863"/>
          <p14:tracePt t="16608" x="7785100" y="3090863"/>
          <p14:tracePt t="16624" x="7597775" y="3090863"/>
          <p14:tracePt t="16641" x="7497763" y="3103563"/>
          <p14:tracePt t="16657" x="7435850" y="3103563"/>
          <p14:tracePt t="16674" x="7410450" y="3116263"/>
          <p14:tracePt t="16691" x="7397750" y="3116263"/>
          <p14:tracePt t="16727" x="7397750" y="3128963"/>
          <p14:tracePt t="16736" x="7385050" y="3141663"/>
          <p14:tracePt t="16743" x="7372350" y="3154363"/>
          <p14:tracePt t="16757" x="7359650" y="3178175"/>
          <p14:tracePt t="16774" x="7323138" y="3228975"/>
          <p14:tracePt t="16791" x="7285038" y="3328988"/>
          <p14:tracePt t="16807" x="7285038" y="3378200"/>
          <p14:tracePt t="17040" x="7285038" y="3354388"/>
          <p14:tracePt t="17048" x="7285038" y="3341688"/>
          <p14:tracePt t="17057" x="7285038" y="3316288"/>
          <p14:tracePt t="17074" x="7285038" y="3254375"/>
          <p14:tracePt t="17091" x="7285038" y="3228975"/>
          <p14:tracePt t="17107" x="7272338" y="3216275"/>
          <p14:tracePt t="17124" x="7223125" y="3216275"/>
          <p14:tracePt t="17141" x="7097713" y="3216275"/>
          <p14:tracePt t="17157" x="6872288" y="3216275"/>
          <p14:tracePt t="17174" x="6584950" y="3267075"/>
          <p14:tracePt t="17175" x="6408738" y="3328988"/>
          <p14:tracePt t="17191" x="6057900" y="3441700"/>
          <p14:tracePt t="17208" x="5683250" y="3590925"/>
          <p14:tracePt t="17224" x="5345113" y="3767138"/>
          <p14:tracePt t="17241" x="5106988" y="3916363"/>
          <p14:tracePt t="17257" x="4906963" y="4067175"/>
          <p14:tracePt t="17274" x="4756150" y="4192588"/>
          <p14:tracePt t="17291" x="4619625" y="4267200"/>
          <p14:tracePt t="17307" x="4530725" y="4341813"/>
          <p14:tracePt t="17324" x="4456113" y="4379913"/>
          <p14:tracePt t="17341" x="4368800" y="4430713"/>
          <p14:tracePt t="17357" x="4318000" y="4454525"/>
          <p14:tracePt t="17374" x="4256088" y="4492625"/>
          <p14:tracePt t="17375" x="4230688" y="4505325"/>
          <p14:tracePt t="17391" x="4205288" y="4518025"/>
          <p14:tracePt t="17407" x="4181475" y="4543425"/>
          <p14:tracePt t="17424" x="4168775" y="4554538"/>
          <p14:tracePt t="17441" x="4156075" y="4554538"/>
          <p14:tracePt t="17457" x="4156075" y="4567238"/>
          <p14:tracePt t="24423" x="4156075" y="4579938"/>
          <p14:tracePt t="24431" x="4156075" y="4618038"/>
          <p14:tracePt t="24440" x="4156075" y="4667250"/>
          <p14:tracePt t="24457" x="4156075" y="4743450"/>
          <p14:tracePt t="24473" x="4156075" y="4756150"/>
          <p14:tracePt t="24775" x="4143375" y="4756150"/>
          <p14:tracePt t="24783" x="4105275" y="4743450"/>
          <p14:tracePt t="24791" x="4068763" y="4692650"/>
          <p14:tracePt t="24808" x="4043363" y="4567238"/>
          <p14:tracePt t="24824" x="4043363" y="4530725"/>
          <p14:tracePt t="24841" x="4043363" y="4505325"/>
          <p14:tracePt t="24858" x="4056063" y="4492625"/>
          <p14:tracePt t="34712" x="4068763" y="4492625"/>
          <p14:tracePt t="34720" x="4081463" y="4492625"/>
          <p14:tracePt t="34728" x="4092575" y="4492625"/>
          <p14:tracePt t="34741" x="4117975" y="4479925"/>
          <p14:tracePt t="34758" x="4130675" y="4467225"/>
          <p14:tracePt t="34774" x="4168775" y="4443413"/>
          <p14:tracePt t="34775" x="4192588" y="4430713"/>
          <p14:tracePt t="34791" x="4330700" y="4341813"/>
          <p14:tracePt t="34808" x="4518025" y="4267200"/>
          <p14:tracePt t="34824" x="4719638" y="4205288"/>
          <p14:tracePt t="34841" x="4919663" y="4154488"/>
          <p14:tracePt t="34857" x="5057775" y="4105275"/>
          <p14:tracePt t="34874" x="5207000" y="4067175"/>
          <p14:tracePt t="34891" x="5294313" y="4041775"/>
          <p14:tracePt t="34908" x="5370513" y="4029075"/>
          <p14:tracePt t="34924" x="5457825" y="3992563"/>
          <p14:tracePt t="34941" x="5532438" y="3979863"/>
          <p14:tracePt t="34958" x="5619750" y="3954463"/>
          <p14:tracePt t="34974" x="5732463" y="3941763"/>
          <p14:tracePt t="34975" x="5783263" y="3929063"/>
          <p14:tracePt t="34991" x="5883275" y="3929063"/>
          <p14:tracePt t="35008" x="6008688" y="3905250"/>
          <p14:tracePt t="35024" x="6121400" y="3892550"/>
          <p14:tracePt t="35041" x="6259513" y="3879850"/>
          <p14:tracePt t="35058" x="6370638" y="3879850"/>
          <p14:tracePt t="35074" x="6446838" y="3867150"/>
          <p14:tracePt t="35091" x="6534150" y="3854450"/>
          <p14:tracePt t="35108" x="6646863" y="3854450"/>
          <p14:tracePt t="35124" x="6734175" y="3854450"/>
          <p14:tracePt t="35141" x="6834188" y="3854450"/>
          <p14:tracePt t="35158" x="6959600" y="3854450"/>
          <p14:tracePt t="35174" x="7097713" y="3954463"/>
          <p14:tracePt t="35175" x="7134225" y="4017963"/>
          <p14:tracePt t="35191" x="7134225" y="4079875"/>
          <p14:tracePt t="35208" x="7134225" y="4092575"/>
          <p14:tracePt t="35391" x="7134225" y="4054475"/>
          <p14:tracePt t="35400" x="7134225" y="4029075"/>
          <p14:tracePt t="35408" x="7134225" y="3992563"/>
          <p14:tracePt t="35424" x="7085013" y="3967163"/>
          <p14:tracePt t="35441" x="7059613" y="3954463"/>
          <p14:tracePt t="35543" x="7059613" y="3929063"/>
          <p14:tracePt t="35552" x="7059613" y="3916363"/>
          <p14:tracePt t="35559" x="7072313" y="3905250"/>
          <p14:tracePt t="35574" x="7085013" y="3867150"/>
          <p14:tracePt t="35575" x="7110413" y="3854450"/>
          <p14:tracePt t="35591" x="7123113" y="3841750"/>
          <p14:tracePt t="35592" x="7146925" y="3841750"/>
          <p14:tracePt t="35608" x="7172325" y="3816350"/>
          <p14:tracePt t="35624" x="7210425" y="3816350"/>
          <p14:tracePt t="35641" x="7246938" y="3803650"/>
          <p14:tracePt t="36336" x="7246938" y="3792538"/>
          <p14:tracePt t="36408" x="7223125" y="3792538"/>
          <p14:tracePt t="36416" x="7185025" y="3792538"/>
          <p14:tracePt t="36425" x="7159625" y="3792538"/>
          <p14:tracePt t="36441" x="7123113" y="3816350"/>
          <p14:tracePt t="36457" x="7123113" y="3841750"/>
          <p14:tracePt t="36474" x="7123113" y="3854450"/>
          <p14:tracePt t="36624" x="7123113" y="3841750"/>
          <p14:tracePt t="36664" x="7123113" y="3816350"/>
          <p14:tracePt t="36675" x="7123113" y="3792538"/>
          <p14:tracePt t="36681" x="7146925" y="3754438"/>
          <p14:tracePt t="36693" x="7159625" y="3729038"/>
          <p14:tracePt t="36696" x="7172325" y="3716338"/>
          <p14:tracePt t="36714" x="7172325" y="3703638"/>
          <p14:tracePt t="36767" x="7185025" y="3703638"/>
          <p14:tracePt t="36880" x="7185025" y="3692525"/>
          <p14:tracePt t="36920" x="7172325" y="3692525"/>
          <p14:tracePt t="36927" x="7159625" y="3692525"/>
          <p14:tracePt t="36936" x="7134225" y="3692525"/>
          <p14:tracePt t="36943" x="7097713" y="3692525"/>
          <p14:tracePt t="36958" x="7059613" y="3692525"/>
          <p14:tracePt t="36974" x="6985000" y="3692525"/>
          <p14:tracePt t="36991" x="6772275" y="3667125"/>
          <p14:tracePt t="37008" x="6621463" y="3667125"/>
          <p14:tracePt t="37024" x="6459538" y="3667125"/>
          <p14:tracePt t="37041" x="6270625" y="3641725"/>
          <p14:tracePt t="37058" x="6096000" y="3641725"/>
          <p14:tracePt t="37074" x="5983288" y="3641725"/>
          <p14:tracePt t="37091" x="5895975" y="3641725"/>
          <p14:tracePt t="37108" x="5808663" y="3641725"/>
          <p14:tracePt t="37125" x="5732463" y="3641725"/>
          <p14:tracePt t="37141" x="5670550" y="3641725"/>
          <p14:tracePt t="37158" x="5619750" y="3641725"/>
          <p14:tracePt t="37174" x="5583238" y="3641725"/>
          <p14:tracePt t="37191" x="5557838" y="3641725"/>
          <p14:tracePt t="37208" x="5532438" y="3641725"/>
          <p14:tracePt t="37232" x="5507038" y="3641725"/>
          <p14:tracePt t="37241" x="5495925" y="3641725"/>
          <p14:tracePt t="37258" x="5470525" y="3641725"/>
          <p14:tracePt t="37274" x="5445125" y="3641725"/>
          <p14:tracePt t="37291" x="5383213" y="3641725"/>
          <p14:tracePt t="37308" x="5332413" y="3641725"/>
          <p14:tracePt t="37324" x="5257800" y="3641725"/>
          <p14:tracePt t="37341" x="5145088" y="3641725"/>
          <p14:tracePt t="37358" x="5006975" y="3641725"/>
          <p14:tracePt t="37374" x="4868863" y="3641725"/>
          <p14:tracePt t="37375" x="4819650" y="3641725"/>
          <p14:tracePt t="37391" x="4719638" y="3641725"/>
          <p14:tracePt t="37408" x="4668838" y="3641725"/>
          <p14:tracePt t="37440" x="4656138" y="3641725"/>
          <p14:tracePt t="37448" x="4643438" y="3641725"/>
          <p14:tracePt t="37458" x="4619625" y="3641725"/>
          <p14:tracePt t="37474" x="4606925" y="3641725"/>
          <p14:tracePt t="37504" x="4594225" y="3641725"/>
          <p14:tracePt t="37512" x="4581525" y="3641725"/>
          <p14:tracePt t="37524" x="4556125" y="3641725"/>
          <p14:tracePt t="37541" x="4494213" y="3641725"/>
          <p14:tracePt t="37558" x="4430713" y="3641725"/>
          <p14:tracePt t="37574" x="4394200" y="3641725"/>
          <p14:tracePt t="37575" x="4381500" y="3641725"/>
          <p14:tracePt t="37591" x="4356100" y="3641725"/>
          <p14:tracePt t="37608" x="4343400" y="3641725"/>
          <p14:tracePt t="37624" x="4318000" y="3641725"/>
          <p14:tracePt t="37641" x="4305300" y="3641725"/>
          <p14:tracePt t="37658" x="4281488" y="3641725"/>
          <p14:tracePt t="37674" x="4256088" y="3641725"/>
          <p14:tracePt t="37691" x="4217988" y="3641725"/>
          <p14:tracePt t="37708" x="4192588" y="3641725"/>
          <p14:tracePt t="37724" x="4181475" y="3667125"/>
          <p14:tracePt t="37741" x="4181475" y="3679825"/>
          <p14:tracePt t="37856" x="4243388" y="3679825"/>
          <p14:tracePt t="37864" x="4330700" y="3679825"/>
          <p14:tracePt t="37874" x="4406900" y="3679825"/>
          <p14:tracePt t="37892" x="4481513" y="3667125"/>
          <p14:tracePt t="37908" x="4506913" y="3654425"/>
          <p14:tracePt t="37927" x="4494213" y="3654425"/>
          <p14:tracePt t="37941" x="4468813" y="3654425"/>
          <p14:tracePt t="37958" x="4381500" y="3654425"/>
          <p14:tracePt t="37974" x="4318000" y="3654425"/>
          <p14:tracePt t="37975" x="4281488" y="3654425"/>
          <p14:tracePt t="37991" x="4205288" y="3654425"/>
          <p14:tracePt t="38008" x="4130675" y="3654425"/>
          <p14:tracePt t="38024" x="4056063" y="3654425"/>
          <p14:tracePt t="38041" x="3943350" y="3654425"/>
          <p14:tracePt t="38058" x="3817938" y="3654425"/>
          <p14:tracePt t="38074" x="3705225" y="3667125"/>
          <p14:tracePt t="38091" x="3643313" y="3667125"/>
          <p14:tracePt t="38108" x="3617913" y="3667125"/>
          <p14:tracePt t="38124" x="3567113" y="3667125"/>
          <p14:tracePt t="38141" x="3554413" y="3667125"/>
          <p14:tracePt t="38159" x="3541713" y="3667125"/>
          <p14:tracePt t="38200" x="3530600" y="3667125"/>
          <p14:tracePt t="38208" x="3517900" y="3667125"/>
          <p14:tracePt t="38216" x="3505200" y="3667125"/>
          <p14:tracePt t="38225" x="3492500" y="3667125"/>
          <p14:tracePt t="38248" x="3479800" y="3667125"/>
          <p14:tracePt t="38744" x="3479800" y="3654425"/>
          <p14:tracePt t="38824" x="3492500" y="3654425"/>
          <p14:tracePt t="38832" x="3505200" y="3654425"/>
          <p14:tracePt t="38841" x="3530600" y="3654425"/>
          <p14:tracePt t="38858" x="3592513" y="3654425"/>
          <p14:tracePt t="38874" x="3679825" y="3641725"/>
          <p14:tracePt t="38891" x="3779838" y="3641725"/>
          <p14:tracePt t="38908" x="3917950" y="3641725"/>
          <p14:tracePt t="38924" x="4081463" y="3641725"/>
          <p14:tracePt t="38941" x="4217988" y="3641725"/>
          <p14:tracePt t="38958" x="4381500" y="3629025"/>
          <p14:tracePt t="38974" x="4530725" y="3616325"/>
          <p14:tracePt t="38975" x="4619625" y="3616325"/>
          <p14:tracePt t="38991" x="4694238" y="3616325"/>
          <p14:tracePt t="38992" x="4768850" y="3616325"/>
          <p14:tracePt t="39008" x="4906963" y="3616325"/>
          <p14:tracePt t="39024" x="5019675" y="3616325"/>
          <p14:tracePt t="39041" x="5081588" y="3616325"/>
          <p14:tracePt t="39058" x="5119688" y="3616325"/>
          <p14:tracePt t="39074" x="5170488" y="3616325"/>
          <p14:tracePt t="39091" x="5207000" y="3616325"/>
          <p14:tracePt t="39108" x="5232400" y="3616325"/>
          <p14:tracePt t="39124" x="5281613" y="3616325"/>
          <p14:tracePt t="39141" x="5307013" y="3616325"/>
          <p14:tracePt t="39158" x="5319713" y="3616325"/>
          <p14:tracePt t="39159" x="5332413" y="3629025"/>
          <p14:tracePt t="39174" x="5345113" y="3654425"/>
          <p14:tracePt t="39175" x="5345113" y="3729038"/>
          <p14:tracePt t="39192" x="5345113" y="3803650"/>
          <p14:tracePt t="39208" x="5345113" y="3816350"/>
          <p14:tracePt t="39383" x="5357813" y="3816350"/>
          <p14:tracePt t="39392" x="5383213" y="3816350"/>
          <p14:tracePt t="39400" x="5419725" y="3816350"/>
          <p14:tracePt t="39408" x="5457825" y="3816350"/>
          <p14:tracePt t="39424" x="5532438" y="3816350"/>
          <p14:tracePt t="39441" x="5607050" y="3816350"/>
          <p14:tracePt t="39458" x="5657850" y="3816350"/>
          <p14:tracePt t="39474" x="5708650" y="3803650"/>
          <p14:tracePt t="39491" x="5732463" y="3803650"/>
          <p14:tracePt t="39508" x="5783263" y="3803650"/>
          <p14:tracePt t="39524" x="5845175" y="3803650"/>
          <p14:tracePt t="39541" x="5921375" y="3792538"/>
          <p14:tracePt t="39558" x="6008688" y="3792538"/>
          <p14:tracePt t="39574" x="6070600" y="3792538"/>
          <p14:tracePt t="39575" x="6108700" y="3792538"/>
          <p14:tracePt t="39591" x="6183313" y="3792538"/>
          <p14:tracePt t="39608" x="6259513" y="3779838"/>
          <p14:tracePt t="39624" x="6321425" y="3767138"/>
          <p14:tracePt t="39641" x="6421438" y="3767138"/>
          <p14:tracePt t="39658" x="6546850" y="3767138"/>
          <p14:tracePt t="39674" x="6684963" y="3767138"/>
          <p14:tracePt t="39691" x="6834188" y="3767138"/>
          <p14:tracePt t="39708" x="6884988" y="3767138"/>
          <p14:tracePt t="39724" x="6921500" y="3767138"/>
          <p14:tracePt t="39741" x="6985000" y="3767138"/>
          <p14:tracePt t="39758" x="7085013" y="3767138"/>
          <p14:tracePt t="39774" x="7185025" y="3767138"/>
          <p14:tracePt t="39775" x="7223125" y="3767138"/>
          <p14:tracePt t="39791" x="7323138" y="3767138"/>
          <p14:tracePt t="39808" x="7435850" y="3767138"/>
          <p14:tracePt t="39825" x="7535863" y="3767138"/>
          <p14:tracePt t="39841" x="7623175" y="3767138"/>
          <p14:tracePt t="39858" x="7685088" y="3767138"/>
          <p14:tracePt t="39875" x="7748588" y="3767138"/>
          <p14:tracePt t="39891" x="7797800" y="3767138"/>
          <p14:tracePt t="39907" x="7848600" y="3767138"/>
          <p14:tracePt t="39925" x="7886700" y="3767138"/>
          <p14:tracePt t="39941" x="7948613" y="3767138"/>
          <p14:tracePt t="39958" x="7974013" y="3767138"/>
          <p14:tracePt t="39974" x="8023225" y="3767138"/>
          <p14:tracePt t="39975" x="8048625" y="3767138"/>
          <p14:tracePt t="39991" x="8110538" y="3767138"/>
          <p14:tracePt t="40008" x="8174038" y="3767138"/>
          <p14:tracePt t="40024" x="8223250" y="3767138"/>
          <p14:tracePt t="40041" x="8286750" y="3779838"/>
          <p14:tracePt t="40058" x="8348663" y="3779838"/>
          <p14:tracePt t="40074" x="8386763" y="3779838"/>
          <p14:tracePt t="40091" x="8424863" y="3779838"/>
          <p14:tracePt t="40108" x="8435975" y="3779838"/>
          <p14:tracePt t="40152" x="8448675" y="3779838"/>
          <p14:tracePt t="40159" x="8461375" y="3779838"/>
          <p14:tracePt t="40168" x="8474075" y="3779838"/>
          <p14:tracePt t="40184" x="8486775" y="3779838"/>
          <p14:tracePt t="40200" x="8499475" y="3779838"/>
          <p14:tracePt t="40208" x="8512175" y="3779838"/>
          <p14:tracePt t="40224" x="8524875" y="3779838"/>
          <p14:tracePt t="40241" x="8548688" y="3779838"/>
          <p14:tracePt t="40258" x="8586788" y="3779838"/>
          <p14:tracePt t="40274" x="8637588" y="3779838"/>
          <p14:tracePt t="40291" x="8674100" y="3779838"/>
          <p14:tracePt t="40308" x="8737600" y="3779838"/>
          <p14:tracePt t="40324" x="8774113" y="3779838"/>
          <p14:tracePt t="40341" x="8812213" y="3779838"/>
          <p14:tracePt t="40358" x="8850313" y="3779838"/>
          <p14:tracePt t="40374" x="8924925" y="3779838"/>
          <p14:tracePt t="40375" x="8950325" y="3779838"/>
          <p14:tracePt t="40391" x="8999538" y="3779838"/>
          <p14:tracePt t="40408" x="9063038" y="3779838"/>
          <p14:tracePt t="40424" x="9099550" y="3779838"/>
          <p14:tracePt t="40441" x="9124950" y="3779838"/>
          <p14:tracePt t="40458" x="9150350" y="3779838"/>
          <p14:tracePt t="40474" x="9163050" y="3779838"/>
          <p14:tracePt t="40491" x="9175750" y="3779838"/>
          <p14:tracePt t="40508" x="9188450" y="3779838"/>
          <p14:tracePt t="40524" x="9199563" y="3779838"/>
          <p14:tracePt t="40541" x="9224963" y="3779838"/>
          <p14:tracePt t="40558" x="9250363" y="3779838"/>
          <p14:tracePt t="40574" x="9275763" y="3779838"/>
          <p14:tracePt t="40575" x="9288463" y="3779838"/>
          <p14:tracePt t="40591" x="9312275" y="3779838"/>
          <p14:tracePt t="40608" x="9337675" y="3779838"/>
          <p14:tracePt t="40624" x="9350375" y="3779838"/>
          <p14:tracePt t="40641" x="9363075" y="3779838"/>
          <p14:tracePt t="40658" x="9375775" y="3779838"/>
          <p14:tracePt t="40674" x="9388475" y="3779838"/>
          <p14:tracePt t="40691" x="9424988" y="3779838"/>
          <p14:tracePt t="40708" x="9463088" y="3779838"/>
          <p14:tracePt t="40724" x="9513888" y="3779838"/>
          <p14:tracePt t="40741" x="9563100" y="3779838"/>
          <p14:tracePt t="40758" x="9613900" y="3779838"/>
          <p14:tracePt t="40774" x="9650413" y="3779838"/>
          <p14:tracePt t="40775" x="9663113" y="3779838"/>
          <p14:tracePt t="40791" x="9688513" y="3779838"/>
          <p14:tracePt t="40808" x="9726613" y="3779838"/>
          <p14:tracePt t="40824" x="9739313" y="3779838"/>
          <p14:tracePt t="40841" x="9750425" y="3779838"/>
          <p14:tracePt t="40857" x="9775825" y="3779838"/>
          <p14:tracePt t="40874" x="9813925" y="3779838"/>
          <p14:tracePt t="40891" x="9839325" y="3779838"/>
          <p14:tracePt t="40944" x="9839325" y="3803650"/>
          <p14:tracePt t="40952" x="9839325" y="3841750"/>
          <p14:tracePt t="40959" x="9839325" y="3854450"/>
          <p14:tracePt t="40974" x="9839325" y="3867150"/>
          <p14:tracePt t="41088" x="9826625" y="3867150"/>
          <p14:tracePt t="41128" x="9826625" y="3854450"/>
          <p14:tracePt t="41135" x="9826625" y="3841750"/>
          <p14:tracePt t="41152" x="9826625" y="3829050"/>
          <p14:tracePt t="41232" x="9826625" y="3816350"/>
          <p14:tracePt t="41256" x="9839325" y="3816350"/>
          <p14:tracePt t="41264" x="9852025" y="3816350"/>
          <p14:tracePt t="41280" x="9863138" y="3816350"/>
          <p14:tracePt t="41291" x="9901238" y="3816350"/>
          <p14:tracePt t="41308" x="9913938" y="3816350"/>
          <p14:tracePt t="41324" x="9926638" y="3816350"/>
          <p14:tracePt t="41341" x="9952038" y="3816350"/>
          <p14:tracePt t="41358" x="9963150" y="3816350"/>
          <p14:tracePt t="41374" x="9975850" y="3816350"/>
          <p14:tracePt t="41391" x="9988550" y="3816350"/>
          <p14:tracePt t="41408" x="10001250" y="3816350"/>
          <p14:tracePt t="41584" x="9988550" y="3816350"/>
          <p14:tracePt t="41592" x="9963150" y="3816350"/>
          <p14:tracePt t="41600" x="9939338" y="3816350"/>
          <p14:tracePt t="41608" x="9913938" y="3816350"/>
          <p14:tracePt t="41624" x="9863138" y="3816350"/>
          <p14:tracePt t="41641" x="9750425" y="3829050"/>
          <p14:tracePt t="41658" x="9613900" y="3867150"/>
          <p14:tracePt t="41674" x="9463088" y="3879850"/>
          <p14:tracePt t="41691" x="9275763" y="3905250"/>
          <p14:tracePt t="41708" x="9088438" y="3905250"/>
          <p14:tracePt t="41724" x="8899525" y="3929063"/>
          <p14:tracePt t="41741" x="8712200" y="3929063"/>
          <p14:tracePt t="41758" x="8561388" y="3954463"/>
          <p14:tracePt t="41774" x="8386763" y="3954463"/>
          <p14:tracePt t="41775" x="8324850" y="3954463"/>
          <p14:tracePt t="41791" x="8274050" y="3954463"/>
          <p14:tracePt t="41791" x="8199438" y="3954463"/>
          <p14:tracePt t="41808" x="8074025" y="3979863"/>
          <p14:tracePt t="41824" x="7948613" y="4005263"/>
          <p14:tracePt t="41841" x="7861300" y="4017963"/>
          <p14:tracePt t="41858" x="7785100" y="4029075"/>
          <p14:tracePt t="41874" x="7710488" y="4029075"/>
          <p14:tracePt t="41891" x="7661275" y="4041775"/>
          <p14:tracePt t="41909" x="7623175" y="4054475"/>
          <p14:tracePt t="41924" x="7610475" y="4054475"/>
          <p14:tracePt t="41941" x="7597775" y="4067175"/>
          <p14:tracePt t="41959" x="7585075" y="4067175"/>
          <p14:tracePt t="41974" x="7572375" y="4067175"/>
          <p14:tracePt t="41991" x="7572375" y="4079875"/>
          <p14:tracePt t="42008" x="7561263" y="4079875"/>
          <p14:tracePt t="42024" x="7561263" y="4092575"/>
          <p14:tracePt t="42041" x="7548563" y="4117975"/>
          <p14:tracePt t="42058" x="7548563" y="4192588"/>
          <p14:tracePt t="42074" x="7548563" y="4279900"/>
          <p14:tracePt t="42216" x="7561263" y="4279900"/>
          <p14:tracePt t="42224" x="7597775" y="4279900"/>
          <p14:tracePt t="42232" x="7635875" y="4279900"/>
          <p14:tracePt t="42241" x="7673975" y="4279900"/>
          <p14:tracePt t="42258" x="7785100" y="4279900"/>
          <p14:tracePt t="42274" x="7823200" y="4279900"/>
          <p14:tracePt t="42291" x="7835900" y="4279900"/>
          <p14:tracePt t="42312" x="7835900" y="4254500"/>
          <p14:tracePt t="42324" x="7823200" y="4230688"/>
          <p14:tracePt t="42341" x="7773988" y="4205288"/>
          <p14:tracePt t="42358" x="7685088" y="4205288"/>
          <p14:tracePt t="42374" x="7523163" y="4205288"/>
          <p14:tracePt t="42376" x="7448550" y="4230688"/>
          <p14:tracePt t="42392" x="7348538" y="4267200"/>
          <p14:tracePt t="42408" x="7259638" y="4318000"/>
          <p14:tracePt t="42424" x="7134225" y="4379913"/>
          <p14:tracePt t="42441" x="6997700" y="4430713"/>
          <p14:tracePt t="42458" x="6846888" y="4492625"/>
          <p14:tracePt t="42474" x="6696075" y="4530725"/>
          <p14:tracePt t="42491" x="6559550" y="4579938"/>
          <p14:tracePt t="42508" x="6408738" y="4630738"/>
          <p14:tracePt t="42524" x="6283325" y="4679950"/>
          <p14:tracePt t="42541" x="6170613" y="4705350"/>
          <p14:tracePt t="42558" x="6057900" y="4743450"/>
          <p14:tracePt t="42574" x="5957888" y="4768850"/>
          <p14:tracePt t="42591" x="5857875" y="4805363"/>
          <p14:tracePt t="42608" x="5808663" y="4805363"/>
          <p14:tracePt t="42625" x="5745163" y="4830763"/>
          <p14:tracePt t="42641" x="5683250" y="4843463"/>
          <p14:tracePt t="42658" x="5619750" y="4843463"/>
          <p14:tracePt t="42674" x="5545138" y="4856163"/>
          <p14:tracePt t="42691" x="5470525" y="4868863"/>
          <p14:tracePt t="42708" x="5394325" y="4879975"/>
          <p14:tracePt t="42724" x="5332413" y="4879975"/>
          <p14:tracePt t="42741" x="5294313" y="4905375"/>
          <p14:tracePt t="42758" x="5257800" y="4905375"/>
          <p14:tracePt t="42774" x="5232400" y="4905375"/>
          <p14:tracePt t="42775" x="5207000" y="4905375"/>
          <p14:tracePt t="42791" x="5194300" y="4905375"/>
          <p14:tracePt t="42808" x="5194300" y="4918075"/>
          <p14:tracePt t="44880" x="5207000" y="4918075"/>
          <p14:tracePt t="44888" x="5232400" y="4918075"/>
          <p14:tracePt t="44896" x="5245100" y="4905375"/>
          <p14:tracePt t="44908" x="5245100" y="4892675"/>
          <p14:tracePt t="65904" x="5245100" y="4918075"/>
          <p14:tracePt t="65912" x="5245100" y="4956175"/>
          <p14:tracePt t="65920" x="5245100" y="4992688"/>
          <p14:tracePt t="65928" x="5245100" y="5030788"/>
          <p14:tracePt t="65941" x="5245100" y="5068888"/>
          <p14:tracePt t="65958" x="5245100" y="5105400"/>
          <p14:tracePt t="65975" x="5245100" y="5130800"/>
          <p14:tracePt t="65976" x="5245100" y="5143500"/>
          <p14:tracePt t="66168" x="5232400" y="5143500"/>
          <p14:tracePt t="66192" x="5232400" y="5130800"/>
          <p14:tracePt t="66200" x="5270500" y="5105400"/>
          <p14:tracePt t="66208" x="5294313" y="5092700"/>
          <p14:tracePt t="66225" x="5332413" y="5068888"/>
          <p14:tracePt t="66241" x="5357813" y="5056188"/>
          <p14:tracePt t="66258" x="5383213" y="5056188"/>
          <p14:tracePt t="66274" x="5407025" y="5030788"/>
          <p14:tracePt t="66291" x="5445125" y="5030788"/>
          <p14:tracePt t="66308" x="5483225" y="5005388"/>
          <p14:tracePt t="66324" x="5507038" y="4992688"/>
          <p14:tracePt t="66341" x="5570538" y="4981575"/>
          <p14:tracePt t="66358" x="5632450" y="4968875"/>
          <p14:tracePt t="66375" x="5745163" y="4918075"/>
          <p14:tracePt t="66376" x="5783263" y="4892675"/>
          <p14:tracePt t="66391" x="5895975" y="4879975"/>
          <p14:tracePt t="66408" x="5983288" y="4856163"/>
          <p14:tracePt t="66425" x="6083300" y="4830763"/>
          <p14:tracePt t="66441" x="6234113" y="4805363"/>
          <p14:tracePt t="66458" x="6396038" y="4779963"/>
          <p14:tracePt t="66475" x="6596063" y="4768850"/>
          <p14:tracePt t="66491" x="6834188" y="4743450"/>
          <p14:tracePt t="66508" x="7046913" y="4743450"/>
          <p14:tracePt t="66524" x="7259638" y="4743450"/>
          <p14:tracePt t="66541" x="7448550" y="4730750"/>
          <p14:tracePt t="66558" x="7610475" y="4718050"/>
          <p14:tracePt t="66574" x="7761288" y="4718050"/>
          <p14:tracePt t="66592" x="7910513" y="4718050"/>
          <p14:tracePt t="66609" x="7986713" y="4718050"/>
          <p14:tracePt t="66625" x="8074025" y="4718050"/>
          <p14:tracePt t="66641" x="8123238" y="4718050"/>
          <p14:tracePt t="66658" x="8148638" y="4718050"/>
          <p14:tracePt t="66675" x="8161338" y="4718050"/>
          <p14:tracePt t="66691" x="8186738" y="4718050"/>
          <p14:tracePt t="66712" x="8199438" y="4718050"/>
          <p14:tracePt t="66724" x="8235950" y="4718050"/>
          <p14:tracePt t="66741" x="8286750" y="4756150"/>
          <p14:tracePt t="66758" x="8312150" y="4818063"/>
          <p14:tracePt t="66775" x="8312150" y="4856163"/>
          <p14:tracePt t="66968" x="8312150" y="4843463"/>
          <p14:tracePt t="67048" x="8312150" y="4830763"/>
          <p14:tracePt t="67056" x="8312150" y="4818063"/>
          <p14:tracePt t="67064" x="8312150" y="4805363"/>
          <p14:tracePt t="67074" x="8312150" y="4779963"/>
          <p14:tracePt t="67091" x="8324850" y="4756150"/>
          <p14:tracePt t="67108" x="8324850" y="4743450"/>
          <p14:tracePt t="67127" x="8335963" y="4743450"/>
          <p14:tracePt t="67144" x="8335963" y="4730750"/>
          <p14:tracePt t="67232" x="8348663" y="4730750"/>
          <p14:tracePt t="67264" x="8348663" y="4718050"/>
          <p14:tracePt t="67304" x="8361363" y="4705350"/>
          <p14:tracePt t="79568" x="8361363" y="4692650"/>
          <p14:tracePt t="79575" x="8348663" y="4667250"/>
          <p14:tracePt t="79584" x="8312150" y="4592638"/>
          <p14:tracePt t="79592" x="8274050" y="4518025"/>
          <p14:tracePt t="79608" x="8212138" y="4418013"/>
          <p14:tracePt t="79625" x="8186738" y="4392613"/>
          <p14:tracePt t="79872" x="8174038" y="4392613"/>
          <p14:tracePt t="79880" x="8123238" y="4405313"/>
          <p14:tracePt t="79891" x="7999413" y="4479925"/>
          <p14:tracePt t="79908" x="7335838" y="4818063"/>
          <p14:tracePt t="79925" x="6421438" y="5205413"/>
          <p14:tracePt t="79941" x="5995988" y="5418138"/>
          <p14:tracePt t="79958" x="5908675" y="5443538"/>
          <p14:tracePt t="79960" x="5857875" y="5468938"/>
          <p14:tracePt t="79975" x="5783263" y="5481638"/>
          <p14:tracePt t="79976" x="5719763" y="5494338"/>
          <p14:tracePt t="79992" x="5570538" y="5530850"/>
          <p14:tracePt t="80008" x="5383213" y="5594350"/>
          <p14:tracePt t="80025" x="5119688" y="5656263"/>
          <p14:tracePt t="80042" x="4856163" y="5681663"/>
          <p14:tracePt t="80058" x="4781550" y="5656263"/>
          <p14:tracePt t="80075" x="4781550" y="5643563"/>
          <p14:tracePt t="80424" x="4781550" y="5630863"/>
          <p14:tracePt t="80440" x="4781550" y="5619750"/>
          <p14:tracePt t="80448" x="4781550" y="5594350"/>
          <p14:tracePt t="80458" x="4781550" y="5568950"/>
          <p14:tracePt t="80475" x="4794250" y="5507038"/>
          <p14:tracePt t="80492" x="4832350" y="5468938"/>
          <p14:tracePt t="80624" x="4843463" y="54689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832C0C-7D76-E977-DE38-06CC63AA7854}"/>
              </a:ext>
            </a:extLst>
          </p:cNvPr>
          <p:cNvSpPr/>
          <p:nvPr/>
        </p:nvSpPr>
        <p:spPr>
          <a:xfrm>
            <a:off x="279888" y="1215106"/>
            <a:ext cx="11632223" cy="5519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47B3C7-B90E-A458-210D-B0E2E640701A}"/>
              </a:ext>
            </a:extLst>
          </p:cNvPr>
          <p:cNvSpPr>
            <a:spLocks noGrp="1"/>
          </p:cNvSpPr>
          <p:nvPr>
            <p:ph idx="1"/>
          </p:nvPr>
        </p:nvSpPr>
        <p:spPr>
          <a:xfrm>
            <a:off x="508946" y="2119754"/>
            <a:ext cx="11211951" cy="3763081"/>
          </a:xfrm>
        </p:spPr>
        <p:txBody>
          <a:bodyPr vert="horz" wrap="square" lIns="91440" tIns="45720" rIns="91440" bIns="45720" rtlCol="0" anchor="ctr">
            <a:spAutoFit/>
          </a:bodyPr>
          <a:lstStyle/>
          <a:p>
            <a:r>
              <a:rPr lang="en-US" b="1" dirty="0">
                <a:solidFill>
                  <a:srgbClr val="FF0000"/>
                </a:solidFill>
              </a:rPr>
              <a:t>Two Types of Blogs</a:t>
            </a:r>
          </a:p>
          <a:p>
            <a:r>
              <a:rPr lang="en-US" dirty="0"/>
              <a:t>Blogs can be either internal or external, depending on their audience and use in the workplace</a:t>
            </a:r>
            <a:r>
              <a:rPr lang="en-US" sz="3200" dirty="0"/>
              <a:t> </a:t>
            </a:r>
          </a:p>
          <a:p>
            <a:r>
              <a:rPr lang="en-US" b="1" dirty="0"/>
              <a:t>Internal Blogs</a:t>
            </a:r>
          </a:p>
          <a:p>
            <a:r>
              <a:rPr lang="en-US" b="1" dirty="0"/>
              <a:t>External Blogs</a:t>
            </a:r>
          </a:p>
          <a:p>
            <a:pPr marL="0" indent="0">
              <a:buNone/>
            </a:pPr>
            <a:br>
              <a:rPr lang="en-US" dirty="0"/>
            </a:b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9EB01CEC-9BB6-F3D7-DFF2-58F0ED5F095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C4D4513-5357-7832-20B7-F06A8D16077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7C0B-E43E-FE66-380B-E8C1B5B0BF0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6A1E81F-4DC4-11F8-207A-E88192787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F6BDB47C-DC21-E23A-1253-F635391AE017}"/>
              </a:ext>
            </a:extLst>
          </p:cNvPr>
          <p:cNvSpPr>
            <a:spLocks noGrp="1"/>
          </p:cNvSpPr>
          <p:nvPr>
            <p:ph type="title"/>
          </p:nvPr>
        </p:nvSpPr>
        <p:spPr>
          <a:xfrm>
            <a:off x="1402783" y="253512"/>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Types of Blogs</a:t>
            </a:r>
          </a:p>
        </p:txBody>
      </p:sp>
    </p:spTree>
    <p:extLst>
      <p:ext uri="{BB962C8B-B14F-4D97-AF65-F5344CB8AC3E}">
        <p14:creationId xmlns:p14="http://schemas.microsoft.com/office/powerpoint/2010/main" val="897813939"/>
      </p:ext>
    </p:extLst>
  </p:cSld>
  <p:clrMapOvr>
    <a:masterClrMapping/>
  </p:clrMapOvr>
  <mc:AlternateContent xmlns:mc="http://schemas.openxmlformats.org/markup-compatibility/2006" xmlns:p14="http://schemas.microsoft.com/office/powerpoint/2010/main">
    <mc:Choice Requires="p14">
      <p:transition spd="slow" p14:dur="2000" advTm="16801"/>
    </mc:Choice>
    <mc:Fallback xmlns="">
      <p:transition spd="slow" advTm="16801"/>
    </mc:Fallback>
  </mc:AlternateContent>
  <p:extLst>
    <p:ext uri="{3A86A75C-4F4B-4683-9AE1-C65F6400EC91}">
      <p14:laserTraceLst xmlns:p14="http://schemas.microsoft.com/office/powerpoint/2010/main">
        <p14:tracePtLst>
          <p14:tracePt t="1233" x="4868863" y="5456238"/>
          <p14:tracePt t="1241" x="4906963" y="5430838"/>
          <p14:tracePt t="1249" x="4968875" y="5394325"/>
          <p14:tracePt t="1263" x="5045075" y="5368925"/>
          <p14:tracePt t="1280" x="5132388" y="5343525"/>
          <p14:tracePt t="1280" x="5170488" y="5343525"/>
          <p14:tracePt t="1297" x="5281613" y="5343525"/>
          <p14:tracePt t="1313" x="5432425" y="5343525"/>
          <p14:tracePt t="1329" x="5619750" y="5343525"/>
          <p14:tracePt t="1346" x="5732463" y="5343525"/>
          <p14:tracePt t="1363" x="5821363" y="5381625"/>
          <p14:tracePt t="1380" x="5895975" y="5418138"/>
          <p14:tracePt t="1396" x="5932488" y="5430838"/>
          <p14:tracePt t="1413" x="5945188" y="5430838"/>
          <p14:tracePt t="1657" x="5957888" y="5430838"/>
          <p14:tracePt t="1681" x="5957888" y="5443538"/>
          <p14:tracePt t="1745" x="5983288" y="5443538"/>
          <p14:tracePt t="1753" x="5995988" y="5443538"/>
          <p14:tracePt t="1763" x="6008688" y="5418138"/>
          <p14:tracePt t="1780" x="6057900" y="5368925"/>
          <p14:tracePt t="1797" x="6096000" y="5356225"/>
          <p14:tracePt t="1813" x="6108700" y="5343525"/>
          <p14:tracePt t="1829" x="6108700" y="5330825"/>
          <p14:tracePt t="8928" x="6096000" y="5330825"/>
          <p14:tracePt t="8936" x="6083300" y="5330825"/>
          <p14:tracePt t="8952" x="6057900" y="5330825"/>
          <p14:tracePt t="8963" x="6008688" y="5330825"/>
          <p14:tracePt t="8980" x="5945188" y="5330825"/>
          <p14:tracePt t="8997" x="5921375" y="5330825"/>
          <p14:tracePt t="9013" x="5932488" y="5330825"/>
          <p14:tracePt t="9097" x="5957888" y="5330825"/>
          <p14:tracePt t="9105" x="5945188" y="5330825"/>
          <p14:tracePt t="9135" x="5957888" y="5330825"/>
          <p14:tracePt t="9144" x="5945188" y="5330825"/>
          <p14:tracePt t="9289" x="5895975" y="5330825"/>
          <p14:tracePt t="9296" x="5808663" y="5330825"/>
          <p14:tracePt t="9304" x="5670550" y="5318125"/>
          <p14:tracePt t="9328" x="5607050" y="5294313"/>
          <p14:tracePt t="9334" x="5545138" y="5256213"/>
          <p14:tracePt t="9346" x="5483225" y="5218113"/>
          <p14:tracePt t="9381" x="5483225" y="5181600"/>
          <p14:tracePt t="9389" x="5483225" y="5205413"/>
          <p14:tracePt t="9863" x="5445125" y="5205413"/>
          <p14:tracePt t="9879" x="5470525" y="5205413"/>
          <p14:tracePt t="10001" x="5557838" y="5205413"/>
          <p14:tracePt t="10017" x="5708650" y="5205413"/>
          <p14:tracePt t="10024" x="5470525" y="5205413"/>
          <p14:tracePt t="11579" x="5483225" y="5205413"/>
          <p14:tracePt t="11586" x="5519738" y="5205413"/>
          <p14:tracePt t="11601" x="5470525" y="5205413"/>
          <p14:tracePt t="11724" x="5457825" y="5230813"/>
          <p14:tracePt t="11730" x="5457825" y="5218113"/>
          <p14:tracePt t="11762" x="5419725" y="5218113"/>
          <p14:tracePt t="11769" x="5394325" y="5218113"/>
          <p14:tracePt t="11780" x="5332413" y="5218113"/>
          <p14:tracePt t="11800" x="5281613" y="5218113"/>
          <p14:tracePt t="11813" x="5257800" y="5218113"/>
          <p14:tracePt t="11815" x="5232400" y="5218113"/>
          <p14:tracePt t="11831" x="5319713" y="5218113"/>
          <p14:tracePt t="12833" x="5319713" y="5205413"/>
          <p14:tracePt t="12842" x="5319713" y="5181600"/>
          <p14:tracePt t="13169" x="5294313" y="5194300"/>
          <p14:tracePt t="13177" x="5257800" y="5218113"/>
          <p14:tracePt t="13185" x="5207000" y="5268913"/>
          <p14:tracePt t="13197" x="5181600" y="5305425"/>
          <p14:tracePt t="13213" x="5068888" y="5407025"/>
          <p14:tracePt t="13230" x="4981575" y="5494338"/>
          <p14:tracePt t="13247" x="4881563" y="5581650"/>
          <p14:tracePt t="13263" x="4781550" y="5656263"/>
          <p14:tracePt t="13280" x="4719638" y="5732463"/>
          <p14:tracePt t="13280" x="4681538" y="5743575"/>
          <p14:tracePt t="13297" x="4656138" y="5781675"/>
          <p14:tracePt t="13313" x="4619625" y="5819775"/>
          <p14:tracePt t="13329" x="4581525" y="5856288"/>
          <p14:tracePt t="13347" x="4568825" y="5868988"/>
          <p14:tracePt t="13363" x="4518025" y="5881688"/>
          <p14:tracePt t="13380" x="4481513" y="5894388"/>
          <p14:tracePt t="13397" x="4430713" y="5907088"/>
          <p14:tracePt t="13413" x="4394200" y="5907088"/>
          <p14:tracePt t="13430" x="4356100" y="5932488"/>
          <p14:tracePt t="13447" x="4330700" y="5932488"/>
          <p14:tracePt t="13463" x="4318000" y="5932488"/>
          <p14:tracePt t="13465" x="4281488" y="5932488"/>
          <p14:tracePt t="13480" x="4243388" y="5932488"/>
          <p14:tracePt t="13480" x="4181475" y="5919788"/>
          <p14:tracePt t="13497" x="3979863" y="5794375"/>
          <p14:tracePt t="13513" x="3756025" y="5643563"/>
          <p14:tracePt t="13530" x="3605213" y="5556250"/>
          <p14:tracePt t="13547" x="3554413" y="5530850"/>
          <p14:tracePt t="13563" x="3530600" y="5507038"/>
          <p14:tracePt t="13580" x="3517900" y="5481638"/>
          <p14:tracePt t="13597" x="3517900" y="5468938"/>
          <p14:tracePt t="13753" x="3505200" y="5468938"/>
          <p14:tracePt t="13769" x="3505200" y="5494338"/>
          <p14:tracePt t="13777" x="3505200" y="5518150"/>
          <p14:tracePt t="13785" x="3505200" y="5530850"/>
          <p14:tracePt t="13796" x="3505200" y="5543550"/>
          <p14:tracePt t="14113" x="3517900" y="5543550"/>
          <p14:tracePt t="14121" x="3567113" y="5518150"/>
          <p14:tracePt t="14130" x="3592513" y="5494338"/>
          <p14:tracePt t="14146" x="3643313" y="5443538"/>
          <p14:tracePt t="14163" x="3705225" y="5368925"/>
          <p14:tracePt t="14180" x="3767138" y="5294313"/>
          <p14:tracePt t="14196" x="3843338" y="5205413"/>
          <p14:tracePt t="14213" x="3879850" y="5156200"/>
          <p14:tracePt t="14230" x="3917950" y="5143500"/>
          <p14:tracePt t="14247" x="3930650" y="5105400"/>
          <p14:tracePt t="14263" x="3943350" y="5081588"/>
          <p14:tracePt t="14280" x="3968750" y="5068888"/>
          <p14:tracePt t="14281" x="3979863" y="5056188"/>
          <p14:tracePt t="14297" x="4005263" y="5018088"/>
          <p14:tracePt t="14313" x="4017963" y="5005388"/>
          <p14:tracePt t="14330" x="4043363" y="5005388"/>
          <p14:tracePt t="14353" x="4043363" y="4992688"/>
          <p14:tracePt t="14369" x="4056063" y="49926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4A112-940F-9007-EEE3-AEDA866E947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081982-BFF1-A64C-F620-7D20B0C35ADC}"/>
              </a:ext>
            </a:extLst>
          </p:cNvPr>
          <p:cNvSpPr/>
          <p:nvPr/>
        </p:nvSpPr>
        <p:spPr>
          <a:xfrm>
            <a:off x="125144" y="1228124"/>
            <a:ext cx="11632223" cy="5376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735E86F-4D95-D0E9-B149-639E58CC10A2}"/>
              </a:ext>
            </a:extLst>
          </p:cNvPr>
          <p:cNvSpPr>
            <a:spLocks noGrp="1"/>
          </p:cNvSpPr>
          <p:nvPr>
            <p:ph idx="1"/>
          </p:nvPr>
        </p:nvSpPr>
        <p:spPr>
          <a:xfrm>
            <a:off x="434633" y="1584844"/>
            <a:ext cx="11213416" cy="4929555"/>
          </a:xfrm>
        </p:spPr>
        <p:txBody>
          <a:bodyPr vert="horz" wrap="square" lIns="91440" tIns="45720" rIns="91440" bIns="45720" rtlCol="0" anchor="ctr">
            <a:spAutoFit/>
          </a:bodyPr>
          <a:lstStyle/>
          <a:p>
            <a:pPr algn="just">
              <a:buFont typeface="Wingdings" panose="05000000000000000000" pitchFamily="2" charset="2"/>
              <a:buChar char="q"/>
            </a:pPr>
            <a:r>
              <a:rPr lang="en-US" dirty="0"/>
              <a:t>Internal blogs are among the most versatile forms of workplace correspondence. They are designed exclusively to be used on the company network (or intranet) by in-house management and by employees to post their comments and questions, their views on new policies, announce events, introduce new staff, and generally to communicate up and down the corporate ladder. </a:t>
            </a:r>
          </a:p>
          <a:p>
            <a:pPr algn="just">
              <a:buFont typeface="Wingdings" panose="05000000000000000000" pitchFamily="2" charset="2"/>
              <a:buChar char="q"/>
            </a:pPr>
            <a:r>
              <a:rPr lang="en-US" dirty="0"/>
              <a:t>But some internal blogging is directed only to individuals in a given department or area, such as engineers tackling an energy problem or nurses in a large health care organization discussing new treatments for burn patients. Every internal blog, though, is aimed at making the workplace safer, more productive, and professionally and personally more satisfying</a:t>
            </a:r>
            <a:r>
              <a:rPr lang="en-US" sz="3200" dirty="0"/>
              <a:t> </a:t>
            </a:r>
            <a:endParaRPr lang="ar-SA" sz="3200"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0C698C08-1A29-8756-336A-F36288826C7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BAC82B1-9461-3BE5-B454-3E36A8EEB2B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0F7A80A-666B-AA07-D46E-1E21C03FF59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82B94AA3-CB6B-F455-AD7E-F1B85172E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1">
            <a:extLst>
              <a:ext uri="{FF2B5EF4-FFF2-40B4-BE49-F238E27FC236}">
                <a16:creationId xmlns:a16="http://schemas.microsoft.com/office/drawing/2014/main" id="{E2F16C90-5E0B-E218-1A94-7FB0D9103223}"/>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Internal Blogs</a:t>
            </a:r>
          </a:p>
        </p:txBody>
      </p:sp>
    </p:spTree>
    <p:extLst>
      <p:ext uri="{BB962C8B-B14F-4D97-AF65-F5344CB8AC3E}">
        <p14:creationId xmlns:p14="http://schemas.microsoft.com/office/powerpoint/2010/main" val="2826167515"/>
      </p:ext>
    </p:extLst>
  </p:cSld>
  <p:clrMapOvr>
    <a:masterClrMapping/>
  </p:clrMapOvr>
  <mc:AlternateContent xmlns:mc="http://schemas.openxmlformats.org/markup-compatibility/2006" xmlns:p14="http://schemas.microsoft.com/office/powerpoint/2010/main">
    <mc:Choice Requires="p14">
      <p:transition spd="slow" p14:dur="2000" advTm="141590"/>
    </mc:Choice>
    <mc:Fallback xmlns="">
      <p:transition spd="slow" advTm="141590"/>
    </mc:Fallback>
  </mc:AlternateContent>
  <p:extLst>
    <p:ext uri="{3A86A75C-4F4B-4683-9AE1-C65F6400EC91}">
      <p14:laserTraceLst xmlns:p14="http://schemas.microsoft.com/office/powerpoint/2010/main">
        <p14:tracePtLst>
          <p14:tracePt t="1128" x="4068763" y="4992688"/>
          <p14:tracePt t="1135" x="4092575" y="4981575"/>
          <p14:tracePt t="1144" x="4205288" y="4943475"/>
          <p14:tracePt t="1160" x="4630738" y="4756150"/>
          <p14:tracePt t="1176" x="5194300" y="4554538"/>
          <p14:tracePt t="1193" x="5532438" y="4443413"/>
          <p14:tracePt t="1210" x="5632450" y="4418013"/>
          <p14:tracePt t="1227" x="5657850" y="4392613"/>
          <p14:tracePt t="1243" x="5670550" y="4379913"/>
          <p14:tracePt t="1260" x="5670550" y="4367213"/>
          <p14:tracePt t="1279" x="5645150" y="4367213"/>
          <p14:tracePt t="1480" x="5645150" y="4341813"/>
          <p14:tracePt t="1488" x="5645150" y="4330700"/>
          <p14:tracePt t="1496" x="5645150" y="4318000"/>
          <p14:tracePt t="1510" x="5645150" y="4292600"/>
          <p14:tracePt t="1527" x="5719763" y="4217988"/>
          <p14:tracePt t="1543" x="5821363" y="4117975"/>
          <p14:tracePt t="1560" x="5945188" y="4005263"/>
          <p14:tracePt t="1576" x="6108700" y="3854450"/>
          <p14:tracePt t="1593" x="6259513" y="3716338"/>
          <p14:tracePt t="1610" x="6396038" y="3603625"/>
          <p14:tracePt t="1627" x="6496050" y="3516313"/>
          <p14:tracePt t="1643" x="6584950" y="3454400"/>
          <p14:tracePt t="1660" x="6659563" y="3403600"/>
          <p14:tracePt t="1676" x="6696075" y="3378200"/>
          <p14:tracePt t="1693" x="6746875" y="3328988"/>
          <p14:tracePt t="1710" x="6772275" y="3290888"/>
          <p14:tracePt t="1711" x="6784975" y="3267075"/>
          <p14:tracePt t="1726" x="6797675" y="3267075"/>
          <p14:tracePt t="1727" x="6797675" y="3241675"/>
          <p14:tracePt t="4808" x="6797675" y="3228975"/>
          <p14:tracePt t="4816" x="6797675" y="3203575"/>
          <p14:tracePt t="4827" x="6808788" y="3154363"/>
          <p14:tracePt t="4843" x="6897688" y="3003550"/>
          <p14:tracePt t="4860" x="6972300" y="2840038"/>
          <p14:tracePt t="4876" x="7085013" y="2590800"/>
          <p14:tracePt t="4893" x="7197725" y="2252663"/>
          <p14:tracePt t="4910" x="7259638" y="1952625"/>
          <p14:tracePt t="4911" x="7285038" y="1814513"/>
          <p14:tracePt t="4927" x="7285038" y="1714500"/>
          <p14:tracePt t="4927" x="7285038" y="1614488"/>
          <p14:tracePt t="4943" x="7235825" y="1527175"/>
          <p14:tracePt t="4960" x="6959600" y="1314450"/>
          <p14:tracePt t="4976" x="6621463" y="1214438"/>
          <p14:tracePt t="4993" x="6170613" y="1101725"/>
          <p14:tracePt t="5010" x="5719763" y="1014413"/>
          <p14:tracePt t="5026" x="5370513" y="989013"/>
          <p14:tracePt t="5043" x="5119688" y="989013"/>
          <p14:tracePt t="5060" x="4956175" y="989013"/>
          <p14:tracePt t="5077" x="4843463" y="989013"/>
          <p14:tracePt t="5093" x="4794250" y="989013"/>
          <p14:tracePt t="5110" x="4719638" y="1014413"/>
          <p14:tracePt t="5111" x="4668838" y="1038225"/>
          <p14:tracePt t="5127" x="4630738" y="1076325"/>
          <p14:tracePt t="5128" x="4568825" y="1089025"/>
          <p14:tracePt t="5144" x="4443413" y="1150938"/>
          <p14:tracePt t="5160" x="4294188" y="1201738"/>
          <p14:tracePt t="5176" x="4156075" y="1227138"/>
          <p14:tracePt t="5193" x="4005263" y="1263650"/>
          <p14:tracePt t="5210" x="3843338" y="1289050"/>
          <p14:tracePt t="5226" x="3717925" y="1339850"/>
          <p14:tracePt t="5243" x="3630613" y="1350963"/>
          <p14:tracePt t="5260" x="3592513" y="1376363"/>
          <p14:tracePt t="5276" x="3554413" y="1427163"/>
          <p14:tracePt t="5293" x="3467100" y="1501775"/>
          <p14:tracePt t="5310" x="3379788" y="1589088"/>
          <p14:tracePt t="5311" x="3328988" y="1614488"/>
          <p14:tracePt t="5327" x="3279775" y="1663700"/>
          <p14:tracePt t="5327" x="3254375" y="1689100"/>
          <p14:tracePt t="5343" x="3216275" y="1727200"/>
          <p14:tracePt t="5360" x="3192463" y="1752600"/>
          <p14:tracePt t="5376" x="3192463" y="1776413"/>
          <p14:tracePt t="5393" x="3179763" y="1801813"/>
          <p14:tracePt t="5410" x="3179763" y="1814513"/>
          <p14:tracePt t="5426" x="3167063" y="1839913"/>
          <p14:tracePt t="5443" x="3167063" y="1852613"/>
          <p14:tracePt t="5460" x="3167063" y="1865313"/>
          <p14:tracePt t="5476" x="3167063" y="1876425"/>
          <p14:tracePt t="5493" x="3167063" y="1889125"/>
          <p14:tracePt t="5510" x="3167063" y="1901825"/>
          <p14:tracePt t="5527" x="3167063" y="1927225"/>
          <p14:tracePt t="5527" x="3167063" y="1939925"/>
          <p14:tracePt t="5544" x="3179763" y="1965325"/>
          <p14:tracePt t="5560" x="3205163" y="2001838"/>
          <p14:tracePt t="5576" x="3228975" y="2014538"/>
          <p14:tracePt t="5593" x="3279775" y="2052638"/>
          <p14:tracePt t="5610" x="3341688" y="2089150"/>
          <p14:tracePt t="5627" x="3417888" y="2114550"/>
          <p14:tracePt t="5643" x="3505200" y="2139950"/>
          <p14:tracePt t="5660" x="3579813" y="2152650"/>
          <p14:tracePt t="5676" x="3654425" y="2165350"/>
          <p14:tracePt t="5693" x="3679825" y="2178050"/>
          <p14:tracePt t="5710" x="3705225" y="2178050"/>
          <p14:tracePt t="5711" x="3705225" y="2190750"/>
          <p14:tracePt t="5726" x="3705225" y="2201863"/>
          <p14:tracePt t="5727" x="3705225" y="2227263"/>
          <p14:tracePt t="5744" x="3705225" y="2352675"/>
          <p14:tracePt t="5760" x="3692525" y="2427288"/>
          <p14:tracePt t="5776" x="3692525" y="2439988"/>
          <p14:tracePt t="5927" x="3692525" y="2452688"/>
          <p14:tracePt t="5935" x="3679825" y="2478088"/>
          <p14:tracePt t="5944" x="3667125" y="2503488"/>
          <p14:tracePt t="5960" x="3667125" y="2527300"/>
          <p14:tracePt t="6072" x="3679825" y="2527300"/>
          <p14:tracePt t="6080" x="3692525" y="2527300"/>
          <p14:tracePt t="6088" x="3705225" y="2527300"/>
          <p14:tracePt t="6592" x="3717925" y="2527300"/>
          <p14:tracePt t="6600" x="3730625" y="2516188"/>
          <p14:tracePt t="6610" x="3743325" y="2516188"/>
          <p14:tracePt t="6626" x="3767138" y="2516188"/>
          <p14:tracePt t="6643" x="3779838" y="2516188"/>
          <p14:tracePt t="6664" x="3779838" y="2540000"/>
          <p14:tracePt t="6677" x="3767138" y="2590800"/>
          <p14:tracePt t="6693" x="3730625" y="2703513"/>
          <p14:tracePt t="6710" x="3717925" y="2752725"/>
          <p14:tracePt t="6711" x="3717925" y="2765425"/>
          <p14:tracePt t="6840" x="3717925" y="2752725"/>
          <p14:tracePt t="6848" x="3717925" y="2728913"/>
          <p14:tracePt t="6864" x="3705225" y="2728913"/>
          <p14:tracePt t="6912" x="3705225" y="2716213"/>
          <p14:tracePt t="6920" x="3717925" y="2703513"/>
          <p14:tracePt t="6927" x="3717925" y="2690813"/>
          <p14:tracePt t="6943" x="3730625" y="2665413"/>
          <p14:tracePt t="6944" x="3743325" y="2665413"/>
          <p14:tracePt t="6960" x="3756025" y="2652713"/>
          <p14:tracePt t="6976" x="3767138" y="2652713"/>
          <p14:tracePt t="10168" x="3779838" y="2652713"/>
          <p14:tracePt t="10176" x="3817938" y="2652713"/>
          <p14:tracePt t="10184" x="3867150" y="2652713"/>
          <p14:tracePt t="10193" x="3956050" y="2652713"/>
          <p14:tracePt t="10210" x="4117975" y="2652713"/>
          <p14:tracePt t="10227" x="4294188" y="2665413"/>
          <p14:tracePt t="10244" x="4468813" y="2678113"/>
          <p14:tracePt t="10260" x="4656138" y="2703513"/>
          <p14:tracePt t="10276" x="4856163" y="2716213"/>
          <p14:tracePt t="10293" x="5045075" y="2728913"/>
          <p14:tracePt t="10310" x="5194300" y="2740025"/>
          <p14:tracePt t="10311" x="5270500" y="2740025"/>
          <p14:tracePt t="10327" x="5332413" y="2740025"/>
          <p14:tracePt t="10328" x="5407025" y="2752725"/>
          <p14:tracePt t="10343" x="5519738" y="2765425"/>
          <p14:tracePt t="10360" x="5583238" y="2765425"/>
          <p14:tracePt t="10376" x="5670550" y="2790825"/>
          <p14:tracePt t="10394" x="5719763" y="2803525"/>
          <p14:tracePt t="10410" x="5757863" y="2816225"/>
          <p14:tracePt t="10426" x="5757863" y="2865438"/>
          <p14:tracePt t="10443" x="5757863" y="2916238"/>
          <p14:tracePt t="10460" x="5757863" y="2965450"/>
          <p14:tracePt t="10476" x="5745163" y="3003550"/>
          <p14:tracePt t="10493" x="5745163" y="3041650"/>
          <p14:tracePt t="10510" x="5708650" y="3065463"/>
          <p14:tracePt t="10527" x="5695950" y="3078163"/>
          <p14:tracePt t="10608" x="5683250" y="3078163"/>
          <p14:tracePt t="10616" x="5670550" y="3078163"/>
          <p14:tracePt t="10632" x="5657850" y="3065463"/>
          <p14:tracePt t="10656" x="5645150" y="3065463"/>
          <p14:tracePt t="10663" x="5645150" y="3054350"/>
          <p14:tracePt t="10676" x="5645150" y="3028950"/>
          <p14:tracePt t="10693" x="5657850" y="3003550"/>
          <p14:tracePt t="10710" x="5695950" y="2965450"/>
          <p14:tracePt t="10711" x="5719763" y="2952750"/>
          <p14:tracePt t="10727" x="5732463" y="2941638"/>
          <p14:tracePt t="10728" x="5745163" y="2941638"/>
          <p14:tracePt t="10744" x="5757863" y="2928938"/>
          <p14:tracePt t="10760" x="5770563" y="2928938"/>
          <p14:tracePt t="10777" x="5783263" y="2928938"/>
          <p14:tracePt t="10840" x="5795963" y="2928938"/>
          <p14:tracePt t="19872" x="5808663" y="2928938"/>
          <p14:tracePt t="19880" x="5821363" y="2928938"/>
          <p14:tracePt t="19888" x="5845175" y="2916238"/>
          <p14:tracePt t="19896" x="5870575" y="2916238"/>
          <p14:tracePt t="19910" x="5895975" y="2916238"/>
          <p14:tracePt t="19927" x="5945188" y="2916238"/>
          <p14:tracePt t="19944" x="5970588" y="2916238"/>
          <p14:tracePt t="19945" x="6021388" y="2916238"/>
          <p14:tracePt t="19960" x="6196013" y="3016250"/>
          <p14:tracePt t="19977" x="6383338" y="3128963"/>
          <p14:tracePt t="19993" x="6496050" y="3178175"/>
          <p14:tracePt t="20010" x="6521450" y="3178175"/>
          <p14:tracePt t="20208" x="6521450" y="3165475"/>
          <p14:tracePt t="20216" x="6521450" y="3141663"/>
          <p14:tracePt t="20226" x="6521450" y="3103563"/>
          <p14:tracePt t="20243" x="6521450" y="3028950"/>
          <p14:tracePt t="20260" x="6559550" y="2965450"/>
          <p14:tracePt t="20277" x="6634163" y="2916238"/>
          <p14:tracePt t="20293" x="6696075" y="2890838"/>
          <p14:tracePt t="20310" x="6734175" y="2865438"/>
          <p14:tracePt t="20327" x="6808788" y="2840038"/>
          <p14:tracePt t="20328" x="6846888" y="2840038"/>
          <p14:tracePt t="20344" x="6946900" y="2828925"/>
          <p14:tracePt t="20360" x="7085013" y="2803525"/>
          <p14:tracePt t="20377" x="7223125" y="2790825"/>
          <p14:tracePt t="20393" x="7323138" y="2790825"/>
          <p14:tracePt t="20410" x="7459663" y="2790825"/>
          <p14:tracePt t="20427" x="7548563" y="2790825"/>
          <p14:tracePt t="20443" x="7597775" y="2790825"/>
          <p14:tracePt t="20460" x="7610475" y="2790825"/>
          <p14:tracePt t="26656" x="7610475" y="2828925"/>
          <p14:tracePt t="26663" x="7610475" y="2865438"/>
          <p14:tracePt t="26672" x="7610475" y="2903538"/>
          <p14:tracePt t="26680" x="7610475" y="2928938"/>
          <p14:tracePt t="26880" x="7610475" y="2903538"/>
          <p14:tracePt t="26888" x="7610475" y="2878138"/>
          <p14:tracePt t="26898" x="7610475" y="2865438"/>
          <p14:tracePt t="26910" x="7610475" y="2840038"/>
          <p14:tracePt t="26927" x="7610475" y="2778125"/>
          <p14:tracePt t="26943" x="7610475" y="2765425"/>
          <p14:tracePt t="26960" x="7610475" y="2665413"/>
          <p14:tracePt t="26977" x="7610475" y="2640013"/>
          <p14:tracePt t="26994" x="7610475" y="2627313"/>
          <p14:tracePt t="27010" x="7623175" y="2616200"/>
          <p14:tracePt t="27027" x="7635875" y="2603500"/>
          <p14:tracePt t="27044" x="7648575" y="2603500"/>
          <p14:tracePt t="27060" x="7661275" y="2603500"/>
          <p14:tracePt t="27077" x="7673975" y="2590800"/>
          <p14:tracePt t="27094" x="7685088" y="2590800"/>
          <p14:tracePt t="27110" x="7697788" y="2590800"/>
          <p14:tracePt t="27127" x="7735888" y="2578100"/>
          <p14:tracePt t="27144" x="7773988" y="2578100"/>
          <p14:tracePt t="27160" x="7810500" y="2578100"/>
          <p14:tracePt t="27177" x="7874000" y="2578100"/>
          <p14:tracePt t="27194" x="7910513" y="2565400"/>
          <p14:tracePt t="27210" x="7935913" y="2565400"/>
          <p14:tracePt t="27227" x="7961313" y="2565400"/>
          <p14:tracePt t="27244" x="8010525" y="2565400"/>
          <p14:tracePt t="27260" x="8048625" y="2565400"/>
          <p14:tracePt t="27277" x="8110538" y="2565400"/>
          <p14:tracePt t="27294" x="8199438" y="2565400"/>
          <p14:tracePt t="27310" x="8299450" y="2565400"/>
          <p14:tracePt t="27311" x="8335963" y="2565400"/>
          <p14:tracePt t="27327" x="8374063" y="2565400"/>
          <p14:tracePt t="27327" x="8412163" y="2565400"/>
          <p14:tracePt t="27344" x="8474075" y="2565400"/>
          <p14:tracePt t="27360" x="8548688" y="2565400"/>
          <p14:tracePt t="27377" x="8624888" y="2590800"/>
          <p14:tracePt t="27394" x="8699500" y="2590800"/>
          <p14:tracePt t="27410" x="8774113" y="2603500"/>
          <p14:tracePt t="27427" x="8863013" y="2627313"/>
          <p14:tracePt t="27443" x="8963025" y="2640013"/>
          <p14:tracePt t="27460" x="9075738" y="2652713"/>
          <p14:tracePt t="27477" x="9188450" y="2690813"/>
          <p14:tracePt t="27493" x="9224963" y="2752725"/>
          <p14:tracePt t="27510" x="9237663" y="2816225"/>
          <p14:tracePt t="27736" x="9237663" y="2803525"/>
          <p14:tracePt t="27744" x="9237663" y="2778125"/>
          <p14:tracePt t="27752" x="9237663" y="2765425"/>
          <p14:tracePt t="27760" x="9250363" y="2740025"/>
          <p14:tracePt t="27777" x="9288463" y="2665413"/>
          <p14:tracePt t="27794" x="9324975" y="2603500"/>
          <p14:tracePt t="27810" x="9337675" y="2603500"/>
          <p14:tracePt t="28128" x="9350375" y="2603500"/>
          <p14:tracePt t="28144" x="9363075" y="2603500"/>
          <p14:tracePt t="28152" x="9375775" y="2603500"/>
          <p14:tracePt t="28168" x="9388475" y="2603500"/>
          <p14:tracePt t="28177" x="9401175" y="2603500"/>
          <p14:tracePt t="28194" x="9437688" y="2603500"/>
          <p14:tracePt t="28210" x="9450388" y="2603500"/>
          <p14:tracePt t="28227" x="9463088" y="2603500"/>
          <p14:tracePt t="28256" x="9463088" y="2616200"/>
          <p14:tracePt t="30112" x="9488488" y="2616200"/>
          <p14:tracePt t="30120" x="9537700" y="2627313"/>
          <p14:tracePt t="30128" x="9613900" y="2652713"/>
          <p14:tracePt t="30144" x="9788525" y="2703513"/>
          <p14:tracePt t="30160" x="9913938" y="2740025"/>
          <p14:tracePt t="30177" x="9988550" y="2790825"/>
          <p14:tracePt t="30194" x="10039350" y="2852738"/>
          <p14:tracePt t="30210" x="10101263" y="2941638"/>
          <p14:tracePt t="30227" x="10113963" y="2978150"/>
          <p14:tracePt t="30496" x="10113963" y="2965450"/>
          <p14:tracePt t="30512" x="10113963" y="2952750"/>
          <p14:tracePt t="30520" x="10113963" y="2941638"/>
          <p14:tracePt t="30536" x="10126663" y="2941638"/>
          <p14:tracePt t="30544" x="10152063" y="2941638"/>
          <p14:tracePt t="30560" x="10177463" y="2941638"/>
          <p14:tracePt t="30577" x="10188575" y="2941638"/>
          <p14:tracePt t="30594" x="10252075" y="2941638"/>
          <p14:tracePt t="30610" x="10326688" y="2941638"/>
          <p14:tracePt t="30627" x="10401300" y="2941638"/>
          <p14:tracePt t="30644" x="10452100" y="2941638"/>
          <p14:tracePt t="30660" x="10490200" y="2952750"/>
          <p14:tracePt t="30677" x="10526713" y="2952750"/>
          <p14:tracePt t="30694" x="10564813" y="2952750"/>
          <p14:tracePt t="30710" x="10614025" y="2952750"/>
          <p14:tracePt t="30711" x="10639425" y="2952750"/>
          <p14:tracePt t="30727" x="10677525" y="2952750"/>
          <p14:tracePt t="30744" x="10715625" y="2952750"/>
          <p14:tracePt t="30760" x="10752138" y="2952750"/>
          <p14:tracePt t="30777" x="10777538" y="2952750"/>
          <p14:tracePt t="30794" x="10802938" y="2952750"/>
          <p14:tracePt t="30810" x="10815638" y="2952750"/>
          <p14:tracePt t="30827" x="10852150" y="2952750"/>
          <p14:tracePt t="30843" x="10902950" y="2965450"/>
          <p14:tracePt t="30860" x="10964863" y="2965450"/>
          <p14:tracePt t="30877" x="11002963" y="2978150"/>
          <p14:tracePt t="30894" x="11015663" y="3003550"/>
          <p14:tracePt t="30911" x="11028363" y="3065463"/>
          <p14:tracePt t="30911" x="11028363" y="3078163"/>
          <p14:tracePt t="30927" x="11028363" y="3090863"/>
          <p14:tracePt t="31128" x="11041063" y="3090863"/>
          <p14:tracePt t="31136" x="11052175" y="3090863"/>
          <p14:tracePt t="31144" x="11064875" y="3090863"/>
          <p14:tracePt t="31161" x="11115675" y="3090863"/>
          <p14:tracePt t="31177" x="11141075" y="3090863"/>
          <p14:tracePt t="31194" x="11190288" y="3090863"/>
          <p14:tracePt t="31210" x="11202988" y="3090863"/>
          <p14:tracePt t="31227" x="11277600" y="3090863"/>
          <p14:tracePt t="31244" x="11377613" y="3090863"/>
          <p14:tracePt t="31260" x="11441113" y="3103563"/>
          <p14:tracePt t="31277" x="11453813" y="3103563"/>
          <p14:tracePt t="35704" x="11466513" y="3103563"/>
          <p14:tracePt t="35711" x="11479213" y="3103563"/>
          <p14:tracePt t="35720" x="11528425" y="3090863"/>
          <p14:tracePt t="35727" x="11603038" y="3065463"/>
          <p14:tracePt t="35744" x="11728450" y="3016250"/>
          <p14:tracePt t="35760" x="11879263" y="3003550"/>
          <p14:tracePt t="35777" x="12130088" y="3003550"/>
          <p14:tracePt t="83441" x="12041188" y="3703638"/>
          <p14:tracePt t="83448" x="11979275" y="3729038"/>
          <p14:tracePt t="83461" x="11904663" y="3754438"/>
          <p14:tracePt t="83477" x="11815763" y="3816350"/>
          <p14:tracePt t="83494" x="11753850" y="3829050"/>
          <p14:tracePt t="83512" x="11703050" y="3854450"/>
          <p14:tracePt t="83528" x="11691938" y="3867150"/>
          <p14:tracePt t="83545" x="11679238" y="3867150"/>
          <p14:tracePt t="83561" x="11666538" y="3867150"/>
          <p14:tracePt t="84521" x="11691938" y="3867150"/>
          <p14:tracePt t="84528" x="11741150" y="3854450"/>
          <p14:tracePt t="84537" x="11815763" y="3841750"/>
          <p14:tracePt t="84545" x="11879263" y="3829050"/>
          <p14:tracePt t="84561" x="11979275" y="3816350"/>
          <p14:tracePt t="84577" x="12041188" y="3792538"/>
          <p14:tracePt t="84594" x="12079288" y="3779838"/>
          <p14:tracePt t="84611" x="12104688" y="3767138"/>
          <p14:tracePt t="84628" x="12130088" y="3729038"/>
          <p14:tracePt t="84644" x="12153900" y="3703638"/>
          <p14:tracePt t="84661" x="12153900" y="3679825"/>
          <p14:tracePt t="84678" x="12153900" y="3629025"/>
          <p14:tracePt t="84695" x="12153900" y="3554413"/>
          <p14:tracePt t="84696" x="12153900" y="3503613"/>
          <p14:tracePt t="84711" x="12117388" y="3479800"/>
          <p14:tracePt t="84712" x="12041188" y="3441700"/>
          <p14:tracePt t="84728" x="11766550" y="3390900"/>
          <p14:tracePt t="84745" x="11241088" y="3354388"/>
          <p14:tracePt t="84761" x="10364788" y="3354388"/>
          <p14:tracePt t="84778" x="9401175" y="3367088"/>
          <p14:tracePt t="84794" x="8750300" y="3454400"/>
          <p14:tracePt t="84811" x="8386763" y="3554413"/>
          <p14:tracePt t="84828" x="8174038" y="3641725"/>
          <p14:tracePt t="84845" x="8023225" y="3716338"/>
          <p14:tracePt t="84861" x="7923213" y="3779838"/>
          <p14:tracePt t="84878" x="7835900" y="3841750"/>
          <p14:tracePt t="84894" x="7773988" y="3879850"/>
          <p14:tracePt t="84911" x="7735888" y="3905250"/>
          <p14:tracePt t="84928" x="7723188" y="3916363"/>
          <p14:tracePt t="85776" x="7723188" y="3929063"/>
          <p14:tracePt t="85793" x="7723188" y="3941763"/>
          <p14:tracePt t="85801" x="7723188" y="3967163"/>
          <p14:tracePt t="85811" x="7723188" y="3979863"/>
          <p14:tracePt t="85828" x="7735888" y="3992563"/>
          <p14:tracePt t="86128" x="7735888" y="4005263"/>
          <p14:tracePt t="86145" x="7685088" y="4017963"/>
          <p14:tracePt t="86152" x="7610475" y="4054475"/>
          <p14:tracePt t="86161" x="7535863" y="4092575"/>
          <p14:tracePt t="86178" x="7385050" y="4141788"/>
          <p14:tracePt t="86194" x="7259638" y="4192588"/>
          <p14:tracePt t="86211" x="7146925" y="4217988"/>
          <p14:tracePt t="86228" x="7097713" y="4241800"/>
          <p14:tracePt t="86244" x="7034213" y="4254500"/>
          <p14:tracePt t="86261" x="6959600" y="4279900"/>
          <p14:tracePt t="86278" x="6884988" y="4279900"/>
          <p14:tracePt t="86295" x="6808788" y="4292600"/>
          <p14:tracePt t="86296" x="6784975" y="4292600"/>
          <p14:tracePt t="86311" x="6746875" y="4292600"/>
          <p14:tracePt t="86312" x="6708775" y="4305300"/>
          <p14:tracePt t="86328" x="6646863" y="4330700"/>
          <p14:tracePt t="86345" x="6572250" y="4330700"/>
          <p14:tracePt t="86361" x="6496050" y="4354513"/>
          <p14:tracePt t="86378" x="6472238" y="4354513"/>
          <p14:tracePt t="86394" x="6434138" y="4354513"/>
          <p14:tracePt t="86411" x="6408738" y="4367213"/>
          <p14:tracePt t="86428" x="6396038" y="4367213"/>
          <p14:tracePt t="86444" x="6370638" y="4367213"/>
          <p14:tracePt t="86461" x="6346825" y="4367213"/>
          <p14:tracePt t="86478" x="6334125" y="4367213"/>
          <p14:tracePt t="86494" x="6321425" y="4367213"/>
          <p14:tracePt t="86511" x="6296025" y="4379913"/>
          <p14:tracePt t="86512" x="6283325" y="4379913"/>
          <p14:tracePt t="86537" x="6270625" y="4379913"/>
          <p14:tracePt t="86552" x="6259513" y="4379913"/>
          <p14:tracePt t="86561" x="6246813" y="4379913"/>
          <p14:tracePt t="86592" x="6234113" y="4379913"/>
          <p14:tracePt t="86609" x="6221413" y="4379913"/>
          <p14:tracePt t="86624" x="6196013" y="4379913"/>
          <p14:tracePt t="86632" x="6170613" y="4379913"/>
          <p14:tracePt t="86645" x="6146800" y="4392613"/>
          <p14:tracePt t="86661" x="6083300" y="4418013"/>
          <p14:tracePt t="86677" x="5957888" y="4454525"/>
          <p14:tracePt t="86695" x="5821363" y="4505325"/>
          <p14:tracePt t="86696" x="5732463" y="4530725"/>
          <p14:tracePt t="86711" x="5645150" y="4554538"/>
          <p14:tracePt t="86712" x="5557838" y="4579938"/>
          <p14:tracePt t="86728" x="5332413" y="4643438"/>
          <p14:tracePt t="86745" x="5132388" y="4679950"/>
          <p14:tracePt t="86761" x="4919663" y="4730750"/>
          <p14:tracePt t="86778" x="4732338" y="4768850"/>
          <p14:tracePt t="86794" x="4556125" y="4805363"/>
          <p14:tracePt t="86811" x="4418013" y="4843463"/>
          <p14:tracePt t="86828" x="4281488" y="4868863"/>
          <p14:tracePt t="86844" x="4181475" y="4905375"/>
          <p14:tracePt t="86861" x="4117975" y="4905375"/>
          <p14:tracePt t="86878" x="4105275" y="4930775"/>
          <p14:tracePt t="86894" x="4092575" y="4930775"/>
          <p14:tracePt t="87321" x="4092575" y="4905375"/>
          <p14:tracePt t="87328" x="4092575" y="4868863"/>
          <p14:tracePt t="87337" x="4092575" y="4818063"/>
          <p14:tracePt t="87345" x="4092575" y="4792663"/>
          <p14:tracePt t="87361" x="4017963" y="4768850"/>
          <p14:tracePt t="87377" x="3892550" y="4768850"/>
          <p14:tracePt t="87394" x="3756025" y="4768850"/>
          <p14:tracePt t="87411" x="3605213" y="4768850"/>
          <p14:tracePt t="87428" x="3405188" y="4768850"/>
          <p14:tracePt t="87444" x="3192463" y="4768850"/>
          <p14:tracePt t="87461" x="2967038" y="4768850"/>
          <p14:tracePt t="87478" x="2767013" y="4779963"/>
          <p14:tracePt t="87494" x="2590800" y="4805363"/>
          <p14:tracePt t="87511" x="2465388" y="4805363"/>
          <p14:tracePt t="87512" x="2428875" y="4805363"/>
          <p14:tracePt t="87528" x="2352675" y="4805363"/>
          <p14:tracePt t="87545" x="2328863" y="4818063"/>
          <p14:tracePt t="87561" x="2290763" y="4830763"/>
          <p14:tracePt t="87578" x="2228850" y="4830763"/>
          <p14:tracePt t="87595" x="2152650" y="4830763"/>
          <p14:tracePt t="87611" x="2065338" y="4830763"/>
          <p14:tracePt t="87628" x="1990725" y="4830763"/>
          <p14:tracePt t="87645" x="1939925" y="4830763"/>
          <p14:tracePt t="87661" x="1890713" y="4830763"/>
          <p14:tracePt t="87678" x="1839913" y="4830763"/>
          <p14:tracePt t="87694" x="1814513" y="4830763"/>
          <p14:tracePt t="87711" x="1814513" y="4843463"/>
          <p14:tracePt t="87712" x="1801813" y="4843463"/>
          <p14:tracePt t="87905" x="1790700" y="4843463"/>
          <p14:tracePt t="87912" x="1778000" y="4830763"/>
          <p14:tracePt t="87921" x="1752600" y="4805363"/>
          <p14:tracePt t="87928" x="1727200" y="4768850"/>
          <p14:tracePt t="87944" x="1689100" y="4756150"/>
          <p14:tracePt t="87961" x="1614488" y="4679950"/>
          <p14:tracePt t="87978" x="1577975" y="4643438"/>
          <p14:tracePt t="87994" x="1539875" y="4618038"/>
          <p14:tracePt t="88011" x="1514475" y="4605338"/>
          <p14:tracePt t="88028" x="1489075" y="4579938"/>
          <p14:tracePt t="88044" x="1452563" y="4543425"/>
          <p14:tracePt t="88061" x="1414463" y="4518025"/>
          <p14:tracePt t="88078" x="1363663" y="4492625"/>
          <p14:tracePt t="88094" x="1327150" y="4467225"/>
          <p14:tracePt t="88111" x="1289050" y="4454525"/>
          <p14:tracePt t="88112" x="1276350" y="4443413"/>
          <p14:tracePt t="88609" x="1301750" y="4454525"/>
          <p14:tracePt t="88616" x="1327150" y="4467225"/>
          <p14:tracePt t="88628" x="1339850" y="4492625"/>
          <p14:tracePt t="88645" x="1401763" y="4505325"/>
          <p14:tracePt t="88661" x="1452563" y="4543425"/>
          <p14:tracePt t="88678" x="1501775" y="4554538"/>
          <p14:tracePt t="88695" x="1539875" y="4567238"/>
          <p14:tracePt t="88696" x="1565275" y="4567238"/>
          <p14:tracePt t="88711" x="1577975" y="4567238"/>
          <p14:tracePt t="88712" x="1589088" y="4567238"/>
          <p14:tracePt t="88728" x="1652588" y="4579938"/>
          <p14:tracePt t="88745" x="1727200" y="4592638"/>
          <p14:tracePt t="88761" x="1765300" y="4592638"/>
          <p14:tracePt t="88778" x="1765300" y="4605338"/>
          <p14:tracePt t="88856" x="1778000" y="4605338"/>
          <p14:tracePt t="88873" x="1790700" y="4605338"/>
          <p14:tracePt t="88880" x="1827213" y="4605338"/>
          <p14:tracePt t="88888" x="1865313" y="4605338"/>
          <p14:tracePt t="88896" x="1890713" y="4618038"/>
          <p14:tracePt t="88912" x="1939925" y="4630738"/>
          <p14:tracePt t="88928" x="1978025" y="4656138"/>
          <p14:tracePt t="88945" x="2052638" y="4667250"/>
          <p14:tracePt t="88946" x="2078038" y="4667250"/>
          <p14:tracePt t="88961" x="2103438" y="4667250"/>
          <p14:tracePt t="88985" x="2103438" y="4679950"/>
          <p14:tracePt t="89001" x="2116138" y="4679950"/>
          <p14:tracePt t="89016" x="2127250" y="4679950"/>
          <p14:tracePt t="89028" x="2152650" y="4679950"/>
          <p14:tracePt t="89044" x="2216150" y="4692650"/>
          <p14:tracePt t="89061" x="2303463" y="4705350"/>
          <p14:tracePt t="89078" x="2365375" y="4718050"/>
          <p14:tracePt t="89095" x="2416175" y="4718050"/>
          <p14:tracePt t="89111" x="2441575" y="4718050"/>
          <p14:tracePt t="89112" x="2452688" y="4718050"/>
          <p14:tracePt t="89128" x="2465388" y="4718050"/>
          <p14:tracePt t="89145" x="2478088" y="4718050"/>
          <p14:tracePt t="89321" x="2490788" y="4718050"/>
          <p14:tracePt t="89328" x="2503488" y="4718050"/>
          <p14:tracePt t="89336" x="2516188" y="4718050"/>
          <p14:tracePt t="89345" x="2516188" y="4730750"/>
          <p14:tracePt t="89385" x="2528888" y="4730750"/>
          <p14:tracePt t="89392" x="2554288" y="4730750"/>
          <p14:tracePt t="89401" x="2603500" y="4730750"/>
          <p14:tracePt t="89411" x="2667000" y="4730750"/>
          <p14:tracePt t="89428" x="2854325" y="4730750"/>
          <p14:tracePt t="89445" x="3067050" y="4730750"/>
          <p14:tracePt t="89461" x="3317875" y="4730750"/>
          <p14:tracePt t="89478" x="3517900" y="4730750"/>
          <p14:tracePt t="89494" x="3679825" y="4743450"/>
          <p14:tracePt t="89511" x="3756025" y="4756150"/>
          <p14:tracePt t="89512" x="3767138" y="4756150"/>
          <p14:tracePt t="89528" x="3779838" y="4756150"/>
          <p14:tracePt t="89545" x="3792538" y="4756150"/>
          <p14:tracePt t="89801" x="3805238" y="4756150"/>
          <p14:tracePt t="89808" x="3817938" y="4756150"/>
          <p14:tracePt t="89816" x="3843338" y="4756150"/>
          <p14:tracePt t="89828" x="3879850" y="4756150"/>
          <p14:tracePt t="89844" x="3956050" y="4756150"/>
          <p14:tracePt t="89861" x="4043363" y="4768850"/>
          <p14:tracePt t="89878" x="4156075" y="4779963"/>
          <p14:tracePt t="89895" x="4217988" y="4792663"/>
          <p14:tracePt t="89911" x="4281488" y="4792663"/>
          <p14:tracePt t="89913" x="4318000" y="4805363"/>
          <p14:tracePt t="89928" x="4381500" y="4805363"/>
          <p14:tracePt t="89944" x="4418013" y="4805363"/>
          <p14:tracePt t="89961" x="4530725" y="4830763"/>
          <p14:tracePt t="89978" x="4619625" y="4843463"/>
          <p14:tracePt t="89994" x="4694238" y="4856163"/>
          <p14:tracePt t="90011" x="4732338" y="4879975"/>
          <p14:tracePt t="90028" x="4743450" y="4879975"/>
          <p14:tracePt t="90296" x="4743450" y="4892675"/>
          <p14:tracePt t="90305" x="4743450" y="4905375"/>
          <p14:tracePt t="90312" x="4743450" y="4918075"/>
          <p14:tracePt t="90328" x="4768850" y="4930775"/>
          <p14:tracePt t="90345" x="4794250" y="4930775"/>
          <p14:tracePt t="90361" x="4819650" y="4930775"/>
          <p14:tracePt t="90378" x="4856163" y="4930775"/>
          <p14:tracePt t="90395" x="4868863" y="4918075"/>
          <p14:tracePt t="90411" x="4881563" y="4918075"/>
          <p14:tracePt t="90428" x="4881563" y="4905375"/>
          <p14:tracePt t="97689" x="4894263" y="4905375"/>
          <p14:tracePt t="97696" x="4932363" y="4905375"/>
          <p14:tracePt t="97705" x="4981575" y="4905375"/>
          <p14:tracePt t="97712" x="5057775" y="4892675"/>
          <p14:tracePt t="97728" x="5207000" y="4879975"/>
          <p14:tracePt t="97745" x="5432425" y="4879975"/>
          <p14:tracePt t="97762" x="5695950" y="4879975"/>
          <p14:tracePt t="97778" x="5957888" y="4879975"/>
          <p14:tracePt t="97795" x="6234113" y="4905375"/>
          <p14:tracePt t="97811" x="6483350" y="4918075"/>
          <p14:tracePt t="97828" x="6708775" y="4918075"/>
          <p14:tracePt t="97845" x="6884988" y="4918075"/>
          <p14:tracePt t="97861" x="7034213" y="4918075"/>
          <p14:tracePt t="97878" x="7172325" y="4943475"/>
          <p14:tracePt t="97895" x="7348538" y="4943475"/>
          <p14:tracePt t="97896" x="7423150" y="4943475"/>
          <p14:tracePt t="97911" x="7523163" y="4943475"/>
          <p14:tracePt t="97928" x="7861300" y="4956175"/>
          <p14:tracePt t="97945" x="7961313" y="4968875"/>
          <p14:tracePt t="97961" x="8212138" y="5005388"/>
          <p14:tracePt t="97978" x="8312150" y="5068888"/>
          <p14:tracePt t="97994" x="8324850" y="5118100"/>
          <p14:tracePt t="98145" x="8335963" y="5118100"/>
          <p14:tracePt t="98153" x="8348663" y="5118100"/>
          <p14:tracePt t="98169" x="8361363" y="5118100"/>
          <p14:tracePt t="98178" x="8386763" y="5118100"/>
          <p14:tracePt t="98195" x="8435975" y="5118100"/>
          <p14:tracePt t="98211" x="8486775" y="5118100"/>
          <p14:tracePt t="98228" x="8537575" y="5118100"/>
          <p14:tracePt t="98245" x="8586788" y="5118100"/>
          <p14:tracePt t="98261" x="8612188" y="5105400"/>
          <p14:tracePt t="98281" x="8637588" y="5092700"/>
          <p14:tracePt t="98295" x="8661400" y="5092700"/>
          <p14:tracePt t="98311" x="8699500" y="5092700"/>
          <p14:tracePt t="98312" x="8712200" y="5092700"/>
          <p14:tracePt t="98328" x="8724900" y="5092700"/>
          <p14:tracePt t="98345" x="8750300" y="5092700"/>
          <p14:tracePt t="98361" x="8774113" y="5092700"/>
          <p14:tracePt t="98378" x="8824913" y="5081588"/>
          <p14:tracePt t="98394" x="8886825" y="5081588"/>
          <p14:tracePt t="98412" x="8950325" y="5081588"/>
          <p14:tracePt t="98428" x="8999538" y="5081588"/>
          <p14:tracePt t="98445" x="9050338" y="5056188"/>
          <p14:tracePt t="98461" x="9088438" y="5056188"/>
          <p14:tracePt t="98478" x="9137650" y="5056188"/>
          <p14:tracePt t="98495" x="9150350" y="5056188"/>
          <p14:tracePt t="98511" x="9175750" y="5056188"/>
          <p14:tracePt t="98512" x="9188450" y="5056188"/>
          <p14:tracePt t="98784" x="9199563" y="5056188"/>
          <p14:tracePt t="98792" x="9224963" y="5056188"/>
          <p14:tracePt t="98801" x="9263063" y="5056188"/>
          <p14:tracePt t="98811" x="9324975" y="5056188"/>
          <p14:tracePt t="98828" x="9488488" y="5056188"/>
          <p14:tracePt t="98844" x="9688513" y="5056188"/>
          <p14:tracePt t="98861" x="9913938" y="5056188"/>
          <p14:tracePt t="98878" x="10152063" y="5068888"/>
          <p14:tracePt t="98895" x="10326688" y="5081588"/>
          <p14:tracePt t="98911" x="10414000" y="5092700"/>
          <p14:tracePt t="98912" x="10464800" y="5092700"/>
          <p14:tracePt t="98928" x="10564813" y="5118100"/>
          <p14:tracePt t="98945" x="10602913" y="5118100"/>
          <p14:tracePt t="98946" x="10626725" y="5118100"/>
          <p14:tracePt t="98961" x="10690225" y="5130800"/>
          <p14:tracePt t="98978" x="10726738" y="5130800"/>
          <p14:tracePt t="98995" x="10739438" y="5130800"/>
          <p14:tracePt t="99011" x="10764838" y="5130800"/>
          <p14:tracePt t="99028" x="10777538" y="5130800"/>
          <p14:tracePt t="99096" x="10790238" y="5130800"/>
          <p14:tracePt t="99112" x="10802938" y="5130800"/>
          <p14:tracePt t="99121" x="10815638" y="5130800"/>
          <p14:tracePt t="99128" x="10828338" y="5130800"/>
          <p14:tracePt t="99145" x="10877550" y="5156200"/>
          <p14:tracePt t="99161" x="10915650" y="5156200"/>
          <p14:tracePt t="99178" x="10977563" y="5156200"/>
          <p14:tracePt t="99195" x="11041063" y="5156200"/>
          <p14:tracePt t="99211" x="11064875" y="5168900"/>
          <p14:tracePt t="99545" x="11077575" y="5168900"/>
          <p14:tracePt t="99561" x="11090275" y="5168900"/>
          <p14:tracePt t="104256" x="11102975" y="5168900"/>
          <p14:tracePt t="104265" x="11115675" y="5168900"/>
          <p14:tracePt t="104281" x="11128375" y="5168900"/>
          <p14:tracePt t="104289" x="11141075" y="5168900"/>
          <p14:tracePt t="104296" x="11153775" y="5168900"/>
          <p14:tracePt t="104312" x="11164888" y="5168900"/>
          <p14:tracePt t="104328" x="11177588" y="5168900"/>
          <p14:tracePt t="104376" x="11190288" y="5168900"/>
          <p14:tracePt t="104385" x="11202988" y="5168900"/>
          <p14:tracePt t="104395" x="11228388" y="5168900"/>
          <p14:tracePt t="104411" x="11277600" y="5168900"/>
          <p14:tracePt t="104428" x="11341100" y="5168900"/>
          <p14:tracePt t="104445" x="11403013" y="5168900"/>
          <p14:tracePt t="104461" x="11466513" y="5168900"/>
          <p14:tracePt t="104478" x="11515725" y="5168900"/>
          <p14:tracePt t="104495" x="11579225" y="5168900"/>
          <p14:tracePt t="104511" x="11666538" y="5168900"/>
          <p14:tracePt t="104512" x="11703050" y="5168900"/>
          <p14:tracePt t="104528" x="11741150" y="5168900"/>
          <p14:tracePt t="104721" x="11766550" y="5168900"/>
          <p14:tracePt t="104729" x="11791950" y="5168900"/>
          <p14:tracePt t="104737" x="11815763" y="5168900"/>
          <p14:tracePt t="104745" x="11828463" y="5168900"/>
          <p14:tracePt t="104761" x="11879263" y="5168900"/>
          <p14:tracePt t="104778" x="11904663" y="5168900"/>
          <p14:tracePt t="104795" x="11928475" y="5168900"/>
          <p14:tracePt t="104841" x="11941175" y="5168900"/>
          <p14:tracePt t="104848" x="11966575" y="5168900"/>
          <p14:tracePt t="104905" x="11979275" y="5168900"/>
          <p14:tracePt t="104912" x="11991975" y="5168900"/>
          <p14:tracePt t="104921" x="12017375" y="5168900"/>
          <p14:tracePt t="104929" x="12053888" y="5168900"/>
          <p14:tracePt t="104945" x="12079288" y="5168900"/>
          <p14:tracePt t="104961" x="12153900" y="51689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3EC0D-620A-407D-25DA-09FF10BBE2E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FEB08D-2335-84AE-CB9B-53CDAB42C8FA}"/>
              </a:ext>
            </a:extLst>
          </p:cNvPr>
          <p:cNvSpPr/>
          <p:nvPr/>
        </p:nvSpPr>
        <p:spPr>
          <a:xfrm>
            <a:off x="190490" y="1333656"/>
            <a:ext cx="11632223" cy="5401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30E6CF9-2E2F-BAF5-6500-B31E1725A280}"/>
              </a:ext>
            </a:extLst>
          </p:cNvPr>
          <p:cNvSpPr>
            <a:spLocks noGrp="1"/>
          </p:cNvSpPr>
          <p:nvPr>
            <p:ph idx="1"/>
          </p:nvPr>
        </p:nvSpPr>
        <p:spPr>
          <a:xfrm>
            <a:off x="463629" y="1744697"/>
            <a:ext cx="11085946" cy="4795159"/>
          </a:xfrm>
        </p:spPr>
        <p:txBody>
          <a:bodyPr vert="horz" wrap="square" lIns="91440" tIns="45720" rIns="91440" bIns="45720" rtlCol="0" anchor="ctr">
            <a:spAutoFit/>
          </a:bodyPr>
          <a:lstStyle/>
          <a:p>
            <a:pPr marL="0" indent="0">
              <a:buNone/>
            </a:pPr>
            <a:r>
              <a:rPr lang="en-US" b="1" dirty="0">
                <a:solidFill>
                  <a:srgbClr val="FF0000"/>
                </a:solidFill>
              </a:rPr>
              <a:t>Internal blogging serves many functions, including these:</a:t>
            </a:r>
          </a:p>
          <a:p>
            <a:pPr>
              <a:buFont typeface="Wingdings" panose="05000000000000000000" pitchFamily="2" charset="2"/>
              <a:buChar char="§"/>
            </a:pPr>
            <a:r>
              <a:rPr lang="en-US" dirty="0"/>
              <a:t> Informing employees about vital company news</a:t>
            </a:r>
          </a:p>
          <a:p>
            <a:pPr>
              <a:buFont typeface="Wingdings" panose="05000000000000000000" pitchFamily="2" charset="2"/>
              <a:buChar char="§"/>
            </a:pPr>
            <a:r>
              <a:rPr lang="en-US" dirty="0"/>
              <a:t>Helping employees to better understand and perform their jobs</a:t>
            </a:r>
          </a:p>
          <a:p>
            <a:pPr>
              <a:buFont typeface="Wingdings" panose="05000000000000000000" pitchFamily="2" charset="2"/>
              <a:buChar char="§"/>
            </a:pPr>
            <a:r>
              <a:rPr lang="en-US" dirty="0"/>
              <a:t>Conducting virtual meetings without having to make arrangements for face-to-face gatherings</a:t>
            </a:r>
          </a:p>
          <a:p>
            <a:pPr>
              <a:buFont typeface="Wingdings" panose="05000000000000000000" pitchFamily="2" charset="2"/>
              <a:buChar char="§"/>
            </a:pPr>
            <a:r>
              <a:rPr lang="en-US" dirty="0"/>
              <a:t> Enhancing collaboration through the interaction of blog posts and comments</a:t>
            </a:r>
          </a:p>
          <a:p>
            <a:pPr>
              <a:buFont typeface="Wingdings" panose="05000000000000000000" pitchFamily="2" charset="2"/>
              <a:buChar char="§"/>
            </a:pPr>
            <a:r>
              <a:rPr lang="en-US" dirty="0"/>
              <a:t> Providing a forum for workplace discussions</a:t>
            </a:r>
          </a:p>
          <a:p>
            <a:pPr>
              <a:buFont typeface="Wingdings" panose="05000000000000000000" pitchFamily="2" charset="2"/>
              <a:buChar char="§"/>
            </a:pPr>
            <a:r>
              <a:rPr lang="en-US" dirty="0"/>
              <a:t> Improving employee participation and morale by inviting suggestions and questions</a:t>
            </a:r>
            <a:r>
              <a:rPr lang="en-US" sz="3200" dirty="0"/>
              <a:t> </a:t>
            </a:r>
            <a:endParaRPr lang="en-US"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85534D8B-ED42-D165-B330-A94A4377DC2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BCCCE57-CD7C-7774-BA33-64268528CD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1462BF5-F02C-439C-930B-47426E6EEB7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5645433D-237E-24DE-CF4E-4CF0520D4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0" name="Title 1">
            <a:extLst>
              <a:ext uri="{FF2B5EF4-FFF2-40B4-BE49-F238E27FC236}">
                <a16:creationId xmlns:a16="http://schemas.microsoft.com/office/drawing/2014/main" id="{36C79757-5E1C-2CB0-178A-2A42E6B2BC6A}"/>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Internal Blogs</a:t>
            </a:r>
          </a:p>
        </p:txBody>
      </p:sp>
    </p:spTree>
    <p:extLst>
      <p:ext uri="{BB962C8B-B14F-4D97-AF65-F5344CB8AC3E}">
        <p14:creationId xmlns:p14="http://schemas.microsoft.com/office/powerpoint/2010/main" val="3495809237"/>
      </p:ext>
    </p:extLst>
  </p:cSld>
  <p:clrMapOvr>
    <a:masterClrMapping/>
  </p:clrMapOvr>
  <mc:AlternateContent xmlns:mc="http://schemas.openxmlformats.org/markup-compatibility/2006" xmlns:p14="http://schemas.microsoft.com/office/powerpoint/2010/main">
    <mc:Choice Requires="p14">
      <p:transition spd="slow" p14:dur="2000" advTm="80009"/>
    </mc:Choice>
    <mc:Fallback xmlns="">
      <p:transition spd="slow" advTm="80009"/>
    </mc:Fallback>
  </mc:AlternateContent>
  <p:extLst>
    <p:ext uri="{3A86A75C-4F4B-4683-9AE1-C65F6400EC91}">
      <p14:laserTraceLst xmlns:p14="http://schemas.microsoft.com/office/powerpoint/2010/main">
        <p14:tracePtLst>
          <p14:tracePt t="2417" x="11991975" y="4605338"/>
          <p14:tracePt t="2425" x="11879263" y="4630738"/>
          <p14:tracePt t="2435" x="11779250" y="4643438"/>
          <p14:tracePt t="2452" x="11615738" y="4667250"/>
          <p14:tracePt t="2469" x="11541125" y="4692650"/>
          <p14:tracePt t="2485" x="11428413" y="4705350"/>
          <p14:tracePt t="2502" x="11328400" y="4718050"/>
          <p14:tracePt t="2519" x="11253788" y="4743450"/>
          <p14:tracePt t="2536" x="11177588" y="4743450"/>
          <p14:tracePt t="2536" x="11141075" y="4756150"/>
          <p14:tracePt t="2553" x="11102975" y="4768850"/>
          <p14:tracePt t="2569" x="11052175" y="4779963"/>
          <p14:tracePt t="2585" x="11028363" y="4805363"/>
          <p14:tracePt t="2602" x="11002963" y="4805363"/>
          <p14:tracePt t="2619" x="10990263" y="4818063"/>
          <p14:tracePt t="2636" x="10964863" y="4818063"/>
          <p14:tracePt t="10385" x="10977563" y="4818063"/>
          <p14:tracePt t="10393" x="11002963" y="4818063"/>
          <p14:tracePt t="10402" x="11041063" y="4818063"/>
          <p14:tracePt t="10419" x="11153775" y="4818063"/>
          <p14:tracePt t="10436" x="11441113" y="4818063"/>
          <p14:tracePt t="10452" x="11828463" y="4843463"/>
          <p14:tracePt t="10469" x="12091988" y="4843463"/>
          <p14:tracePt t="10873" x="11453813" y="4279900"/>
          <p14:tracePt t="10886" x="11002963" y="4230688"/>
          <p14:tracePt t="10903" x="10164763" y="4154488"/>
          <p14:tracePt t="10919" x="9388475" y="4067175"/>
          <p14:tracePt t="10935" x="9050338" y="4054475"/>
          <p14:tracePt t="10937" x="8937625" y="4054475"/>
          <p14:tracePt t="10953" x="8824913" y="4054475"/>
          <p14:tracePt t="10953" x="8686800" y="4054475"/>
          <p14:tracePt t="10969" x="8486775" y="4054475"/>
          <p14:tracePt t="10986" x="8299450" y="4054475"/>
          <p14:tracePt t="11002" x="8161338" y="4054475"/>
          <p14:tracePt t="11019" x="8061325" y="4054475"/>
          <p14:tracePt t="11036" x="7974013" y="4054475"/>
          <p14:tracePt t="11052" x="7923213" y="4054475"/>
          <p14:tracePt t="11089" x="7910513" y="4054475"/>
          <p14:tracePt t="11097" x="7886700" y="4054475"/>
          <p14:tracePt t="11105" x="7848600" y="4067175"/>
          <p14:tracePt t="11119" x="7810500" y="4079875"/>
          <p14:tracePt t="11120" x="7773988" y="4092575"/>
          <p14:tracePt t="11136" x="7748588" y="4092575"/>
          <p14:tracePt t="11136" x="7735888" y="4092575"/>
          <p14:tracePt t="11153" x="7697788" y="4117975"/>
          <p14:tracePt t="11169" x="7685088" y="4117975"/>
          <p14:tracePt t="11186" x="7673975" y="4117975"/>
          <p14:tracePt t="11336" x="7673975" y="4129088"/>
          <p14:tracePt t="11345" x="7673975" y="4141788"/>
          <p14:tracePt t="11352" x="7673975" y="4179888"/>
          <p14:tracePt t="11370" x="7710488" y="4241800"/>
          <p14:tracePt t="11385" x="7735888" y="4279900"/>
          <p14:tracePt t="11402" x="7735888" y="4292600"/>
          <p14:tracePt t="11641" x="7748588" y="4292600"/>
          <p14:tracePt t="11673" x="7748588" y="4279900"/>
          <p14:tracePt t="11689" x="7735888" y="4279900"/>
          <p14:tracePt t="11697" x="7723188" y="4279900"/>
          <p14:tracePt t="11713" x="7710488" y="4279900"/>
          <p14:tracePt t="11721" x="7697788" y="4279900"/>
          <p14:tracePt t="11736" x="7673975" y="4279900"/>
          <p14:tracePt t="11737" x="7648575" y="4279900"/>
          <p14:tracePt t="11753" x="7572375" y="4279900"/>
          <p14:tracePt t="11769" x="7497763" y="4279900"/>
          <p14:tracePt t="11786" x="7423150" y="4279900"/>
          <p14:tracePt t="11802" x="7335838" y="4279900"/>
          <p14:tracePt t="11819" x="7272338" y="4279900"/>
          <p14:tracePt t="11836" x="7210425" y="4279900"/>
          <p14:tracePt t="11852" x="7159625" y="4279900"/>
          <p14:tracePt t="11869" x="7085013" y="4305300"/>
          <p14:tracePt t="11886" x="7072313" y="4305300"/>
          <p14:tracePt t="11902" x="7059613" y="4305300"/>
          <p14:tracePt t="16417" x="7085013" y="4292600"/>
          <p14:tracePt t="16425" x="7134225" y="4267200"/>
          <p14:tracePt t="16436" x="7197725" y="4230688"/>
          <p14:tracePt t="16453" x="7310438" y="4129088"/>
          <p14:tracePt t="16469" x="7359650" y="4079875"/>
          <p14:tracePt t="16486" x="7385050" y="4029075"/>
          <p14:tracePt t="16502" x="7410450" y="3992563"/>
          <p14:tracePt t="16519" x="7410450" y="3967163"/>
          <p14:tracePt t="16520" x="7410450" y="3954463"/>
          <p14:tracePt t="16536" x="7410450" y="3941763"/>
          <p14:tracePt t="16601" x="7397750" y="3941763"/>
          <p14:tracePt t="16609" x="7385050" y="3941763"/>
          <p14:tracePt t="16619" x="7372350" y="3941763"/>
          <p14:tracePt t="16636" x="7359650" y="3941763"/>
          <p14:tracePt t="16697" x="7348538" y="3941763"/>
          <p14:tracePt t="16713" x="7335838" y="3979863"/>
          <p14:tracePt t="16721" x="7323138" y="4017963"/>
          <p14:tracePt t="16729" x="7310438" y="4029075"/>
          <p14:tracePt t="16736" x="7310438" y="4041775"/>
          <p14:tracePt t="16921" x="7310438" y="4054475"/>
          <p14:tracePt t="16929" x="7335838" y="4067175"/>
          <p14:tracePt t="16936" x="7385050" y="4067175"/>
          <p14:tracePt t="16953" x="7510463" y="4079875"/>
          <p14:tracePt t="16969" x="7610475" y="4079875"/>
          <p14:tracePt t="16986" x="7648575" y="4054475"/>
          <p14:tracePt t="17105" x="7648575" y="4041775"/>
          <p14:tracePt t="17113" x="7648575" y="4029075"/>
          <p14:tracePt t="17120" x="7623175" y="4005263"/>
          <p14:tracePt t="17136" x="7561263" y="3992563"/>
          <p14:tracePt t="17136" x="7485063" y="3979863"/>
          <p14:tracePt t="17153" x="7259638" y="3979863"/>
          <p14:tracePt t="17169" x="6997700" y="3979863"/>
          <p14:tracePt t="17186" x="6834188" y="3979863"/>
          <p14:tracePt t="17203" x="6696075" y="3979863"/>
          <p14:tracePt t="17219" x="6446838" y="3979863"/>
          <p14:tracePt t="17236" x="6121400" y="3992563"/>
          <p14:tracePt t="17253" x="5832475" y="3992563"/>
          <p14:tracePt t="17269" x="5583238" y="3992563"/>
          <p14:tracePt t="17286" x="5370513" y="4017963"/>
          <p14:tracePt t="17302" x="5194300" y="4041775"/>
          <p14:tracePt t="17320" x="5094288" y="4067175"/>
          <p14:tracePt t="17320" x="5057775" y="4067175"/>
          <p14:tracePt t="17336" x="4994275" y="4067175"/>
          <p14:tracePt t="17353" x="4968875" y="4079875"/>
          <p14:tracePt t="17370" x="4945063" y="4092575"/>
          <p14:tracePt t="17386" x="4932363" y="4092575"/>
          <p14:tracePt t="17403" x="4932363" y="4105275"/>
          <p14:tracePt t="17419" x="4894263" y="4117975"/>
          <p14:tracePt t="17436" x="4843463" y="4141788"/>
          <p14:tracePt t="17452" x="4832350" y="4167188"/>
          <p14:tracePt t="17469" x="4819650" y="4167188"/>
          <p14:tracePt t="17486" x="4806950" y="4179888"/>
          <p14:tracePt t="26249" x="4856163" y="4179888"/>
          <p14:tracePt t="26257" x="4945063" y="4167188"/>
          <p14:tracePt t="26269" x="5045075" y="4129088"/>
          <p14:tracePt t="26286" x="5145088" y="4105275"/>
          <p14:tracePt t="26303" x="5157788" y="4105275"/>
          <p14:tracePt t="26353" x="5145088" y="4105275"/>
          <p14:tracePt t="26370" x="5132388" y="4105275"/>
          <p14:tracePt t="26393" x="5157788" y="4117975"/>
          <p14:tracePt t="26401" x="5257800" y="4129088"/>
          <p14:tracePt t="26409" x="5419725" y="4129088"/>
          <p14:tracePt t="26419" x="5607050" y="4129088"/>
          <p14:tracePt t="26436" x="5970588" y="4129088"/>
          <p14:tracePt t="26453" x="6108700" y="4129088"/>
          <p14:tracePt t="26469" x="6121400" y="4129088"/>
          <p14:tracePt t="26585" x="6134100" y="4129088"/>
          <p14:tracePt t="26593" x="6170613" y="4129088"/>
          <p14:tracePt t="26602" x="6234113" y="4129088"/>
          <p14:tracePt t="26619" x="6434138" y="4117975"/>
          <p14:tracePt t="26636" x="6621463" y="4105275"/>
          <p14:tracePt t="26653" x="6746875" y="4092575"/>
          <p14:tracePt t="26669" x="6834188" y="4067175"/>
          <p14:tracePt t="26686" x="6897688" y="4067175"/>
          <p14:tracePt t="26703" x="6910388" y="4067175"/>
          <p14:tracePt t="26761" x="6872288" y="4067175"/>
          <p14:tracePt t="26770" x="6808788" y="4067175"/>
          <p14:tracePt t="26777" x="6759575" y="4067175"/>
          <p14:tracePt t="26786" x="6721475" y="4067175"/>
          <p14:tracePt t="26803" x="6684963" y="4067175"/>
          <p14:tracePt t="26825" x="6659563" y="4067175"/>
          <p14:tracePt t="26836" x="6596063" y="4067175"/>
          <p14:tracePt t="26853" x="6346825" y="4067175"/>
          <p14:tracePt t="26870" x="6021388" y="4092575"/>
          <p14:tracePt t="26886" x="5719763" y="4179888"/>
          <p14:tracePt t="26903" x="5470525" y="4230688"/>
          <p14:tracePt t="26919" x="5307013" y="4279900"/>
          <p14:tracePt t="26920" x="5245100" y="4292600"/>
          <p14:tracePt t="26936" x="5181600" y="4318000"/>
          <p14:tracePt t="26953" x="5170488" y="4318000"/>
          <p14:tracePt t="26969" x="5157788" y="4318000"/>
          <p14:tracePt t="26986" x="5145088" y="4330700"/>
          <p14:tracePt t="27609" x="5157788" y="4330700"/>
          <p14:tracePt t="27617" x="5181600" y="4318000"/>
          <p14:tracePt t="27625" x="5194300" y="4318000"/>
          <p14:tracePt t="27636" x="5207000" y="4318000"/>
          <p14:tracePt t="27652" x="5270500" y="4318000"/>
          <p14:tracePt t="27669" x="5357813" y="4354513"/>
          <p14:tracePt t="27686" x="5445125" y="4492625"/>
          <p14:tracePt t="27703" x="5470525" y="4579938"/>
          <p14:tracePt t="27719" x="5470525" y="4592638"/>
          <p14:tracePt t="28025" x="5470525" y="4579938"/>
          <p14:tracePt t="28033" x="5470525" y="4554538"/>
          <p14:tracePt t="28041" x="5470525" y="4530725"/>
          <p14:tracePt t="28058" x="5470525" y="4505325"/>
          <p14:tracePt t="28793" x="5483225" y="4505325"/>
          <p14:tracePt t="28801" x="5557838" y="4505325"/>
          <p14:tracePt t="28809" x="5683250" y="4505325"/>
          <p14:tracePt t="28819" x="5845175" y="4530725"/>
          <p14:tracePt t="28836" x="6170613" y="4605338"/>
          <p14:tracePt t="28853" x="6370638" y="4679950"/>
          <p14:tracePt t="28869" x="6434138" y="4730750"/>
          <p14:tracePt t="29185" x="6446838" y="4730750"/>
          <p14:tracePt t="29193" x="6459538" y="4718050"/>
          <p14:tracePt t="29203" x="6483350" y="4692650"/>
          <p14:tracePt t="29219" x="6508750" y="4667250"/>
          <p14:tracePt t="29236" x="6534150" y="4656138"/>
          <p14:tracePt t="29253" x="6572250" y="4643438"/>
          <p14:tracePt t="29270" x="6621463" y="4643438"/>
          <p14:tracePt t="29286" x="6696075" y="4643438"/>
          <p14:tracePt t="29303" x="6784975" y="4630738"/>
          <p14:tracePt t="29319" x="6884988" y="4630738"/>
          <p14:tracePt t="29320" x="6934200" y="4618038"/>
          <p14:tracePt t="29336" x="7072313" y="4605338"/>
          <p14:tracePt t="29353" x="7246938" y="4605338"/>
          <p14:tracePt t="29369" x="7472363" y="4605338"/>
          <p14:tracePt t="29386" x="7685088" y="4605338"/>
          <p14:tracePt t="29403" x="7835900" y="4605338"/>
          <p14:tracePt t="29419" x="7923213" y="4605338"/>
          <p14:tracePt t="29436" x="7974013" y="4605338"/>
          <p14:tracePt t="29521" x="7986713" y="4605338"/>
          <p14:tracePt t="29537" x="7999413" y="4605338"/>
          <p14:tracePt t="29545" x="8010525" y="4605338"/>
          <p14:tracePt t="29553" x="8023225" y="4605338"/>
          <p14:tracePt t="45433" x="8035925" y="4605338"/>
          <p14:tracePt t="45441" x="8099425" y="4579938"/>
          <p14:tracePt t="45449" x="8212138" y="4543425"/>
          <p14:tracePt t="45457" x="8348663" y="4518025"/>
          <p14:tracePt t="45470" x="8499475" y="4492625"/>
          <p14:tracePt t="45486" x="8737600" y="4454525"/>
          <p14:tracePt t="45503" x="8824913" y="4454525"/>
          <p14:tracePt t="45520" x="8863013" y="4454525"/>
          <p14:tracePt t="45521" x="8874125" y="4454525"/>
          <p14:tracePt t="45536" x="8912225" y="4454525"/>
          <p14:tracePt t="45537" x="8950325" y="4454525"/>
          <p14:tracePt t="45553" x="9099550" y="4454525"/>
          <p14:tracePt t="45570" x="9388475" y="4505325"/>
          <p14:tracePt t="45586" x="9763125" y="4630738"/>
          <p14:tracePt t="45603" x="9963150" y="4743450"/>
          <p14:tracePt t="45619" x="9975850" y="4805363"/>
          <p14:tracePt t="45825" x="9975850" y="4779963"/>
          <p14:tracePt t="45833" x="9975850" y="4768850"/>
          <p14:tracePt t="45897" x="9988550" y="4743450"/>
          <p14:tracePt t="45905" x="10013950" y="4730750"/>
          <p14:tracePt t="45913" x="10052050" y="4705350"/>
          <p14:tracePt t="45921" x="10064750" y="4705350"/>
          <p14:tracePt t="45936" x="10126663" y="4679950"/>
          <p14:tracePt t="45953" x="10188575" y="4679950"/>
          <p14:tracePt t="45969" x="10252075" y="4667250"/>
          <p14:tracePt t="45986" x="10264775" y="4667250"/>
          <p14:tracePt t="46003" x="10277475" y="4667250"/>
          <p14:tracePt t="46025" x="10288588" y="4667250"/>
          <p14:tracePt t="46037" x="10301288" y="4667250"/>
          <p14:tracePt t="46053" x="10352088" y="4667250"/>
          <p14:tracePt t="46070" x="10426700" y="4643438"/>
          <p14:tracePt t="46086" x="10514013" y="4643438"/>
          <p14:tracePt t="46103" x="10602913" y="4643438"/>
          <p14:tracePt t="46120" x="10690225" y="4643438"/>
          <p14:tracePt t="46121" x="10726738" y="4643438"/>
          <p14:tracePt t="46136" x="10777538" y="4643438"/>
          <p14:tracePt t="46153" x="10802938" y="4643438"/>
          <p14:tracePt t="56305" x="10764838" y="4643438"/>
          <p14:tracePt t="56313" x="10677525" y="4643438"/>
          <p14:tracePt t="56321" x="10502900" y="4643438"/>
          <p14:tracePt t="56337" x="10326688" y="4643438"/>
          <p14:tracePt t="56337" x="10126663" y="4643438"/>
          <p14:tracePt t="56353" x="9601200" y="4656138"/>
          <p14:tracePt t="56369" x="9024938" y="4730750"/>
          <p14:tracePt t="56386" x="8474075" y="4818063"/>
          <p14:tracePt t="56403" x="8048625" y="4879975"/>
          <p14:tracePt t="56420" x="7710488" y="4943475"/>
          <p14:tracePt t="56436" x="7423150" y="5018088"/>
          <p14:tracePt t="56453" x="7197725" y="5081588"/>
          <p14:tracePt t="56470" x="7059613" y="5130800"/>
          <p14:tracePt t="56486" x="7021513" y="5168900"/>
          <p14:tracePt t="56503" x="7021513" y="5230813"/>
          <p14:tracePt t="56520" x="7021513" y="5268913"/>
          <p14:tracePt t="56641" x="7046913" y="5268913"/>
          <p14:tracePt t="56649" x="7085013" y="5268913"/>
          <p14:tracePt t="56657" x="7146925" y="5268913"/>
          <p14:tracePt t="56670" x="7223125" y="5268913"/>
          <p14:tracePt t="56686" x="7423150" y="5243513"/>
          <p14:tracePt t="56703" x="7610475" y="5205413"/>
          <p14:tracePt t="56720" x="7773988" y="5205413"/>
          <p14:tracePt t="56721" x="7848600" y="5205413"/>
          <p14:tracePt t="56737" x="7897813" y="5205413"/>
          <p14:tracePt t="56753" x="7910513" y="5194300"/>
          <p14:tracePt t="56770" x="7897813" y="5194300"/>
          <p14:tracePt t="56786" x="7835900" y="5194300"/>
          <p14:tracePt t="56803" x="7761288" y="5194300"/>
          <p14:tracePt t="56820" x="7685088" y="5205413"/>
          <p14:tracePt t="56836" x="7623175" y="5218113"/>
          <p14:tracePt t="56853" x="7548563" y="5256213"/>
          <p14:tracePt t="56870" x="7459663" y="5294313"/>
          <p14:tracePt t="56886" x="7410450" y="5318125"/>
          <p14:tracePt t="56905" x="7410450" y="5330825"/>
          <p14:tracePt t="56921" x="7397750" y="5343525"/>
          <p14:tracePt t="56937" x="7397750" y="5368925"/>
          <p14:tracePt t="56961" x="7397750" y="5381625"/>
          <p14:tracePt t="56978" x="7410450" y="5407025"/>
          <p14:tracePt t="56986" x="7435850" y="5418138"/>
          <p14:tracePt t="57003" x="7535863" y="5443538"/>
          <p14:tracePt t="57020" x="7635875" y="5481638"/>
          <p14:tracePt t="57037" x="7723188" y="5518150"/>
          <p14:tracePt t="57053" x="7835900" y="5543550"/>
          <p14:tracePt t="57070" x="7948613" y="5556250"/>
          <p14:tracePt t="57086" x="8048625" y="5581650"/>
          <p14:tracePt t="57103" x="8123238" y="5594350"/>
          <p14:tracePt t="57120" x="8199438" y="5607050"/>
          <p14:tracePt t="57121" x="8223250" y="5619750"/>
          <p14:tracePt t="57137" x="8274050" y="5619750"/>
          <p14:tracePt t="57153" x="8335963" y="5630863"/>
          <p14:tracePt t="57170" x="8374063" y="5630863"/>
          <p14:tracePt t="57187" x="8386763" y="5630863"/>
          <p14:tracePt t="57265" x="8399463" y="5630863"/>
          <p14:tracePt t="57273" x="8412163" y="5630863"/>
          <p14:tracePt t="57289" x="8435975" y="5630863"/>
          <p14:tracePt t="57305" x="8448675" y="5630863"/>
          <p14:tracePt t="57321" x="8461375" y="5630863"/>
          <p14:tracePt t="57329" x="8474075" y="5630863"/>
          <p14:tracePt t="57369" x="8486775" y="5643563"/>
          <p14:tracePt t="57377" x="8512175" y="5656263"/>
          <p14:tracePt t="57386" x="8537575" y="5668963"/>
          <p14:tracePt t="57403" x="8612188" y="5707063"/>
          <p14:tracePt t="57420" x="8750300" y="5732463"/>
          <p14:tracePt t="57436" x="8886825" y="5768975"/>
          <p14:tracePt t="57453" x="8986838" y="5807075"/>
          <p14:tracePt t="57470" x="9012238" y="5832475"/>
          <p14:tracePt t="57593" x="9024938" y="5832475"/>
          <p14:tracePt t="57601" x="9037638" y="5832475"/>
          <p14:tracePt t="57609" x="9063038" y="5832475"/>
          <p14:tracePt t="57620" x="9088438" y="5832475"/>
          <p14:tracePt t="57636" x="9150350" y="5832475"/>
          <p14:tracePt t="57653" x="9212263" y="5807075"/>
          <p14:tracePt t="57670" x="9350375" y="5794375"/>
          <p14:tracePt t="57686" x="9525000" y="5756275"/>
          <p14:tracePt t="57703" x="9713913" y="5732463"/>
          <p14:tracePt t="57720" x="9888538" y="5694363"/>
          <p14:tracePt t="57721" x="9939338" y="5681663"/>
          <p14:tracePt t="57737" x="10064750" y="5630863"/>
          <p14:tracePt t="57753" x="10213975" y="5607050"/>
          <p14:tracePt t="57770" x="10401300" y="5581650"/>
          <p14:tracePt t="57786" x="10577513" y="5556250"/>
          <p14:tracePt t="57803" x="10764838" y="5530850"/>
          <p14:tracePt t="57820" x="10915650" y="5507038"/>
          <p14:tracePt t="57837" x="11002963" y="5494338"/>
          <p14:tracePt t="57853" x="11064875" y="5494338"/>
          <p14:tracePt t="57870" x="11077575" y="54943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BEE47-0CCD-5730-5C24-4883029ACF6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359FE8-A31F-CA17-1D09-8800AE30CFAB}"/>
              </a:ext>
            </a:extLst>
          </p:cNvPr>
          <p:cNvSpPr/>
          <p:nvPr/>
        </p:nvSpPr>
        <p:spPr>
          <a:xfrm>
            <a:off x="125144" y="1184074"/>
            <a:ext cx="11632223" cy="5466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0C84A06B-9627-DB3A-2F2A-8BE822C5B8C2}"/>
              </a:ext>
            </a:extLst>
          </p:cNvPr>
          <p:cNvSpPr>
            <a:spLocks noGrp="1"/>
          </p:cNvSpPr>
          <p:nvPr>
            <p:ph idx="1"/>
          </p:nvPr>
        </p:nvSpPr>
        <p:spPr>
          <a:xfrm>
            <a:off x="524437" y="2669231"/>
            <a:ext cx="10833636" cy="2751522"/>
          </a:xfrm>
        </p:spPr>
        <p:txBody>
          <a:bodyPr vert="horz" wrap="square" lIns="91440" tIns="45720" rIns="91440" bIns="45720" rtlCol="0" anchor="ctr">
            <a:spAutoFit/>
          </a:bodyPr>
          <a:lstStyle/>
          <a:p>
            <a:pPr algn="just">
              <a:buFont typeface="Wingdings" panose="05000000000000000000" pitchFamily="2" charset="2"/>
              <a:buChar char="q"/>
            </a:pPr>
            <a:r>
              <a:rPr lang="en-US" sz="3200" dirty="0"/>
              <a:t>External, or business, blogs are essential marketing and public relations tools in the world of e-commerce. They allow a company to share information about its brand, mission, achievements, and activities. They also allow companies to express their side of the story—their interpretation of events and their clarification of the issues—quickly and publicly. </a:t>
            </a:r>
          </a:p>
        </p:txBody>
      </p:sp>
      <p:sp>
        <p:nvSpPr>
          <p:cNvPr id="8" name="Title 7">
            <a:extLst>
              <a:ext uri="{FF2B5EF4-FFF2-40B4-BE49-F238E27FC236}">
                <a16:creationId xmlns:a16="http://schemas.microsoft.com/office/drawing/2014/main" id="{29D4D9A0-94A8-AA4F-22FC-65DD37F42A92}"/>
              </a:ext>
            </a:extLst>
          </p:cNvPr>
          <p:cNvSpPr>
            <a:spLocks noGrp="1"/>
          </p:cNvSpPr>
          <p:nvPr>
            <p:ph type="title"/>
          </p:nvPr>
        </p:nvSpPr>
        <p:spPr>
          <a:xfrm>
            <a:off x="838200" y="295712"/>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External Blogs</a:t>
            </a:r>
          </a:p>
        </p:txBody>
      </p:sp>
      <p:sp>
        <p:nvSpPr>
          <p:cNvPr id="2" name="Rectangle 1">
            <a:extLst>
              <a:ext uri="{FF2B5EF4-FFF2-40B4-BE49-F238E27FC236}">
                <a16:creationId xmlns:a16="http://schemas.microsoft.com/office/drawing/2014/main" id="{65262CC4-A1B7-4573-A284-DB5D77C8E2E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1CC142B-342B-0B03-6C4E-37853B9766E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5DD7D80-D5FB-D12F-407D-F54361A3B0B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6157F8EA-7611-4E55-E707-F339DEB6F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835165525"/>
      </p:ext>
    </p:extLst>
  </p:cSld>
  <p:clrMapOvr>
    <a:masterClrMapping/>
  </p:clrMapOvr>
  <mc:AlternateContent xmlns:mc="http://schemas.openxmlformats.org/markup-compatibility/2006" xmlns:p14="http://schemas.microsoft.com/office/powerpoint/2010/main">
    <mc:Choice Requires="p14">
      <p:transition spd="slow" p14:dur="2000" advTm="82059"/>
    </mc:Choice>
    <mc:Fallback xmlns="">
      <p:transition spd="slow" advTm="82059"/>
    </mc:Fallback>
  </mc:AlternateContent>
  <p:extLst>
    <p:ext uri="{3A86A75C-4F4B-4683-9AE1-C65F6400EC91}">
      <p14:laserTraceLst xmlns:p14="http://schemas.microsoft.com/office/powerpoint/2010/main">
        <p14:tracePtLst>
          <p14:tracePt t="5772" x="11041063" y="5494338"/>
          <p14:tracePt t="5780" x="10952163" y="5518150"/>
          <p14:tracePt t="5788" x="10815638" y="5543550"/>
          <p14:tracePt t="5797" x="10677525" y="5581650"/>
          <p14:tracePt t="5813" x="10526713" y="5607050"/>
          <p14:tracePt t="5830" x="10464800" y="5630863"/>
          <p14:tracePt t="5846" x="10477500" y="5630863"/>
          <p14:tracePt t="5863" x="10639425" y="5607050"/>
          <p14:tracePt t="5880" x="10928350" y="5507038"/>
          <p14:tracePt t="5896" x="11153775" y="5443538"/>
          <p14:tracePt t="5913" x="11241088" y="5430838"/>
          <p14:tracePt t="5930" x="11266488" y="5430838"/>
          <p14:tracePt t="5947" x="11328400" y="5456238"/>
          <p14:tracePt t="5963" x="11466513" y="5581650"/>
          <p14:tracePt t="5980" x="11503025" y="5619750"/>
          <p14:tracePt t="6476" x="11503025" y="5630863"/>
          <p14:tracePt t="6492" x="11453813" y="5643563"/>
          <p14:tracePt t="6500" x="11415713" y="5656263"/>
          <p14:tracePt t="6513" x="11377613" y="5656263"/>
          <p14:tracePt t="6530" x="11315700" y="5643563"/>
          <p14:tracePt t="6546" x="11277600" y="5630863"/>
          <p14:tracePt t="6820" x="11266488" y="5643563"/>
          <p14:tracePt t="6827" x="11253788" y="5656263"/>
          <p14:tracePt t="6836" x="11253788" y="5681663"/>
          <p14:tracePt t="6846" x="11253788" y="5707063"/>
          <p14:tracePt t="6863" x="11253788" y="5756275"/>
          <p14:tracePt t="6880" x="11253788" y="5768975"/>
          <p14:tracePt t="7044" x="11253788" y="5756275"/>
          <p14:tracePt t="7052" x="11303000" y="5694363"/>
          <p14:tracePt t="7063" x="11377613" y="5607050"/>
          <p14:tracePt t="7079" x="11441113" y="5443538"/>
          <p14:tracePt t="7097" x="11453813" y="5268913"/>
          <p14:tracePt t="7113" x="11453813" y="5056188"/>
          <p14:tracePt t="7130" x="11453813" y="4879975"/>
          <p14:tracePt t="7146" x="11315700" y="4679950"/>
          <p14:tracePt t="7147" x="11202988" y="4592638"/>
          <p14:tracePt t="7163" x="10815638" y="4367213"/>
          <p14:tracePt t="7180" x="10188575" y="4167188"/>
          <p14:tracePt t="7196" x="9150350" y="4054475"/>
          <p14:tracePt t="7213" x="7710488" y="3954463"/>
          <p14:tracePt t="7230" x="6045200" y="3929063"/>
          <p14:tracePt t="7246" x="4294188" y="3929063"/>
          <p14:tracePt t="7263" x="2903538" y="3929063"/>
          <p14:tracePt t="7280" x="1952625" y="3929063"/>
          <p14:tracePt t="7297" x="1401763" y="3929063"/>
          <p14:tracePt t="7313" x="1089025" y="3929063"/>
          <p14:tracePt t="7330" x="889000" y="3929063"/>
          <p14:tracePt t="7346" x="763588" y="3941763"/>
          <p14:tracePt t="7347" x="701675" y="3967163"/>
          <p14:tracePt t="7363" x="576263" y="4017963"/>
          <p14:tracePt t="7380" x="338138" y="4054475"/>
          <p14:tracePt t="7396" x="0" y="4079875"/>
          <p14:tracePt t="7747" x="212725" y="3541713"/>
          <p14:tracePt t="7756" x="363538" y="3516313"/>
          <p14:tracePt t="7763" x="500063" y="3503613"/>
          <p14:tracePt t="7780" x="750888" y="3467100"/>
          <p14:tracePt t="7796" x="989013" y="3441700"/>
          <p14:tracePt t="7813" x="1201738" y="3416300"/>
          <p14:tracePt t="7830" x="1352550" y="3390900"/>
          <p14:tracePt t="7846" x="1439863" y="3378200"/>
          <p14:tracePt t="7863" x="1489075" y="3378200"/>
          <p14:tracePt t="7880" x="1527175" y="3378200"/>
          <p14:tracePt t="7896" x="1589088" y="3354388"/>
          <p14:tracePt t="7913" x="1665288" y="3354388"/>
          <p14:tracePt t="7930" x="1739900" y="3341688"/>
          <p14:tracePt t="7946" x="1827213" y="3328988"/>
          <p14:tracePt t="7947" x="1878013" y="3316288"/>
          <p14:tracePt t="7963" x="2003425" y="3303588"/>
          <p14:tracePt t="7980" x="2178050" y="3278188"/>
          <p14:tracePt t="7996" x="2365375" y="3267075"/>
          <p14:tracePt t="8013" x="2528888" y="3267075"/>
          <p14:tracePt t="8030" x="2667000" y="3241675"/>
          <p14:tracePt t="8046" x="2778125" y="3241675"/>
          <p14:tracePt t="8063" x="2879725" y="3241675"/>
          <p14:tracePt t="8080" x="3016250" y="3241675"/>
          <p14:tracePt t="8096" x="3116263" y="3241675"/>
          <p14:tracePt t="8113" x="3241675" y="3241675"/>
          <p14:tracePt t="8130" x="3354388" y="3241675"/>
          <p14:tracePt t="8131" x="3429000" y="3241675"/>
          <p14:tracePt t="8146" x="3479800" y="3241675"/>
          <p14:tracePt t="8147" x="3541713" y="3241675"/>
          <p14:tracePt t="8163" x="3630613" y="3241675"/>
          <p14:tracePt t="8180" x="3717925" y="3241675"/>
          <p14:tracePt t="8196" x="3817938" y="3241675"/>
          <p14:tracePt t="8213" x="3956050" y="3241675"/>
          <p14:tracePt t="8230" x="4068763" y="3241675"/>
          <p14:tracePt t="8246" x="4156075" y="3241675"/>
          <p14:tracePt t="8263" x="4205288" y="3241675"/>
          <p14:tracePt t="8280" x="4243388" y="3241675"/>
          <p14:tracePt t="8297" x="4305300" y="3241675"/>
          <p14:tracePt t="8313" x="4330700" y="3241675"/>
          <p14:tracePt t="8330" x="4368800" y="3241675"/>
          <p14:tracePt t="8346" x="4418013" y="3241675"/>
          <p14:tracePt t="8347" x="4430713" y="3241675"/>
          <p14:tracePt t="8363" x="4468813" y="3241675"/>
          <p14:tracePt t="8380" x="4494213" y="3241675"/>
          <p14:tracePt t="8396" x="4530725" y="3241675"/>
          <p14:tracePt t="8413" x="4556125" y="3241675"/>
          <p14:tracePt t="8430" x="4606925" y="3241675"/>
          <p14:tracePt t="8446" x="4643438" y="3241675"/>
          <p14:tracePt t="8463" x="4706938" y="3241675"/>
          <p14:tracePt t="8480" x="4756150" y="3241675"/>
          <p14:tracePt t="8496" x="4806950" y="3241675"/>
          <p14:tracePt t="8513" x="4868863" y="3241675"/>
          <p14:tracePt t="8530" x="4906963" y="3241675"/>
          <p14:tracePt t="8547" x="4945063" y="3241675"/>
          <p14:tracePt t="8548" x="4968875" y="3241675"/>
          <p14:tracePt t="8563" x="5045075" y="3241675"/>
          <p14:tracePt t="8580" x="5170488" y="3241675"/>
          <p14:tracePt t="8596" x="5332413" y="3241675"/>
          <p14:tracePt t="8613" x="5457825" y="3241675"/>
          <p14:tracePt t="8630" x="5583238" y="3254375"/>
          <p14:tracePt t="8646" x="5670550" y="3254375"/>
          <p14:tracePt t="8663" x="5732463" y="3254375"/>
          <p14:tracePt t="8679" x="5783263" y="3254375"/>
          <p14:tracePt t="8696" x="5795963" y="3254375"/>
          <p14:tracePt t="8713" x="5821363" y="3254375"/>
          <p14:tracePt t="8731" x="5832475" y="3254375"/>
          <p14:tracePt t="12212" x="5832475" y="3267075"/>
          <p14:tracePt t="12220" x="5808663" y="3290888"/>
          <p14:tracePt t="12230" x="5732463" y="3367088"/>
          <p14:tracePt t="12246" x="5583238" y="3579813"/>
          <p14:tracePt t="12263" x="5532438" y="3716338"/>
          <p14:tracePt t="12280" x="5507038" y="3792538"/>
          <p14:tracePt t="12296" x="5507038" y="3854450"/>
          <p14:tracePt t="12313" x="5532438" y="3929063"/>
          <p14:tracePt t="12330" x="5607050" y="4017963"/>
          <p14:tracePt t="12346" x="5695950" y="4092575"/>
          <p14:tracePt t="12347" x="5732463" y="4117975"/>
          <p14:tracePt t="12363" x="5821363" y="4154488"/>
          <p14:tracePt t="12380" x="5921375" y="4205288"/>
          <p14:tracePt t="12396" x="5983288" y="4217988"/>
          <p14:tracePt t="12413" x="6070600" y="4267200"/>
          <p14:tracePt t="12430" x="6146800" y="4292600"/>
          <p14:tracePt t="12446" x="6259513" y="4330700"/>
          <p14:tracePt t="12463" x="6383338" y="4354513"/>
          <p14:tracePt t="12480" x="6521450" y="4367213"/>
          <p14:tracePt t="12496" x="6684963" y="4392613"/>
          <p14:tracePt t="12513" x="6872288" y="4418013"/>
          <p14:tracePt t="12530" x="7059613" y="4430713"/>
          <p14:tracePt t="12546" x="7259638" y="4443413"/>
          <p14:tracePt t="12547" x="7348538" y="4454525"/>
          <p14:tracePt t="12563" x="7510463" y="4454525"/>
          <p14:tracePt t="12580" x="7685088" y="4454525"/>
          <p14:tracePt t="12596" x="7823200" y="4479925"/>
          <p14:tracePt t="12613" x="7923213" y="4505325"/>
          <p14:tracePt t="12630" x="8023225" y="4530725"/>
          <p14:tracePt t="12646" x="8099425" y="4567238"/>
          <p14:tracePt t="12663" x="8186738" y="4643438"/>
          <p14:tracePt t="12679" x="8186738" y="4692650"/>
          <p14:tracePt t="12696" x="8186738" y="4730750"/>
          <p14:tracePt t="12908" x="8199438" y="4730750"/>
          <p14:tracePt t="12924" x="8212138" y="4730750"/>
          <p14:tracePt t="12931" x="8223250" y="4730750"/>
          <p14:tracePt t="12963" x="8235950" y="4730750"/>
          <p14:tracePt t="12980" x="8248650" y="4730750"/>
          <p14:tracePt t="12988" x="8274050" y="4730750"/>
          <p14:tracePt t="12996" x="8286750" y="4730750"/>
          <p14:tracePt t="13013" x="8299450" y="4730750"/>
          <p14:tracePt t="13029" x="8335963" y="4730750"/>
          <p14:tracePt t="13046" x="8386763" y="4718050"/>
          <p14:tracePt t="13063" x="8435975" y="4705350"/>
          <p14:tracePt t="13079" x="8461375" y="4705350"/>
          <p14:tracePt t="13097" x="8524875" y="4692650"/>
          <p14:tracePt t="13113" x="8586788" y="4679950"/>
          <p14:tracePt t="13130" x="8637588" y="4679950"/>
          <p14:tracePt t="13147" x="8724900" y="4667250"/>
          <p14:tracePt t="13147" x="8763000" y="4667250"/>
          <p14:tracePt t="13163" x="8886825" y="4643438"/>
          <p14:tracePt t="13180" x="8986838" y="4643438"/>
          <p14:tracePt t="13196" x="9088438" y="4630738"/>
          <p14:tracePt t="13213" x="9112250" y="4618038"/>
          <p14:tracePt t="13230" x="9137650" y="4618038"/>
          <p14:tracePt t="24884" x="9150350" y="4618038"/>
          <p14:tracePt t="24892" x="9175750" y="4618038"/>
          <p14:tracePt t="24900" x="9175750" y="4605338"/>
          <p14:tracePt t="24913" x="9188450" y="4605338"/>
          <p14:tracePt t="24930" x="9212263" y="4605338"/>
          <p14:tracePt t="24946" x="9224963" y="4605338"/>
          <p14:tracePt t="24964" x="9237663" y="4692650"/>
          <p14:tracePt t="25180" x="9250363" y="4692650"/>
          <p14:tracePt t="25187" x="9250363" y="4679950"/>
          <p14:tracePt t="25196" x="9250363" y="4643438"/>
          <p14:tracePt t="25213" x="9250363" y="4579938"/>
          <p14:tracePt t="25230" x="9250363" y="4567238"/>
          <p14:tracePt t="25340" x="9263063" y="4567238"/>
          <p14:tracePt t="25356" x="9275763" y="4554538"/>
          <p14:tracePt t="25364" x="9288463" y="4543425"/>
          <p14:tracePt t="25372" x="9312275" y="4530725"/>
          <p14:tracePt t="25380" x="9324975" y="4518025"/>
          <p14:tracePt t="25396" x="9363075" y="4492625"/>
          <p14:tracePt t="25413" x="9388475" y="4479925"/>
          <p14:tracePt t="25430" x="9401175" y="4467225"/>
          <p14:tracePt t="25446" x="9413875" y="4467225"/>
          <p14:tracePt t="49868" x="9350375" y="4479925"/>
          <p14:tracePt t="49877" x="9188450" y="4543425"/>
          <p14:tracePt t="49884" x="8999538" y="4592638"/>
          <p14:tracePt t="49897" x="8812213" y="4679950"/>
          <p14:tracePt t="49914" x="8674100" y="4743450"/>
          <p14:tracePt t="49930" x="8650288" y="4756150"/>
          <p14:tracePt t="49972" x="8637588" y="4756150"/>
          <p14:tracePt t="49981" x="8561388" y="4756150"/>
          <p14:tracePt t="49988" x="8424863" y="4756150"/>
          <p14:tracePt t="49997" x="8261350" y="4768850"/>
          <p14:tracePt t="50014" x="7910513" y="4779963"/>
          <p14:tracePt t="50030" x="7597775" y="4779963"/>
          <p14:tracePt t="50047" x="7397750" y="4779963"/>
          <p14:tracePt t="50064" x="7310438" y="4792663"/>
          <p14:tracePt t="50080" x="7285038" y="4805363"/>
          <p14:tracePt t="50096" x="7272338" y="4805363"/>
          <p14:tracePt t="50188" x="7272338" y="4779963"/>
          <p14:tracePt t="50197" x="7272338" y="4756150"/>
          <p14:tracePt t="50204" x="7272338" y="4743450"/>
          <p14:tracePt t="50214" x="7272338" y="4718050"/>
          <p14:tracePt t="50230" x="7259638" y="4692650"/>
          <p14:tracePt t="50247" x="7235825" y="4630738"/>
          <p14:tracePt t="50263" x="7210425" y="4605338"/>
          <p14:tracePt t="50280" x="7185025" y="4592638"/>
          <p14:tracePt t="50297" x="7134225" y="4592638"/>
          <p14:tracePt t="50313" x="7059613" y="4592638"/>
          <p14:tracePt t="50330" x="6959600" y="4592638"/>
          <p14:tracePt t="50347" x="6846888" y="4567238"/>
          <p14:tracePt t="50348" x="6821488" y="4567238"/>
          <p14:tracePt t="50364" x="6746875" y="4567238"/>
          <p14:tracePt t="50381" x="6721475" y="4567238"/>
          <p14:tracePt t="50397" x="6708775" y="4567238"/>
          <p14:tracePt t="50932" x="6721475" y="4567238"/>
          <p14:tracePt t="50940" x="6759575" y="4567238"/>
          <p14:tracePt t="50948" x="6821488" y="4567238"/>
          <p14:tracePt t="50964" x="7010400" y="4579938"/>
          <p14:tracePt t="50981" x="7197725" y="4592638"/>
          <p14:tracePt t="50997" x="7310438" y="4605338"/>
          <p14:tracePt t="51014" x="7359650" y="4605338"/>
          <p14:tracePt t="51030" x="7385050" y="4605338"/>
          <p14:tracePt t="51108" x="7397750" y="4605338"/>
          <p14:tracePt t="51116" x="7435850" y="4618038"/>
          <p14:tracePt t="51124" x="7472363" y="4630738"/>
          <p14:tracePt t="51132" x="7497763" y="4630738"/>
          <p14:tracePt t="51147" x="7523163" y="4630738"/>
          <p14:tracePt t="51148" x="7548563" y="4630738"/>
          <p14:tracePt t="51164" x="7585075" y="4630738"/>
          <p14:tracePt t="51180" x="7610475" y="4630738"/>
          <p14:tracePt t="51197" x="7635875" y="4630738"/>
          <p14:tracePt t="51214" x="7648575" y="4630738"/>
          <p14:tracePt t="51230" x="7673975" y="4643438"/>
          <p14:tracePt t="51247" x="7723188" y="4705350"/>
          <p14:tracePt t="51263" x="7761288" y="4768850"/>
          <p14:tracePt t="51280" x="7761288" y="4805363"/>
          <p14:tracePt t="52516" x="7773988" y="4805363"/>
          <p14:tracePt t="52524" x="7785100" y="4805363"/>
          <p14:tracePt t="52532" x="7823200" y="4792663"/>
          <p14:tracePt t="52547" x="7886700" y="4768850"/>
          <p14:tracePt t="52564" x="7974013" y="4743450"/>
          <p14:tracePt t="52581" x="7999413" y="4730750"/>
          <p14:tracePt t="52597" x="8074025" y="4730750"/>
          <p14:tracePt t="52613" x="8212138" y="4730750"/>
          <p14:tracePt t="52630" x="8399463" y="4730750"/>
          <p14:tracePt t="52647" x="8624888" y="4779963"/>
          <p14:tracePt t="52663" x="8850313" y="4843463"/>
          <p14:tracePt t="52680" x="9050338" y="4943475"/>
          <p14:tracePt t="52697" x="9137650" y="5018088"/>
          <p14:tracePt t="52714" x="9137650" y="5043488"/>
          <p14:tracePt t="52900" x="9137650" y="5030788"/>
          <p14:tracePt t="52908" x="9124950" y="5005388"/>
          <p14:tracePt t="52916" x="9099550" y="4981575"/>
          <p14:tracePt t="52930" x="9099550" y="4968875"/>
          <p14:tracePt t="52947" x="9075738" y="4968875"/>
          <p14:tracePt t="52964" x="9075738" y="4930775"/>
          <p14:tracePt t="52980" x="9137650" y="4892675"/>
          <p14:tracePt t="52997" x="9212263" y="4879975"/>
          <p14:tracePt t="53014" x="9250363" y="4856163"/>
          <p14:tracePt t="53030" x="9288463" y="4856163"/>
          <p14:tracePt t="53047" x="9324975" y="4830763"/>
          <p14:tracePt t="53064" x="9363075" y="4830763"/>
          <p14:tracePt t="53081" x="9413875" y="4830763"/>
          <p14:tracePt t="53097" x="9488488" y="4818063"/>
          <p14:tracePt t="53113" x="9575800" y="4792663"/>
          <p14:tracePt t="53130" x="9626600" y="4792663"/>
          <p14:tracePt t="53132" x="9663113" y="4792663"/>
          <p14:tracePt t="53147" x="9688513" y="4792663"/>
          <p14:tracePt t="53148" x="9713913" y="4792663"/>
          <p14:tracePt t="53164" x="9775825" y="4792663"/>
          <p14:tracePt t="53180" x="9839325" y="4779963"/>
          <p14:tracePt t="53197" x="9888538" y="4779963"/>
          <p14:tracePt t="53214" x="9913938" y="4779963"/>
          <p14:tracePt t="53230" x="9926638" y="4779963"/>
          <p14:tracePt t="53247" x="9939338" y="4779963"/>
          <p14:tracePt t="53263" x="9963150" y="4779963"/>
          <p14:tracePt t="53280" x="10001250" y="4779963"/>
          <p14:tracePt t="53297" x="10013950" y="4779963"/>
          <p14:tracePt t="53314" x="10052050" y="4779963"/>
          <p14:tracePt t="53330" x="10064750" y="4779963"/>
          <p14:tracePt t="53347" x="10088563" y="4779963"/>
          <p14:tracePt t="53364" x="10126663" y="4779963"/>
          <p14:tracePt t="53380" x="10164763" y="4779963"/>
          <p14:tracePt t="53397" x="10213975" y="4779963"/>
          <p14:tracePt t="53414" x="10264775" y="4779963"/>
          <p14:tracePt t="53430" x="10339388" y="4805363"/>
          <p14:tracePt t="53447" x="10414000" y="4843463"/>
          <p14:tracePt t="53463" x="10414000" y="4856163"/>
          <p14:tracePt t="53708" x="10426700" y="4856163"/>
          <p14:tracePt t="53716" x="10439400" y="4843463"/>
          <p14:tracePt t="53724" x="10464800" y="4805363"/>
          <p14:tracePt t="53732" x="10502900" y="4792663"/>
          <p14:tracePt t="53748" x="10514013" y="4779963"/>
          <p14:tracePt t="53764" x="10552113" y="4779963"/>
          <p14:tracePt t="53780" x="10626725" y="4779963"/>
          <p14:tracePt t="53797" x="10715625" y="4779963"/>
          <p14:tracePt t="53814" x="10815638" y="4779963"/>
          <p14:tracePt t="53830" x="10952163" y="4779963"/>
          <p14:tracePt t="53847" x="11064875" y="4768850"/>
          <p14:tracePt t="53863" x="11202988" y="4768850"/>
          <p14:tracePt t="53880" x="11341100" y="4768850"/>
          <p14:tracePt t="53897" x="11466513" y="4768850"/>
          <p14:tracePt t="53914" x="11603038" y="4768850"/>
          <p14:tracePt t="53930" x="11741150" y="4768850"/>
          <p14:tracePt t="53948" x="11917363" y="4768850"/>
          <p14:tracePt t="53964" x="12004675" y="4768850"/>
          <p14:tracePt t="53980" x="12091988" y="4768850"/>
          <p14:tracePt t="53997" x="12179300" y="476885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E018A-CA9C-34AF-7CFA-7BED38C747C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29BADA-3797-D7C9-DDDE-5F2B9B28F548}"/>
              </a:ext>
            </a:extLst>
          </p:cNvPr>
          <p:cNvSpPr/>
          <p:nvPr/>
        </p:nvSpPr>
        <p:spPr>
          <a:xfrm>
            <a:off x="125144" y="1184074"/>
            <a:ext cx="11632223" cy="5466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1FE92265-CCDE-D76A-23A4-5DA3A4417BF6}"/>
              </a:ext>
            </a:extLst>
          </p:cNvPr>
          <p:cNvSpPr>
            <a:spLocks noGrp="1"/>
          </p:cNvSpPr>
          <p:nvPr>
            <p:ph idx="1"/>
          </p:nvPr>
        </p:nvSpPr>
        <p:spPr>
          <a:xfrm>
            <a:off x="524437" y="1718714"/>
            <a:ext cx="10833636" cy="4652556"/>
          </a:xfrm>
        </p:spPr>
        <p:txBody>
          <a:bodyPr vert="horz" wrap="square" lIns="91440" tIns="45720" rIns="91440" bIns="45720" rtlCol="0" anchor="ctr">
            <a:spAutoFit/>
          </a:bodyPr>
          <a:lstStyle/>
          <a:p>
            <a:pPr algn="just">
              <a:buFont typeface="Wingdings" panose="05000000000000000000" pitchFamily="2" charset="2"/>
              <a:buChar char="q"/>
            </a:pPr>
            <a:r>
              <a:rPr lang="en-US" sz="3200" dirty="0"/>
              <a:t>A carefully designed and persuasively written business blog can announce and sell new products, services, or technology; share information about employee accomplishments; and describe the company’s contributions to the community or the environment. It can provide updates about corporate changes in personnel, locations, benefits, and so on. </a:t>
            </a:r>
          </a:p>
          <a:p>
            <a:pPr algn="just">
              <a:buFont typeface="Wingdings" panose="05000000000000000000" pitchFamily="2" charset="2"/>
              <a:buChar char="q"/>
            </a:pPr>
            <a:r>
              <a:rPr lang="en-US" sz="3200" dirty="0"/>
              <a:t>Moreover, a business blog can be used to announce and respond to consumer/community concerns, such as environmental problems, product recalls, or the discontinuation of a service, brand, or model</a:t>
            </a:r>
            <a:endParaRPr lang="en-US"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45D370B9-7801-467D-31C7-20953D141835}"/>
              </a:ext>
            </a:extLst>
          </p:cNvPr>
          <p:cNvSpPr>
            <a:spLocks noGrp="1"/>
          </p:cNvSpPr>
          <p:nvPr>
            <p:ph type="title"/>
          </p:nvPr>
        </p:nvSpPr>
        <p:spPr>
          <a:xfrm>
            <a:off x="838200" y="295712"/>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External Blogs</a:t>
            </a:r>
          </a:p>
        </p:txBody>
      </p:sp>
      <p:sp>
        <p:nvSpPr>
          <p:cNvPr id="2" name="Rectangle 1">
            <a:extLst>
              <a:ext uri="{FF2B5EF4-FFF2-40B4-BE49-F238E27FC236}">
                <a16:creationId xmlns:a16="http://schemas.microsoft.com/office/drawing/2014/main" id="{16F2C54B-6917-C062-5FFC-44CE0463426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42941EA-FB73-C28A-01FD-521A2B37E54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A6C5566-0687-B004-43D3-A2AB4586929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EDCE3801-D00F-AD86-9261-336D9C9817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23261299"/>
      </p:ext>
    </p:extLst>
  </p:cSld>
  <p:clrMapOvr>
    <a:masterClrMapping/>
  </p:clrMapOvr>
  <mc:AlternateContent xmlns:mc="http://schemas.openxmlformats.org/markup-compatibility/2006" xmlns:p14="http://schemas.microsoft.com/office/powerpoint/2010/main">
    <mc:Choice Requires="p14">
      <p:transition spd="slow" p14:dur="2000" advTm="88368"/>
    </mc:Choice>
    <mc:Fallback xmlns="">
      <p:transition spd="slow" advTm="88368"/>
    </mc:Fallback>
  </mc:AlternateContent>
  <p:extLst>
    <p:ext uri="{3A86A75C-4F4B-4683-9AE1-C65F6400EC91}">
      <p14:laserTraceLst xmlns:p14="http://schemas.microsoft.com/office/powerpoint/2010/main">
        <p14:tracePtLst>
          <p14:tracePt t="3079" x="11241088" y="3003550"/>
          <p14:tracePt t="3087" x="10726738" y="3003550"/>
          <p14:tracePt t="3095" x="10188575" y="3003550"/>
          <p14:tracePt t="3115" x="9237663" y="3003550"/>
          <p14:tracePt t="3127" x="8824913" y="3003550"/>
          <p14:tracePt t="3143" x="7697788" y="3003550"/>
          <p14:tracePt t="3160" x="7059613" y="3065463"/>
          <p14:tracePt t="3177" x="6546850" y="3128963"/>
          <p14:tracePt t="3194" x="6170613" y="3154363"/>
          <p14:tracePt t="3210" x="5845175" y="3178175"/>
          <p14:tracePt t="3227" x="5619750" y="3178175"/>
          <p14:tracePt t="3243" x="5457825" y="3190875"/>
          <p14:tracePt t="3261" x="5370513" y="3190875"/>
          <p14:tracePt t="3277" x="5307013" y="3190875"/>
          <p14:tracePt t="3294" x="5270500" y="3203575"/>
          <p14:tracePt t="3311" x="5257800" y="3203575"/>
          <p14:tracePt t="3327" x="5232400" y="3203575"/>
          <p14:tracePt t="3344" x="5194300" y="3203575"/>
          <p14:tracePt t="3360" x="5145088" y="3203575"/>
          <p14:tracePt t="3377" x="4994275" y="3203575"/>
          <p14:tracePt t="3393" x="4794250" y="3203575"/>
          <p14:tracePt t="3410" x="4606925" y="3203575"/>
          <p14:tracePt t="3427" x="4518025" y="3203575"/>
          <p14:tracePt t="3444" x="4506913" y="3203575"/>
          <p14:tracePt t="3487" x="4518025" y="3203575"/>
          <p14:tracePt t="3495" x="4530725" y="3203575"/>
          <p14:tracePt t="3503" x="4543425" y="3216275"/>
          <p14:tracePt t="3511" x="4543425" y="3228975"/>
          <p14:tracePt t="3527" x="4556125" y="3290888"/>
          <p14:tracePt t="3544" x="4581525" y="3367088"/>
          <p14:tracePt t="3560" x="4619625" y="3429000"/>
          <p14:tracePt t="3577" x="4643438" y="3454400"/>
          <p14:tracePt t="3594" x="4668838" y="3467100"/>
          <p14:tracePt t="3727" x="4681538" y="3467100"/>
          <p14:tracePt t="3735" x="4681538" y="3454400"/>
          <p14:tracePt t="3744" x="4706938" y="3429000"/>
          <p14:tracePt t="3760" x="4719638" y="3367088"/>
          <p14:tracePt t="3777" x="4719638" y="3316288"/>
          <p14:tracePt t="3794" x="4732338" y="3278188"/>
          <p14:tracePt t="3810" x="4732338" y="3254375"/>
          <p14:tracePt t="8383" x="4743450" y="3254375"/>
          <p14:tracePt t="8391" x="4768850" y="3254375"/>
          <p14:tracePt t="8399" x="4806950" y="3278188"/>
          <p14:tracePt t="8410" x="4868863" y="3341688"/>
          <p14:tracePt t="8427" x="4945063" y="3490913"/>
          <p14:tracePt t="8444" x="5006975" y="3629025"/>
          <p14:tracePt t="8461" x="5019675" y="3654425"/>
          <p14:tracePt t="8624" x="5019675" y="3641725"/>
          <p14:tracePt t="8631" x="5019675" y="3616325"/>
          <p14:tracePt t="8644" x="5019675" y="3590925"/>
          <p14:tracePt t="8660" x="4981575" y="3529013"/>
          <p14:tracePt t="8677" x="4981575" y="3479800"/>
          <p14:tracePt t="8695" x="4981575" y="3467100"/>
          <p14:tracePt t="8711" x="4994275" y="3454400"/>
          <p14:tracePt t="8711" x="5006975" y="3429000"/>
          <p14:tracePt t="8728" x="5019675" y="3416300"/>
          <p14:tracePt t="8744" x="5045075" y="3378200"/>
          <p14:tracePt t="8760" x="5081588" y="3354388"/>
          <p14:tracePt t="8777" x="5106988" y="3328988"/>
          <p14:tracePt t="9136" x="5119688" y="3328988"/>
          <p14:tracePt t="9151" x="5145088" y="3328988"/>
          <p14:tracePt t="9160" x="5194300" y="3328988"/>
          <p14:tracePt t="9168" x="5232400" y="3328988"/>
          <p14:tracePt t="9177" x="5270500" y="3328988"/>
          <p14:tracePt t="9194" x="5394325" y="3328988"/>
          <p14:tracePt t="9210" x="5532438" y="3341688"/>
          <p14:tracePt t="9227" x="5657850" y="3390900"/>
          <p14:tracePt t="9244" x="5695950" y="3416300"/>
          <p14:tracePt t="9261" x="5719763" y="3429000"/>
          <p14:tracePt t="9277" x="5757863" y="3467100"/>
          <p14:tracePt t="9294" x="5770563" y="3516313"/>
          <p14:tracePt t="9544" x="5783263" y="3516313"/>
          <p14:tracePt t="9551" x="5808663" y="3516313"/>
          <p14:tracePt t="9560" x="5832475" y="3503613"/>
          <p14:tracePt t="9577" x="5895975" y="3467100"/>
          <p14:tracePt t="9594" x="5921375" y="3454400"/>
          <p14:tracePt t="9610" x="5932488" y="3454400"/>
          <p14:tracePt t="9627" x="5957888" y="3454400"/>
          <p14:tracePt t="9644" x="6008688" y="3454400"/>
          <p14:tracePt t="9661" x="6096000" y="3454400"/>
          <p14:tracePt t="9677" x="6196013" y="3454400"/>
          <p14:tracePt t="9694" x="6334125" y="3454400"/>
          <p14:tracePt t="9695" x="6396038" y="3454400"/>
          <p14:tracePt t="9711" x="6508750" y="3454400"/>
          <p14:tracePt t="9727" x="6634163" y="3454400"/>
          <p14:tracePt t="9744" x="6708775" y="3454400"/>
          <p14:tracePt t="9760" x="6808788" y="3467100"/>
          <p14:tracePt t="9777" x="6921500" y="3467100"/>
          <p14:tracePt t="9794" x="7059613" y="3467100"/>
          <p14:tracePt t="9810" x="7210425" y="3467100"/>
          <p14:tracePt t="9827" x="7359650" y="3467100"/>
          <p14:tracePt t="9844" x="7497763" y="3467100"/>
          <p14:tracePt t="9860" x="7623175" y="3467100"/>
          <p14:tracePt t="9877" x="7735888" y="3467100"/>
          <p14:tracePt t="9894" x="7861300" y="3467100"/>
          <p14:tracePt t="9895" x="7948613" y="3467100"/>
          <p14:tracePt t="9911" x="8099425" y="3467100"/>
          <p14:tracePt t="9927" x="8274050" y="3467100"/>
          <p14:tracePt t="9944" x="8399463" y="3467100"/>
          <p14:tracePt t="9960" x="8474075" y="3467100"/>
          <p14:tracePt t="9977" x="8512175" y="3467100"/>
          <p14:tracePt t="9994" x="8512175" y="3490913"/>
          <p14:tracePt t="10011" x="8512175" y="3529013"/>
          <p14:tracePt t="10027" x="8486775" y="3567113"/>
          <p14:tracePt t="10280" x="8474075" y="3567113"/>
          <p14:tracePt t="10311" x="8486775" y="3567113"/>
          <p14:tracePt t="10320" x="8524875" y="3567113"/>
          <p14:tracePt t="10327" x="8548688" y="3567113"/>
          <p14:tracePt t="10344" x="8612188" y="3567113"/>
          <p14:tracePt t="10360" x="8686800" y="3567113"/>
          <p14:tracePt t="10377" x="8786813" y="3567113"/>
          <p14:tracePt t="10393" x="8924925" y="3567113"/>
          <p14:tracePt t="10410" x="9050338" y="3567113"/>
          <p14:tracePt t="10427" x="9175750" y="3567113"/>
          <p14:tracePt t="10444" x="9212263" y="3567113"/>
          <p14:tracePt t="10461" x="9224963" y="3567113"/>
          <p14:tracePt t="10479" x="9237663" y="3567113"/>
          <p14:tracePt t="10494" x="9237663" y="3579813"/>
          <p14:tracePt t="10495" x="9250363" y="3579813"/>
          <p14:tracePt t="10511" x="9263063" y="3579813"/>
          <p14:tracePt t="16816" x="9263063" y="3567113"/>
          <p14:tracePt t="16824" x="9263063" y="3554413"/>
          <p14:tracePt t="16847" x="9263063" y="3541713"/>
          <p14:tracePt t="16856" x="9275763" y="3541713"/>
          <p14:tracePt t="16863" x="9288463" y="3541713"/>
          <p14:tracePt t="16877" x="9301163" y="3541713"/>
          <p14:tracePt t="16894" x="9337675" y="3541713"/>
          <p14:tracePt t="16911" x="9375775" y="3541713"/>
          <p14:tracePt t="16927" x="9437688" y="3541713"/>
          <p14:tracePt t="16944" x="9537700" y="3590925"/>
          <p14:tracePt t="16960" x="9613900" y="3654425"/>
          <p14:tracePt t="16977" x="9613900" y="3667125"/>
          <p14:tracePt t="17111" x="9601200" y="3667125"/>
          <p14:tracePt t="17120" x="9563100" y="3667125"/>
          <p14:tracePt t="17128" x="9537700" y="3667125"/>
          <p14:tracePt t="17144" x="9475788" y="3667125"/>
          <p14:tracePt t="17160" x="9450388" y="3641725"/>
          <p14:tracePt t="17177" x="9437688" y="3579813"/>
          <p14:tracePt t="17194" x="9437688" y="3554413"/>
          <p14:tracePt t="19111" x="9437688" y="3567113"/>
          <p14:tracePt t="19128" x="9437688" y="3579813"/>
          <p14:tracePt t="19135" x="9450388" y="3616325"/>
          <p14:tracePt t="19144" x="9463088" y="3641725"/>
          <p14:tracePt t="19161" x="9501188" y="3703638"/>
          <p14:tracePt t="19177" x="9513888" y="3741738"/>
          <p14:tracePt t="19320" x="9525000" y="3741738"/>
          <p14:tracePt t="19336" x="9550400" y="3703638"/>
          <p14:tracePt t="19344" x="9575800" y="3667125"/>
          <p14:tracePt t="19351" x="9588500" y="3654425"/>
          <p14:tracePt t="19360" x="9601200" y="3629025"/>
          <p14:tracePt t="19784" x="9613900" y="3629025"/>
          <p14:tracePt t="19791" x="9663113" y="3629025"/>
          <p14:tracePt t="19800" x="9750425" y="3616325"/>
          <p14:tracePt t="19810" x="9875838" y="3603625"/>
          <p14:tracePt t="19827" x="10239375" y="3590925"/>
          <p14:tracePt t="19844" x="10726738" y="3590925"/>
          <p14:tracePt t="19861" x="11241088" y="3590925"/>
          <p14:tracePt t="19877" x="11666538" y="3590925"/>
          <p14:tracePt t="19894" x="11928475" y="3590925"/>
          <p14:tracePt t="19895" x="12017375" y="3590925"/>
          <p14:tracePt t="19911" x="12091988" y="3590925"/>
          <p14:tracePt t="20168" x="12104688" y="3590925"/>
          <p14:tracePt t="20175" x="12117388" y="3590925"/>
          <p14:tracePt t="20183" x="12141200" y="3590925"/>
          <p14:tracePt t="20194" x="12153900" y="3603625"/>
          <p14:tracePt t="20211" x="12179300" y="3629025"/>
          <p14:tracePt t="20227" x="12179300" y="3641725"/>
          <p14:tracePt t="50224" x="11666538" y="3829050"/>
          <p14:tracePt t="50232" x="11277600" y="3892550"/>
          <p14:tracePt t="50244" x="10852150" y="3954463"/>
          <p14:tracePt t="50261" x="9863138" y="4067175"/>
          <p14:tracePt t="50278" x="8674100" y="4230688"/>
          <p14:tracePt t="50294" x="7297738" y="4405313"/>
          <p14:tracePt t="50295" x="6572250" y="4479925"/>
          <p14:tracePt t="50311" x="5219700" y="4656138"/>
          <p14:tracePt t="50328" x="4068763" y="4792663"/>
          <p14:tracePt t="50344" x="3205163" y="4943475"/>
          <p14:tracePt t="50361" x="2741613" y="5056188"/>
          <p14:tracePt t="50378" x="2490788" y="5156200"/>
          <p14:tracePt t="50394" x="2403475" y="5205413"/>
          <p14:tracePt t="50411" x="2352675" y="5268913"/>
          <p14:tracePt t="50428" x="2316163" y="5318125"/>
          <p14:tracePt t="50444" x="2278063" y="5356225"/>
          <p14:tracePt t="50461" x="2252663" y="5381625"/>
          <p14:tracePt t="50478" x="2239963" y="5394325"/>
          <p14:tracePt t="50494" x="2216150" y="5418138"/>
          <p14:tracePt t="50495" x="2190750" y="5418138"/>
          <p14:tracePt t="50511" x="2178050" y="5430838"/>
          <p14:tracePt t="50528" x="2165350" y="5443538"/>
          <p14:tracePt t="50544" x="2139950" y="5456238"/>
          <p14:tracePt t="50561" x="2116138" y="5456238"/>
          <p14:tracePt t="50578" x="2103438" y="5468938"/>
          <p14:tracePt t="50744" x="2116138" y="5468938"/>
          <p14:tracePt t="50799" x="2127250" y="5468938"/>
          <p14:tracePt t="50808" x="2139950" y="5468938"/>
          <p14:tracePt t="50816" x="2152650" y="5468938"/>
          <p14:tracePt t="50827" x="2165350" y="5468938"/>
          <p14:tracePt t="50844" x="2216150" y="5456238"/>
          <p14:tracePt t="50861" x="2278063" y="5456238"/>
          <p14:tracePt t="50878" x="2316163" y="5456238"/>
          <p14:tracePt t="50894" x="2390775" y="5430838"/>
          <p14:tracePt t="50896" x="2428875" y="5430838"/>
          <p14:tracePt t="50912" x="2541588" y="5407025"/>
          <p14:tracePt t="50928" x="2628900" y="5394325"/>
          <p14:tracePt t="50944" x="2728913" y="5394325"/>
          <p14:tracePt t="50961" x="2854325" y="5394325"/>
          <p14:tracePt t="50978" x="2979738" y="5394325"/>
          <p14:tracePt t="50994" x="3092450" y="5394325"/>
          <p14:tracePt t="51011" x="3216275" y="5394325"/>
          <p14:tracePt t="51028" x="3292475" y="5394325"/>
          <p14:tracePt t="51044" x="3341688" y="5468938"/>
          <p14:tracePt t="51061" x="3354388" y="5507038"/>
          <p14:tracePt t="51264" x="3367088" y="5507038"/>
          <p14:tracePt t="51272" x="3379788" y="5507038"/>
          <p14:tracePt t="51288" x="3392488" y="5494338"/>
          <p14:tracePt t="51295" x="3392488" y="5481638"/>
          <p14:tracePt t="51312" x="3417888" y="5456238"/>
          <p14:tracePt t="51328" x="3441700" y="5418138"/>
          <p14:tracePt t="51344" x="3479800" y="5407025"/>
          <p14:tracePt t="51361" x="3492500" y="5381625"/>
          <p14:tracePt t="51392" x="3505200" y="5368925"/>
          <p14:tracePt t="51400" x="3517900" y="5368925"/>
          <p14:tracePt t="51432" x="3530600" y="5356225"/>
          <p14:tracePt t="51440" x="3530600" y="5343525"/>
          <p14:tracePt t="51456" x="3541713" y="5343525"/>
          <p14:tracePt t="51464" x="3541713" y="5330825"/>
          <p14:tracePt t="51478" x="3554413" y="5330825"/>
          <p14:tracePt t="51494" x="3567113" y="5318125"/>
          <p14:tracePt t="55696" x="3579813" y="5318125"/>
          <p14:tracePt t="55704" x="3617913" y="5294313"/>
          <p14:tracePt t="55712" x="3679825" y="5268913"/>
          <p14:tracePt t="55728" x="3805238" y="5218113"/>
          <p14:tracePt t="55744" x="3968750" y="5205413"/>
          <p14:tracePt t="55761" x="4217988" y="5205413"/>
          <p14:tracePt t="55778" x="4481513" y="5243513"/>
          <p14:tracePt t="55794" x="4606925" y="5343525"/>
          <p14:tracePt t="55811" x="4681538" y="5407025"/>
          <p14:tracePt t="55936" x="4656138" y="5394325"/>
          <p14:tracePt t="55945" x="4619625" y="5381625"/>
          <p14:tracePt t="55952" x="4594225" y="5381625"/>
          <p14:tracePt t="55961" x="4594225" y="5356225"/>
          <p14:tracePt t="55978" x="4568825" y="5268913"/>
          <p14:tracePt t="55994" x="4568825" y="5168900"/>
          <p14:tracePt t="56011" x="4568825" y="5130800"/>
          <p14:tracePt t="56028" x="4594225" y="5105400"/>
          <p14:tracePt t="56044" x="4630738" y="5105400"/>
          <p14:tracePt t="56062" x="4668838" y="5081588"/>
          <p14:tracePt t="56078" x="4732338" y="5056188"/>
          <p14:tracePt t="56079" x="4756150" y="5043488"/>
          <p14:tracePt t="56095" x="4794250" y="5030788"/>
          <p14:tracePt t="56095" x="4843463" y="5018088"/>
          <p14:tracePt t="56111" x="4981575" y="4981575"/>
          <p14:tracePt t="56128" x="5170488" y="4930775"/>
          <p14:tracePt t="56144" x="5419725" y="4879975"/>
          <p14:tracePt t="56161" x="5695950" y="4792663"/>
          <p14:tracePt t="56178" x="5957888" y="4743450"/>
          <p14:tracePt t="56194" x="6196013" y="4692650"/>
          <p14:tracePt t="56211" x="6396038" y="4643438"/>
          <p14:tracePt t="56228" x="6608763" y="4579938"/>
          <p14:tracePt t="56244" x="6797675" y="4530725"/>
          <p14:tracePt t="56261" x="6972300" y="4479925"/>
          <p14:tracePt t="56278" x="7123113" y="4443413"/>
          <p14:tracePt t="56294" x="7259638" y="4418013"/>
          <p14:tracePt t="56295" x="7335838" y="4392613"/>
          <p14:tracePt t="56312" x="7423150" y="4367213"/>
          <p14:tracePt t="56328" x="7485063" y="4354513"/>
          <p14:tracePt t="56344" x="7561263" y="4341813"/>
          <p14:tracePt t="56361" x="7635875" y="4318000"/>
          <p14:tracePt t="56378" x="7697788" y="4318000"/>
          <p14:tracePt t="56394" x="7748588" y="4318000"/>
          <p14:tracePt t="56411" x="7761288" y="4318000"/>
          <p14:tracePt t="56561" x="7761288" y="4305300"/>
          <p14:tracePt t="56584" x="7773988" y="4305300"/>
          <p14:tracePt t="56592" x="7797800" y="4305300"/>
          <p14:tracePt t="56600" x="7835900" y="4305300"/>
          <p14:tracePt t="56611" x="7861300" y="4305300"/>
          <p14:tracePt t="56628" x="7897813" y="4279900"/>
          <p14:tracePt t="56644" x="7948613" y="4254500"/>
          <p14:tracePt t="56661" x="8061325" y="4167188"/>
          <p14:tracePt t="56678" x="8161338" y="4105275"/>
          <p14:tracePt t="56695" x="8223250" y="4067175"/>
          <p14:tracePt t="56695" x="8248650" y="4054475"/>
          <p14:tracePt t="56712" x="8299450" y="4005263"/>
          <p14:tracePt t="56728" x="8348663" y="3967163"/>
          <p14:tracePt t="56744" x="8374063" y="3941763"/>
          <p14:tracePt t="56761" x="8386763" y="3929063"/>
          <p14:tracePt t="56778" x="8386763" y="3916363"/>
          <p14:tracePt t="56800" x="8386763" y="3905250"/>
          <p14:tracePt t="56839" x="8386763" y="3892550"/>
          <p14:tracePt t="56872" x="8361363" y="3892550"/>
          <p14:tracePt t="56879" x="8348663" y="3892550"/>
          <p14:tracePt t="56888" x="8335963" y="3892550"/>
          <p14:tracePt t="56895" x="8312150" y="3892550"/>
          <p14:tracePt t="56912" x="8261350" y="3892550"/>
          <p14:tracePt t="56928" x="8235950" y="38925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D66-663A-08C1-4751-BD85343729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C1C3C9-9820-6374-6C7B-0A566E4B5B01}"/>
              </a:ext>
            </a:extLst>
          </p:cNvPr>
          <p:cNvSpPr/>
          <p:nvPr/>
        </p:nvSpPr>
        <p:spPr>
          <a:xfrm>
            <a:off x="311461" y="1377146"/>
            <a:ext cx="11632223" cy="5119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9016A665-ABB6-D4D1-CC93-83699732C4C9}"/>
              </a:ext>
            </a:extLst>
          </p:cNvPr>
          <p:cNvSpPr>
            <a:spLocks noGrp="1"/>
          </p:cNvSpPr>
          <p:nvPr>
            <p:ph idx="1"/>
          </p:nvPr>
        </p:nvSpPr>
        <p:spPr>
          <a:xfrm>
            <a:off x="903750" y="1510514"/>
            <a:ext cx="10447643" cy="5002395"/>
          </a:xfrm>
        </p:spPr>
        <p:txBody>
          <a:bodyPr vert="horz" wrap="square" lIns="91440" tIns="45720" rIns="91440" bIns="45720" rtlCol="0" anchor="ctr">
            <a:spAutoFit/>
          </a:bodyPr>
          <a:lstStyle/>
          <a:p>
            <a:pPr algn="just">
              <a:buFont typeface="Wingdings" panose="05000000000000000000" pitchFamily="2" charset="2"/>
              <a:buChar char="q"/>
            </a:pPr>
            <a:r>
              <a:rPr lang="en-US" dirty="0"/>
              <a:t>To post a successful blog, follow all the guidelines for writing a business email. Always be ethical and honest, and document what you say. Also, your writing cannot be sloppy or careless; you have to use proper spelling and punctuation. Be diplomatic, whether you are writing to co-workers. Avoid sounding curt, condescending, or arrogant. </a:t>
            </a:r>
          </a:p>
          <a:p>
            <a:pPr algn="just">
              <a:buFont typeface="Wingdings" panose="05000000000000000000" pitchFamily="2" charset="2"/>
              <a:buChar char="q"/>
            </a:pPr>
            <a:r>
              <a:rPr lang="en-US" dirty="0"/>
              <a:t>Keep in mind, too, that an external blog is your employer’s official, and many times daily, publication. Your employer may require you to get your post approved by a blog administrator to make sure it meets your company’s expectations. </a:t>
            </a:r>
          </a:p>
          <a:p>
            <a:pPr algn="just">
              <a:buFont typeface="Wingdings" panose="05000000000000000000" pitchFamily="2" charset="2"/>
              <a:buChar char="q"/>
            </a:pPr>
            <a:r>
              <a:rPr lang="en-US" b="1" dirty="0">
                <a:solidFill>
                  <a:srgbClr val="FF0000"/>
                </a:solidFill>
              </a:rPr>
              <a:t>The guidelines that follow will also help you to write appropriate business blog posts :</a:t>
            </a:r>
            <a:endParaRPr lang="en-US" b="1" dirty="0">
              <a:solidFill>
                <a:srgbClr val="FF0000"/>
              </a:solidFill>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6412D9EA-5E0F-8376-3ED3-E1574C509753}"/>
              </a:ext>
            </a:extLst>
          </p:cNvPr>
          <p:cNvSpPr>
            <a:spLocks noGrp="1"/>
          </p:cNvSpPr>
          <p:nvPr>
            <p:ph type="title"/>
          </p:nvPr>
        </p:nvSpPr>
        <p:spPr>
          <a:xfrm>
            <a:off x="641252" y="349999"/>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7- Guidelines for Writing Business Blogs</a:t>
            </a:r>
          </a:p>
        </p:txBody>
      </p:sp>
      <p:sp>
        <p:nvSpPr>
          <p:cNvPr id="2" name="Rectangle 1">
            <a:extLst>
              <a:ext uri="{FF2B5EF4-FFF2-40B4-BE49-F238E27FC236}">
                <a16:creationId xmlns:a16="http://schemas.microsoft.com/office/drawing/2014/main" id="{A8F1FC09-4271-D6E0-3CCE-911DC65A475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849CDD8-19B4-1FD7-A8F5-B1402267010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78C111A-5F27-2F0D-350C-2E5BFD2F394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B388464A-0D9F-3615-B6AA-3DF44770A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9475338"/>
      </p:ext>
    </p:extLst>
  </p:cSld>
  <p:clrMapOvr>
    <a:masterClrMapping/>
  </p:clrMapOvr>
  <mc:AlternateContent xmlns:mc="http://schemas.openxmlformats.org/markup-compatibility/2006" xmlns:p14="http://schemas.microsoft.com/office/powerpoint/2010/main">
    <mc:Choice Requires="p14">
      <p:transition spd="slow" p14:dur="2000" advTm="108720"/>
    </mc:Choice>
    <mc:Fallback xmlns="">
      <p:transition spd="slow" advTm="108720"/>
    </mc:Fallback>
  </mc:AlternateContent>
  <p:extLst>
    <p:ext uri="{3A86A75C-4F4B-4683-9AE1-C65F6400EC91}">
      <p14:laserTraceLst xmlns:p14="http://schemas.microsoft.com/office/powerpoint/2010/main">
        <p14:tracePtLst>
          <p14:tracePt t="1716" x="8248650" y="3879850"/>
          <p14:tracePt t="1723" x="8274050" y="3867150"/>
          <p14:tracePt t="1731" x="8286750" y="3841750"/>
          <p14:tracePt t="1739" x="8312150" y="3841750"/>
          <p14:tracePt t="1779" x="8261350" y="3841750"/>
          <p14:tracePt t="1788" x="8174038" y="3841750"/>
          <p14:tracePt t="1795" x="8061325" y="3841750"/>
          <p14:tracePt t="1805" x="7897813" y="3841750"/>
          <p14:tracePt t="1822" x="7661275" y="3841750"/>
          <p14:tracePt t="1839" x="7623175" y="3829050"/>
          <p14:tracePt t="2019" x="7610475" y="3829050"/>
          <p14:tracePt t="2027" x="7585075" y="3829050"/>
          <p14:tracePt t="2038" x="7548563" y="3829050"/>
          <p14:tracePt t="2055" x="7523163" y="3803650"/>
          <p14:tracePt t="2072" x="7523163" y="3767138"/>
          <p14:tracePt t="2089" x="7523163" y="3729038"/>
          <p14:tracePt t="2105" x="7535863" y="3679825"/>
          <p14:tracePt t="2122" x="7572375" y="3629025"/>
          <p14:tracePt t="2123" x="7585075" y="3590925"/>
          <p14:tracePt t="2139" x="7610475" y="3516313"/>
          <p14:tracePt t="2155" x="7610475" y="3467100"/>
          <p14:tracePt t="2172" x="7635875" y="3354388"/>
          <p14:tracePt t="2189" x="7648575" y="3254375"/>
          <p14:tracePt t="2205" x="7661275" y="3128963"/>
          <p14:tracePt t="2222" x="7661275" y="3041650"/>
          <p14:tracePt t="2238" x="7661275" y="2978150"/>
          <p14:tracePt t="2255" x="7661275" y="2903538"/>
          <p14:tracePt t="2272" x="7661275" y="2765425"/>
          <p14:tracePt t="2289" x="7623175" y="2616200"/>
          <p14:tracePt t="2305" x="7523163" y="2503488"/>
          <p14:tracePt t="2322" x="7410450" y="2378075"/>
          <p14:tracePt t="2323" x="7323138" y="2314575"/>
          <p14:tracePt t="2339" x="7134225" y="2178050"/>
          <p14:tracePt t="2356" x="6959600" y="2078038"/>
          <p14:tracePt t="2372" x="6797675" y="2001838"/>
          <p14:tracePt t="2389" x="6646863" y="1939925"/>
          <p14:tracePt t="2405" x="6496050" y="1865313"/>
          <p14:tracePt t="2422" x="6359525" y="1801813"/>
          <p14:tracePt t="2439" x="6208713" y="1776413"/>
          <p14:tracePt t="2456" x="6057900" y="1727200"/>
          <p14:tracePt t="2472" x="5883275" y="1676400"/>
          <p14:tracePt t="2489" x="5719763" y="1627188"/>
          <p14:tracePt t="2505" x="5595938" y="1601788"/>
          <p14:tracePt t="2522" x="5519738" y="1576388"/>
          <p14:tracePt t="2523" x="5483225" y="1576388"/>
          <p14:tracePt t="2539" x="5407025" y="1563688"/>
          <p14:tracePt t="2555" x="5319713" y="1539875"/>
          <p14:tracePt t="2572" x="5270500" y="1527175"/>
          <p14:tracePt t="2589" x="5207000" y="1501775"/>
          <p14:tracePt t="2605" x="5157788" y="1489075"/>
          <p14:tracePt t="2622" x="5081588" y="1463675"/>
          <p14:tracePt t="2639" x="5045075" y="1463675"/>
          <p14:tracePt t="2656" x="5032375" y="1463675"/>
          <p14:tracePt t="3451" x="5068888" y="1463675"/>
          <p14:tracePt t="3459" x="5145088" y="1501775"/>
          <p14:tracePt t="3467" x="5232400" y="1589088"/>
          <p14:tracePt t="3475" x="5294313" y="1652588"/>
          <p14:tracePt t="3489" x="5332413" y="1676400"/>
          <p14:tracePt t="3868" x="5332413" y="1663700"/>
          <p14:tracePt t="3947" x="5332413" y="1639888"/>
          <p14:tracePt t="3956" x="5332413" y="1627188"/>
          <p14:tracePt t="3963" x="5332413" y="1614488"/>
          <p14:tracePt t="3972" x="5332413" y="1601788"/>
          <p14:tracePt t="3989" x="5332413" y="1589088"/>
          <p14:tracePt t="4027" x="5332413" y="1576388"/>
          <p14:tracePt t="4043" x="5332413" y="1563688"/>
          <p14:tracePt t="4059" x="5332413" y="1552575"/>
          <p14:tracePt t="4067" x="5332413" y="1539875"/>
          <p14:tracePt t="4075" x="5332413" y="1527175"/>
          <p14:tracePt t="4091" x="5345113" y="1514475"/>
          <p14:tracePt t="4107" x="5357813" y="1489075"/>
          <p14:tracePt t="4122" x="5383213" y="1476375"/>
          <p14:tracePt t="4123" x="5419725" y="1450975"/>
          <p14:tracePt t="4139" x="5495925" y="1414463"/>
          <p14:tracePt t="4155" x="5619750" y="1363663"/>
          <p14:tracePt t="4172" x="5719763" y="1350963"/>
          <p14:tracePt t="4189" x="5795963" y="1327150"/>
          <p14:tracePt t="4205" x="5870575" y="1314450"/>
          <p14:tracePt t="4222" x="5983288" y="1289050"/>
          <p14:tracePt t="4239" x="6057900" y="1263650"/>
          <p14:tracePt t="4255" x="6134100" y="1227138"/>
          <p14:tracePt t="4272" x="6221413" y="1214438"/>
          <p14:tracePt t="4289" x="6334125" y="1163638"/>
          <p14:tracePt t="4305" x="6459538" y="1114425"/>
          <p14:tracePt t="4322" x="6546850" y="1089025"/>
          <p14:tracePt t="4323" x="6584950" y="1076325"/>
          <p14:tracePt t="4339" x="6621463" y="1063625"/>
          <p14:tracePt t="4355" x="6646863" y="1063625"/>
          <p14:tracePt t="4428" x="6659563" y="1063625"/>
          <p14:tracePt t="4444" x="6672263" y="1063625"/>
          <p14:tracePt t="4451" x="6684963" y="1050925"/>
          <p14:tracePt t="4459" x="6696075" y="1050925"/>
          <p14:tracePt t="4472" x="6708775" y="1050925"/>
          <p14:tracePt t="4499" x="6721475" y="1050925"/>
          <p14:tracePt t="4507" x="6734175" y="1050925"/>
          <p14:tracePt t="4523" x="6746875" y="1050925"/>
          <p14:tracePt t="4556" x="6759575" y="1050925"/>
          <p14:tracePt t="4563" x="6772275" y="1050925"/>
          <p14:tracePt t="4572" x="6784975" y="1050925"/>
          <p14:tracePt t="4589" x="6834188" y="1050925"/>
          <p14:tracePt t="4605" x="6872288" y="1050925"/>
          <p14:tracePt t="4675" x="6884988" y="1050925"/>
          <p14:tracePt t="4683" x="6897688" y="1050925"/>
          <p14:tracePt t="4691" x="6910388" y="1038225"/>
          <p14:tracePt t="4707" x="6921500" y="1038225"/>
          <p14:tracePt t="4723" x="6934200" y="1038225"/>
          <p14:tracePt t="4739" x="6959600" y="1038225"/>
          <p14:tracePt t="4756" x="6985000" y="1038225"/>
          <p14:tracePt t="4772" x="6997700" y="1038225"/>
          <p14:tracePt t="4836" x="7010400" y="1038225"/>
          <p14:tracePt t="4843" x="7021513" y="1038225"/>
          <p14:tracePt t="4855" x="7046913" y="1063625"/>
          <p14:tracePt t="4872" x="7085013" y="1114425"/>
          <p14:tracePt t="4889" x="7085013" y="1138238"/>
          <p14:tracePt t="5100" x="7097713" y="1138238"/>
          <p14:tracePt t="5116" x="7097713" y="1125538"/>
          <p14:tracePt t="5123" x="7097713" y="1114425"/>
          <p14:tracePt t="7436" x="7110413" y="1114425"/>
          <p14:tracePt t="7443" x="7123113" y="1101725"/>
          <p14:tracePt t="7459" x="7134225" y="1089025"/>
          <p14:tracePt t="7472" x="7159625" y="1089025"/>
          <p14:tracePt t="7489" x="7197725" y="1089025"/>
          <p14:tracePt t="7506" x="7272338" y="1101725"/>
          <p14:tracePt t="7507" x="7323138" y="1101725"/>
          <p14:tracePt t="7522" x="7385050" y="1101725"/>
          <p14:tracePt t="7523" x="7423150" y="1114425"/>
          <p14:tracePt t="7539" x="7485063" y="1138238"/>
          <p14:tracePt t="7556" x="7523163" y="1201738"/>
          <p14:tracePt t="7572" x="7561263" y="1263650"/>
          <p14:tracePt t="7772" x="7561263" y="1276350"/>
          <p14:tracePt t="7779" x="7585075" y="1289050"/>
          <p14:tracePt t="7789" x="7623175" y="1289050"/>
          <p14:tracePt t="7805" x="7685088" y="1301750"/>
          <p14:tracePt t="7822" x="7697788" y="1301750"/>
          <p14:tracePt t="7907" x="7685088" y="1301750"/>
          <p14:tracePt t="7916" x="7673975" y="1301750"/>
          <p14:tracePt t="7923" x="7661275" y="1301750"/>
          <p14:tracePt t="7939" x="7635875" y="1301750"/>
          <p14:tracePt t="7940" x="7610475" y="1301750"/>
          <p14:tracePt t="7956" x="7485063" y="1327150"/>
          <p14:tracePt t="7972" x="7310438" y="1389063"/>
          <p14:tracePt t="7989" x="7085013" y="1450975"/>
          <p14:tracePt t="8005" x="6784975" y="1539875"/>
          <p14:tracePt t="8022" x="6346825" y="1663700"/>
          <p14:tracePt t="8039" x="5845175" y="1839913"/>
          <p14:tracePt t="8055" x="5483225" y="2001838"/>
          <p14:tracePt t="8072" x="5219700" y="2101850"/>
          <p14:tracePt t="8089" x="5068888" y="2201863"/>
          <p14:tracePt t="8106" x="4881563" y="2339975"/>
          <p14:tracePt t="8122" x="4719638" y="2465388"/>
          <p14:tracePt t="8123" x="4643438" y="2516188"/>
          <p14:tracePt t="8139" x="4543425" y="2590800"/>
          <p14:tracePt t="8155" x="4518025" y="2616200"/>
          <p14:tracePt t="8172" x="4494213" y="2665413"/>
          <p14:tracePt t="8189" x="4494213" y="2703513"/>
          <p14:tracePt t="8205" x="4468813" y="2728913"/>
          <p14:tracePt t="8222" x="4468813" y="2740025"/>
          <p14:tracePt t="8239" x="4468813" y="2752725"/>
          <p14:tracePt t="8255" x="4468813" y="2790825"/>
          <p14:tracePt t="8272" x="4456113" y="2840038"/>
          <p14:tracePt t="8289" x="4430713" y="2890838"/>
          <p14:tracePt t="8305" x="4418013" y="2941638"/>
          <p14:tracePt t="8322" x="4418013" y="2978150"/>
          <p14:tracePt t="8323" x="4418013" y="2990850"/>
          <p14:tracePt t="8340" x="4406900" y="3003550"/>
          <p14:tracePt t="8436" x="4430713" y="3003550"/>
          <p14:tracePt t="8443" x="4456113" y="3003550"/>
          <p14:tracePt t="8455" x="4494213" y="3003550"/>
          <p14:tracePt t="8472" x="4594225" y="3028950"/>
          <p14:tracePt t="8489" x="4706938" y="3041650"/>
          <p14:tracePt t="8506" x="4819650" y="3054350"/>
          <p14:tracePt t="8507" x="4856163" y="3065463"/>
          <p14:tracePt t="8522" x="4894263" y="3065463"/>
          <p14:tracePt t="8523" x="4932363" y="3078163"/>
          <p14:tracePt t="8539" x="4981575" y="3078163"/>
          <p14:tracePt t="8556" x="5006975" y="3078163"/>
          <p14:tracePt t="8572" x="5032375" y="3078163"/>
          <p14:tracePt t="8589" x="5081588" y="3078163"/>
          <p14:tracePt t="8605" x="5132388" y="3078163"/>
          <p14:tracePt t="8622" x="5207000" y="3103563"/>
          <p14:tracePt t="8639" x="5270500" y="3103563"/>
          <p14:tracePt t="8656" x="5332413" y="3103563"/>
          <p14:tracePt t="8672" x="5370513" y="3103563"/>
          <p14:tracePt t="8689" x="5394325" y="3103563"/>
          <p14:tracePt t="8706" x="5407025" y="3103563"/>
          <p14:tracePt t="8706" x="5419725" y="3103563"/>
          <p14:tracePt t="8723" x="5432425" y="3103563"/>
          <p14:tracePt t="8740" x="5445125" y="3103563"/>
          <p14:tracePt t="8755" x="5457825" y="3103563"/>
          <p14:tracePt t="8756" x="5470525" y="3103563"/>
          <p14:tracePt t="8772" x="5483225" y="3103563"/>
          <p14:tracePt t="8789" x="5519738" y="3103563"/>
          <p14:tracePt t="8806" x="5557838" y="3103563"/>
          <p14:tracePt t="8822" x="5583238" y="3103563"/>
          <p14:tracePt t="8838" x="5619750" y="3103563"/>
          <p14:tracePt t="8855" x="5645150" y="3116263"/>
          <p14:tracePt t="8872" x="5657850" y="3165475"/>
          <p14:tracePt t="8889" x="5670550" y="3216275"/>
          <p14:tracePt t="8906" x="5670550" y="3241675"/>
          <p14:tracePt t="9059" x="5670550" y="3228975"/>
          <p14:tracePt t="9068" x="5670550" y="3203575"/>
          <p14:tracePt t="9075" x="5683250" y="3178175"/>
          <p14:tracePt t="9089" x="5695950" y="3141663"/>
          <p14:tracePt t="9106" x="5695950" y="3078163"/>
          <p14:tracePt t="9122" x="5695950" y="3028950"/>
          <p14:tracePt t="9123" x="5695950" y="3003550"/>
          <p14:tracePt t="9139" x="5708650" y="2965450"/>
          <p14:tracePt t="9155" x="5719763" y="2952750"/>
          <p14:tracePt t="13428" x="5732463" y="2952750"/>
          <p14:tracePt t="13443" x="5745163" y="2965450"/>
          <p14:tracePt t="13451" x="5783263" y="3003550"/>
          <p14:tracePt t="13459" x="5795963" y="3041650"/>
          <p14:tracePt t="13472" x="5808663" y="3078163"/>
          <p14:tracePt t="13489" x="5857875" y="3178175"/>
          <p14:tracePt t="13506" x="5883275" y="3203575"/>
          <p14:tracePt t="13611" x="5883275" y="3216275"/>
          <p14:tracePt t="13644" x="5883275" y="3203575"/>
          <p14:tracePt t="13651" x="5883275" y="3190875"/>
          <p14:tracePt t="13668" x="5908675" y="3178175"/>
          <p14:tracePt t="13675" x="5945188" y="3165475"/>
          <p14:tracePt t="13689" x="6021388" y="3141663"/>
          <p14:tracePt t="13706" x="6196013" y="3065463"/>
          <p14:tracePt t="13722" x="6408738" y="3016250"/>
          <p14:tracePt t="13723" x="6472238" y="3003550"/>
          <p14:tracePt t="13739" x="6608763" y="2965450"/>
          <p14:tracePt t="13756" x="6708775" y="2941638"/>
          <p14:tracePt t="13772" x="6759575" y="2916238"/>
          <p14:tracePt t="13789" x="6772275" y="2916238"/>
          <p14:tracePt t="13806" x="6784975" y="2890838"/>
          <p14:tracePt t="13822" x="6797675" y="2878138"/>
          <p14:tracePt t="13885" x="6797675" y="2865438"/>
          <p14:tracePt t="13891" x="6772275" y="2865438"/>
          <p14:tracePt t="13899" x="6721475" y="2865438"/>
          <p14:tracePt t="13907" x="6621463" y="2865438"/>
          <p14:tracePt t="13923" x="6383338" y="2865438"/>
          <p14:tracePt t="13939" x="6270625" y="2865438"/>
          <p14:tracePt t="13956" x="6021388" y="2865438"/>
          <p14:tracePt t="13972" x="5957888" y="2878138"/>
          <p14:tracePt t="13989" x="5932488" y="2878138"/>
          <p14:tracePt t="14006" x="5921375" y="2878138"/>
          <p14:tracePt t="38524" x="5908675" y="2890838"/>
          <p14:tracePt t="38532" x="5883275" y="2903538"/>
          <p14:tracePt t="38540" x="5845175" y="2928938"/>
          <p14:tracePt t="38556" x="5821363" y="2941638"/>
          <p14:tracePt t="38596" x="5870575" y="2941638"/>
          <p14:tracePt t="38604" x="5945188" y="2916238"/>
          <p14:tracePt t="38612" x="6034088" y="2865438"/>
          <p14:tracePt t="38622" x="6170613" y="2828925"/>
          <p14:tracePt t="38640" x="6459538" y="2765425"/>
          <p14:tracePt t="38656" x="6708775" y="2740025"/>
          <p14:tracePt t="38673" x="6946900" y="2703513"/>
          <p14:tracePt t="38689" x="7185025" y="2690813"/>
          <p14:tracePt t="38706" x="7397750" y="2678113"/>
          <p14:tracePt t="38707" x="7472363" y="2665413"/>
          <p14:tracePt t="38722" x="7535863" y="2665413"/>
          <p14:tracePt t="38723" x="7610475" y="2665413"/>
          <p14:tracePt t="38739" x="7710488" y="2665413"/>
          <p14:tracePt t="38756" x="7773988" y="2690813"/>
          <p14:tracePt t="38772" x="7835900" y="2740025"/>
          <p14:tracePt t="38789" x="7861300" y="2790825"/>
          <p14:tracePt t="38956" x="7861300" y="2778125"/>
          <p14:tracePt t="38964" x="7861300" y="2752725"/>
          <p14:tracePt t="38972" x="7861300" y="2740025"/>
          <p14:tracePt t="38990" x="7861300" y="2728913"/>
          <p14:tracePt t="39006" x="7861300" y="2690813"/>
          <p14:tracePt t="39022" x="7897813" y="2665413"/>
          <p14:tracePt t="39039" x="7961313" y="2640013"/>
          <p14:tracePt t="39056" x="8023225" y="2616200"/>
          <p14:tracePt t="39072" x="8099425" y="2603500"/>
          <p14:tracePt t="39090" x="8148638" y="2590800"/>
          <p14:tracePt t="39106" x="8223250" y="2590800"/>
          <p14:tracePt t="39123" x="8274050" y="2578100"/>
          <p14:tracePt t="39123" x="8286750" y="2578100"/>
          <p14:tracePt t="39140" x="8312150" y="2578100"/>
          <p14:tracePt t="39156" x="8324850" y="2578100"/>
          <p14:tracePt t="40412" x="8324850" y="2590800"/>
          <p14:tracePt t="40419" x="8324850" y="2627313"/>
          <p14:tracePt t="40428" x="8312150" y="2690813"/>
          <p14:tracePt t="40439" x="8312150" y="2740025"/>
          <p14:tracePt t="40456" x="8312150" y="2816225"/>
          <p14:tracePt t="40473" x="8312150" y="2852738"/>
          <p14:tracePt t="40500" x="8312150" y="2865438"/>
          <p14:tracePt t="40516" x="8299450" y="2890838"/>
          <p14:tracePt t="40523" x="8299450" y="2916238"/>
          <p14:tracePt t="40540" x="8299450" y="2941638"/>
          <p14:tracePt t="40556" x="8299450" y="2978150"/>
          <p14:tracePt t="40572" x="8286750" y="3016250"/>
          <p14:tracePt t="40589" x="8286750" y="3028950"/>
          <p14:tracePt t="40606" x="8274050" y="3054350"/>
          <p14:tracePt t="40622" x="8274050" y="3065463"/>
          <p14:tracePt t="40639" x="8274050" y="3078163"/>
          <p14:tracePt t="40656" x="8274050" y="3090863"/>
          <p14:tracePt t="40673" x="8261350" y="3103563"/>
          <p14:tracePt t="40689" x="8248650" y="3116263"/>
          <p14:tracePt t="45364" x="8235950" y="3116263"/>
          <p14:tracePt t="45372" x="8186738" y="3141663"/>
          <p14:tracePt t="45380" x="8099425" y="3178175"/>
          <p14:tracePt t="45389" x="7999413" y="3228975"/>
          <p14:tracePt t="45406" x="7735888" y="3328988"/>
          <p14:tracePt t="45423" x="7548563" y="3403600"/>
          <p14:tracePt t="45439" x="7385050" y="3479800"/>
          <p14:tracePt t="45456" x="7259638" y="3541713"/>
          <p14:tracePt t="45472" x="7197725" y="3603625"/>
          <p14:tracePt t="45490" x="7134225" y="3641725"/>
          <p14:tracePt t="45506" x="7072313" y="3703638"/>
          <p14:tracePt t="45522" x="6997700" y="3779838"/>
          <p14:tracePt t="45523" x="6946900" y="3829050"/>
          <p14:tracePt t="45540" x="6859588" y="3879850"/>
          <p14:tracePt t="45556" x="6808788" y="3916363"/>
          <p14:tracePt t="45573" x="6772275" y="3954463"/>
          <p14:tracePt t="45589" x="6746875" y="3979863"/>
          <p14:tracePt t="45606" x="6708775" y="4017963"/>
          <p14:tracePt t="45623" x="6672263" y="4054475"/>
          <p14:tracePt t="45639" x="6646863" y="4079875"/>
          <p14:tracePt t="45692" x="6634163" y="4092575"/>
          <p14:tracePt t="45699" x="6634163" y="4117975"/>
          <p14:tracePt t="45707" x="6621463" y="4141788"/>
          <p14:tracePt t="45723" x="6596063" y="4192588"/>
          <p14:tracePt t="45740" x="6596063" y="4217988"/>
          <p14:tracePt t="45756" x="6572250" y="4254500"/>
          <p14:tracePt t="45772" x="6572250" y="4267200"/>
          <p14:tracePt t="45789" x="6572250" y="4279900"/>
          <p14:tracePt t="45868" x="6572250" y="4292600"/>
          <p14:tracePt t="45876" x="6572250" y="4305300"/>
          <p14:tracePt t="45884" x="6584950" y="4330700"/>
          <p14:tracePt t="45891" x="6621463" y="4341813"/>
          <p14:tracePt t="45906" x="6646863" y="4354513"/>
          <p14:tracePt t="45923" x="6659563" y="4379913"/>
          <p14:tracePt t="45923" x="6659563" y="4405313"/>
          <p14:tracePt t="45940" x="6659563" y="4418013"/>
          <p14:tracePt t="46164" x="6659563" y="4430713"/>
          <p14:tracePt t="46180" x="6659563" y="4443413"/>
          <p14:tracePt t="46188" x="6646863" y="4467225"/>
          <p14:tracePt t="46212" x="6659563" y="4467225"/>
          <p14:tracePt t="46220" x="6672263" y="4467225"/>
          <p14:tracePt t="46236" x="6684963" y="4454525"/>
          <p14:tracePt t="46244" x="6684963" y="4443413"/>
          <p14:tracePt t="46256" x="6696075" y="4430713"/>
          <p14:tracePt t="46412" x="6696075" y="4418013"/>
          <p14:tracePt t="46652" x="6696075" y="4405313"/>
          <p14:tracePt t="46660" x="6696075" y="4392613"/>
          <p14:tracePt t="46692" x="6696075" y="4379913"/>
          <p14:tracePt t="46707" x="6696075" y="4367213"/>
          <p14:tracePt t="46716" x="6696075" y="4354513"/>
          <p14:tracePt t="46723" x="6708775" y="4341813"/>
          <p14:tracePt t="46740" x="6759575" y="4305300"/>
          <p14:tracePt t="46756" x="6846888" y="4230688"/>
          <p14:tracePt t="46773" x="6972300" y="4154488"/>
          <p14:tracePt t="46789" x="7085013" y="4079875"/>
          <p14:tracePt t="46806" x="7197725" y="4017963"/>
          <p14:tracePt t="46823" x="7397750" y="3929063"/>
          <p14:tracePt t="46839" x="7635875" y="3829050"/>
          <p14:tracePt t="46856" x="7835900" y="3729038"/>
          <p14:tracePt t="46873" x="7986713" y="3692525"/>
          <p14:tracePt t="46890" x="8074025" y="3667125"/>
          <p14:tracePt t="46906" x="8123238" y="3641725"/>
          <p14:tracePt t="46923" x="8212138" y="3603625"/>
          <p14:tracePt t="46940" x="8235950" y="3590925"/>
          <p14:tracePt t="46940" x="8261350" y="3579813"/>
          <p14:tracePt t="46956" x="8286750" y="3579813"/>
          <p14:tracePt t="46972" x="8312150" y="3567113"/>
          <p14:tracePt t="46989" x="8335963" y="3567113"/>
          <p14:tracePt t="47006" x="8374063" y="3567113"/>
          <p14:tracePt t="47023" x="8412163" y="3567113"/>
          <p14:tracePt t="47041" x="8435975" y="3629025"/>
          <p14:tracePt t="47056" x="8435975" y="3703638"/>
          <p14:tracePt t="47073" x="8435975" y="3716338"/>
          <p14:tracePt t="47268" x="8424863" y="3716338"/>
          <p14:tracePt t="47332" x="8435975" y="3716338"/>
          <p14:tracePt t="47340" x="8448675" y="3716338"/>
          <p14:tracePt t="47348" x="8474075" y="3703638"/>
          <p14:tracePt t="47364" x="8486775" y="3692525"/>
          <p14:tracePt t="47373" x="8499475" y="3692525"/>
          <p14:tracePt t="47389" x="8512175" y="3692525"/>
          <p14:tracePt t="47406" x="8537575" y="3692525"/>
          <p14:tracePt t="47422" x="8561388" y="3667125"/>
          <p14:tracePt t="47439" x="8586788" y="3667125"/>
          <p14:tracePt t="47499" x="8599488" y="3667125"/>
          <p14:tracePt t="47507" x="8624888" y="3667125"/>
          <p14:tracePt t="47516" x="8637588" y="3654425"/>
          <p14:tracePt t="47523" x="8661400" y="3641725"/>
          <p14:tracePt t="47540" x="8699500" y="3629025"/>
          <p14:tracePt t="47556" x="8712200" y="3629025"/>
          <p14:tracePt t="50004" x="8724900" y="3629025"/>
          <p14:tracePt t="50012" x="8737600" y="3629025"/>
          <p14:tracePt t="50023" x="8750300" y="3603625"/>
          <p14:tracePt t="50039" x="8799513" y="3567113"/>
          <p14:tracePt t="50056" x="8824913" y="3567113"/>
          <p14:tracePt t="50072" x="8837613" y="3567113"/>
          <p14:tracePt t="50107" x="8863013" y="3567113"/>
          <p14:tracePt t="50116" x="8912225" y="3616325"/>
          <p14:tracePt t="50123" x="8975725" y="3703638"/>
          <p14:tracePt t="50140" x="9099550" y="3841750"/>
          <p14:tracePt t="50156" x="9188450" y="3916363"/>
          <p14:tracePt t="50173" x="9212263" y="3941763"/>
          <p14:tracePt t="50372" x="9224963" y="3941763"/>
          <p14:tracePt t="50380" x="9237663" y="3941763"/>
          <p14:tracePt t="50389" x="9237663" y="3929063"/>
          <p14:tracePt t="50407" x="9237663" y="3916363"/>
          <p14:tracePt t="50444" x="9237663" y="3905250"/>
          <p14:tracePt t="50572" x="9250363" y="3905250"/>
          <p14:tracePt t="50588" x="9263063" y="3905250"/>
          <p14:tracePt t="50596" x="9288463" y="3892550"/>
          <p14:tracePt t="50606" x="9324975" y="3879850"/>
          <p14:tracePt t="50623" x="9375775" y="3867150"/>
          <p14:tracePt t="50639" x="9424988" y="3854450"/>
          <p14:tracePt t="50656" x="9450388" y="3854450"/>
          <p14:tracePt t="50673" x="9475788" y="3854450"/>
          <p14:tracePt t="50690" x="9501188" y="3854450"/>
          <p14:tracePt t="50706" x="9525000" y="3854450"/>
          <p14:tracePt t="50723" x="9537700" y="3854450"/>
          <p14:tracePt t="50788" x="9550400" y="3854450"/>
          <p14:tracePt t="50812" x="9563100" y="3854450"/>
          <p14:tracePt t="50828" x="9575800" y="3854450"/>
          <p14:tracePt t="50844" x="9588500" y="3854450"/>
          <p14:tracePt t="50852" x="9601200" y="3841750"/>
          <p14:tracePt t="50860" x="9613900" y="3841750"/>
          <p14:tracePt t="50876" x="9626600" y="3841750"/>
          <p14:tracePt t="50890" x="9637713" y="3841750"/>
          <p14:tracePt t="50907" x="9650413" y="3841750"/>
          <p14:tracePt t="50932" x="9663113" y="3841750"/>
          <p14:tracePt t="50947" x="9675813" y="3841750"/>
          <p14:tracePt t="50956" x="9688513" y="3841750"/>
          <p14:tracePt t="50972" x="9701213" y="3841750"/>
          <p14:tracePt t="50989" x="9713913" y="3841750"/>
          <p14:tracePt t="51006" x="9726613" y="3841750"/>
          <p14:tracePt t="51022" x="9739313" y="3841750"/>
          <p14:tracePt t="51040" x="9750425" y="3841750"/>
          <p14:tracePt t="51056" x="9775825" y="3841750"/>
          <p14:tracePt t="51073" x="9801225" y="3841750"/>
          <p14:tracePt t="51089" x="9826625" y="3879850"/>
          <p14:tracePt t="51106" x="9839325" y="3929063"/>
          <p14:tracePt t="51107" x="9839325" y="3954463"/>
          <p14:tracePt t="51228" x="9839325" y="3967163"/>
          <p14:tracePt t="51236" x="9813925" y="3979863"/>
          <p14:tracePt t="51244" x="9788525" y="3979863"/>
          <p14:tracePt t="51256" x="9775825" y="3979863"/>
          <p14:tracePt t="51273" x="9763125" y="3967163"/>
          <p14:tracePt t="51289" x="9763125" y="3929063"/>
          <p14:tracePt t="51306" x="9763125" y="3905250"/>
          <p14:tracePt t="51323" x="9763125" y="3879850"/>
          <p14:tracePt t="51323" x="9763125" y="3867150"/>
          <p14:tracePt t="51339" x="9763125" y="3854450"/>
          <p14:tracePt t="51356" x="9763125" y="3841750"/>
          <p14:tracePt t="51388" x="9775825" y="3841750"/>
          <p14:tracePt t="51396" x="9788525" y="3841750"/>
          <p14:tracePt t="51406" x="9788525" y="3829050"/>
          <p14:tracePt t="51422" x="9839325" y="3829050"/>
          <p14:tracePt t="51439" x="9875838" y="3803650"/>
          <p14:tracePt t="51456" x="9913938" y="3792538"/>
          <p14:tracePt t="51472" x="9939338" y="3792538"/>
          <p14:tracePt t="51490" x="10013950" y="3754438"/>
          <p14:tracePt t="51506" x="10075863" y="3741738"/>
          <p14:tracePt t="51507" x="10113963" y="3729038"/>
          <p14:tracePt t="51523" x="10139363" y="3729038"/>
          <p14:tracePt t="51523" x="10177463" y="3729038"/>
          <p14:tracePt t="51540" x="10226675" y="3716338"/>
          <p14:tracePt t="51556" x="10301288" y="3716338"/>
          <p14:tracePt t="51573" x="10352088" y="3692525"/>
          <p14:tracePt t="51589" x="10377488" y="3692525"/>
          <p14:tracePt t="51606" x="10390188" y="3679825"/>
          <p14:tracePt t="51623" x="10414000" y="3679825"/>
          <p14:tracePt t="51639" x="10426700" y="3679825"/>
          <p14:tracePt t="51656" x="10452100" y="3667125"/>
          <p14:tracePt t="51673" x="10490200" y="3667125"/>
          <p14:tracePt t="51690" x="10502900" y="3667125"/>
          <p14:tracePt t="51706" x="10514013" y="3667125"/>
          <p14:tracePt t="51708" x="10526713" y="3667125"/>
          <p14:tracePt t="67244" x="10526713" y="3716338"/>
          <p14:tracePt t="67252" x="10526713" y="3779838"/>
          <p14:tracePt t="67260" x="10526713" y="3854450"/>
          <p14:tracePt t="67273" x="10539413" y="3916363"/>
          <p14:tracePt t="67290" x="10552113" y="3979863"/>
          <p14:tracePt t="67306" x="10564813" y="3979863"/>
          <p14:tracePt t="67469" x="10564813" y="3967163"/>
          <p14:tracePt t="67476" x="10564813" y="3954463"/>
          <p14:tracePt t="67484" x="10564813" y="3929063"/>
          <p14:tracePt t="67492" x="10564813" y="3916363"/>
          <p14:tracePt t="67540" x="10564813" y="3905250"/>
          <p14:tracePt t="67548" x="10564813" y="3892550"/>
          <p14:tracePt t="67557" x="10564813" y="3867150"/>
          <p14:tracePt t="67573" x="10564813" y="3854450"/>
          <p14:tracePt t="67590" x="10564813" y="3841750"/>
          <p14:tracePt t="67606" x="10564813" y="3816350"/>
          <p14:tracePt t="67623" x="10564813" y="3803650"/>
          <p14:tracePt t="67640" x="10564813" y="3792538"/>
          <p14:tracePt t="67656" x="10564813" y="3754438"/>
          <p14:tracePt t="67676" x="10564813" y="3741738"/>
          <p14:tracePt t="67700" x="10564813" y="3729038"/>
          <p14:tracePt t="67732" x="10564813" y="3716338"/>
          <p14:tracePt t="67740" x="10564813" y="3703638"/>
          <p14:tracePt t="67780" x="10577513" y="3692525"/>
          <p14:tracePt t="67812" x="10577513" y="3679825"/>
          <p14:tracePt t="67884" x="10577513" y="3667125"/>
          <p14:tracePt t="67900" x="10590213" y="3654425"/>
          <p14:tracePt t="99037" x="10602913" y="3654425"/>
          <p14:tracePt t="99044" x="10626725" y="3654425"/>
          <p14:tracePt t="99052" x="10690225" y="3641725"/>
          <p14:tracePt t="99060" x="10777538" y="3616325"/>
          <p14:tracePt t="99073" x="10852150" y="3603625"/>
          <p14:tracePt t="99090" x="11002963" y="3603625"/>
          <p14:tracePt t="99092" x="11041063" y="3603625"/>
          <p14:tracePt t="99108" x="11077575" y="3629025"/>
          <p14:tracePt t="99124" x="11077575" y="3679825"/>
          <p14:tracePt t="99140" x="11052175" y="3754438"/>
          <p14:tracePt t="99157" x="11052175" y="3792538"/>
          <p14:tracePt t="99580" x="11041063" y="3792538"/>
          <p14:tracePt t="99588" x="11028363" y="3803650"/>
          <p14:tracePt t="99596" x="10990263" y="3879850"/>
          <p14:tracePt t="99607" x="10939463" y="4017963"/>
          <p14:tracePt t="99623" x="10828338" y="4279900"/>
          <p14:tracePt t="99640" x="10677525" y="4505325"/>
          <p14:tracePt t="99656" x="10502900" y="4730750"/>
          <p14:tracePt t="99673" x="10339388" y="4943475"/>
          <p14:tracePt t="99690" x="10188575" y="5143500"/>
          <p14:tracePt t="99707" x="10052050" y="5368925"/>
          <p14:tracePt t="99708" x="9975850" y="5468938"/>
          <p14:tracePt t="99724" x="9826625" y="5630863"/>
          <p14:tracePt t="99740" x="9726613" y="5768975"/>
          <p14:tracePt t="99757" x="9601200" y="5919788"/>
          <p14:tracePt t="99773" x="9513888" y="6045200"/>
          <p14:tracePt t="99790" x="9413875" y="6194425"/>
          <p14:tracePt t="99807" x="9312275" y="6345238"/>
          <p14:tracePt t="99823" x="9199563" y="6532563"/>
          <p14:tracePt t="99841" x="9099550" y="6657975"/>
          <p14:tracePt t="99857" x="8999538" y="6770688"/>
          <p14:tracePt t="100420" x="6608763" y="6832600"/>
          <p14:tracePt t="100436" x="6596063" y="6832600"/>
          <p14:tracePt t="100444" x="6584950" y="6819900"/>
          <p14:tracePt t="100457" x="6584950" y="6807200"/>
          <p14:tracePt t="100473" x="6559550" y="6807200"/>
          <p14:tracePt t="100490" x="6534150" y="6796088"/>
          <p14:tracePt t="100507" x="6496050" y="6770688"/>
          <p14:tracePt t="100508" x="6483350" y="6757988"/>
          <p14:tracePt t="100523" x="6483350" y="6745288"/>
          <p14:tracePt t="100524" x="6472238" y="6745288"/>
          <p14:tracePt t="100540" x="6459538" y="6707188"/>
          <p14:tracePt t="100557" x="6446838" y="6670675"/>
          <p14:tracePt t="100573" x="6421438" y="6645275"/>
          <p14:tracePt t="100590" x="6408738" y="6607175"/>
          <p14:tracePt t="100607" x="6408738" y="6594475"/>
          <p14:tracePt t="100724" x="6408738" y="6583363"/>
          <p14:tracePt t="100780" x="6408738" y="6570663"/>
          <p14:tracePt t="100796" x="6408738" y="6557963"/>
          <p14:tracePt t="100828" x="6408738" y="6545263"/>
          <p14:tracePt t="100844" x="6421438" y="6532563"/>
          <p14:tracePt t="100852" x="6434138" y="6519863"/>
          <p14:tracePt t="100860" x="6434138" y="6507163"/>
          <p14:tracePt t="100948" x="6446838" y="6507163"/>
          <p14:tracePt t="100957" x="6459538" y="6507163"/>
          <p14:tracePt t="100972" x="6472238" y="6532563"/>
          <p14:tracePt t="100980" x="6483350" y="6545263"/>
          <p14:tracePt t="100990" x="6483350" y="6570663"/>
          <p14:tracePt t="101007" x="6483350" y="6583363"/>
          <p14:tracePt t="101108" x="6508750" y="6583363"/>
          <p14:tracePt t="101116" x="6546850" y="6583363"/>
          <p14:tracePt t="101124" x="6596063" y="6594475"/>
          <p14:tracePt t="101140" x="6708775" y="6594475"/>
          <p14:tracePt t="101157" x="6859588" y="6594475"/>
          <p14:tracePt t="101173" x="6946900" y="6594475"/>
          <p14:tracePt t="101190" x="6997700" y="6570663"/>
          <p14:tracePt t="101207" x="7046913" y="6557963"/>
          <p14:tracePt t="101223" x="7072313" y="6545263"/>
          <p14:tracePt t="101240" x="7072313" y="6532563"/>
          <p14:tracePt t="101257" x="7072313" y="6519863"/>
          <p14:tracePt t="101273" x="7034213" y="6507163"/>
          <p14:tracePt t="101290" x="6910388" y="6494463"/>
          <p14:tracePt t="101308" x="6483350" y="6419850"/>
          <p14:tracePt t="101324" x="5821363" y="6381750"/>
          <p14:tracePt t="101341" x="4906963" y="6381750"/>
          <p14:tracePt t="101357" x="3856038" y="6381750"/>
          <p14:tracePt t="101373" x="2903538" y="6381750"/>
          <p14:tracePt t="101390" x="1878013" y="6381750"/>
          <p14:tracePt t="101407" x="925513" y="6381750"/>
          <p14:tracePt t="101423" x="338138" y="6394450"/>
          <p14:tracePt t="101440" x="38100" y="639445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E0B13-8353-080F-4297-D9D7C2AF841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BFEF9-689A-45BA-5802-A0F607451180}"/>
              </a:ext>
            </a:extLst>
          </p:cNvPr>
          <p:cNvSpPr/>
          <p:nvPr/>
        </p:nvSpPr>
        <p:spPr>
          <a:xfrm>
            <a:off x="311461" y="1377146"/>
            <a:ext cx="11632223" cy="5119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A59DC6D-5465-2044-C7C9-2AB4418B0A59}"/>
              </a:ext>
            </a:extLst>
          </p:cNvPr>
          <p:cNvSpPr>
            <a:spLocks noGrp="1"/>
          </p:cNvSpPr>
          <p:nvPr>
            <p:ph idx="1"/>
          </p:nvPr>
        </p:nvSpPr>
        <p:spPr>
          <a:xfrm>
            <a:off x="869857" y="1996864"/>
            <a:ext cx="10479196" cy="4480201"/>
          </a:xfrm>
        </p:spPr>
        <p:txBody>
          <a:bodyPr vert="horz" wrap="square" lIns="91440" tIns="45720" rIns="91440" bIns="45720" rtlCol="0" anchor="ctr">
            <a:spAutoFit/>
          </a:bodyPr>
          <a:lstStyle/>
          <a:p>
            <a:pPr algn="just">
              <a:buFont typeface="Wingdings" panose="05000000000000000000" pitchFamily="2" charset="2"/>
              <a:buChar char="q"/>
            </a:pPr>
            <a:r>
              <a:rPr lang="en-US" b="1" dirty="0">
                <a:solidFill>
                  <a:srgbClr val="FF0000"/>
                </a:solidFill>
              </a:rPr>
              <a:t>The guidelines that follow will also help you to write appropriate business blog posts :</a:t>
            </a:r>
          </a:p>
          <a:p>
            <a:pPr algn="just">
              <a:buFont typeface="Wingdings" panose="05000000000000000000" pitchFamily="2" charset="2"/>
              <a:buChar char="q"/>
            </a:pPr>
            <a:r>
              <a:rPr lang="en-US" b="1" dirty="0"/>
              <a:t>Use the Right Tone to Attract Readers</a:t>
            </a:r>
          </a:p>
          <a:p>
            <a:pPr algn="just">
              <a:buFont typeface="Wingdings" panose="05000000000000000000" pitchFamily="2" charset="2"/>
              <a:buChar char="q"/>
            </a:pPr>
            <a:r>
              <a:rPr lang="en-US" b="1" dirty="0"/>
              <a:t>Follow Company Protocol</a:t>
            </a:r>
          </a:p>
          <a:p>
            <a:pPr algn="just">
              <a:buFont typeface="Wingdings" panose="05000000000000000000" pitchFamily="2" charset="2"/>
              <a:buChar char="q"/>
            </a:pPr>
            <a:r>
              <a:rPr lang="en-US" b="1" dirty="0"/>
              <a:t>Target Your Audience</a:t>
            </a:r>
          </a:p>
          <a:p>
            <a:pPr algn="just">
              <a:buFont typeface="Wingdings" panose="05000000000000000000" pitchFamily="2" charset="2"/>
              <a:buChar char="q"/>
            </a:pPr>
            <a:r>
              <a:rPr lang="en-US" b="1" dirty="0"/>
              <a:t>Make Your Blog Persuasive</a:t>
            </a:r>
          </a:p>
          <a:p>
            <a:pPr algn="just">
              <a:buFont typeface="Wingdings" panose="05000000000000000000" pitchFamily="2" charset="2"/>
              <a:buChar char="q"/>
            </a:pPr>
            <a:r>
              <a:rPr lang="en-US" b="1" dirty="0"/>
              <a:t>Write Concisely and Sincerely</a:t>
            </a:r>
          </a:p>
          <a:p>
            <a:pPr algn="just">
              <a:buFont typeface="Wingdings" panose="05000000000000000000" pitchFamily="2" charset="2"/>
              <a:buChar char="q"/>
            </a:pPr>
            <a:r>
              <a:rPr lang="en-US" b="1" dirty="0"/>
              <a:t>Document Your Sources, Including Visuals</a:t>
            </a:r>
          </a:p>
          <a:p>
            <a:pPr algn="just">
              <a:buFont typeface="Wingdings" panose="05000000000000000000" pitchFamily="2" charset="2"/>
              <a:buChar char="q"/>
            </a:pPr>
            <a:endParaRPr lang="en-US" b="1" dirty="0">
              <a:solidFill>
                <a:srgbClr val="FF0000"/>
              </a:solidFill>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2069392E-419E-1077-5DEA-19747C292A5D}"/>
              </a:ext>
            </a:extLst>
          </p:cNvPr>
          <p:cNvSpPr>
            <a:spLocks noGrp="1"/>
          </p:cNvSpPr>
          <p:nvPr>
            <p:ph type="title"/>
          </p:nvPr>
        </p:nvSpPr>
        <p:spPr>
          <a:xfrm>
            <a:off x="641252" y="349999"/>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 Guidelines for Writing Business Blogs</a:t>
            </a:r>
          </a:p>
        </p:txBody>
      </p:sp>
      <p:sp>
        <p:nvSpPr>
          <p:cNvPr id="2" name="Rectangle 1">
            <a:extLst>
              <a:ext uri="{FF2B5EF4-FFF2-40B4-BE49-F238E27FC236}">
                <a16:creationId xmlns:a16="http://schemas.microsoft.com/office/drawing/2014/main" id="{864C9717-0F05-B5B8-115D-B91028B6B09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9D6FEF58-8472-0710-D03B-B31784B1F3E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8B4A558-791E-2106-A4F3-9B3BF03A9F1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98E331FE-3F42-BBEF-0EF3-8295FA162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93817866"/>
      </p:ext>
    </p:extLst>
  </p:cSld>
  <p:clrMapOvr>
    <a:masterClrMapping/>
  </p:clrMapOvr>
  <mc:AlternateContent xmlns:mc="http://schemas.openxmlformats.org/markup-compatibility/2006" xmlns:p14="http://schemas.microsoft.com/office/powerpoint/2010/main">
    <mc:Choice Requires="p14">
      <p:transition spd="slow" p14:dur="2000" advTm="23130"/>
    </mc:Choice>
    <mc:Fallback xmlns="">
      <p:transition spd="slow" advTm="23130"/>
    </mc:Fallback>
  </mc:AlternateContent>
  <p:extLst>
    <p:ext uri="{3A86A75C-4F4B-4683-9AE1-C65F6400EC91}">
      <p14:laserTraceLst xmlns:p14="http://schemas.microsoft.com/office/powerpoint/2010/main">
        <p14:tracePtLst>
          <p14:tracePt t="1434" x="150813" y="6194425"/>
          <p14:tracePt t="1442" x="250825" y="6145213"/>
          <p14:tracePt t="1458" x="363538" y="6007100"/>
          <p14:tracePt t="1475" x="387350" y="5881688"/>
          <p14:tracePt t="1491" x="387350" y="5719763"/>
          <p14:tracePt t="1508" x="350838" y="5556250"/>
          <p14:tracePt t="1525" x="274638" y="5418138"/>
          <p14:tracePt t="1541" x="200025" y="5368925"/>
          <p14:tracePt t="1558" x="150813" y="5318125"/>
          <p14:tracePt t="1575" x="100013" y="5294313"/>
          <p14:tracePt t="1592" x="50800" y="5281613"/>
          <p14:tracePt t="1593" x="38100" y="5281613"/>
          <p14:tracePt t="1608" x="25400" y="5281613"/>
          <p14:tracePt t="1609" x="12700" y="5281613"/>
          <p14:tracePt t="1881" x="12700" y="4868863"/>
          <p14:tracePt t="2130" x="25400" y="4868863"/>
          <p14:tracePt t="2138" x="50800" y="4856163"/>
          <p14:tracePt t="2145" x="112713" y="4805363"/>
          <p14:tracePt t="2158" x="200025" y="4743450"/>
          <p14:tracePt t="2175" x="350838" y="4630738"/>
          <p14:tracePt t="2191" x="488950" y="4518025"/>
          <p14:tracePt t="2208" x="625475" y="4418013"/>
          <p14:tracePt t="2209" x="688975" y="4367213"/>
          <p14:tracePt t="2225" x="814388" y="4267200"/>
          <p14:tracePt t="2242" x="950913" y="4179888"/>
          <p14:tracePt t="2258" x="989013" y="4154488"/>
          <p14:tracePt t="2275" x="1027113" y="4154488"/>
          <p14:tracePt t="2291" x="1101725" y="4105275"/>
          <p14:tracePt t="2308" x="1214438" y="4079875"/>
          <p14:tracePt t="2325" x="1339850" y="4054475"/>
          <p14:tracePt t="2342" x="1465263" y="4017963"/>
          <p14:tracePt t="2358" x="1577975" y="3992563"/>
          <p14:tracePt t="2375" x="1677988" y="3967163"/>
          <p14:tracePt t="2392" x="1790700" y="3941763"/>
          <p14:tracePt t="2408" x="1839913" y="3929063"/>
          <p14:tracePt t="2409" x="1852613" y="3929063"/>
          <p14:tracePt t="2425" x="1878013" y="3929063"/>
          <p14:tracePt t="2442" x="1878013" y="3992563"/>
          <p14:tracePt t="2458" x="1878013" y="4041775"/>
          <p14:tracePt t="2475" x="1878013" y="4054475"/>
          <p14:tracePt t="2602" x="1878013" y="4041775"/>
          <p14:tracePt t="2609" x="1878013" y="4029075"/>
          <p14:tracePt t="2618" x="1878013" y="4017963"/>
          <p14:tracePt t="2625" x="1878013" y="3992563"/>
          <p14:tracePt t="2642" x="1852613" y="3979863"/>
          <p14:tracePt t="2658" x="1852613" y="3941763"/>
          <p14:tracePt t="2675" x="1852613" y="3879850"/>
          <p14:tracePt t="2692" x="1852613" y="3854450"/>
          <p14:tracePt t="2708" x="1852613" y="3829050"/>
          <p14:tracePt t="2725" x="1852613" y="3816350"/>
          <p14:tracePt t="2745" x="1852613" y="3803650"/>
          <p14:tracePt t="2922" x="1865313" y="3803650"/>
          <p14:tracePt t="2930" x="1890713" y="3792538"/>
          <p14:tracePt t="2942" x="1914525" y="3792538"/>
          <p14:tracePt t="2958" x="1978025" y="3767138"/>
          <p14:tracePt t="2975" x="2027238" y="3754438"/>
          <p14:tracePt t="2992" x="2078038" y="3754438"/>
          <p14:tracePt t="3008" x="2139950" y="3729038"/>
          <p14:tracePt t="3009" x="2178050" y="3729038"/>
          <p14:tracePt t="3025" x="2278063" y="3716338"/>
          <p14:tracePt t="3042" x="2365375" y="3716338"/>
          <p14:tracePt t="3058" x="2441575" y="3692525"/>
          <p14:tracePt t="3075" x="2503488" y="3692525"/>
          <p14:tracePt t="3091" x="2541588" y="3679825"/>
          <p14:tracePt t="3108" x="2565400" y="3679825"/>
          <p14:tracePt t="3169" x="2578100" y="3679825"/>
          <p14:tracePt t="3178" x="2590800" y="3679825"/>
          <p14:tracePt t="3193" x="2603500" y="3679825"/>
          <p14:tracePt t="3201" x="2628900" y="3679825"/>
          <p14:tracePt t="3218" x="2641600" y="3679825"/>
          <p14:tracePt t="3370" x="2641600" y="3667125"/>
          <p14:tracePt t="3378" x="2654300" y="3667125"/>
          <p14:tracePt t="3393" x="2667000" y="3667125"/>
          <p14:tracePt t="6730" x="2678113" y="3667125"/>
          <p14:tracePt t="6737" x="2703513" y="3729038"/>
          <p14:tracePt t="6746" x="2790825" y="3854450"/>
          <p14:tracePt t="6758" x="2928938" y="4029075"/>
          <p14:tracePt t="6775" x="3328988" y="4492625"/>
          <p14:tracePt t="6792" x="3492500" y="4779963"/>
          <p14:tracePt t="6808" x="3605213" y="5005388"/>
          <p14:tracePt t="6809" x="3654425" y="5105400"/>
          <p14:tracePt t="6825" x="3743325" y="5305425"/>
          <p14:tracePt t="6842" x="3792538" y="5407025"/>
          <p14:tracePt t="6858" x="3792538" y="5418138"/>
          <p14:tracePt t="6978" x="3792538" y="5430838"/>
          <p14:tracePt t="6993" x="3805238" y="5430838"/>
          <p14:tracePt t="7001" x="3817938" y="5443538"/>
          <p14:tracePt t="7009" x="3830638" y="5443538"/>
          <p14:tracePt t="7025" x="3843338" y="5456238"/>
          <p14:tracePt t="7042" x="3905250" y="5468938"/>
          <p14:tracePt t="7058" x="3968750" y="5481638"/>
          <p14:tracePt t="7075" x="4043363" y="5481638"/>
          <p14:tracePt t="7092" x="4092575" y="5494338"/>
          <p14:tracePt t="7108" x="4156075" y="5518150"/>
          <p14:tracePt t="7125" x="4168775" y="5543550"/>
          <p14:tracePt t="7141" x="4168775" y="5581650"/>
          <p14:tracePt t="7158" x="4105275" y="5607050"/>
          <p14:tracePt t="7175" x="4068763" y="5619750"/>
          <p14:tracePt t="7242" x="4056063" y="5630863"/>
          <p14:tracePt t="7250" x="4030663" y="5643563"/>
          <p14:tracePt t="7258" x="3979863" y="5656263"/>
          <p14:tracePt t="7275" x="3892550" y="5656263"/>
          <p14:tracePt t="7292" x="3867150" y="5656263"/>
          <p14:tracePt t="7346" x="3905250" y="5643563"/>
          <p14:tracePt t="7354" x="3930650" y="5643563"/>
          <p14:tracePt t="7362" x="3943350" y="5630863"/>
          <p14:tracePt t="7375" x="3968750" y="5619750"/>
          <p14:tracePt t="7392" x="4005263" y="5619750"/>
          <p14:tracePt t="7408" x="4056063" y="5594350"/>
          <p14:tracePt t="7409" x="4092575" y="5581650"/>
          <p14:tracePt t="7425" x="4143375" y="5556250"/>
          <p14:tracePt t="7442" x="4205288" y="5543550"/>
          <p14:tracePt t="7458" x="4294188" y="5507038"/>
          <p14:tracePt t="7475" x="4406900" y="5481638"/>
          <p14:tracePt t="7491" x="4530725" y="5394325"/>
          <p14:tracePt t="7508" x="4694238" y="5318125"/>
          <p14:tracePt t="7525" x="4868863" y="5218113"/>
          <p14:tracePt t="7542" x="5006975" y="5143500"/>
          <p14:tracePt t="7558" x="5132388" y="5056188"/>
          <p14:tracePt t="7575" x="5219700" y="5018088"/>
          <p14:tracePt t="7591" x="5270500" y="4981575"/>
          <p14:tracePt t="7608" x="5319713" y="4956175"/>
          <p14:tracePt t="7609" x="5345113" y="4943475"/>
          <p14:tracePt t="7625" x="5383213" y="4918075"/>
          <p14:tracePt t="7642" x="5407025" y="4918075"/>
          <p14:tracePt t="7658" x="5445125" y="4892675"/>
          <p14:tracePt t="7675" x="5470525" y="4892675"/>
          <p14:tracePt t="7691" x="5495925" y="4879975"/>
          <p14:tracePt t="7708" x="5519738" y="4868863"/>
          <p14:tracePt t="7725" x="5557838" y="4856163"/>
          <p14:tracePt t="7742" x="5595938" y="4843463"/>
          <p14:tracePt t="7758" x="5619750" y="4830763"/>
          <p14:tracePt t="7774" x="5632450" y="4830763"/>
          <p14:tracePt t="7792" x="5645150" y="4830763"/>
          <p14:tracePt t="7818" x="5657850" y="4830763"/>
          <p14:tracePt t="7833" x="5657850" y="4868863"/>
          <p14:tracePt t="7842" x="5657850" y="4892675"/>
          <p14:tracePt t="7858" x="5657850" y="4956175"/>
          <p14:tracePt t="7875" x="5632450" y="4981575"/>
          <p14:tracePt t="8106" x="5645150" y="4981575"/>
          <p14:tracePt t="8114" x="5670550" y="4968875"/>
          <p14:tracePt t="8125" x="5695950" y="4943475"/>
          <p14:tracePt t="8142" x="5745163" y="4930775"/>
          <p14:tracePt t="8158" x="5808663" y="4905375"/>
          <p14:tracePt t="8175" x="5845175" y="4905375"/>
          <p14:tracePt t="8191" x="5883275" y="4892675"/>
          <p14:tracePt t="8208" x="5883275" y="4879975"/>
          <p14:tracePt t="8754" x="5895975" y="4879975"/>
          <p14:tracePt t="8762" x="5921375" y="4879975"/>
          <p14:tracePt t="8769" x="5970588" y="4879975"/>
          <p14:tracePt t="8780" x="6034088" y="4868863"/>
          <p14:tracePt t="8791" x="6108700" y="4856163"/>
          <p14:tracePt t="8808" x="6270625" y="4830763"/>
          <p14:tracePt t="8809" x="6346825" y="4818063"/>
          <p14:tracePt t="8825" x="6521450" y="4818063"/>
          <p14:tracePt t="8842" x="6659563" y="4818063"/>
          <p14:tracePt t="8858" x="6821488" y="4818063"/>
          <p14:tracePt t="8875" x="6910388" y="4805363"/>
          <p14:tracePt t="8892" x="6972300" y="4792663"/>
          <p14:tracePt t="8908" x="7046913" y="4792663"/>
          <p14:tracePt t="8925" x="7123113" y="4792663"/>
          <p14:tracePt t="8942" x="7185025" y="4792663"/>
          <p14:tracePt t="8959" x="7310438" y="4792663"/>
          <p14:tracePt t="8975" x="7448550" y="4792663"/>
          <p14:tracePt t="8991" x="7561263" y="4805363"/>
          <p14:tracePt t="9008" x="7648575" y="4830763"/>
          <p14:tracePt t="9009" x="7685088" y="4843463"/>
          <p14:tracePt t="9025" x="7723188" y="4843463"/>
          <p14:tracePt t="9042" x="7723188" y="4879975"/>
          <p14:tracePt t="9058" x="7723188" y="4892675"/>
          <p14:tracePt t="9322" x="7735888" y="4892675"/>
          <p14:tracePt t="9338" x="7748588" y="4892675"/>
          <p14:tracePt t="9346" x="7785100" y="4892675"/>
          <p14:tracePt t="9358" x="7810500" y="4892675"/>
          <p14:tracePt t="9375" x="7848600" y="4892675"/>
          <p14:tracePt t="9392" x="7874000" y="4868863"/>
          <p14:tracePt t="9393" x="7886700" y="4868863"/>
          <p14:tracePt t="9408" x="7897813" y="4868863"/>
          <p14:tracePt t="9409" x="7910513" y="4868863"/>
          <p14:tracePt t="9425" x="7923213" y="4868863"/>
          <p14:tracePt t="9442" x="7935913" y="4868863"/>
          <p14:tracePt t="9458" x="7961313" y="4868863"/>
          <p14:tracePt t="9475" x="7974013" y="4856163"/>
          <p14:tracePt t="9492" x="7999413" y="4856163"/>
          <p14:tracePt t="9508" x="8010525" y="4843463"/>
          <p14:tracePt t="9525" x="8048625" y="4843463"/>
          <p14:tracePt t="9542" x="8074025" y="4843463"/>
          <p14:tracePt t="9558" x="8099425" y="4830763"/>
          <p14:tracePt t="9610" x="8110538" y="4830763"/>
          <p14:tracePt t="9626" x="8123238" y="4830763"/>
          <p14:tracePt t="10618" x="8135938" y="4830763"/>
          <p14:tracePt t="10626" x="8148638" y="4830763"/>
          <p14:tracePt t="10634" x="8161338" y="4830763"/>
          <p14:tracePt t="10642" x="8186738" y="4830763"/>
          <p14:tracePt t="10658" x="8223250" y="4830763"/>
          <p14:tracePt t="10675" x="8286750" y="4830763"/>
          <p14:tracePt t="10692" x="8348663" y="4830763"/>
          <p14:tracePt t="10708" x="8374063" y="4830763"/>
          <p14:tracePt t="10725" x="8399463" y="4892675"/>
          <p14:tracePt t="10742" x="8412163" y="4956175"/>
          <p14:tracePt t="10758" x="8412163" y="4968875"/>
          <p14:tracePt t="10874" x="8386763" y="4968875"/>
          <p14:tracePt t="10882" x="8335963" y="4968875"/>
          <p14:tracePt t="10891" x="8299450" y="4968875"/>
          <p14:tracePt t="10908" x="8248650" y="4968875"/>
          <p14:tracePt t="10937" x="8248650" y="4956175"/>
          <p14:tracePt t="10946" x="8248650" y="4930775"/>
          <p14:tracePt t="10958" x="8261350" y="4918075"/>
          <p14:tracePt t="10975" x="8286750" y="4905375"/>
          <p14:tracePt t="10992" x="8299450" y="4905375"/>
          <p14:tracePt t="11009" x="8312150" y="4905375"/>
          <p14:tracePt t="11058" x="8324850" y="4905375"/>
          <p14:tracePt t="12618" x="8335963" y="4905375"/>
          <p14:tracePt t="12626" x="8348663" y="4905375"/>
          <p14:tracePt t="12634" x="8361363" y="4905375"/>
          <p14:tracePt t="12642" x="8386763" y="4905375"/>
          <p14:tracePt t="12658" x="8461375" y="4905375"/>
          <p14:tracePt t="12675" x="8537575" y="4892675"/>
          <p14:tracePt t="12692" x="8599488" y="4892675"/>
          <p14:tracePt t="12708" x="8661400" y="4905375"/>
          <p14:tracePt t="12725" x="8674100" y="4956175"/>
          <p14:tracePt t="12954" x="8699500" y="4956175"/>
          <p14:tracePt t="12962" x="8724900" y="4956175"/>
          <p14:tracePt t="12970" x="8763000" y="4956175"/>
          <p14:tracePt t="12977" x="8799513" y="4956175"/>
          <p14:tracePt t="12992" x="8837613" y="4956175"/>
          <p14:tracePt t="13008" x="8899525" y="4956175"/>
          <p14:tracePt t="13009" x="8912225" y="4956175"/>
          <p14:tracePt t="13025" x="8924925" y="4956175"/>
          <p14:tracePt t="13090" x="8937625" y="49561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51C9B-EFE9-F48A-15DD-9D5CAE269FD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1600243-3E18-22CF-DED4-2D0A77E855FA}"/>
              </a:ext>
            </a:extLst>
          </p:cNvPr>
          <p:cNvSpPr/>
          <p:nvPr/>
        </p:nvSpPr>
        <p:spPr>
          <a:xfrm>
            <a:off x="279888" y="1339740"/>
            <a:ext cx="11632223" cy="5264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A361529-3EFC-AF3C-1F8F-1AF61223846A}"/>
              </a:ext>
            </a:extLst>
          </p:cNvPr>
          <p:cNvSpPr>
            <a:spLocks noGrp="1"/>
          </p:cNvSpPr>
          <p:nvPr>
            <p:ph idx="1"/>
          </p:nvPr>
        </p:nvSpPr>
        <p:spPr>
          <a:xfrm>
            <a:off x="515567" y="1856026"/>
            <a:ext cx="11160863" cy="4232175"/>
          </a:xfrm>
        </p:spPr>
        <p:txBody>
          <a:bodyPr anchor="ctr">
            <a:noAutofit/>
          </a:bodyPr>
          <a:lstStyle/>
          <a:p>
            <a:pPr algn="just"/>
            <a:r>
              <a:rPr lang="en-US" b="1" dirty="0">
                <a:solidFill>
                  <a:srgbClr val="FF0000"/>
                </a:solidFill>
              </a:rPr>
              <a:t>Use the Right Tone to Attract Readers</a:t>
            </a:r>
          </a:p>
          <a:p>
            <a:pPr algn="just"/>
            <a:r>
              <a:rPr lang="en-US" dirty="0"/>
              <a:t>Essential to any business blog’s success is getting information from readers—their views, concerns, and feedback. Whether you are a manager or an employee, your business blog needs to reveal the personal side of your company and its brand. Your blog needs to sound sincere and friendly, welcoming readers to your site. </a:t>
            </a:r>
          </a:p>
          <a:p>
            <a:r>
              <a:rPr lang="en-US" dirty="0"/>
              <a:t>As we saw, every blogger’s goal is to attract visitors to his or her site and to keep them coming back to read more. Using the interactive features of a blog, you can make it easy for readers to contact you. A friendly and inviting tone will let readers know you want to hear their views and will take them into account. In subsequent posts, you can address their views and concerns.</a:t>
            </a:r>
            <a:br>
              <a:rPr lang="en-US" sz="2400" dirty="0"/>
            </a:br>
            <a:endParaRPr lang="ar-SA" sz="2400" b="1"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C787A2C7-4C05-D9C3-5B47-F4E1F3FEE9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253CDF2-BCFF-D95C-DF5F-0AE7495AC1F5}"/>
              </a:ext>
            </a:extLst>
          </p:cNvPr>
          <p:cNvSpPr txBox="1"/>
          <p:nvPr/>
        </p:nvSpPr>
        <p:spPr>
          <a:xfrm>
            <a:off x="373078" y="2681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D11DDA1-4B49-002D-B28C-51672F8C052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F30A7791-28DA-50E5-0321-43482593A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0" name="Title 7">
            <a:extLst>
              <a:ext uri="{FF2B5EF4-FFF2-40B4-BE49-F238E27FC236}">
                <a16:creationId xmlns:a16="http://schemas.microsoft.com/office/drawing/2014/main" id="{0983F7A7-AF1D-3474-9E2D-52CFCDF1377A}"/>
              </a:ext>
            </a:extLst>
          </p:cNvPr>
          <p:cNvSpPr>
            <a:spLocks noGrp="1"/>
          </p:cNvSpPr>
          <p:nvPr>
            <p:ph type="title"/>
          </p:nvPr>
        </p:nvSpPr>
        <p:spPr>
          <a:xfrm>
            <a:off x="1377313" y="319705"/>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for Writing Business Blogs</a:t>
            </a:r>
          </a:p>
        </p:txBody>
      </p:sp>
    </p:spTree>
    <p:extLst>
      <p:ext uri="{BB962C8B-B14F-4D97-AF65-F5344CB8AC3E}">
        <p14:creationId xmlns:p14="http://schemas.microsoft.com/office/powerpoint/2010/main" val="2452537723"/>
      </p:ext>
    </p:extLst>
  </p:cSld>
  <p:clrMapOvr>
    <a:masterClrMapping/>
  </p:clrMapOvr>
  <mc:AlternateContent xmlns:mc="http://schemas.openxmlformats.org/markup-compatibility/2006" xmlns:p14="http://schemas.microsoft.com/office/powerpoint/2010/main">
    <mc:Choice Requires="p14">
      <p:transition spd="slow" p14:dur="2000" advTm="98970"/>
    </mc:Choice>
    <mc:Fallback xmlns="">
      <p:transition spd="slow" advTm="98970"/>
    </mc:Fallback>
  </mc:AlternateContent>
  <p:extLst>
    <p:ext uri="{3A86A75C-4F4B-4683-9AE1-C65F6400EC91}">
      <p14:laserTraceLst xmlns:p14="http://schemas.microsoft.com/office/powerpoint/2010/main">
        <p14:tracePtLst>
          <p14:tracePt t="1679" x="8950325" y="4956175"/>
          <p14:tracePt t="1688" x="8975725" y="4956175"/>
          <p14:tracePt t="1695" x="9012238" y="4956175"/>
          <p14:tracePt t="1712" x="9212263" y="4956175"/>
          <p14:tracePt t="1728" x="9626600" y="4956175"/>
          <p14:tracePt t="1744" x="10439400" y="4956175"/>
          <p14:tracePt t="1761" x="11353800" y="4956175"/>
          <p14:tracePt t="1778" x="11904663" y="4956175"/>
          <p14:tracePt t="1795" x="12079288" y="4943475"/>
          <p14:tracePt t="1811" x="12117388" y="4918075"/>
          <p14:tracePt t="1936" x="12130088" y="4905375"/>
          <p14:tracePt t="1952" x="12153900" y="4879975"/>
          <p14:tracePt t="2168" x="11791950" y="4354513"/>
          <p14:tracePt t="2178" x="11453813" y="4354513"/>
          <p14:tracePt t="2195" x="10864850" y="4354513"/>
          <p14:tracePt t="2212" x="10539413" y="4354513"/>
          <p14:tracePt t="2228" x="10313988" y="4354513"/>
          <p14:tracePt t="2245" x="10213975" y="4354513"/>
          <p14:tracePt t="2262" x="10152063" y="4354513"/>
          <p14:tracePt t="2263" x="10113963" y="4354513"/>
          <p14:tracePt t="2278" x="10088563" y="4354513"/>
          <p14:tracePt t="2279" x="10075863" y="4354513"/>
          <p14:tracePt t="2295" x="10064750" y="4367213"/>
          <p14:tracePt t="2312" x="10039350" y="4379913"/>
          <p14:tracePt t="2328" x="9975850" y="4392613"/>
          <p14:tracePt t="2344" x="9952038" y="4392613"/>
          <p14:tracePt t="2361" x="9939338" y="4405313"/>
          <p14:tracePt t="12737" x="9926638" y="4405313"/>
          <p14:tracePt t="12745" x="9888538" y="4405313"/>
          <p14:tracePt t="12753" x="9852025" y="4418013"/>
          <p14:tracePt t="12761" x="9775825" y="4443413"/>
          <p14:tracePt t="12778" x="9601200" y="4467225"/>
          <p14:tracePt t="12795" x="9413875" y="4492625"/>
          <p14:tracePt t="12811" x="9175750" y="4518025"/>
          <p14:tracePt t="12828" x="8975725" y="4518025"/>
          <p14:tracePt t="12829" x="8886825" y="4518025"/>
          <p14:tracePt t="12845" x="8786813" y="4518025"/>
          <p14:tracePt t="12862" x="8774113" y="4518025"/>
          <p14:tracePt t="12878" x="8750300" y="4505325"/>
          <p14:tracePt t="15063" x="8763000" y="4505325"/>
          <p14:tracePt t="15071" x="8799513" y="4505325"/>
          <p14:tracePt t="15079" x="8863013" y="4492625"/>
          <p14:tracePt t="15095" x="8975725" y="4467225"/>
          <p14:tracePt t="15096" x="9063038" y="4443413"/>
          <p14:tracePt t="15112" x="9150350" y="4430713"/>
          <p14:tracePt t="15128" x="9199563" y="4418013"/>
          <p14:tracePt t="15145" x="9224963" y="4405313"/>
          <p14:tracePt t="15162" x="9401175" y="4292600"/>
          <p14:tracePt t="15178" x="9926638" y="3954463"/>
          <p14:tracePt t="15195" x="10990263" y="3228975"/>
          <p14:tracePt t="15211" x="12091988" y="2352675"/>
          <p14:tracePt t="15663" x="5519738" y="174625"/>
          <p14:tracePt t="15672" x="5519738" y="325438"/>
          <p14:tracePt t="15679" x="5519738" y="476250"/>
          <p14:tracePt t="15695" x="5507038" y="725488"/>
          <p14:tracePt t="15712" x="5432425" y="950913"/>
          <p14:tracePt t="15728" x="5394325" y="1163638"/>
          <p14:tracePt t="15745" x="5357813" y="1327150"/>
          <p14:tracePt t="15761" x="5332413" y="1439863"/>
          <p14:tracePt t="15778" x="5332413" y="1539875"/>
          <p14:tracePt t="15795" x="5332413" y="1601788"/>
          <p14:tracePt t="15811" x="5332413" y="1614488"/>
          <p14:tracePt t="16063" x="5307013" y="1614488"/>
          <p14:tracePt t="16071" x="5270500" y="1614488"/>
          <p14:tracePt t="16079" x="5232400" y="1614488"/>
          <p14:tracePt t="16095" x="5157788" y="1614488"/>
          <p14:tracePt t="16112" x="5045075" y="1652588"/>
          <p14:tracePt t="16128" x="4932363" y="1701800"/>
          <p14:tracePt t="16145" x="4843463" y="1727200"/>
          <p14:tracePt t="16162" x="4743450" y="1752600"/>
          <p14:tracePt t="16178" x="4694238" y="1752600"/>
          <p14:tracePt t="16195" x="4630738" y="1776413"/>
          <p14:tracePt t="16212" x="4556125" y="1789113"/>
          <p14:tracePt t="16228" x="4518025" y="1827213"/>
          <p14:tracePt t="16245" x="4481513" y="1827213"/>
          <p14:tracePt t="16320" x="4468813" y="1827213"/>
          <p14:tracePt t="16328" x="4443413" y="1839913"/>
          <p14:tracePt t="16335" x="4430713" y="1839913"/>
          <p14:tracePt t="16345" x="4418013" y="1839913"/>
          <p14:tracePt t="16362" x="4394200" y="1852613"/>
          <p14:tracePt t="16378" x="4368800" y="1852613"/>
          <p14:tracePt t="16395" x="4330700" y="1865313"/>
          <p14:tracePt t="16412" x="4318000" y="1865313"/>
          <p14:tracePt t="16488" x="4318000" y="1876425"/>
          <p14:tracePt t="16495" x="4305300" y="1889125"/>
          <p14:tracePt t="16503" x="4305300" y="1914525"/>
          <p14:tracePt t="16512" x="4294188" y="1965325"/>
          <p14:tracePt t="16528" x="4243388" y="2078038"/>
          <p14:tracePt t="16545" x="4205288" y="2214563"/>
          <p14:tracePt t="16562" x="4205288" y="2265363"/>
          <p14:tracePt t="16768" x="4230688" y="2252663"/>
          <p14:tracePt t="16776" x="4294188" y="2252663"/>
          <p14:tracePt t="16783" x="4368800" y="2252663"/>
          <p14:tracePt t="16795" x="4406900" y="2252663"/>
          <p14:tracePt t="16811" x="4418013" y="2252663"/>
          <p14:tracePt t="16832" x="4418013" y="2265363"/>
          <p14:tracePt t="16845" x="4381500" y="2278063"/>
          <p14:tracePt t="16862" x="4343400" y="2314575"/>
          <p14:tracePt t="16878" x="4281488" y="2327275"/>
          <p14:tracePt t="16879" x="4243388" y="2352675"/>
          <p14:tracePt t="16895" x="4168775" y="2414588"/>
          <p14:tracePt t="16912" x="4017963" y="2552700"/>
          <p14:tracePt t="16930" x="3817938" y="2678113"/>
          <p14:tracePt t="16944" x="3654425" y="2778125"/>
          <p14:tracePt t="16961" x="3554413" y="2852738"/>
          <p14:tracePt t="16978" x="3505200" y="2890838"/>
          <p14:tracePt t="16995" x="3467100" y="2952750"/>
          <p14:tracePt t="17012" x="3392488" y="3016250"/>
          <p14:tracePt t="17028" x="3317875" y="3090863"/>
          <p14:tracePt t="17045" x="3292475" y="3141663"/>
          <p14:tracePt t="17061" x="3267075" y="3165475"/>
          <p14:tracePt t="17078" x="3267075" y="3203575"/>
          <p14:tracePt t="17079" x="3267075" y="3228975"/>
          <p14:tracePt t="17096" x="3254375" y="3278188"/>
          <p14:tracePt t="17112" x="3254375" y="3303588"/>
          <p14:tracePt t="17128" x="3254375" y="3341688"/>
          <p14:tracePt t="17160" x="3254375" y="3354388"/>
          <p14:tracePt t="17176" x="3254375" y="3367088"/>
          <p14:tracePt t="17183" x="3254375" y="3378200"/>
          <p14:tracePt t="18136" x="3254375" y="3367088"/>
          <p14:tracePt t="18144" x="3254375" y="3328988"/>
          <p14:tracePt t="18152" x="3254375" y="3290888"/>
          <p14:tracePt t="18162" x="3254375" y="3241675"/>
          <p14:tracePt t="18178" x="3254375" y="3154363"/>
          <p14:tracePt t="18195" x="3254375" y="3065463"/>
          <p14:tracePt t="18212" x="3216275" y="3003550"/>
          <p14:tracePt t="18228" x="3154363" y="2952750"/>
          <p14:tracePt t="18245" x="3128963" y="2928938"/>
          <p14:tracePt t="18261" x="3103563" y="2903538"/>
          <p14:tracePt t="18279" x="3067050" y="2890838"/>
          <p14:tracePt t="18279" x="3054350" y="2878138"/>
          <p14:tracePt t="18295" x="3041650" y="2878138"/>
          <p14:tracePt t="18312" x="3028950" y="2878138"/>
          <p14:tracePt t="18313" x="3016250" y="2865438"/>
          <p14:tracePt t="18840" x="3028950" y="2865438"/>
          <p14:tracePt t="18848" x="3054350" y="2865438"/>
          <p14:tracePt t="18856" x="3092450" y="2865438"/>
          <p14:tracePt t="18863" x="3141663" y="2865438"/>
          <p14:tracePt t="18879" x="3228975" y="2890838"/>
          <p14:tracePt t="18879" x="3328988" y="2916238"/>
          <p14:tracePt t="18895" x="3541713" y="2965450"/>
          <p14:tracePt t="18912" x="3779838" y="3054350"/>
          <p14:tracePt t="18928" x="4017963" y="3103563"/>
          <p14:tracePt t="18945" x="4192588" y="3128963"/>
          <p14:tracePt t="18962" x="4343400" y="3154363"/>
          <p14:tracePt t="18978" x="4518025" y="3178175"/>
          <p14:tracePt t="18995" x="4656138" y="3216275"/>
          <p14:tracePt t="19011" x="4756150" y="3290888"/>
          <p14:tracePt t="19028" x="4781550" y="3328988"/>
          <p14:tracePt t="19231" x="4794250" y="3328988"/>
          <p14:tracePt t="19240" x="4806950" y="3328988"/>
          <p14:tracePt t="19247" x="4832350" y="3328988"/>
          <p14:tracePt t="19263" x="4843463" y="3316288"/>
          <p14:tracePt t="19278" x="4868863" y="3303588"/>
          <p14:tracePt t="19295" x="4894263" y="3290888"/>
          <p14:tracePt t="19759" x="4906963" y="3290888"/>
          <p14:tracePt t="19768" x="4932363" y="3290888"/>
          <p14:tracePt t="19778" x="4968875" y="3290888"/>
          <p14:tracePt t="19795" x="5006975" y="3303588"/>
          <p14:tracePt t="19811" x="5068888" y="3328988"/>
          <p14:tracePt t="19828" x="5157788" y="3354388"/>
          <p14:tracePt t="19845" x="5245100" y="3367088"/>
          <p14:tracePt t="19861" x="5332413" y="3378200"/>
          <p14:tracePt t="19879" x="5495925" y="3390900"/>
          <p14:tracePt t="19895" x="5595938" y="3390900"/>
          <p14:tracePt t="19912" x="5670550" y="3403600"/>
          <p14:tracePt t="19928" x="5708650" y="3403600"/>
          <p14:tracePt t="19945" x="5832475" y="3429000"/>
          <p14:tracePt t="19964" x="5870575" y="3454400"/>
          <p14:tracePt t="19978" x="5908675" y="3503613"/>
          <p14:tracePt t="19995" x="5932488" y="3567113"/>
          <p14:tracePt t="20012" x="5932488" y="3603625"/>
          <p14:tracePt t="20191" x="5945188" y="3603625"/>
          <p14:tracePt t="20200" x="5957888" y="3590925"/>
          <p14:tracePt t="20211" x="5995988" y="3567113"/>
          <p14:tracePt t="20228" x="6045200" y="3554413"/>
          <p14:tracePt t="20245" x="6083300" y="3554413"/>
          <p14:tracePt t="20262" x="6096000" y="3554413"/>
          <p14:tracePt t="33832" x="6083300" y="3554413"/>
          <p14:tracePt t="33840" x="6057900" y="3554413"/>
          <p14:tracePt t="33847" x="6008688" y="3554413"/>
          <p14:tracePt t="33862" x="5932488" y="3554413"/>
          <p14:tracePt t="33879" x="5808663" y="3554413"/>
          <p14:tracePt t="33895" x="5770563" y="3554413"/>
          <p14:tracePt t="33912" x="5757863" y="3579813"/>
          <p14:tracePt t="33968" x="5795963" y="3579813"/>
          <p14:tracePt t="33976" x="5857875" y="3579813"/>
          <p14:tracePt t="33984" x="5957888" y="3579813"/>
          <p14:tracePt t="33995" x="6057900" y="3579813"/>
          <p14:tracePt t="34012" x="6246813" y="3579813"/>
          <p14:tracePt t="34029" x="6421438" y="3603625"/>
          <p14:tracePt t="34045" x="6521450" y="3603625"/>
          <p14:tracePt t="34062" x="6546850" y="3616325"/>
          <p14:tracePt t="34200" x="6546850" y="3590925"/>
          <p14:tracePt t="34208" x="6546850" y="3567113"/>
          <p14:tracePt t="34216" x="6546850" y="3541713"/>
          <p14:tracePt t="34229" x="6546850" y="3516313"/>
          <p14:tracePt t="34245" x="6546850" y="3467100"/>
          <p14:tracePt t="34262" x="6596063" y="3429000"/>
          <p14:tracePt t="34263" x="6608763" y="3416300"/>
          <p14:tracePt t="34279" x="6621463" y="3416300"/>
          <p14:tracePt t="34295" x="6646863" y="3403600"/>
          <p14:tracePt t="34312" x="6684963" y="3403600"/>
          <p14:tracePt t="34328" x="6759575" y="3390900"/>
          <p14:tracePt t="34345" x="6821488" y="3390900"/>
          <p14:tracePt t="34362" x="6846888" y="3390900"/>
          <p14:tracePt t="34392" x="6859588" y="3378200"/>
          <p14:tracePt t="34400" x="6884988" y="3367088"/>
          <p14:tracePt t="34412" x="6910388" y="3367088"/>
          <p14:tracePt t="34429" x="6997700" y="3354388"/>
          <p14:tracePt t="34445" x="7059613" y="3328988"/>
          <p14:tracePt t="34462" x="7110413" y="3316288"/>
          <p14:tracePt t="34463" x="7123113" y="3316288"/>
          <p14:tracePt t="38448" x="7134225" y="3303588"/>
          <p14:tracePt t="38456" x="7146925" y="3290888"/>
          <p14:tracePt t="38463" x="7172325" y="3278188"/>
          <p14:tracePt t="38479" x="7197725" y="3267075"/>
          <p14:tracePt t="38480" x="7235825" y="3267075"/>
          <p14:tracePt t="38496" x="7423150" y="3267075"/>
          <p14:tracePt t="38512" x="7661275" y="3303588"/>
          <p14:tracePt t="38528" x="7835900" y="3378200"/>
          <p14:tracePt t="38545" x="7923213" y="3454400"/>
          <p14:tracePt t="38562" x="7935913" y="3467100"/>
          <p14:tracePt t="38792" x="7935913" y="3454400"/>
          <p14:tracePt t="38800" x="7935913" y="3429000"/>
          <p14:tracePt t="38807" x="7935913" y="3390900"/>
          <p14:tracePt t="38815" x="7935913" y="3354388"/>
          <p14:tracePt t="38829" x="7948613" y="3303588"/>
          <p14:tracePt t="38845" x="7986713" y="3216275"/>
          <p14:tracePt t="38862" x="8010525" y="3190875"/>
          <p14:tracePt t="38895" x="8023225" y="3190875"/>
          <p14:tracePt t="38920" x="8035925" y="3178175"/>
          <p14:tracePt t="38928" x="8048625" y="3178175"/>
          <p14:tracePt t="38936" x="8061325" y="3178175"/>
          <p14:tracePt t="38952" x="8074025" y="3165475"/>
          <p14:tracePt t="38962" x="8086725" y="3165475"/>
          <p14:tracePt t="38979" x="8099425" y="3165475"/>
          <p14:tracePt t="38995" x="8099425" y="3141663"/>
          <p14:tracePt t="41056" x="8123238" y="3141663"/>
          <p14:tracePt t="41063" x="8135938" y="3165475"/>
          <p14:tracePt t="41072" x="8148638" y="3203575"/>
          <p14:tracePt t="41335" x="8148638" y="3190875"/>
          <p14:tracePt t="41344" x="8148638" y="3178175"/>
          <p14:tracePt t="41351" x="8148638" y="3165475"/>
          <p14:tracePt t="41362" x="8148638" y="3154363"/>
          <p14:tracePt t="41379" x="8123238" y="3103563"/>
          <p14:tracePt t="41395" x="8086725" y="3028950"/>
          <p14:tracePt t="41412" x="8086725" y="3003550"/>
          <p14:tracePt t="41428" x="8086725" y="2990850"/>
          <p14:tracePt t="46624" x="8110538" y="2990850"/>
          <p14:tracePt t="46632" x="8148638" y="3003550"/>
          <p14:tracePt t="46640" x="8186738" y="3028950"/>
          <p14:tracePt t="46647" x="8223250" y="3065463"/>
          <p14:tracePt t="46662" x="8235950" y="3078163"/>
          <p14:tracePt t="46678" x="8248650" y="3090863"/>
          <p14:tracePt t="46848" x="8261350" y="3090863"/>
          <p14:tracePt t="46856" x="8274050" y="3090863"/>
          <p14:tracePt t="46863" x="8299450" y="3090863"/>
          <p14:tracePt t="46879" x="8312150" y="3078163"/>
          <p14:tracePt t="46879" x="8324850" y="3065463"/>
          <p14:tracePt t="46895" x="8374063" y="3054350"/>
          <p14:tracePt t="46912" x="8399463" y="3054350"/>
          <p14:tracePt t="46929" x="8435975" y="3041650"/>
          <p14:tracePt t="46945" x="8461375" y="3028950"/>
          <p14:tracePt t="46962" x="8474075" y="3003550"/>
          <p14:tracePt t="46979" x="8474075" y="2990850"/>
          <p14:tracePt t="46995" x="8474075" y="2978150"/>
          <p14:tracePt t="47024" x="8448675" y="2978150"/>
          <p14:tracePt t="47032" x="8374063" y="2978150"/>
          <p14:tracePt t="47046" x="8248650" y="3016250"/>
          <p14:tracePt t="47061" x="7948613" y="3128963"/>
          <p14:tracePt t="47079" x="7572375" y="3290888"/>
          <p14:tracePt t="47096" x="7397750" y="3367088"/>
          <p14:tracePt t="47112" x="7235825" y="3441700"/>
          <p14:tracePt t="47128" x="7072313" y="3503613"/>
          <p14:tracePt t="47145" x="6921500" y="3567113"/>
          <p14:tracePt t="47162" x="6759575" y="3629025"/>
          <p14:tracePt t="47179" x="6621463" y="3679825"/>
          <p14:tracePt t="47195" x="6496050" y="3716338"/>
          <p14:tracePt t="47212" x="6421438" y="3729038"/>
          <p14:tracePt t="47229" x="6370638" y="3754438"/>
          <p14:tracePt t="47245" x="6321425" y="3767138"/>
          <p14:tracePt t="47262" x="6296025" y="3779838"/>
          <p14:tracePt t="47279" x="6246813" y="3779838"/>
          <p14:tracePt t="47280" x="6221413" y="3792538"/>
          <p14:tracePt t="47295" x="6196013" y="3803650"/>
          <p14:tracePt t="50264" x="6208713" y="3803650"/>
          <p14:tracePt t="50271" x="6246813" y="3792538"/>
          <p14:tracePt t="50279" x="6334125" y="3767138"/>
          <p14:tracePt t="50296" x="6596063" y="3754438"/>
          <p14:tracePt t="50312" x="6846888" y="3754438"/>
          <p14:tracePt t="50329" x="6910388" y="3754438"/>
          <p14:tracePt t="50608" x="6921500" y="3754438"/>
          <p14:tracePt t="50616" x="6934200" y="3754438"/>
          <p14:tracePt t="50624" x="6959600" y="3754438"/>
          <p14:tracePt t="50632" x="6997700" y="3754438"/>
          <p14:tracePt t="50645" x="7034213" y="3754438"/>
          <p14:tracePt t="50662" x="7123113" y="3741738"/>
          <p14:tracePt t="50663" x="7172325" y="3741738"/>
          <p14:tracePt t="50679" x="7310438" y="3741738"/>
          <p14:tracePt t="50696" x="7385050" y="3741738"/>
          <p14:tracePt t="50720" x="7397750" y="3741738"/>
          <p14:tracePt t="50728" x="7410450" y="3729038"/>
          <p14:tracePt t="50745" x="7535863" y="3716338"/>
          <p14:tracePt t="50762" x="7685088" y="3716338"/>
          <p14:tracePt t="50779" x="7810500" y="3716338"/>
          <p14:tracePt t="50795" x="7948613" y="3716338"/>
          <p14:tracePt t="50812" x="8099425" y="3716338"/>
          <p14:tracePt t="50829" x="8199438" y="3716338"/>
          <p14:tracePt t="50845" x="8248650" y="3703638"/>
          <p14:tracePt t="50862" x="8312150" y="3692525"/>
          <p14:tracePt t="50879" x="8361363" y="3692525"/>
          <p14:tracePt t="50896" x="8386763" y="3692525"/>
          <p14:tracePt t="50912" x="8424863" y="3679825"/>
          <p14:tracePt t="50928" x="8461375" y="3679825"/>
          <p14:tracePt t="50945" x="8486775" y="3679825"/>
          <p14:tracePt t="50962" x="8537575" y="3679825"/>
          <p14:tracePt t="50979" x="8599488" y="3679825"/>
          <p14:tracePt t="50995" x="8650288" y="3679825"/>
          <p14:tracePt t="51012" x="8686800" y="3679825"/>
          <p14:tracePt t="51029" x="8699500" y="3679825"/>
          <p14:tracePt t="51045" x="8724900" y="3679825"/>
          <p14:tracePt t="51062" x="8763000" y="3754438"/>
          <p14:tracePt t="51079" x="8774113" y="3754438"/>
          <p14:tracePt t="51256" x="8774113" y="3741738"/>
          <p14:tracePt t="51263" x="8774113" y="3716338"/>
          <p14:tracePt t="51272" x="8786813" y="3692525"/>
          <p14:tracePt t="51279" x="8786813" y="3679825"/>
          <p14:tracePt t="51296" x="8799513" y="3641725"/>
          <p14:tracePt t="51312" x="8812213" y="3629025"/>
          <p14:tracePt t="51328" x="8812213" y="3616325"/>
          <p14:tracePt t="51345" x="8863013" y="3590925"/>
          <p14:tracePt t="51362" x="8924925" y="3554413"/>
          <p14:tracePt t="51379" x="9012238" y="3516313"/>
          <p14:tracePt t="51395" x="9063038" y="3490913"/>
          <p14:tracePt t="51412" x="9099550" y="3467100"/>
          <p14:tracePt t="51429" x="9150350" y="3441700"/>
          <p14:tracePt t="51445" x="9199563" y="3416300"/>
          <p14:tracePt t="51462" x="9212263" y="3416300"/>
          <p14:tracePt t="51463" x="9212263" y="3403600"/>
          <p14:tracePt t="51479" x="9237663" y="3403600"/>
          <p14:tracePt t="51496" x="9263063" y="3378200"/>
          <p14:tracePt t="51512" x="9288463" y="3367088"/>
          <p14:tracePt t="51792" x="9301163" y="3367088"/>
          <p14:tracePt t="51808" x="9312275" y="3367088"/>
          <p14:tracePt t="51815" x="9324975" y="3367088"/>
          <p14:tracePt t="51824" x="9350375" y="3367088"/>
          <p14:tracePt t="51832" x="9375775" y="3367088"/>
          <p14:tracePt t="51845" x="9413875" y="3367088"/>
          <p14:tracePt t="51862" x="9488488" y="3367088"/>
          <p14:tracePt t="51879" x="9650413" y="3367088"/>
          <p14:tracePt t="51880" x="9739313" y="3390900"/>
          <p14:tracePt t="51896" x="9875838" y="3479800"/>
          <p14:tracePt t="51913" x="9939338" y="3579813"/>
          <p14:tracePt t="51928" x="9963150" y="3641725"/>
          <p14:tracePt t="52144" x="9963150" y="3629025"/>
          <p14:tracePt t="52152" x="9963150" y="3616325"/>
          <p14:tracePt t="52247" x="9963150" y="3603625"/>
          <p14:tracePt t="52272" x="9975850" y="3603625"/>
          <p14:tracePt t="52279" x="9975850" y="3590925"/>
          <p14:tracePt t="52288" x="9988550" y="3579813"/>
          <p14:tracePt t="52296" x="10001250" y="3579813"/>
          <p14:tracePt t="52312" x="10026650" y="3579813"/>
          <p14:tracePt t="52328" x="10052050" y="3579813"/>
          <p14:tracePt t="52345" x="10075863" y="3579813"/>
          <p14:tracePt t="52362" x="10088563" y="3567113"/>
          <p14:tracePt t="52379" x="10113963" y="3567113"/>
          <p14:tracePt t="52395" x="10152063" y="3554413"/>
          <p14:tracePt t="52412" x="10177463" y="3554413"/>
          <p14:tracePt t="52429" x="10188575" y="3541713"/>
          <p14:tracePt t="52448" x="10201275" y="3541713"/>
          <p14:tracePt t="52463" x="10201275" y="3529013"/>
          <p14:tracePt t="52480" x="10213975" y="3529013"/>
          <p14:tracePt t="52496" x="10213975" y="3516313"/>
          <p14:tracePt t="52512" x="10213975" y="3503613"/>
          <p14:tracePt t="52529" x="10226675" y="3490913"/>
          <p14:tracePt t="52648" x="10226675" y="3479800"/>
          <p14:tracePt t="57592" x="10226675" y="3516313"/>
          <p14:tracePt t="57600" x="10226675" y="3567113"/>
          <p14:tracePt t="57608" x="10226675" y="3616325"/>
          <p14:tracePt t="57616" x="10226675" y="3654425"/>
          <p14:tracePt t="57629" x="10226675" y="3679825"/>
          <p14:tracePt t="57760" x="10226675" y="3667125"/>
          <p14:tracePt t="57768" x="10226675" y="3629025"/>
          <p14:tracePt t="57779" x="10188575" y="3554413"/>
          <p14:tracePt t="57796" x="10113963" y="3378200"/>
          <p14:tracePt t="57812" x="10113963" y="3241675"/>
          <p14:tracePt t="57829" x="10113963" y="3203575"/>
          <p14:tracePt t="57846" x="10139363" y="3190875"/>
          <p14:tracePt t="57863" x="10139363" y="3178175"/>
          <p14:tracePt t="57896" x="10152063" y="3165475"/>
          <p14:tracePt t="57913" x="10152063" y="3154363"/>
          <p14:tracePt t="57928" x="10152063" y="3141663"/>
          <p14:tracePt t="57936" x="10152063" y="3128963"/>
          <p14:tracePt t="57945" x="10164763" y="3128963"/>
          <p14:tracePt t="57968" x="10164763" y="3116263"/>
          <p14:tracePt t="96272" x="10152063" y="3116263"/>
          <p14:tracePt t="96280" x="10026650" y="3165475"/>
          <p14:tracePt t="96288" x="9813925" y="3278188"/>
          <p14:tracePt t="96296" x="9488488" y="3467100"/>
          <p14:tracePt t="96313" x="8874125" y="3854450"/>
          <p14:tracePt t="96329" x="8612188" y="4079875"/>
          <p14:tracePt t="96346" x="8461375" y="4279900"/>
          <p14:tracePt t="96362" x="8361363" y="4405313"/>
          <p14:tracePt t="96379" x="8299450" y="4505325"/>
          <p14:tracePt t="96396" x="8274050" y="4543425"/>
          <p14:tracePt t="96412" x="8261350" y="4567238"/>
          <p14:tracePt t="96440" x="8248650" y="4579938"/>
          <p14:tracePt t="96448" x="8235950" y="4592638"/>
          <p14:tracePt t="96463" x="8223250" y="4592638"/>
          <p14:tracePt t="96464" x="8212138" y="4605338"/>
          <p14:tracePt t="96480" x="8212138" y="461803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E37F0-CA8B-4629-769E-CCD236E38B0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6927229-913C-6D7D-ABE5-CDF479BBE66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767C1C18-AA6F-44A7-41B6-716AA54AA29C}"/>
              </a:ext>
            </a:extLst>
          </p:cNvPr>
          <p:cNvSpPr>
            <a:spLocks noGrp="1"/>
          </p:cNvSpPr>
          <p:nvPr>
            <p:ph idx="1"/>
          </p:nvPr>
        </p:nvSpPr>
        <p:spPr>
          <a:xfrm>
            <a:off x="311461" y="1825625"/>
            <a:ext cx="11042339" cy="4351338"/>
          </a:xfrm>
        </p:spPr>
        <p:txBody>
          <a:bodyPr anchor="ctr">
            <a:normAutofit/>
          </a:bodyPr>
          <a:lstStyle/>
          <a:p>
            <a:r>
              <a:rPr lang="en-US" b="1" dirty="0">
                <a:solidFill>
                  <a:srgbClr val="FF0000"/>
                </a:solidFill>
              </a:rPr>
              <a:t>Follow Company Protocol</a:t>
            </a:r>
          </a:p>
          <a:p>
            <a:pPr>
              <a:buFont typeface="Wingdings" panose="05000000000000000000" pitchFamily="2" charset="2"/>
              <a:buChar char="§"/>
            </a:pPr>
            <a:r>
              <a:rPr lang="en-US" dirty="0"/>
              <a:t> Project your company’s best image. </a:t>
            </a:r>
          </a:p>
          <a:p>
            <a:pPr>
              <a:buFont typeface="Wingdings" panose="05000000000000000000" pitchFamily="2" charset="2"/>
              <a:buChar char="§"/>
            </a:pPr>
            <a:r>
              <a:rPr lang="en-US" dirty="0"/>
              <a:t> Respect your employer’s confidentiality. </a:t>
            </a:r>
          </a:p>
          <a:p>
            <a:pPr>
              <a:buFont typeface="Wingdings" panose="05000000000000000000" pitchFamily="2" charset="2"/>
              <a:buChar char="§"/>
            </a:pPr>
            <a:r>
              <a:rPr lang="en-US" dirty="0"/>
              <a:t>Avoid making your company liable for false or misleading information.</a:t>
            </a:r>
          </a:p>
          <a:p>
            <a:pPr>
              <a:buFont typeface="Wingdings" panose="05000000000000000000" pitchFamily="2" charset="2"/>
              <a:buChar char="§"/>
            </a:pPr>
            <a:r>
              <a:rPr lang="en-US" dirty="0"/>
              <a:t>Be professional. </a:t>
            </a:r>
            <a:br>
              <a:rPr lang="en-US" dirty="0"/>
            </a:br>
            <a:endParaRPr lang="ar-SA" dirty="0"/>
          </a:p>
        </p:txBody>
      </p:sp>
      <p:sp>
        <p:nvSpPr>
          <p:cNvPr id="2" name="Rectangle 1">
            <a:extLst>
              <a:ext uri="{FF2B5EF4-FFF2-40B4-BE49-F238E27FC236}">
                <a16:creationId xmlns:a16="http://schemas.microsoft.com/office/drawing/2014/main" id="{AD4AE339-89E6-AEC9-64A5-97C130C0267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DAA3D5F-847F-0111-FFC9-609BB4B5FF7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4524569-F7E2-0A3D-11D9-A47F674B4AC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3691666D-FC4F-3F4F-1AE6-D1219C9E3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7">
            <a:extLst>
              <a:ext uri="{FF2B5EF4-FFF2-40B4-BE49-F238E27FC236}">
                <a16:creationId xmlns:a16="http://schemas.microsoft.com/office/drawing/2014/main" id="{0C530DC3-6430-2B90-EFFC-70CAFCFB9DEF}"/>
              </a:ext>
            </a:extLst>
          </p:cNvPr>
          <p:cNvSpPr>
            <a:spLocks noGrp="1"/>
          </p:cNvSpPr>
          <p:nvPr>
            <p:ph type="title"/>
          </p:nvPr>
        </p:nvSpPr>
        <p:spPr>
          <a:xfrm>
            <a:off x="1098027" y="38988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for Writing Business Blogs</a:t>
            </a:r>
          </a:p>
        </p:txBody>
      </p:sp>
    </p:spTree>
    <p:extLst>
      <p:ext uri="{BB962C8B-B14F-4D97-AF65-F5344CB8AC3E}">
        <p14:creationId xmlns:p14="http://schemas.microsoft.com/office/powerpoint/2010/main" val="674151069"/>
      </p:ext>
    </p:extLst>
  </p:cSld>
  <p:clrMapOvr>
    <a:masterClrMapping/>
  </p:clrMapOvr>
  <mc:AlternateContent xmlns:mc="http://schemas.openxmlformats.org/markup-compatibility/2006" xmlns:p14="http://schemas.microsoft.com/office/powerpoint/2010/main">
    <mc:Choice Requires="p14">
      <p:transition spd="slow" p14:dur="2000" advTm="35274"/>
    </mc:Choice>
    <mc:Fallback xmlns="">
      <p:transition spd="slow" advTm="35274"/>
    </mc:Fallback>
  </mc:AlternateContent>
  <p:extLst>
    <p:ext uri="{3A86A75C-4F4B-4683-9AE1-C65F6400EC91}">
      <p14:laserTraceLst xmlns:p14="http://schemas.microsoft.com/office/powerpoint/2010/main">
        <p14:tracePtLst>
          <p14:tracePt t="1363" x="8223250" y="4618038"/>
          <p14:tracePt t="1372" x="8299450" y="4618038"/>
          <p14:tracePt t="1379" x="8474075" y="4592638"/>
          <p14:tracePt t="1388" x="8712200" y="4554538"/>
          <p14:tracePt t="1405" x="8963025" y="4543425"/>
          <p14:tracePt t="1422" x="8986838" y="4543425"/>
          <p14:tracePt t="1444" x="8975725" y="4543425"/>
          <p14:tracePt t="1455" x="8886825" y="4518025"/>
          <p14:tracePt t="1472" x="8524875" y="4454525"/>
          <p14:tracePt t="1488" x="8099425" y="4379913"/>
          <p14:tracePt t="1505" x="7797800" y="4354513"/>
          <p14:tracePt t="1522" x="7535863" y="4354513"/>
          <p14:tracePt t="1523" x="7423150" y="4354513"/>
          <p14:tracePt t="1539" x="7172325" y="4354513"/>
          <p14:tracePt t="1555" x="6946900" y="4354513"/>
          <p14:tracePt t="1572" x="6746875" y="4354513"/>
          <p14:tracePt t="1588" x="6572250" y="4367213"/>
          <p14:tracePt t="1605" x="6446838" y="4367213"/>
          <p14:tracePt t="1622" x="6270625" y="4392613"/>
          <p14:tracePt t="1638" x="6096000" y="4392613"/>
          <p14:tracePt t="1655" x="5957888" y="4405313"/>
          <p14:tracePt t="1672" x="5845175" y="4405313"/>
          <p14:tracePt t="1689" x="5732463" y="4430713"/>
          <p14:tracePt t="1705" x="5683250" y="4430713"/>
          <p14:tracePt t="1722" x="5632450" y="4430713"/>
          <p14:tracePt t="1739" x="5583238" y="4430713"/>
          <p14:tracePt t="1755" x="5557838" y="4430713"/>
          <p14:tracePt t="1772" x="5519738" y="4430713"/>
          <p14:tracePt t="1788" x="5495925" y="4430713"/>
          <p14:tracePt t="1805" x="5470525" y="4430713"/>
          <p14:tracePt t="1822" x="5432425" y="4430713"/>
          <p14:tracePt t="1839" x="5419725" y="4430713"/>
          <p14:tracePt t="1855" x="5383213" y="4430713"/>
          <p14:tracePt t="1872" x="5332413" y="4454525"/>
          <p14:tracePt t="1889" x="5257800" y="4467225"/>
          <p14:tracePt t="1905" x="5232400" y="4467225"/>
          <p14:tracePt t="2148" x="5245100" y="4467225"/>
          <p14:tracePt t="2211" x="5257800" y="4467225"/>
          <p14:tracePt t="2228" x="5270500" y="4454525"/>
          <p14:tracePt t="7339" x="5281613" y="4454525"/>
          <p14:tracePt t="7348" x="5307013" y="4454525"/>
          <p14:tracePt t="7356" x="5332413" y="4454525"/>
          <p14:tracePt t="7372" x="5383213" y="4430713"/>
          <p14:tracePt t="7388" x="5445125" y="4418013"/>
          <p14:tracePt t="7405" x="5470525" y="4392613"/>
          <p14:tracePt t="7422" x="5545138" y="4367213"/>
          <p14:tracePt t="7439" x="5632450" y="4330700"/>
          <p14:tracePt t="7455" x="5795963" y="4305300"/>
          <p14:tracePt t="7472" x="6008688" y="4292600"/>
          <p14:tracePt t="7489" x="6283325" y="4292600"/>
          <p14:tracePt t="7505" x="6559550" y="4305300"/>
          <p14:tracePt t="7522" x="6797675" y="4305300"/>
          <p14:tracePt t="7539" x="6872288" y="4305300"/>
          <p14:tracePt t="7748" x="6872288" y="4318000"/>
          <p14:tracePt t="7772" x="6884988" y="4318000"/>
          <p14:tracePt t="7780" x="6884988" y="4330700"/>
          <p14:tracePt t="7788" x="6910388" y="4341813"/>
          <p14:tracePt t="7805" x="6946900" y="4341813"/>
          <p14:tracePt t="7822" x="6985000" y="4341813"/>
          <p14:tracePt t="7839" x="7021513" y="4341813"/>
          <p14:tracePt t="7855" x="7085013" y="4341813"/>
          <p14:tracePt t="7872" x="7134225" y="4330700"/>
          <p14:tracePt t="7889" x="7197725" y="4318000"/>
          <p14:tracePt t="7905" x="7246938" y="4318000"/>
          <p14:tracePt t="7922" x="7272338" y="4292600"/>
          <p14:tracePt t="7939" x="7272338" y="4279900"/>
          <p14:tracePt t="7955" x="7285038" y="4279900"/>
          <p14:tracePt t="7972" x="7285038" y="4267200"/>
          <p14:tracePt t="8020" x="7285038" y="4241800"/>
          <p14:tracePt t="8028" x="7235825" y="4230688"/>
          <p14:tracePt t="8039" x="7110413" y="4205288"/>
          <p14:tracePt t="8055" x="6784975" y="4167188"/>
          <p14:tracePt t="8072" x="6359525" y="4154488"/>
          <p14:tracePt t="8089" x="5995988" y="4154488"/>
          <p14:tracePt t="8105" x="5745163" y="4154488"/>
          <p14:tracePt t="8122" x="5595938" y="4154488"/>
          <p14:tracePt t="8139" x="5419725" y="4154488"/>
          <p14:tracePt t="8155" x="5281613" y="4154488"/>
          <p14:tracePt t="8173" x="5068888" y="4154488"/>
          <p14:tracePt t="8188" x="4781550" y="4129088"/>
          <p14:tracePt t="8205" x="4494213" y="4117975"/>
          <p14:tracePt t="8222" x="4256088" y="4079875"/>
          <p14:tracePt t="8239" x="4105275" y="4067175"/>
          <p14:tracePt t="8255" x="4068763" y="4067175"/>
          <p14:tracePt t="8272" x="4056063" y="4067175"/>
          <p14:tracePt t="8316" x="4043363" y="4067175"/>
          <p14:tracePt t="8323" x="4030663" y="4067175"/>
          <p14:tracePt t="8331" x="4005263" y="4067175"/>
          <p14:tracePt t="8339" x="3956050" y="4067175"/>
          <p14:tracePt t="8356" x="3905250" y="4067175"/>
          <p14:tracePt t="9444" x="3930650" y="4067175"/>
          <p14:tracePt t="9451" x="3943350" y="4067175"/>
          <p14:tracePt t="9459" x="3968750" y="4054475"/>
          <p14:tracePt t="9472" x="4005263" y="4054475"/>
          <p14:tracePt t="9489" x="4130675" y="4054475"/>
          <p14:tracePt t="9505" x="4330700" y="4054475"/>
          <p14:tracePt t="9522" x="4594225" y="4054475"/>
          <p14:tracePt t="9523" x="4732338" y="4054475"/>
          <p14:tracePt t="9539" x="4981575" y="4067175"/>
          <p14:tracePt t="9555" x="5068888" y="4067175"/>
          <p14:tracePt t="9572" x="5081588" y="4067175"/>
          <p14:tracePt t="9899" x="5081588" y="4054475"/>
          <p14:tracePt t="9955" x="5106988" y="4054475"/>
          <p14:tracePt t="9963" x="5119688" y="4054475"/>
          <p14:tracePt t="9971" x="5145088" y="4054475"/>
          <p14:tracePt t="9988" x="5219700" y="4054475"/>
          <p14:tracePt t="10005" x="5270500" y="4054475"/>
          <p14:tracePt t="10022" x="5319713" y="4054475"/>
          <p14:tracePt t="10038" x="5357813" y="4054475"/>
          <p14:tracePt t="10055" x="5383213" y="4054475"/>
          <p14:tracePt t="10072" x="5407025" y="4054475"/>
          <p14:tracePt t="10089" x="5445125" y="4054475"/>
          <p14:tracePt t="10105" x="5507038" y="4054475"/>
          <p14:tracePt t="10122" x="5570538" y="4054475"/>
          <p14:tracePt t="10139" x="5657850" y="4054475"/>
          <p14:tracePt t="10155" x="5695950" y="4054475"/>
          <p14:tracePt t="10172" x="5719763" y="4054475"/>
          <p14:tracePt t="10189" x="5732463" y="4054475"/>
          <p14:tracePt t="10243" x="5745163" y="4054475"/>
          <p14:tracePt t="10268" x="5757863" y="4054475"/>
          <p14:tracePt t="10307" x="5770563" y="4054475"/>
          <p14:tracePt t="10316" x="5783263" y="4054475"/>
          <p14:tracePt t="10331" x="5795963" y="4054475"/>
          <p14:tracePt t="10348" x="5808663" y="4054475"/>
          <p14:tracePt t="10356" x="5832475" y="4054475"/>
          <p14:tracePt t="10396" x="5845175" y="4054475"/>
          <p14:tracePt t="10411" x="5870575" y="4054475"/>
          <p14:tracePt t="10420" x="5895975" y="4054475"/>
          <p14:tracePt t="10428" x="5908675" y="4054475"/>
          <p14:tracePt t="10439" x="5945188" y="4054475"/>
          <p14:tracePt t="10456" x="6034088" y="4054475"/>
          <p14:tracePt t="10472" x="6121400" y="4054475"/>
          <p14:tracePt t="10489" x="6134100" y="4054475"/>
          <p14:tracePt t="10505" x="6183313" y="4054475"/>
          <p14:tracePt t="10522" x="6308725" y="4054475"/>
          <p14:tracePt t="10523" x="6434138" y="4054475"/>
          <p14:tracePt t="10539" x="6696075" y="4054475"/>
          <p14:tracePt t="10555" x="6959600" y="4054475"/>
          <p14:tracePt t="10572" x="7146925" y="4054475"/>
          <p14:tracePt t="10589" x="7272338" y="4041775"/>
          <p14:tracePt t="10605" x="7372350" y="4029075"/>
          <p14:tracePt t="10622" x="7523163" y="4029075"/>
          <p14:tracePt t="10639" x="7748588" y="4005263"/>
          <p14:tracePt t="10655" x="7948613" y="3979863"/>
          <p14:tracePt t="10672" x="8161338" y="3967163"/>
          <p14:tracePt t="10689" x="8312150" y="3954463"/>
          <p14:tracePt t="10706" x="8412163" y="3954463"/>
          <p14:tracePt t="10722" x="8486775" y="3954463"/>
          <p14:tracePt t="10723" x="8524875" y="3954463"/>
          <p14:tracePt t="10739" x="8586788" y="3954463"/>
          <p14:tracePt t="10756" x="8650288" y="3954463"/>
          <p14:tracePt t="10772" x="8661400" y="3979863"/>
          <p14:tracePt t="10789" x="8661400" y="4029075"/>
          <p14:tracePt t="10805" x="8661400" y="4105275"/>
          <p14:tracePt t="10822" x="8661400" y="4117975"/>
          <p14:tracePt t="11091" x="8674100" y="4117975"/>
          <p14:tracePt t="11100" x="8686800" y="4117975"/>
          <p14:tracePt t="11107" x="8686800" y="4105275"/>
          <p14:tracePt t="11122" x="8699500" y="4105275"/>
          <p14:tracePt t="11139" x="8712200" y="4092575"/>
          <p14:tracePt t="11156" x="8737600" y="4092575"/>
          <p14:tracePt t="11172" x="8750300" y="4079875"/>
          <p14:tracePt t="11188" x="8763000" y="4067175"/>
          <p14:tracePt t="11205" x="8799513" y="4041775"/>
          <p14:tracePt t="11222" x="8824913" y="4017963"/>
          <p14:tracePt t="11239" x="8850313" y="4005263"/>
          <p14:tracePt t="11255" x="8874125" y="3979863"/>
          <p14:tracePt t="11272" x="8899525" y="3967163"/>
          <p14:tracePt t="11289" x="8912225" y="3941763"/>
          <p14:tracePt t="11305" x="8924925" y="3929063"/>
          <p14:tracePt t="11322" x="8950325" y="3892550"/>
          <p14:tracePt t="11339" x="8975725" y="3854450"/>
          <p14:tracePt t="11356" x="8986838" y="3841750"/>
          <p14:tracePt t="11380" x="8999538" y="3829050"/>
          <p14:tracePt t="11388" x="8999538" y="3816350"/>
          <p14:tracePt t="24939" x="9012238" y="3816350"/>
          <p14:tracePt t="24948" x="9037638" y="3792538"/>
          <p14:tracePt t="24956" x="9050338" y="3792538"/>
          <p14:tracePt t="24972" x="9088438" y="3767138"/>
          <p14:tracePt t="24989" x="9099550" y="3767138"/>
          <p14:tracePt t="25005" x="9163050" y="3767138"/>
          <p14:tracePt t="25022" x="9324975" y="3767138"/>
          <p14:tracePt t="25039" x="9525000" y="3767138"/>
          <p14:tracePt t="25056" x="9675813" y="3767138"/>
          <p14:tracePt t="25072" x="9763125" y="3779838"/>
          <p14:tracePt t="25089" x="9763125" y="3792538"/>
          <p14:tracePt t="25196" x="9763125" y="3803650"/>
          <p14:tracePt t="25204" x="9775825" y="3803650"/>
          <p14:tracePt t="25212" x="9788525" y="3803650"/>
          <p14:tracePt t="25222" x="9801225" y="3803650"/>
          <p14:tracePt t="25239" x="9813925" y="3779838"/>
          <p14:tracePt t="25284" x="9813925" y="3767138"/>
          <p14:tracePt t="25292" x="9813925" y="3754438"/>
          <p14:tracePt t="25300" x="9813925" y="3716338"/>
          <p14:tracePt t="25307" x="9813925" y="3679825"/>
          <p14:tracePt t="25323" x="9813925" y="3654425"/>
          <p14:tracePt t="25323" x="9826625" y="3616325"/>
          <p14:tracePt t="25339" x="9852025" y="3579813"/>
          <p14:tracePt t="25356" x="9863138" y="3554413"/>
          <p14:tracePt t="25372" x="9875838" y="3516313"/>
          <p14:tracePt t="25389" x="9888538" y="3503613"/>
          <p14:tracePt t="25406" x="9901238" y="3490913"/>
          <p14:tracePt t="25422" x="9901238" y="3479800"/>
          <p14:tracePt t="25439" x="9901238" y="3467100"/>
          <p14:tracePt t="25456" x="9901238" y="34544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CD00E-AE16-F596-8D2B-725F3C3B070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C949B5-E7B2-3848-426B-B34150624296}"/>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0454F87-1D6D-2F54-4968-9CC4576D68A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E65F2D0-EC1E-E3FF-5F6B-BBD0CB17B27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FF8249-E974-EE62-7356-DDBA3B92B56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409AB2C-8C34-A44D-FB4B-6F247AEC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9" name="Content Placeholder 8">
            <a:extLst>
              <a:ext uri="{FF2B5EF4-FFF2-40B4-BE49-F238E27FC236}">
                <a16:creationId xmlns:a16="http://schemas.microsoft.com/office/drawing/2014/main" id="{DA114735-429F-5392-7A5A-CC3E7FDA8DF1}"/>
              </a:ext>
            </a:extLst>
          </p:cNvPr>
          <p:cNvSpPr>
            <a:spLocks noGrp="1"/>
          </p:cNvSpPr>
          <p:nvPr>
            <p:ph idx="1"/>
          </p:nvPr>
        </p:nvSpPr>
        <p:spPr>
          <a:xfrm>
            <a:off x="838200" y="2097303"/>
            <a:ext cx="10515600" cy="3121811"/>
          </a:xfrm>
        </p:spPr>
        <p:txBody>
          <a:bodyPr>
            <a:normAutofit/>
          </a:bodyPr>
          <a:lstStyle/>
          <a:p>
            <a:r>
              <a:rPr lang="en-US" b="1" dirty="0">
                <a:solidFill>
                  <a:srgbClr val="FF0000"/>
                </a:solidFill>
              </a:rPr>
              <a:t>Target Your Audience</a:t>
            </a:r>
          </a:p>
          <a:p>
            <a:pPr>
              <a:buFont typeface="Wingdings" panose="05000000000000000000" pitchFamily="2" charset="2"/>
              <a:buChar char="§"/>
            </a:pPr>
            <a:r>
              <a:rPr lang="en-US" dirty="0"/>
              <a:t> Know what your audience cares about </a:t>
            </a:r>
          </a:p>
          <a:p>
            <a:pPr>
              <a:buFont typeface="Wingdings" panose="05000000000000000000" pitchFamily="2" charset="2"/>
              <a:buChar char="§"/>
            </a:pPr>
            <a:r>
              <a:rPr lang="en-US" dirty="0"/>
              <a:t> Write an attention-grabbing headline. </a:t>
            </a:r>
          </a:p>
          <a:p>
            <a:pPr>
              <a:buFont typeface="Wingdings" panose="05000000000000000000" pitchFamily="2" charset="2"/>
              <a:buChar char="§"/>
            </a:pPr>
            <a:r>
              <a:rPr lang="en-US" dirty="0"/>
              <a:t>Determine if your blog will attract an international audience</a:t>
            </a:r>
          </a:p>
          <a:p>
            <a:pPr>
              <a:buFont typeface="Wingdings" panose="05000000000000000000" pitchFamily="2" charset="2"/>
              <a:buChar char="§"/>
            </a:pPr>
            <a:r>
              <a:rPr lang="en-US" dirty="0"/>
              <a:t>Date every blog post so readers can follow a conversation. </a:t>
            </a:r>
          </a:p>
          <a:p>
            <a:pPr>
              <a:buFont typeface="Wingdings" panose="05000000000000000000" pitchFamily="2" charset="2"/>
              <a:buChar char="§"/>
            </a:pPr>
            <a:r>
              <a:rPr lang="en-US" dirty="0"/>
              <a:t> Make it easy for readers to respond to your post </a:t>
            </a:r>
            <a:endParaRPr lang="ar-SA" dirty="0"/>
          </a:p>
        </p:txBody>
      </p:sp>
      <p:sp>
        <p:nvSpPr>
          <p:cNvPr id="10" name="Title 7">
            <a:extLst>
              <a:ext uri="{FF2B5EF4-FFF2-40B4-BE49-F238E27FC236}">
                <a16:creationId xmlns:a16="http://schemas.microsoft.com/office/drawing/2014/main" id="{E545F656-29C0-60D7-DA69-BC14C401EABF}"/>
              </a:ext>
            </a:extLst>
          </p:cNvPr>
          <p:cNvSpPr txBox="1">
            <a:spLocks/>
          </p:cNvSpPr>
          <p:nvPr/>
        </p:nvSpPr>
        <p:spPr>
          <a:xfrm>
            <a:off x="1377313" y="319705"/>
            <a:ext cx="10515600" cy="590931"/>
          </a:xfrm>
          <a:prstGeom prst="rect">
            <a:avLst/>
          </a:prstGeom>
          <a:noFill/>
        </p:spPr>
        <p:txBody>
          <a:bodyPr vert="horz" wrap="square" lIns="91440" tIns="45720" rIns="91440" bIns="45720" rtlCol="0" anchor="ctr">
            <a:spAutoFit/>
          </a:bodyPr>
          <a:lstStyle>
            <a:lvl1pPr algn="ctr">
              <a:lnSpc>
                <a:spcPct val="90000"/>
              </a:lnSpc>
              <a:spcBef>
                <a:spcPct val="0"/>
              </a:spcBef>
              <a:buNone/>
              <a:defRPr sz="3600" b="1">
                <a:solidFill>
                  <a:srgbClr val="00B0F0"/>
                </a:solidFill>
              </a:defRPr>
            </a:lvl1pPr>
          </a:lstStyle>
          <a:p>
            <a:r>
              <a:rPr lang="en-US" dirty="0"/>
              <a:t>Guidelines for Writing Business Blogs</a:t>
            </a:r>
          </a:p>
        </p:txBody>
      </p:sp>
    </p:spTree>
    <p:extLst>
      <p:ext uri="{BB962C8B-B14F-4D97-AF65-F5344CB8AC3E}">
        <p14:creationId xmlns:p14="http://schemas.microsoft.com/office/powerpoint/2010/main" val="249497704"/>
      </p:ext>
    </p:extLst>
  </p:cSld>
  <p:clrMapOvr>
    <a:masterClrMapping/>
  </p:clrMapOvr>
  <mc:AlternateContent xmlns:mc="http://schemas.openxmlformats.org/markup-compatibility/2006" xmlns:p14="http://schemas.microsoft.com/office/powerpoint/2010/main">
    <mc:Choice Requires="p14">
      <p:transition spd="slow" p14:dur="2000" advTm="56421"/>
    </mc:Choice>
    <mc:Fallback xmlns="">
      <p:transition spd="slow" advTm="56421"/>
    </mc:Fallback>
  </mc:AlternateContent>
  <p:extLst>
    <p:ext uri="{3A86A75C-4F4B-4683-9AE1-C65F6400EC91}">
      <p14:laserTraceLst xmlns:p14="http://schemas.microsoft.com/office/powerpoint/2010/main">
        <p14:tracePtLst>
          <p14:tracePt t="2243" x="9913938" y="3454400"/>
          <p14:tracePt t="2251" x="9952038" y="3454400"/>
          <p14:tracePt t="2259" x="9975850" y="3454400"/>
          <p14:tracePt t="2266" x="9988550" y="3454400"/>
          <p14:tracePt t="2283" x="10001250" y="3490913"/>
          <p14:tracePt t="2299" x="10001250" y="3579813"/>
          <p14:tracePt t="2315" x="10001250" y="3641725"/>
          <p14:tracePt t="2332" x="9988550" y="3641725"/>
          <p14:tracePt t="2699" x="10001250" y="3641725"/>
          <p14:tracePt t="2715" x="10001250" y="3629025"/>
          <p14:tracePt t="2723" x="10001250" y="3616325"/>
          <p14:tracePt t="2732" x="10001250" y="3603625"/>
          <p14:tracePt t="2749" x="10001250" y="3579813"/>
          <p14:tracePt t="2765" x="9926638" y="3541713"/>
          <p14:tracePt t="2782" x="9788525" y="3490913"/>
          <p14:tracePt t="2799" x="9550400" y="3454400"/>
          <p14:tracePt t="2815" x="9250363" y="3429000"/>
          <p14:tracePt t="2832" x="8912225" y="3390900"/>
          <p14:tracePt t="2849" x="8586788" y="3390900"/>
          <p14:tracePt t="2865" x="8299450" y="3390900"/>
          <p14:tracePt t="2883" x="7999413" y="3378200"/>
          <p14:tracePt t="2899" x="7874000" y="3367088"/>
          <p14:tracePt t="2916" x="7823200" y="3367088"/>
          <p14:tracePt t="2932" x="7785100" y="3367088"/>
          <p14:tracePt t="2949" x="7748588" y="3367088"/>
          <p14:tracePt t="2965" x="7697788" y="3367088"/>
          <p14:tracePt t="2982" x="7635875" y="3367088"/>
          <p14:tracePt t="2999" x="7572375" y="3367088"/>
          <p14:tracePt t="3015" x="7523163" y="3367088"/>
          <p14:tracePt t="3032" x="7485063" y="3367088"/>
          <p14:tracePt t="3049" x="7472363" y="3378200"/>
          <p14:tracePt t="3707" x="7497763" y="3378200"/>
          <p14:tracePt t="3715" x="7535863" y="3378200"/>
          <p14:tracePt t="3723" x="7597775" y="3390900"/>
          <p14:tracePt t="3732" x="7635875" y="3429000"/>
          <p14:tracePt t="3749" x="7723188" y="3541713"/>
          <p14:tracePt t="3765" x="7723188" y="3590925"/>
          <p14:tracePt t="4147" x="7710488" y="3590925"/>
          <p14:tracePt t="4155" x="7697788" y="3590925"/>
          <p14:tracePt t="4165" x="7673975" y="3590925"/>
          <p14:tracePt t="4182" x="7635875" y="3590925"/>
          <p14:tracePt t="4199" x="7597775" y="3590925"/>
          <p14:tracePt t="4215" x="7585075" y="3590925"/>
          <p14:tracePt t="7931" x="7673975" y="3590925"/>
          <p14:tracePt t="7939" x="7797800" y="3590925"/>
          <p14:tracePt t="7949" x="7948613" y="3567113"/>
          <p14:tracePt t="7966" x="8235950" y="3503613"/>
          <p14:tracePt t="7983" x="8448675" y="3479800"/>
          <p14:tracePt t="7999" x="8637588" y="3454400"/>
          <p14:tracePt t="8015" x="8750300" y="3441700"/>
          <p14:tracePt t="8032" x="8837613" y="3429000"/>
          <p14:tracePt t="8049" x="8937625" y="3416300"/>
          <p14:tracePt t="8065" x="9012238" y="3390900"/>
          <p14:tracePt t="8083" x="9137650" y="3367088"/>
          <p14:tracePt t="8099" x="9199563" y="3354388"/>
          <p14:tracePt t="8116" x="9250363" y="3328988"/>
          <p14:tracePt t="8132" x="9288463" y="3328988"/>
          <p14:tracePt t="8149" x="9301163" y="3328988"/>
          <p14:tracePt t="8165" x="9312275" y="3328988"/>
          <p14:tracePt t="8182" x="9324975" y="3328988"/>
          <p14:tracePt t="8199" x="9337675" y="3328988"/>
          <p14:tracePt t="8215" x="9350375" y="3328988"/>
          <p14:tracePt t="8232" x="9375775" y="3328988"/>
          <p14:tracePt t="8249" x="9424988" y="3354388"/>
          <p14:tracePt t="8265" x="9513888" y="3416300"/>
          <p14:tracePt t="8267" x="9537700" y="3441700"/>
          <p14:tracePt t="8411" x="9537700" y="3429000"/>
          <p14:tracePt t="8419" x="9537700" y="3403600"/>
          <p14:tracePt t="8427" x="9537700" y="3390900"/>
          <p14:tracePt t="8435" x="9537700" y="3367088"/>
          <p14:tracePt t="8449" x="9537700" y="3354388"/>
          <p14:tracePt t="8619" x="9537700" y="3341688"/>
          <p14:tracePt t="22779" x="9525000" y="3341688"/>
          <p14:tracePt t="22788" x="9450388" y="3341688"/>
          <p14:tracePt t="22795" x="9250363" y="3341688"/>
          <p14:tracePt t="22803" x="8750300" y="3403600"/>
          <p14:tracePt t="22817" x="8086725" y="3529013"/>
          <p14:tracePt t="22833" x="6308725" y="3929063"/>
          <p14:tracePt t="22849" x="4130675" y="4430713"/>
          <p14:tracePt t="22866" x="2003425" y="5068888"/>
          <p14:tracePt t="22866" x="1150938" y="5330825"/>
          <p14:tracePt t="22883" x="0" y="5668963"/>
          <p14:tracePt t="23332" x="125413" y="5707063"/>
          <p14:tracePt t="23339" x="225425" y="5681663"/>
          <p14:tracePt t="23349" x="312738" y="5643563"/>
          <p14:tracePt t="23366" x="438150" y="5581650"/>
          <p14:tracePt t="23383" x="576263" y="5507038"/>
          <p14:tracePt t="23399" x="688975" y="5456238"/>
          <p14:tracePt t="23416" x="788988" y="5394325"/>
          <p14:tracePt t="23433" x="876300" y="5356225"/>
          <p14:tracePt t="23449" x="950913" y="5318125"/>
          <p14:tracePt t="23466" x="1014413" y="5281613"/>
          <p14:tracePt t="23466" x="1038225" y="5268913"/>
          <p14:tracePt t="23483" x="1089025" y="5243513"/>
          <p14:tracePt t="23500" x="1139825" y="5218113"/>
          <p14:tracePt t="23516" x="1201738" y="5194300"/>
          <p14:tracePt t="23532" x="1276350" y="5181600"/>
          <p14:tracePt t="23549" x="1339850" y="5156200"/>
          <p14:tracePt t="23566" x="1401763" y="5130800"/>
          <p14:tracePt t="23583" x="1527175" y="5105400"/>
          <p14:tracePt t="23599" x="1701800" y="5056188"/>
          <p14:tracePt t="23615" x="1852613" y="5005388"/>
          <p14:tracePt t="23633" x="2003425" y="4981575"/>
          <p14:tracePt t="23649" x="2165350" y="4956175"/>
          <p14:tracePt t="23666" x="2303463" y="4930775"/>
          <p14:tracePt t="23666" x="2352675" y="4930775"/>
          <p14:tracePt t="23683" x="2428875" y="4930775"/>
          <p14:tracePt t="23699" x="2478088" y="4905375"/>
          <p14:tracePt t="23716" x="2516188" y="4905375"/>
          <p14:tracePt t="23732" x="2541588" y="4905375"/>
          <p14:tracePt t="23749" x="2565400" y="4892675"/>
          <p14:tracePt t="23766" x="2616200" y="4892675"/>
          <p14:tracePt t="23783" x="2678113" y="4892675"/>
          <p14:tracePt t="23799" x="2728913" y="4943475"/>
          <p14:tracePt t="23816" x="2767013" y="5043488"/>
          <p14:tracePt t="23833" x="2778125" y="5092700"/>
          <p14:tracePt t="23849" x="2790825" y="5105400"/>
          <p14:tracePt t="24075" x="2816225" y="5105400"/>
          <p14:tracePt t="24083" x="2828925" y="5130800"/>
          <p14:tracePt t="24091" x="2854325" y="5130800"/>
          <p14:tracePt t="24100" x="2879725" y="5130800"/>
          <p14:tracePt t="24116" x="2903538" y="5130800"/>
          <p14:tracePt t="24179" x="2916238" y="5130800"/>
          <p14:tracePt t="24187" x="2941638" y="5118100"/>
          <p14:tracePt t="24195" x="2967038" y="5092700"/>
          <p14:tracePt t="24203" x="2992438" y="5068888"/>
          <p14:tracePt t="24215" x="3028950" y="5043488"/>
          <p14:tracePt t="24233" x="3067050" y="4992688"/>
          <p14:tracePt t="24249" x="3116263" y="4956175"/>
          <p14:tracePt t="24266" x="3141663" y="4943475"/>
          <p14:tracePt t="24267" x="3154363" y="4930775"/>
          <p14:tracePt t="24283" x="3167063" y="4930775"/>
          <p14:tracePt t="24300" x="3167063" y="4918075"/>
          <p14:tracePt t="24316" x="3192463" y="4905375"/>
          <p14:tracePt t="24333" x="3205163" y="4892675"/>
          <p14:tracePt t="24349" x="3216275" y="4879975"/>
          <p14:tracePt t="24366" x="3216275" y="4868863"/>
          <p14:tracePt t="24444" x="3228975" y="4868863"/>
          <p14:tracePt t="24460" x="3228975" y="4856163"/>
          <p14:tracePt t="33995" x="3241675" y="4856163"/>
          <p14:tracePt t="34003" x="3241675" y="4843463"/>
          <p14:tracePt t="34011" x="3254375" y="4843463"/>
          <p14:tracePt t="34019" x="3267075" y="4830763"/>
          <p14:tracePt t="34033" x="3279775" y="4830763"/>
          <p14:tracePt t="34075" x="3292475" y="4830763"/>
          <p14:tracePt t="34083" x="3317875" y="4818063"/>
          <p14:tracePt t="34091" x="3379788" y="4805363"/>
          <p14:tracePt t="34100" x="3441700" y="4805363"/>
          <p14:tracePt t="34116" x="3605213" y="4805363"/>
          <p14:tracePt t="34133" x="3792538" y="4805363"/>
          <p14:tracePt t="34149" x="3956050" y="4830763"/>
          <p14:tracePt t="34166" x="4068763" y="4918075"/>
          <p14:tracePt t="34183" x="4117975" y="4981575"/>
          <p14:tracePt t="34199" x="4117975" y="4992688"/>
          <p14:tracePt t="34380" x="4130675" y="4992688"/>
          <p14:tracePt t="34395" x="4130675" y="4981575"/>
          <p14:tracePt t="34419" x="4130675" y="4968875"/>
          <p14:tracePt t="34427" x="4130675" y="4943475"/>
          <p14:tracePt t="34435" x="4130675" y="4930775"/>
          <p14:tracePt t="34449" x="4143375" y="4918075"/>
          <p14:tracePt t="34467" x="4168775" y="4879975"/>
          <p14:tracePt t="34515" x="4156075" y="4879975"/>
          <p14:tracePt t="34523" x="4117975" y="4879975"/>
          <p14:tracePt t="34533" x="4068763" y="4879975"/>
          <p14:tracePt t="34549" x="3930650" y="4879975"/>
          <p14:tracePt t="34566" x="3830638" y="4918075"/>
          <p14:tracePt t="34583" x="3705225" y="4992688"/>
          <p14:tracePt t="34599" x="3667125" y="5030788"/>
          <p14:tracePt t="34616" x="3630613" y="5068888"/>
          <p14:tracePt t="34633" x="3617913" y="5092700"/>
          <p14:tracePt t="34649" x="3617913" y="5130800"/>
          <p14:tracePt t="34666" x="3605213" y="5168900"/>
          <p14:tracePt t="34667" x="3605213" y="5181600"/>
          <p14:tracePt t="34683" x="3605213" y="5194300"/>
          <p14:tracePt t="34700" x="3605213" y="5205413"/>
          <p14:tracePt t="34716" x="3605213" y="5230813"/>
          <p14:tracePt t="34739" x="3605213" y="5243513"/>
          <p14:tracePt t="42444" x="3617913" y="5243513"/>
          <p14:tracePt t="42451" x="3667125" y="5243513"/>
          <p14:tracePt t="42460" x="3756025" y="5243513"/>
          <p14:tracePt t="42467" x="3830638" y="5230813"/>
          <p14:tracePt t="42483" x="3843338" y="5230813"/>
          <p14:tracePt t="42572" x="3843338" y="5268913"/>
          <p14:tracePt t="42580" x="3856038" y="5305425"/>
          <p14:tracePt t="42587" x="3867150" y="5330825"/>
          <p14:tracePt t="42603" x="3879850" y="5343525"/>
          <p14:tracePt t="42707" x="3879850" y="5356225"/>
          <p14:tracePt t="42723" x="3879850" y="5368925"/>
          <p14:tracePt t="42732" x="3892550" y="5368925"/>
          <p14:tracePt t="42748" x="3917950" y="5368925"/>
          <p14:tracePt t="42795" x="3917950" y="5356225"/>
          <p14:tracePt t="42803" x="3917950" y="5343525"/>
          <p14:tracePt t="42812" x="3943350" y="5318125"/>
          <p14:tracePt t="42819" x="3956050" y="5305425"/>
          <p14:tracePt t="42833" x="3956050" y="5294313"/>
          <p14:tracePt t="42849" x="3956050" y="5268913"/>
          <p14:tracePt t="42955" x="3968750" y="5268913"/>
          <p14:tracePt t="42971" x="3979863" y="5268913"/>
          <p14:tracePt t="42987" x="3992563" y="5268913"/>
          <p14:tracePt t="42995" x="4005263" y="5268913"/>
          <p14:tracePt t="43003" x="4017963" y="5256213"/>
          <p14:tracePt t="43019" x="4043363" y="5256213"/>
          <p14:tracePt t="43033" x="4056063" y="5256213"/>
          <p14:tracePt t="43049" x="4092575" y="5243513"/>
          <p14:tracePt t="43066" x="4105275" y="5230813"/>
          <p14:tracePt t="46500" x="4105275" y="5243513"/>
          <p14:tracePt t="46508" x="4081463" y="5281613"/>
          <p14:tracePt t="46516" x="4056063" y="5330825"/>
          <p14:tracePt t="46533" x="4005263" y="5394325"/>
          <p14:tracePt t="46550" x="4005263" y="5407025"/>
          <p14:tracePt t="46566" x="3992563" y="5443538"/>
          <p14:tracePt t="46583" x="3992563" y="5481638"/>
          <p14:tracePt t="46600" x="3992563" y="5507038"/>
          <p14:tracePt t="46616" x="3979863" y="5530850"/>
          <p14:tracePt t="46633" x="3968750" y="5568950"/>
          <p14:tracePt t="46650" x="3943350" y="5619750"/>
          <p14:tracePt t="46651" x="3905250" y="5643563"/>
          <p14:tracePt t="46666" x="3879850" y="5668963"/>
          <p14:tracePt t="46667" x="3843338" y="5694363"/>
          <p14:tracePt t="46683" x="3756025" y="5732463"/>
          <p14:tracePt t="46700" x="3692525" y="5768975"/>
          <p14:tracePt t="46716" x="3630613" y="5781675"/>
          <p14:tracePt t="46733" x="3554413" y="5819775"/>
          <p14:tracePt t="46750" x="3517900" y="5843588"/>
          <p14:tracePt t="46766" x="3492500" y="5868988"/>
          <p14:tracePt t="46783" x="3454400" y="5881688"/>
          <p14:tracePt t="46799" x="3429000" y="5907088"/>
          <p14:tracePt t="46816" x="3392488" y="5932488"/>
          <p14:tracePt t="46833" x="3341688" y="5956300"/>
          <p14:tracePt t="46850" x="3328988" y="59563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E1CCF-C4B5-4DA0-5352-452A3DF60E1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A38DA4C-304D-5C6B-C9DF-7ECF7F944CF9}"/>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BB99842-EBF8-F30C-EDC3-E2619F21B89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119EA4E-D806-DFAD-AFE8-8A22F334F85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307DE82-A792-22FE-6739-D9540081639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20F16F9-1632-8945-9D06-78537535D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0" name="Content Placeholder 9">
            <a:extLst>
              <a:ext uri="{FF2B5EF4-FFF2-40B4-BE49-F238E27FC236}">
                <a16:creationId xmlns:a16="http://schemas.microsoft.com/office/drawing/2014/main" id="{513A6F08-D725-90AC-BA76-1096B132CC31}"/>
              </a:ext>
            </a:extLst>
          </p:cNvPr>
          <p:cNvSpPr>
            <a:spLocks noGrp="1"/>
          </p:cNvSpPr>
          <p:nvPr>
            <p:ph idx="1"/>
          </p:nvPr>
        </p:nvSpPr>
        <p:spPr>
          <a:xfrm>
            <a:off x="529389" y="2065220"/>
            <a:ext cx="10525842" cy="3709937"/>
          </a:xfrm>
        </p:spPr>
        <p:txBody>
          <a:bodyPr>
            <a:noAutofit/>
          </a:bodyPr>
          <a:lstStyle/>
          <a:p>
            <a:r>
              <a:rPr lang="en-US" b="1" dirty="0">
                <a:solidFill>
                  <a:srgbClr val="FF0000"/>
                </a:solidFill>
              </a:rPr>
              <a:t>Make Your Blog Persuasive</a:t>
            </a:r>
          </a:p>
          <a:p>
            <a:pPr>
              <a:buFont typeface="Wingdings" panose="05000000000000000000" pitchFamily="2" charset="2"/>
              <a:buChar char="§"/>
            </a:pPr>
            <a:r>
              <a:rPr lang="en-US" dirty="0"/>
              <a:t>Structure your blog so that your first paragraph comes to the point at once and tells readers what you are blogging about and why</a:t>
            </a:r>
            <a:r>
              <a:rPr lang="en-US" sz="3200" dirty="0"/>
              <a:t> </a:t>
            </a:r>
          </a:p>
          <a:p>
            <a:pPr>
              <a:buFont typeface="Wingdings" panose="05000000000000000000" pitchFamily="2" charset="2"/>
              <a:buChar char="§"/>
            </a:pPr>
            <a:r>
              <a:rPr lang="en-US" dirty="0"/>
              <a:t> Provide firsthand information that shows readers you are knowledgeable and sincere</a:t>
            </a:r>
            <a:r>
              <a:rPr lang="en-US" sz="3200" dirty="0"/>
              <a:t> </a:t>
            </a:r>
          </a:p>
          <a:p>
            <a:pPr>
              <a:buFont typeface="Wingdings" panose="05000000000000000000" pitchFamily="2" charset="2"/>
              <a:buChar char="§"/>
            </a:pPr>
            <a:r>
              <a:rPr lang="en-US" dirty="0"/>
              <a:t> Highlight any new, improved, or special features. </a:t>
            </a:r>
          </a:p>
          <a:p>
            <a:pPr>
              <a:buFont typeface="Wingdings" panose="05000000000000000000" pitchFamily="2" charset="2"/>
              <a:buChar char="§"/>
            </a:pPr>
            <a:r>
              <a:rPr lang="en-US" dirty="0"/>
              <a:t>Use facts and statistics to develop your message or point of view.</a:t>
            </a:r>
            <a:r>
              <a:rPr lang="en-US" sz="3200" dirty="0"/>
              <a:t> </a:t>
            </a:r>
            <a:br>
              <a:rPr lang="en-US" sz="3200" dirty="0"/>
            </a:br>
            <a:br>
              <a:rPr lang="en-US" sz="3200" dirty="0"/>
            </a:br>
            <a:br>
              <a:rPr lang="en-US" sz="3200" dirty="0"/>
            </a:br>
            <a:endParaRPr lang="ar-SA" sz="3200" dirty="0"/>
          </a:p>
        </p:txBody>
      </p:sp>
      <p:sp>
        <p:nvSpPr>
          <p:cNvPr id="11" name="Title 7">
            <a:extLst>
              <a:ext uri="{FF2B5EF4-FFF2-40B4-BE49-F238E27FC236}">
                <a16:creationId xmlns:a16="http://schemas.microsoft.com/office/drawing/2014/main" id="{37AD92FB-6CDA-B266-08CE-3BD21CA5372E}"/>
              </a:ext>
            </a:extLst>
          </p:cNvPr>
          <p:cNvSpPr txBox="1">
            <a:spLocks/>
          </p:cNvSpPr>
          <p:nvPr/>
        </p:nvSpPr>
        <p:spPr>
          <a:xfrm>
            <a:off x="1377313" y="319705"/>
            <a:ext cx="10515600" cy="590931"/>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mn-lt"/>
                <a:ea typeface="+mn-ea"/>
                <a:cs typeface="+mn-cs"/>
              </a:rPr>
              <a:t>Guidelines for Writing Business Blogs</a:t>
            </a:r>
          </a:p>
        </p:txBody>
      </p:sp>
    </p:spTree>
    <p:extLst>
      <p:ext uri="{BB962C8B-B14F-4D97-AF65-F5344CB8AC3E}">
        <p14:creationId xmlns:p14="http://schemas.microsoft.com/office/powerpoint/2010/main" val="4238320435"/>
      </p:ext>
    </p:extLst>
  </p:cSld>
  <p:clrMapOvr>
    <a:masterClrMapping/>
  </p:clrMapOvr>
  <mc:AlternateContent xmlns:mc="http://schemas.openxmlformats.org/markup-compatibility/2006" xmlns:p14="http://schemas.microsoft.com/office/powerpoint/2010/main">
    <mc:Choice Requires="p14">
      <p:transition spd="slow" p14:dur="2000" advTm="79476"/>
    </mc:Choice>
    <mc:Fallback xmlns="">
      <p:transition spd="slow" advTm="79476"/>
    </mc:Fallback>
  </mc:AlternateContent>
  <p:extLst>
    <p:ext uri="{3A86A75C-4F4B-4683-9AE1-C65F6400EC91}">
      <p14:laserTraceLst xmlns:p14="http://schemas.microsoft.com/office/powerpoint/2010/main">
        <p14:tracePtLst>
          <p14:tracePt t="1321" x="3328988" y="5919788"/>
          <p14:tracePt t="1329" x="3328988" y="5856288"/>
          <p14:tracePt t="1338" x="3354388" y="5756275"/>
          <p14:tracePt t="1355" x="3392488" y="5518150"/>
          <p14:tracePt t="1371" x="3392488" y="5243513"/>
          <p14:tracePt t="1388" x="3392488" y="4956175"/>
          <p14:tracePt t="1405" x="3392488" y="4630738"/>
          <p14:tracePt t="1421" x="3292475" y="4292600"/>
          <p14:tracePt t="1438" x="3141663" y="3979863"/>
          <p14:tracePt t="1455" x="2979738" y="3716338"/>
          <p14:tracePt t="1471" x="2803525" y="3503613"/>
          <p14:tracePt t="1488" x="2628900" y="3378200"/>
          <p14:tracePt t="1489" x="2541588" y="3341688"/>
          <p14:tracePt t="1505" x="2378075" y="3278188"/>
          <p14:tracePt t="1521" x="2252663" y="3267075"/>
          <p14:tracePt t="1538" x="2190750" y="3267075"/>
          <p14:tracePt t="1555" x="2152650" y="3267075"/>
          <p14:tracePt t="1571" x="2127250" y="3267075"/>
          <p14:tracePt t="1793" x="2127250" y="3254375"/>
          <p14:tracePt t="1801" x="2178050" y="3241675"/>
          <p14:tracePt t="1809" x="2265363" y="3241675"/>
          <p14:tracePt t="1821" x="2365375" y="3241675"/>
          <p14:tracePt t="1838" x="2590800" y="3241675"/>
          <p14:tracePt t="1855" x="2903538" y="3241675"/>
          <p14:tracePt t="1871" x="3279775" y="3241675"/>
          <p14:tracePt t="1888" x="3730625" y="3341688"/>
          <p14:tracePt t="1889" x="3879850" y="3416300"/>
          <p14:tracePt t="1905" x="4056063" y="3579813"/>
          <p14:tracePt t="1921" x="4092575" y="3641725"/>
          <p14:tracePt t="1922" x="4117975" y="3716338"/>
          <p14:tracePt t="1938" x="4130675" y="3803650"/>
          <p14:tracePt t="1955" x="4143375" y="3803650"/>
          <p14:tracePt t="2210" x="4143375" y="3792538"/>
          <p14:tracePt t="2217" x="4130675" y="3703638"/>
          <p14:tracePt t="2225" x="4117975" y="3629025"/>
          <p14:tracePt t="2238" x="4105275" y="3541713"/>
          <p14:tracePt t="2255" x="4105275" y="3479800"/>
          <p14:tracePt t="2271" x="4105275" y="3467100"/>
          <p14:tracePt t="2513" x="4117975" y="3467100"/>
          <p14:tracePt t="2522" x="4143375" y="3490913"/>
          <p14:tracePt t="2529" x="4192588" y="3541713"/>
          <p14:tracePt t="2538" x="4268788" y="3590925"/>
          <p14:tracePt t="2555" x="4430713" y="3716338"/>
          <p14:tracePt t="2571" x="4594225" y="3841750"/>
          <p14:tracePt t="2588" x="4668838" y="3954463"/>
          <p14:tracePt t="2605" x="4756150" y="4054475"/>
          <p14:tracePt t="2621" x="4819650" y="4141788"/>
          <p14:tracePt t="2638" x="4868863" y="4230688"/>
          <p14:tracePt t="2655" x="4919663" y="4267200"/>
          <p14:tracePt t="2671" x="4968875" y="4305300"/>
          <p14:tracePt t="2672" x="4994275" y="4305300"/>
          <p14:tracePt t="2688" x="4994275" y="4318000"/>
          <p14:tracePt t="2689" x="5006975" y="4318000"/>
          <p14:tracePt t="2705" x="5006975" y="4330700"/>
          <p14:tracePt t="10585" x="5019675" y="4330700"/>
          <p14:tracePt t="10593" x="5032375" y="4330700"/>
          <p14:tracePt t="10605" x="5045075" y="4330700"/>
          <p14:tracePt t="10621" x="5068888" y="4305300"/>
          <p14:tracePt t="10657" x="5081588" y="4305300"/>
          <p14:tracePt t="10665" x="5106988" y="4305300"/>
          <p14:tracePt t="10673" x="5157788" y="4305300"/>
          <p14:tracePt t="10688" x="5257800" y="4305300"/>
          <p14:tracePt t="10689" x="5370513" y="4305300"/>
          <p14:tracePt t="10705" x="5583238" y="4330700"/>
          <p14:tracePt t="10721" x="5632450" y="4341813"/>
          <p14:tracePt t="10969" x="5645150" y="4341813"/>
          <p14:tracePt t="10985" x="5657850" y="4330700"/>
          <p14:tracePt t="17185" x="5670550" y="4330700"/>
          <p14:tracePt t="17193" x="5683250" y="4330700"/>
          <p14:tracePt t="17205" x="5719763" y="4330700"/>
          <p14:tracePt t="17222" x="5857875" y="4318000"/>
          <p14:tracePt t="17238" x="6021388" y="4305300"/>
          <p14:tracePt t="17255" x="6196013" y="4305300"/>
          <p14:tracePt t="17271" x="6346825" y="4305300"/>
          <p14:tracePt t="17288" x="6496050" y="4305300"/>
          <p14:tracePt t="17289" x="6559550" y="4305300"/>
          <p14:tracePt t="17305" x="6721475" y="4305300"/>
          <p14:tracePt t="17321" x="6921500" y="4318000"/>
          <p14:tracePt t="17338" x="7097713" y="4341813"/>
          <p14:tracePt t="17355" x="7172325" y="4354513"/>
          <p14:tracePt t="17371" x="7259638" y="4367213"/>
          <p14:tracePt t="17388" x="7348538" y="4392613"/>
          <p14:tracePt t="17405" x="7372350" y="4430713"/>
          <p14:tracePt t="17421" x="7385050" y="4454525"/>
          <p14:tracePt t="17438" x="7385050" y="4505325"/>
          <p14:tracePt t="17455" x="7359650" y="4518025"/>
          <p14:tracePt t="17545" x="7348538" y="4518025"/>
          <p14:tracePt t="17553" x="7335838" y="4518025"/>
          <p14:tracePt t="17593" x="7335838" y="4505325"/>
          <p14:tracePt t="17601" x="7348538" y="4492625"/>
          <p14:tracePt t="17609" x="7372350" y="4492625"/>
          <p14:tracePt t="17622" x="7410450" y="4479925"/>
          <p14:tracePt t="17638" x="7485063" y="4467225"/>
          <p14:tracePt t="17655" x="7572375" y="4454525"/>
          <p14:tracePt t="17671" x="7673975" y="4430713"/>
          <p14:tracePt t="17688" x="7785100" y="4405313"/>
          <p14:tracePt t="17689" x="7835900" y="4392613"/>
          <p14:tracePt t="17705" x="7948613" y="4379913"/>
          <p14:tracePt t="17722" x="8035925" y="4379913"/>
          <p14:tracePt t="17738" x="8123238" y="4379913"/>
          <p14:tracePt t="17755" x="8186738" y="4367213"/>
          <p14:tracePt t="17771" x="8235950" y="4354513"/>
          <p14:tracePt t="17788" x="8261350" y="4354513"/>
          <p14:tracePt t="17805" x="8299450" y="4354513"/>
          <p14:tracePt t="17822" x="8324850" y="4354513"/>
          <p14:tracePt t="17838" x="8335963" y="4354513"/>
          <p14:tracePt t="17857" x="8348663" y="4354513"/>
          <p14:tracePt t="36105" x="8361363" y="4341813"/>
          <p14:tracePt t="36114" x="8374063" y="4318000"/>
          <p14:tracePt t="36122" x="8386763" y="4318000"/>
          <p14:tracePt t="36138" x="8435975" y="4279900"/>
          <p14:tracePt t="36155" x="8486775" y="4267200"/>
          <p14:tracePt t="36172" x="8612188" y="4267200"/>
          <p14:tracePt t="36189" x="8750300" y="4267200"/>
          <p14:tracePt t="36205" x="8874125" y="4305300"/>
          <p14:tracePt t="36221" x="8924925" y="4367213"/>
          <p14:tracePt t="36238" x="8937625" y="4418013"/>
          <p14:tracePt t="36457" x="8950325" y="4418013"/>
          <p14:tracePt t="36514" x="8975725" y="4405313"/>
          <p14:tracePt t="36522" x="9037638" y="4379913"/>
          <p14:tracePt t="36529" x="9099550" y="4354513"/>
          <p14:tracePt t="36538" x="9163050" y="4354513"/>
          <p14:tracePt t="36555" x="9263063" y="4330700"/>
          <p14:tracePt t="36572" x="9375775" y="4305300"/>
          <p14:tracePt t="36588" x="9488488" y="4292600"/>
          <p14:tracePt t="36605" x="9588500" y="4279900"/>
          <p14:tracePt t="36621" x="9713913" y="4267200"/>
          <p14:tracePt t="36638" x="9801225" y="4267200"/>
          <p14:tracePt t="36655" x="9813925" y="4267200"/>
          <p14:tracePt t="36672" x="9826625" y="4267200"/>
          <p14:tracePt t="36688" x="9863138" y="4267200"/>
          <p14:tracePt t="36689" x="9901238" y="4267200"/>
          <p14:tracePt t="36705" x="9988550" y="4267200"/>
          <p14:tracePt t="36722" x="10101263" y="4267200"/>
          <p14:tracePt t="36738" x="10201275" y="4267200"/>
          <p14:tracePt t="36755" x="10301288" y="4267200"/>
          <p14:tracePt t="36771" x="10377488" y="4267200"/>
          <p14:tracePt t="36788" x="10426700" y="4267200"/>
          <p14:tracePt t="36805" x="10452100" y="4267200"/>
          <p14:tracePt t="36822" x="10490200" y="4241800"/>
          <p14:tracePt t="36838" x="10502900" y="4241800"/>
          <p14:tracePt t="36914" x="10502900" y="4267200"/>
          <p14:tracePt t="36929" x="10502900" y="4279900"/>
          <p14:tracePt t="37154" x="10514013" y="4279900"/>
          <p14:tracePt t="37162" x="10526713" y="4279900"/>
          <p14:tracePt t="37172" x="10539413" y="4279900"/>
          <p14:tracePt t="37188" x="10552113" y="4241800"/>
          <p14:tracePt t="37217" x="10514013" y="4241800"/>
          <p14:tracePt t="37225" x="10439400" y="4241800"/>
          <p14:tracePt t="37238" x="10364788" y="4254500"/>
          <p14:tracePt t="37255" x="10213975" y="4279900"/>
          <p14:tracePt t="37272" x="10026650" y="4318000"/>
          <p14:tracePt t="37289" x="9701213" y="4367213"/>
          <p14:tracePt t="37305" x="9463088" y="4418013"/>
          <p14:tracePt t="37321" x="9163050" y="4479925"/>
          <p14:tracePt t="37338" x="8786813" y="4505325"/>
          <p14:tracePt t="37355" x="8399463" y="4505325"/>
          <p14:tracePt t="37372" x="7823200" y="4505325"/>
          <p14:tracePt t="37389" x="7110413" y="4505325"/>
          <p14:tracePt t="37405" x="6321425" y="4505325"/>
          <p14:tracePt t="37422" x="5570538" y="4505325"/>
          <p14:tracePt t="37438" x="5019675" y="4505325"/>
          <p14:tracePt t="37455" x="4681538" y="4505325"/>
          <p14:tracePt t="37472" x="4418013" y="4505325"/>
          <p14:tracePt t="37473" x="4305300" y="4505325"/>
          <p14:tracePt t="37489" x="4181475" y="4505325"/>
          <p14:tracePt t="37505" x="4092575" y="4505325"/>
          <p14:tracePt t="37521" x="4017963" y="4505325"/>
          <p14:tracePt t="37538" x="3956050" y="4505325"/>
          <p14:tracePt t="37555" x="3867150" y="4505325"/>
          <p14:tracePt t="37572" x="3792538" y="4505325"/>
          <p14:tracePt t="37588" x="3756025" y="4505325"/>
          <p14:tracePt t="37605" x="3730625" y="4505325"/>
          <p14:tracePt t="37641" x="3717925" y="4505325"/>
          <p14:tracePt t="37657" x="3705225" y="4505325"/>
          <p14:tracePt t="37666" x="3692525" y="4505325"/>
          <p14:tracePt t="37673" x="3679825" y="4505325"/>
          <p14:tracePt t="37689" x="3667125" y="4505325"/>
          <p14:tracePt t="37705" x="3654425" y="4505325"/>
          <p14:tracePt t="37914" x="3643313" y="4505325"/>
          <p14:tracePt t="37938" x="3630613" y="4505325"/>
          <p14:tracePt t="37962" x="3617913" y="4505325"/>
          <p14:tracePt t="41650" x="3654425" y="4505325"/>
          <p14:tracePt t="41657" x="3679825" y="4518025"/>
          <p14:tracePt t="41666" x="3692525" y="4518025"/>
          <p14:tracePt t="41673" x="3717925" y="4518025"/>
          <p14:tracePt t="41689" x="3767138" y="4543425"/>
          <p14:tracePt t="41705" x="3817938" y="4554538"/>
          <p14:tracePt t="41722" x="3856038" y="4554538"/>
          <p14:tracePt t="41738" x="3905250" y="4579938"/>
          <p14:tracePt t="41755" x="3968750" y="4579938"/>
          <p14:tracePt t="41772" x="4056063" y="4579938"/>
          <p14:tracePt t="41788" x="4181475" y="4579938"/>
          <p14:tracePt t="41805" x="4318000" y="4605338"/>
          <p14:tracePt t="41822" x="4443413" y="4605338"/>
          <p14:tracePt t="41838" x="4581525" y="4605338"/>
          <p14:tracePt t="41855" x="4706938" y="4605338"/>
          <p14:tracePt t="41872" x="4856163" y="4618038"/>
          <p14:tracePt t="41889" x="4994275" y="4643438"/>
          <p14:tracePt t="41905" x="5057775" y="4656138"/>
          <p14:tracePt t="41922" x="5081588" y="4705350"/>
          <p14:tracePt t="41938" x="5081588" y="4779963"/>
          <p14:tracePt t="41955" x="5081588" y="4830763"/>
          <p14:tracePt t="42074" x="5068888" y="4830763"/>
          <p14:tracePt t="42082" x="5032375" y="4805363"/>
          <p14:tracePt t="42089" x="4994275" y="4792663"/>
          <p14:tracePt t="42105" x="4945063" y="4779963"/>
          <p14:tracePt t="42122" x="4932363" y="4779963"/>
          <p14:tracePt t="42154" x="4932363" y="4768850"/>
          <p14:tracePt t="42177" x="4968875" y="4756150"/>
          <p14:tracePt t="42186" x="5006975" y="4743450"/>
          <p14:tracePt t="42194" x="5045075" y="4743450"/>
          <p14:tracePt t="42205" x="5068888" y="4743450"/>
          <p14:tracePt t="42222" x="5068888" y="4730750"/>
          <p14:tracePt t="42874" x="5081588" y="4730750"/>
          <p14:tracePt t="42882" x="5106988" y="4730750"/>
          <p14:tracePt t="42889" x="5132388" y="4730750"/>
          <p14:tracePt t="42905" x="5219700" y="4730750"/>
          <p14:tracePt t="42921" x="5270500" y="4730750"/>
          <p14:tracePt t="42922" x="5319713" y="4730750"/>
          <p14:tracePt t="42938" x="5445125" y="4743450"/>
          <p14:tracePt t="42955" x="5583238" y="4743450"/>
          <p14:tracePt t="42972" x="5732463" y="4743450"/>
          <p14:tracePt t="42989" x="5895975" y="4768850"/>
          <p14:tracePt t="43005" x="6034088" y="4779963"/>
          <p14:tracePt t="43022" x="6146800" y="4792663"/>
          <p14:tracePt t="43038" x="6259513" y="4792663"/>
          <p14:tracePt t="43055" x="6359525" y="4792663"/>
          <p14:tracePt t="43072" x="6472238" y="4805363"/>
          <p14:tracePt t="43089" x="6572250" y="4805363"/>
          <p14:tracePt t="43106" x="6621463" y="4805363"/>
          <p14:tracePt t="43122" x="6634163" y="4856163"/>
          <p14:tracePt t="43138" x="6634163" y="4905375"/>
          <p14:tracePt t="43155" x="6634163" y="4918075"/>
          <p14:tracePt t="43282" x="6634163" y="4930775"/>
          <p14:tracePt t="43289" x="6634163" y="4943475"/>
          <p14:tracePt t="43298" x="6621463" y="4943475"/>
          <p14:tracePt t="43306" x="6608763" y="4943475"/>
          <p14:tracePt t="43322" x="6559550" y="4943475"/>
          <p14:tracePt t="43362" x="6559550" y="4930775"/>
          <p14:tracePt t="43370" x="6572250" y="4905375"/>
          <p14:tracePt t="43386" x="6584950" y="4892675"/>
          <p14:tracePt t="43402" x="6596063" y="4892675"/>
          <p14:tracePt t="43417" x="6608763" y="4892675"/>
          <p14:tracePt t="43425" x="6621463" y="4892675"/>
          <p14:tracePt t="43438" x="6634163" y="4892675"/>
          <p14:tracePt t="43455" x="6696075" y="4892675"/>
          <p14:tracePt t="43472" x="6797675" y="4868863"/>
          <p14:tracePt t="43489" x="6985000" y="4868863"/>
          <p14:tracePt t="43505" x="7123113" y="4868863"/>
          <p14:tracePt t="43522" x="7246938" y="4868863"/>
          <p14:tracePt t="43538" x="7348538" y="4868863"/>
          <p14:tracePt t="43555" x="7423150" y="4868863"/>
          <p14:tracePt t="43572" x="7497763" y="4868863"/>
          <p14:tracePt t="43588" x="7572375" y="4868863"/>
          <p14:tracePt t="43605" x="7661275" y="4868863"/>
          <p14:tracePt t="43622" x="7797800" y="4868863"/>
          <p14:tracePt t="43638" x="7948613" y="4868863"/>
          <p14:tracePt t="43655" x="8110538" y="4868863"/>
          <p14:tracePt t="43672" x="8286750" y="4868863"/>
          <p14:tracePt t="43689" x="8486775" y="4868863"/>
          <p14:tracePt t="43705" x="8574088" y="4868863"/>
          <p14:tracePt t="43722" x="8624888" y="4868863"/>
          <p14:tracePt t="43738" x="8674100" y="4868863"/>
          <p14:tracePt t="43755" x="8712200" y="4868863"/>
          <p14:tracePt t="43772" x="8763000" y="4868863"/>
          <p14:tracePt t="43788" x="8799513" y="4868863"/>
          <p14:tracePt t="43805" x="8824913" y="4868863"/>
          <p14:tracePt t="43822" x="8863013" y="4868863"/>
          <p14:tracePt t="43838" x="8874125" y="4868863"/>
          <p14:tracePt t="43855" x="8912225" y="4879975"/>
          <p14:tracePt t="43872" x="8937625" y="4943475"/>
          <p14:tracePt t="43889" x="8963025" y="5005388"/>
          <p14:tracePt t="44074" x="8975725" y="5005388"/>
          <p14:tracePt t="44082" x="8999538" y="5005388"/>
          <p14:tracePt t="44089" x="9012238" y="5005388"/>
          <p14:tracePt t="44105" x="9037638" y="4968875"/>
          <p14:tracePt t="44122" x="9050338" y="4956175"/>
          <p14:tracePt t="51497" x="9012238" y="4956175"/>
          <p14:tracePt t="51506" x="8937625" y="4956175"/>
          <p14:tracePt t="51514" x="8799513" y="4956175"/>
          <p14:tracePt t="51522" x="8650288" y="4956175"/>
          <p14:tracePt t="51538" x="8286750" y="4956175"/>
          <p14:tracePt t="51555" x="7886700" y="4956175"/>
          <p14:tracePt t="51572" x="7097713" y="4956175"/>
          <p14:tracePt t="51588" x="6346825" y="4956175"/>
          <p14:tracePt t="51605" x="5870575" y="4956175"/>
          <p14:tracePt t="51622" x="5557838" y="4956175"/>
          <p14:tracePt t="51638" x="5357813" y="4956175"/>
          <p14:tracePt t="51656" x="5170488" y="4956175"/>
          <p14:tracePt t="51672" x="4981575" y="4956175"/>
          <p14:tracePt t="51673" x="4894263" y="4956175"/>
          <p14:tracePt t="51689" x="4694238" y="4956175"/>
          <p14:tracePt t="51706" x="4581525" y="4956175"/>
          <p14:tracePt t="51722" x="4518025" y="4956175"/>
          <p14:tracePt t="51738" x="4456113" y="4956175"/>
          <p14:tracePt t="51755" x="4368800" y="4956175"/>
          <p14:tracePt t="51772" x="4294188" y="4956175"/>
          <p14:tracePt t="51788" x="4192588" y="4981575"/>
          <p14:tracePt t="51805" x="4068763" y="5005388"/>
          <p14:tracePt t="51822" x="3930650" y="5018088"/>
          <p14:tracePt t="51838" x="3743325" y="5030788"/>
          <p14:tracePt t="51855" x="3541713" y="5030788"/>
          <p14:tracePt t="51872" x="3341688" y="5030788"/>
          <p14:tracePt t="51873" x="3254375" y="5030788"/>
          <p14:tracePt t="51889" x="3167063" y="5030788"/>
          <p14:tracePt t="51889" x="3079750" y="5030788"/>
          <p14:tracePt t="51905" x="2928938" y="5030788"/>
          <p14:tracePt t="51922" x="2790825" y="5030788"/>
          <p14:tracePt t="51938" x="2690813" y="5030788"/>
          <p14:tracePt t="51955" x="2628900" y="5030788"/>
          <p14:tracePt t="51972" x="2590800" y="5030788"/>
          <p14:tracePt t="51989" x="2541588" y="5030788"/>
          <p14:tracePt t="52005" x="2516188" y="5030788"/>
          <p14:tracePt t="52022" x="2490788" y="5030788"/>
          <p14:tracePt t="52038" x="2478088" y="5030788"/>
          <p14:tracePt t="52170" x="2465388" y="5030788"/>
          <p14:tracePt t="52185" x="2452688" y="5030788"/>
          <p14:tracePt t="52194" x="2441575" y="5030788"/>
          <p14:tracePt t="52205" x="2416175" y="5030788"/>
          <p14:tracePt t="52222" x="2378075" y="5030788"/>
          <p14:tracePt t="52238" x="2303463" y="5056188"/>
          <p14:tracePt t="52255" x="2228850" y="5118100"/>
          <p14:tracePt t="52272" x="2178050" y="5130800"/>
          <p14:tracePt t="52482" x="2178050" y="5118100"/>
          <p14:tracePt t="52489" x="2178050" y="5105400"/>
          <p14:tracePt t="52497" x="2190750" y="5105400"/>
          <p14:tracePt t="52506" x="2216150" y="5092700"/>
          <p14:tracePt t="52522" x="2252663" y="5043488"/>
          <p14:tracePt t="52538" x="2265363" y="5005388"/>
          <p14:tracePt t="52555" x="2278063" y="4992688"/>
          <p14:tracePt t="52642" x="2252663" y="4992688"/>
          <p14:tracePt t="52649" x="2216150" y="4992688"/>
          <p14:tracePt t="52657" x="2178050" y="4992688"/>
          <p14:tracePt t="52672" x="2139950" y="4992688"/>
          <p14:tracePt t="52689" x="1952625" y="4992688"/>
          <p14:tracePt t="52706" x="1865313" y="4992688"/>
          <p14:tracePt t="52722" x="1801813" y="4992688"/>
          <p14:tracePt t="52738" x="1765300" y="4992688"/>
          <p14:tracePt t="52770" x="1752600" y="4992688"/>
          <p14:tracePt t="52777" x="1739900" y="5005388"/>
          <p14:tracePt t="52788" x="1727200" y="5005388"/>
          <p14:tracePt t="52805" x="1714500" y="5005388"/>
          <p14:tracePt t="53394" x="1739900" y="5005388"/>
          <p14:tracePt t="53402" x="1778000" y="5005388"/>
          <p14:tracePt t="53409" x="1827213" y="5005388"/>
          <p14:tracePt t="53422" x="1903413" y="5005388"/>
          <p14:tracePt t="53439" x="2127250" y="5005388"/>
          <p14:tracePt t="53455" x="2478088" y="5005388"/>
          <p14:tracePt t="53472" x="2841625" y="5005388"/>
          <p14:tracePt t="53489" x="3305175" y="5005388"/>
          <p14:tracePt t="53506" x="3479800" y="5005388"/>
          <p14:tracePt t="53522" x="3605213" y="5005388"/>
          <p14:tracePt t="53538" x="3654425" y="5005388"/>
          <p14:tracePt t="53555" x="3717925" y="5005388"/>
          <p14:tracePt t="53572" x="3767138" y="5005388"/>
          <p14:tracePt t="53589" x="3867150" y="5030788"/>
          <p14:tracePt t="53605" x="3992563" y="5030788"/>
          <p14:tracePt t="53622" x="4117975" y="5056188"/>
          <p14:tracePt t="53638" x="4205288" y="5056188"/>
          <p14:tracePt t="53655" x="4268788" y="5068888"/>
          <p14:tracePt t="53672" x="4318000" y="5068888"/>
          <p14:tracePt t="53689" x="4330700" y="5068888"/>
          <p14:tracePt t="53690" x="4343400" y="5068888"/>
          <p14:tracePt t="53706" x="4368800" y="5068888"/>
          <p14:tracePt t="53722" x="4443413" y="5068888"/>
          <p14:tracePt t="53738" x="4518025" y="5092700"/>
          <p14:tracePt t="53755" x="4630738" y="5092700"/>
          <p14:tracePt t="53772" x="4756150" y="5092700"/>
          <p14:tracePt t="53789" x="4832350" y="5092700"/>
          <p14:tracePt t="53805" x="4856163" y="5105400"/>
          <p14:tracePt t="53822" x="4856163" y="5118100"/>
          <p14:tracePt t="53838" x="4856163" y="5156200"/>
          <p14:tracePt t="53856" x="4819650" y="5218113"/>
          <p14:tracePt t="53872" x="4819650" y="5268913"/>
          <p14:tracePt t="54057" x="4806950" y="5268913"/>
          <p14:tracePt t="54106" x="4806950" y="5243513"/>
          <p14:tracePt t="54114" x="4832350" y="5218113"/>
          <p14:tracePt t="54122" x="4843463" y="5205413"/>
          <p14:tracePt t="54139" x="4856163" y="5194300"/>
          <p14:tracePt t="61746" x="4856163" y="5205413"/>
          <p14:tracePt t="61754" x="4868863" y="5243513"/>
          <p14:tracePt t="61762" x="4868863" y="5281613"/>
          <p14:tracePt t="61772" x="4868863" y="5305425"/>
          <p14:tracePt t="61789" x="4868863" y="5318125"/>
          <p14:tracePt t="61978" x="4868863" y="5294313"/>
          <p14:tracePt t="61985" x="4881563" y="5268913"/>
          <p14:tracePt t="61993" x="4894263" y="5243513"/>
          <p14:tracePt t="62005" x="4894263" y="5205413"/>
          <p14:tracePt t="62022" x="4894263" y="5105400"/>
          <p14:tracePt t="62039" x="4894263" y="5068888"/>
          <p14:tracePt t="62056" x="4894263" y="5043488"/>
          <p14:tracePt t="62072" x="4894263" y="5030788"/>
          <p14:tracePt t="62089" x="4894263" y="5018088"/>
          <p14:tracePt t="62114" x="4906963" y="5018088"/>
          <p14:tracePt t="62130" x="4906963" y="5005388"/>
          <p14:tracePt t="62139" x="4919663" y="5005388"/>
          <p14:tracePt t="62155" x="4932363" y="4992688"/>
          <p14:tracePt t="62172" x="4945063" y="4992688"/>
          <p14:tracePt t="62189" x="4956175" y="4968875"/>
          <p14:tracePt t="62205" x="4968875" y="4968875"/>
          <p14:tracePt t="62222" x="4981575" y="4956175"/>
          <p14:tracePt t="62239" x="5019675" y="4930775"/>
          <p14:tracePt t="62256" x="5057775" y="4905375"/>
          <p14:tracePt t="62272" x="5081588" y="4879975"/>
          <p14:tracePt t="62273" x="5094288" y="4879975"/>
          <p14:tracePt t="62289" x="5106988" y="4879975"/>
          <p14:tracePt t="62306" x="5119688" y="4868863"/>
          <p14:tracePt t="62322" x="5132388" y="4868863"/>
          <p14:tracePt t="62339" x="5132388" y="4856163"/>
          <p14:tracePt t="62356" x="5132388" y="4843463"/>
          <p14:tracePt t="62372" x="5145088" y="4843463"/>
          <p14:tracePt t="62389" x="5157788" y="4843463"/>
          <p14:tracePt t="62406" x="5170488" y="4830763"/>
          <p14:tracePt t="62422" x="5181600" y="4818063"/>
          <p14:tracePt t="62439" x="5232400" y="4805363"/>
          <p14:tracePt t="62455" x="5307013" y="4792663"/>
          <p14:tracePt t="62472" x="5407025" y="4768850"/>
          <p14:tracePt t="62473" x="5470525" y="4756150"/>
          <p14:tracePt t="62489" x="5545138" y="4756150"/>
          <p14:tracePt t="62506" x="5607050" y="4743450"/>
          <p14:tracePt t="62522" x="5732463" y="4743450"/>
          <p14:tracePt t="62539" x="5883275" y="4730750"/>
          <p14:tracePt t="62555" x="6096000" y="4705350"/>
          <p14:tracePt t="62572" x="6346825" y="4679950"/>
          <p14:tracePt t="62589" x="6646863" y="4630738"/>
          <p14:tracePt t="62606" x="6959600" y="4630738"/>
          <p14:tracePt t="62622" x="7210425" y="4630738"/>
          <p14:tracePt t="62639" x="7485063" y="4630738"/>
          <p14:tracePt t="62655" x="7897813" y="4630738"/>
          <p14:tracePt t="62672" x="8348663" y="4630738"/>
          <p14:tracePt t="62673" x="8548688" y="4630738"/>
          <p14:tracePt t="62689" x="8737600" y="4630738"/>
          <p14:tracePt t="62690" x="8874125" y="4630738"/>
          <p14:tracePt t="62706" x="8999538" y="4630738"/>
          <p14:tracePt t="62722" x="9088438" y="4643438"/>
          <p14:tracePt t="62738" x="9250363" y="4643438"/>
          <p14:tracePt t="62756" x="9413875" y="4643438"/>
          <p14:tracePt t="62772" x="9525000" y="4643438"/>
          <p14:tracePt t="62788" x="9575800" y="4643438"/>
          <p14:tracePt t="62805" x="9626600" y="4656138"/>
          <p14:tracePt t="62822" x="9688513" y="4656138"/>
          <p14:tracePt t="62839" x="9739313" y="4656138"/>
          <p14:tracePt t="62856" x="9788525" y="4656138"/>
          <p14:tracePt t="62872" x="9839325" y="4656138"/>
          <p14:tracePt t="70594" x="9839325" y="4667250"/>
          <p14:tracePt t="70602" x="9839325" y="4692650"/>
          <p14:tracePt t="70609" x="9839325" y="4730750"/>
          <p14:tracePt t="70622" x="9839325" y="4779963"/>
          <p14:tracePt t="70639" x="9839325" y="4830763"/>
          <p14:tracePt t="70656" x="9839325" y="4843463"/>
          <p14:tracePt t="70858" x="9839325" y="4818063"/>
          <p14:tracePt t="70866" x="9839325" y="4779963"/>
          <p14:tracePt t="70873" x="9839325" y="4756150"/>
          <p14:tracePt t="70889" x="9839325" y="4718050"/>
          <p14:tracePt t="70930" x="9839325" y="4705350"/>
          <p14:tracePt t="70954" x="9839325" y="4692650"/>
          <p14:tracePt t="70970" x="9839325" y="4679950"/>
          <p14:tracePt t="70978" x="9852025" y="4667250"/>
          <p14:tracePt t="70988" x="9863138" y="4643438"/>
          <p14:tracePt t="71005" x="9863138" y="4630738"/>
          <p14:tracePt t="71022" x="9863138" y="4605338"/>
          <p14:tracePt t="71039" x="9875838" y="4592638"/>
          <p14:tracePt t="71056" x="9888538" y="4579938"/>
          <p14:tracePt t="71072" x="9901238" y="4554538"/>
          <p14:tracePt t="71089" x="9901238" y="4543425"/>
          <p14:tracePt t="71089" x="9913938" y="4543425"/>
          <p14:tracePt t="71106" x="9913938" y="4530725"/>
          <p14:tracePt t="71122" x="9926638" y="4530725"/>
          <p14:tracePt t="71139" x="9926638" y="4505325"/>
          <p14:tracePt t="71156" x="9939338" y="4505325"/>
          <p14:tracePt t="71194" x="9939338" y="44926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FDDCA-0BCF-4D18-F092-6AEDEC17C59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295D60-DE4D-6484-B5FF-62502F917D7F}"/>
              </a:ext>
            </a:extLst>
          </p:cNvPr>
          <p:cNvSpPr/>
          <p:nvPr/>
        </p:nvSpPr>
        <p:spPr>
          <a:xfrm>
            <a:off x="703385" y="1485241"/>
            <a:ext cx="9903655"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E9C5DB6-6440-5889-2E6B-86D9E0CF19E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A14B725-31AA-E933-446B-E0EDC7C617A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7D476B-464D-F86C-C4BC-C6ADADD029F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0335EB27-1BEA-9A0C-32A3-7FA18B24F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60377" y="25083"/>
            <a:ext cx="1511648" cy="885553"/>
          </a:xfrm>
          <a:prstGeom prst="rect">
            <a:avLst/>
          </a:prstGeom>
        </p:spPr>
      </p:pic>
      <p:sp>
        <p:nvSpPr>
          <p:cNvPr id="10" name="Content Placeholder 9">
            <a:extLst>
              <a:ext uri="{FF2B5EF4-FFF2-40B4-BE49-F238E27FC236}">
                <a16:creationId xmlns:a16="http://schemas.microsoft.com/office/drawing/2014/main" id="{10ADAF3F-BFC4-EDDB-F939-F8BA5754D9DC}"/>
              </a:ext>
            </a:extLst>
          </p:cNvPr>
          <p:cNvSpPr>
            <a:spLocks noGrp="1"/>
          </p:cNvSpPr>
          <p:nvPr>
            <p:ph idx="1"/>
          </p:nvPr>
        </p:nvSpPr>
        <p:spPr>
          <a:xfrm>
            <a:off x="1868658" y="2535287"/>
            <a:ext cx="8229600" cy="2591630"/>
          </a:xfrm>
        </p:spPr>
        <p:txBody>
          <a:bodyPr>
            <a:normAutofit/>
          </a:bodyPr>
          <a:lstStyle/>
          <a:p>
            <a:r>
              <a:rPr lang="en-US" b="1" dirty="0">
                <a:solidFill>
                  <a:srgbClr val="FF0000"/>
                </a:solidFill>
              </a:rPr>
              <a:t>Write Concisely and Sincerely</a:t>
            </a:r>
          </a:p>
          <a:p>
            <a:r>
              <a:rPr lang="en-US" dirty="0"/>
              <a:t>Keep your posts short and easy to read</a:t>
            </a:r>
          </a:p>
          <a:p>
            <a:r>
              <a:rPr lang="en-US" dirty="0"/>
              <a:t>Adopt a casual, conversational style </a:t>
            </a:r>
            <a:br>
              <a:rPr lang="en-US" dirty="0"/>
            </a:br>
            <a:endParaRPr lang="ar-SA" dirty="0"/>
          </a:p>
        </p:txBody>
      </p:sp>
      <p:sp>
        <p:nvSpPr>
          <p:cNvPr id="5" name="Title 7">
            <a:extLst>
              <a:ext uri="{FF2B5EF4-FFF2-40B4-BE49-F238E27FC236}">
                <a16:creationId xmlns:a16="http://schemas.microsoft.com/office/drawing/2014/main" id="{49EBAC47-34A8-B384-D310-F05FEE618783}"/>
              </a:ext>
            </a:extLst>
          </p:cNvPr>
          <p:cNvSpPr txBox="1">
            <a:spLocks/>
          </p:cNvSpPr>
          <p:nvPr/>
        </p:nvSpPr>
        <p:spPr>
          <a:xfrm>
            <a:off x="838200" y="432580"/>
            <a:ext cx="10515600" cy="590931"/>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mn-lt"/>
                <a:ea typeface="+mn-ea"/>
                <a:cs typeface="+mn-cs"/>
              </a:rPr>
              <a:t>Guidelines for Writing Business Blogs</a:t>
            </a:r>
          </a:p>
        </p:txBody>
      </p:sp>
    </p:spTree>
    <p:extLst>
      <p:ext uri="{BB962C8B-B14F-4D97-AF65-F5344CB8AC3E}">
        <p14:creationId xmlns:p14="http://schemas.microsoft.com/office/powerpoint/2010/main" val="3264142926"/>
      </p:ext>
    </p:extLst>
  </p:cSld>
  <p:clrMapOvr>
    <a:masterClrMapping/>
  </p:clrMapOvr>
  <mc:AlternateContent xmlns:mc="http://schemas.openxmlformats.org/markup-compatibility/2006" xmlns:p14="http://schemas.microsoft.com/office/powerpoint/2010/main">
    <mc:Choice Requires="p14">
      <p:transition spd="slow" p14:dur="2000" advTm="22732"/>
    </mc:Choice>
    <mc:Fallback xmlns="">
      <p:transition spd="slow" advTm="22732"/>
    </mc:Fallback>
  </mc:AlternateContent>
  <p:extLst>
    <p:ext uri="{3A86A75C-4F4B-4683-9AE1-C65F6400EC91}">
      <p14:laserTraceLst xmlns:p14="http://schemas.microsoft.com/office/powerpoint/2010/main">
        <p14:tracePtLst>
          <p14:tracePt t="7273" x="9952038" y="4492625"/>
          <p14:tracePt t="7281" x="9975850" y="4492625"/>
          <p14:tracePt t="7290" x="10026650" y="4467225"/>
          <p14:tracePt t="7307" x="10188575" y="4418013"/>
          <p14:tracePt t="7324" x="10390188" y="4367213"/>
          <p14:tracePt t="7341" x="10552113" y="4330700"/>
          <p14:tracePt t="7357" x="10626725" y="4305300"/>
          <p14:tracePt t="7374" x="10652125" y="4305300"/>
          <p14:tracePt t="7721" x="10652125" y="4292600"/>
          <p14:tracePt t="7729" x="10639425" y="4279900"/>
          <p14:tracePt t="7740" x="10577513" y="4241800"/>
          <p14:tracePt t="7757" x="10301288" y="4217988"/>
          <p14:tracePt t="7774" x="9763125" y="4205288"/>
          <p14:tracePt t="7790" x="8986838" y="4205288"/>
          <p14:tracePt t="7807" x="8161338" y="4205288"/>
          <p14:tracePt t="7824" x="7448550" y="4205288"/>
          <p14:tracePt t="7825" x="7272338" y="4205288"/>
          <p14:tracePt t="7841" x="7123113" y="4205288"/>
          <p14:tracePt t="7857" x="6884988" y="4205288"/>
          <p14:tracePt t="7874" x="6572250" y="4205288"/>
          <p14:tracePt t="7890" x="6308725" y="4205288"/>
          <p14:tracePt t="7907" x="6121400" y="4205288"/>
          <p14:tracePt t="7924" x="5995988" y="4205288"/>
          <p14:tracePt t="7940" x="5921375" y="4205288"/>
          <p14:tracePt t="7957" x="5870575" y="4205288"/>
          <p14:tracePt t="7974" x="5821363" y="4205288"/>
          <p14:tracePt t="7990" x="5795963" y="4205288"/>
          <p14:tracePt t="8007" x="5783263" y="4205288"/>
          <p14:tracePt t="8049" x="5770563" y="4205288"/>
          <p14:tracePt t="8081" x="5757863" y="4205288"/>
          <p14:tracePt t="8193" x="5770563" y="4205288"/>
          <p14:tracePt t="8201" x="5795963" y="4205288"/>
          <p14:tracePt t="8209" x="5832475" y="4205288"/>
          <p14:tracePt t="8224" x="5870575" y="4205288"/>
          <p14:tracePt t="8224" x="5908675" y="4205288"/>
          <p14:tracePt t="8241" x="5995988" y="4241800"/>
          <p14:tracePt t="8257" x="6057900" y="4292600"/>
          <p14:tracePt t="8274" x="6083300" y="4292600"/>
          <p14:tracePt t="8449" x="6096000" y="4292600"/>
          <p14:tracePt t="8458" x="6108700" y="4254500"/>
          <p14:tracePt t="8465" x="6134100" y="4230688"/>
          <p14:tracePt t="8474" x="6146800" y="4192588"/>
          <p14:tracePt t="8490" x="6146800" y="4105275"/>
          <p14:tracePt t="8507" x="6134100" y="4054475"/>
          <p14:tracePt t="8524" x="6134100" y="4017963"/>
          <p14:tracePt t="8540" x="6134100" y="3979863"/>
          <p14:tracePt t="8593" x="6121400" y="3979863"/>
          <p14:tracePt t="8601" x="6108700" y="3979863"/>
          <p14:tracePt t="8625" x="6096000" y="3979863"/>
          <p14:tracePt t="8641" x="6083300" y="3979863"/>
          <p14:tracePt t="8649" x="6070600" y="3979863"/>
          <p14:tracePt t="8658" x="6057900" y="3979863"/>
          <p14:tracePt t="8674" x="6034088" y="3979863"/>
          <p14:tracePt t="8690" x="6008688" y="3979863"/>
          <p14:tracePt t="8707" x="5983288" y="3979863"/>
          <p14:tracePt t="8724" x="5945188" y="3979863"/>
          <p14:tracePt t="8741" x="5895975" y="3979863"/>
          <p14:tracePt t="8757" x="5857875" y="3979863"/>
          <p14:tracePt t="8774" x="5821363" y="3979863"/>
          <p14:tracePt t="8790" x="5795963" y="3979863"/>
          <p14:tracePt t="8807" x="5757863" y="3979863"/>
          <p14:tracePt t="8824" x="5719763" y="3979863"/>
          <p14:tracePt t="8841" x="5632450" y="3979863"/>
          <p14:tracePt t="8857" x="5595938" y="3979863"/>
          <p14:tracePt t="8858" x="5557838" y="3979863"/>
          <p14:tracePt t="8874" x="5532438" y="3979863"/>
          <p14:tracePt t="8890" x="5457825" y="3979863"/>
          <p14:tracePt t="8907" x="5332413" y="3992563"/>
          <p14:tracePt t="8924" x="5257800" y="3992563"/>
          <p14:tracePt t="8940" x="5207000" y="3992563"/>
          <p14:tracePt t="8957" x="5194300" y="3992563"/>
          <p14:tracePt t="9185" x="5194300" y="4005263"/>
          <p14:tracePt t="9193" x="5194300" y="4041775"/>
          <p14:tracePt t="9201" x="5194300" y="4079875"/>
          <p14:tracePt t="9209" x="5194300" y="4117975"/>
          <p14:tracePt t="9224" x="5194300" y="4141788"/>
          <p14:tracePt t="9441" x="5194300" y="4129088"/>
          <p14:tracePt t="9474" x="5207000" y="4129088"/>
          <p14:tracePt t="9481" x="5219700" y="4117975"/>
          <p14:tracePt t="9497" x="5219700" y="4105275"/>
          <p14:tracePt t="9593" x="5207000" y="4092575"/>
          <p14:tracePt t="9601" x="5194300" y="4092575"/>
          <p14:tracePt t="9609" x="5181600" y="4092575"/>
          <p14:tracePt t="9624" x="5170488" y="4092575"/>
          <p14:tracePt t="9625" x="5132388" y="4092575"/>
          <p14:tracePt t="9641" x="5068888" y="4092575"/>
          <p14:tracePt t="9657" x="5019675" y="4092575"/>
          <p14:tracePt t="9674" x="4981575" y="4092575"/>
          <p14:tracePt t="10825" x="4981575" y="4079875"/>
          <p14:tracePt t="10833" x="4981575" y="4067175"/>
          <p14:tracePt t="10849" x="4994275" y="4067175"/>
          <p14:tracePt t="10857" x="5006975" y="4067175"/>
          <p14:tracePt t="10874" x="5045075" y="4067175"/>
          <p14:tracePt t="10890" x="5068888" y="4067175"/>
          <p14:tracePt t="10907" x="5132388" y="4067175"/>
          <p14:tracePt t="10924" x="5207000" y="4092575"/>
          <p14:tracePt t="10940" x="5257800" y="4129088"/>
          <p14:tracePt t="10957" x="5257800" y="4205288"/>
          <p14:tracePt t="10974" x="5257800" y="4241800"/>
          <p14:tracePt t="11209" x="5270500" y="4241800"/>
          <p14:tracePt t="11217" x="5294313" y="4241800"/>
          <p14:tracePt t="11225" x="5307013" y="4241800"/>
          <p14:tracePt t="11241" x="5370513" y="4241800"/>
          <p14:tracePt t="11257" x="5432425" y="4230688"/>
          <p14:tracePt t="11274" x="5519738" y="4205288"/>
          <p14:tracePt t="11291" x="5607050" y="4192588"/>
          <p14:tracePt t="11307" x="5657850" y="4154488"/>
          <p14:tracePt t="11329" x="5670550" y="4154488"/>
          <p14:tracePt t="11340" x="5683250" y="4141788"/>
          <p14:tracePt t="11357" x="5719763" y="4141788"/>
          <p14:tracePt t="11374" x="5783263" y="4141788"/>
          <p14:tracePt t="11390" x="5883275" y="4129088"/>
          <p14:tracePt t="11407" x="5970588" y="4117975"/>
          <p14:tracePt t="11424" x="6070600" y="4105275"/>
          <p14:tracePt t="11425" x="6108700" y="4105275"/>
          <p14:tracePt t="11441" x="6208713" y="4105275"/>
          <p14:tracePt t="11457" x="6308725" y="4105275"/>
          <p14:tracePt t="11474" x="6421438" y="4105275"/>
          <p14:tracePt t="11490" x="6559550" y="4105275"/>
          <p14:tracePt t="11507" x="6696075" y="4105275"/>
          <p14:tracePt t="11524" x="6834188" y="4105275"/>
          <p14:tracePt t="11540" x="6985000" y="4105275"/>
          <p14:tracePt t="11557" x="7134225" y="4105275"/>
          <p14:tracePt t="11574" x="7246938" y="4105275"/>
          <p14:tracePt t="11590" x="7335838" y="4117975"/>
          <p14:tracePt t="11607" x="7410450" y="4117975"/>
          <p14:tracePt t="11624" x="7448550" y="4117975"/>
          <p14:tracePt t="11625" x="7459663" y="4117975"/>
          <p14:tracePt t="11641" x="7459663" y="4141788"/>
          <p14:tracePt t="11657" x="7459663" y="4192588"/>
          <p14:tracePt t="11674" x="7459663" y="4230688"/>
          <p14:tracePt t="11961" x="7472363" y="4230688"/>
          <p14:tracePt t="11969" x="7485063" y="4230688"/>
          <p14:tracePt t="11977" x="7510463" y="4217988"/>
          <p14:tracePt t="11990" x="7535863" y="4205288"/>
          <p14:tracePt t="12007" x="7572375" y="4205288"/>
          <p14:tracePt t="12024" x="7585075" y="4205288"/>
          <p14:tracePt t="12025" x="7597775" y="4205288"/>
          <p14:tracePt t="12817" x="7561263" y="4205288"/>
          <p14:tracePt t="12825" x="7472363" y="4205288"/>
          <p14:tracePt t="12833" x="7359650" y="4241800"/>
          <p14:tracePt t="12841" x="7235825" y="4267200"/>
          <p14:tracePt t="12858" x="7021513" y="4305300"/>
          <p14:tracePt t="12874" x="6672263" y="4341813"/>
          <p14:tracePt t="12890" x="6008688" y="4379913"/>
          <p14:tracePt t="12907" x="5245100" y="4443413"/>
          <p14:tracePt t="12924" x="4794250" y="4505325"/>
          <p14:tracePt t="12941" x="4706938" y="4518025"/>
          <p14:tracePt t="12957" x="4681538" y="4518025"/>
          <p14:tracePt t="12974" x="4630738" y="4518025"/>
          <p14:tracePt t="12990" x="4568825" y="4543425"/>
          <p14:tracePt t="13007" x="4518025" y="4554538"/>
          <p14:tracePt t="13024" x="4481513" y="4567238"/>
          <p14:tracePt t="13025" x="4468813" y="4567238"/>
          <p14:tracePt t="13041" x="4456113" y="4567238"/>
          <p14:tracePt t="13194" x="4443413" y="4567238"/>
          <p14:tracePt t="13201" x="4430713" y="4567238"/>
          <p14:tracePt t="13209" x="4418013" y="4567238"/>
          <p14:tracePt t="13224" x="4394200" y="4567238"/>
          <p14:tracePt t="13225" x="4368800" y="4567238"/>
          <p14:tracePt t="13241" x="4305300" y="4567238"/>
          <p14:tracePt t="13257" x="4230688" y="4605338"/>
          <p14:tracePt t="13274" x="4181475" y="4643438"/>
          <p14:tracePt t="13290" x="4168775" y="4643438"/>
          <p14:tracePt t="13481" x="4181475" y="4643438"/>
          <p14:tracePt t="13489" x="4205288" y="4643438"/>
          <p14:tracePt t="13497" x="4217988" y="4618038"/>
          <p14:tracePt t="13507" x="4230688" y="4579938"/>
          <p14:tracePt t="13524" x="4230688" y="4567238"/>
          <p14:tracePt t="13665" x="4230688" y="4554538"/>
          <p14:tracePt t="13697" x="4205288" y="4554538"/>
          <p14:tracePt t="13705" x="4181475" y="4554538"/>
          <p14:tracePt t="13714" x="4168775" y="4554538"/>
          <p14:tracePt t="13724" x="4156075" y="4554538"/>
          <p14:tracePt t="13740" x="4117975" y="4554538"/>
          <p14:tracePt t="13757" x="4092575" y="4554538"/>
          <p14:tracePt t="13774" x="4068763" y="4554538"/>
          <p14:tracePt t="13801" x="4056063" y="4554538"/>
          <p14:tracePt t="13825" x="4043363" y="4554538"/>
          <p14:tracePt t="13833" x="4030663" y="4554538"/>
          <p14:tracePt t="13841" x="4017963" y="4554538"/>
          <p14:tracePt t="13857" x="3979863" y="4554538"/>
          <p14:tracePt t="13874" x="3943350" y="4554538"/>
          <p14:tracePt t="13890" x="3892550" y="4554538"/>
          <p14:tracePt t="13907" x="3843338" y="4554538"/>
          <p14:tracePt t="13924" x="3792538" y="4554538"/>
          <p14:tracePt t="13940" x="3730625" y="4554538"/>
          <p14:tracePt t="13957" x="3705225" y="4543425"/>
          <p14:tracePt t="13974" x="3679825" y="4543425"/>
          <p14:tracePt t="13990" x="3654425" y="4543425"/>
          <p14:tracePt t="14007" x="3643313" y="4543425"/>
          <p14:tracePt t="14024" x="3617913" y="4543425"/>
          <p14:tracePt t="14025" x="3605213" y="4543425"/>
          <p14:tracePt t="14041" x="3592513" y="453072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B80509-3AD8-6E4B-8756-B1C41D8C68E0}"/>
              </a:ext>
            </a:extLst>
          </p:cNvPr>
          <p:cNvSpPr/>
          <p:nvPr/>
        </p:nvSpPr>
        <p:spPr>
          <a:xfrm>
            <a:off x="279888" y="137780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4C88F9FB-6601-C927-811A-CBFDB83455F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AF33D33-2382-5F80-4DAF-0CAE4E2E370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28696C-1094-1D81-4468-A449A1B09A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841EECD-784A-C90A-D9BA-48826A20F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Content Placeholder 4">
            <a:extLst>
              <a:ext uri="{FF2B5EF4-FFF2-40B4-BE49-F238E27FC236}">
                <a16:creationId xmlns:a16="http://schemas.microsoft.com/office/drawing/2014/main" id="{810ECF03-0F16-8352-B3AD-F72524F8093A}"/>
              </a:ext>
            </a:extLst>
          </p:cNvPr>
          <p:cNvSpPr>
            <a:spLocks noGrp="1"/>
          </p:cNvSpPr>
          <p:nvPr>
            <p:ph idx="1"/>
          </p:nvPr>
        </p:nvSpPr>
        <p:spPr>
          <a:xfrm>
            <a:off x="713872" y="2035992"/>
            <a:ext cx="10764253" cy="3444207"/>
          </a:xfrm>
        </p:spPr>
        <p:txBody>
          <a:bodyPr>
            <a:normAutofit fontScale="92500" lnSpcReduction="20000"/>
          </a:bodyPr>
          <a:lstStyle/>
          <a:p>
            <a:r>
              <a:rPr lang="en-US" sz="3000" b="1" dirty="0">
                <a:solidFill>
                  <a:srgbClr val="FF0000"/>
                </a:solidFill>
              </a:rPr>
              <a:t>Document Your Sources, Including Visuals</a:t>
            </a:r>
          </a:p>
          <a:p>
            <a:pPr>
              <a:buFont typeface="Wingdings" panose="05000000000000000000" pitchFamily="2" charset="2"/>
              <a:buChar char="§"/>
            </a:pPr>
            <a:r>
              <a:rPr lang="en-US" sz="3000" dirty="0"/>
              <a:t>If you use someone else’s statistics, surveys, illustrations, or ideas, get permission first from the individual or the company that owns the copyright.</a:t>
            </a:r>
          </a:p>
          <a:p>
            <a:pPr>
              <a:buFont typeface="Wingdings" panose="05000000000000000000" pitchFamily="2" charset="2"/>
              <a:buChar char="§"/>
            </a:pPr>
            <a:r>
              <a:rPr lang="en-US" sz="3000" dirty="0"/>
              <a:t>Quote accurately, but do not include an extended quote without obtaining permission.</a:t>
            </a:r>
          </a:p>
          <a:p>
            <a:pPr>
              <a:buFont typeface="Wingdings" panose="05000000000000000000" pitchFamily="2" charset="2"/>
              <a:buChar char="§"/>
            </a:pPr>
            <a:r>
              <a:rPr lang="en-US" sz="3000" dirty="0"/>
              <a:t>Include relevant documentation (and permission) if you use a visual you or your company did not create. </a:t>
            </a:r>
            <a:br>
              <a:rPr lang="en-US" dirty="0"/>
            </a:br>
            <a:endParaRPr lang="ar-SA" dirty="0"/>
          </a:p>
        </p:txBody>
      </p:sp>
      <p:sp>
        <p:nvSpPr>
          <p:cNvPr id="7" name="Title 7">
            <a:extLst>
              <a:ext uri="{FF2B5EF4-FFF2-40B4-BE49-F238E27FC236}">
                <a16:creationId xmlns:a16="http://schemas.microsoft.com/office/drawing/2014/main" id="{E081441D-4345-D66B-7809-2E09944D67E6}"/>
              </a:ext>
            </a:extLst>
          </p:cNvPr>
          <p:cNvSpPr txBox="1">
            <a:spLocks/>
          </p:cNvSpPr>
          <p:nvPr/>
        </p:nvSpPr>
        <p:spPr>
          <a:xfrm>
            <a:off x="962525" y="332712"/>
            <a:ext cx="10515600" cy="590931"/>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mn-lt"/>
                <a:ea typeface="+mn-ea"/>
                <a:cs typeface="+mn-cs"/>
              </a:rPr>
              <a:t>Guidelines for Writing Business Blogs</a:t>
            </a:r>
          </a:p>
        </p:txBody>
      </p:sp>
    </p:spTree>
    <p:extLst>
      <p:ext uri="{BB962C8B-B14F-4D97-AF65-F5344CB8AC3E}">
        <p14:creationId xmlns:p14="http://schemas.microsoft.com/office/powerpoint/2010/main" val="3030875205"/>
      </p:ext>
    </p:extLst>
  </p:cSld>
  <p:clrMapOvr>
    <a:masterClrMapping/>
  </p:clrMapOvr>
  <mc:AlternateContent xmlns:mc="http://schemas.openxmlformats.org/markup-compatibility/2006" xmlns:p14="http://schemas.microsoft.com/office/powerpoint/2010/main">
    <mc:Choice Requires="p14">
      <p:transition spd="slow" p14:dur="2000" advTm="99206"/>
    </mc:Choice>
    <mc:Fallback xmlns="">
      <p:transition spd="slow" advTm="99206"/>
    </mc:Fallback>
  </mc:AlternateContent>
  <p:extLst>
    <p:ext uri="{3A86A75C-4F4B-4683-9AE1-C65F6400EC91}">
      <p14:laserTraceLst xmlns:p14="http://schemas.microsoft.com/office/powerpoint/2010/main">
        <p14:tracePtLst>
          <p14:tracePt t="1805" x="3592513" y="4518025"/>
          <p14:tracePt t="1814" x="3605213" y="4492625"/>
          <p14:tracePt t="1821" x="3643313" y="4443413"/>
          <p14:tracePt t="1833" x="3730625" y="4354513"/>
          <p14:tracePt t="1850" x="3905250" y="4217988"/>
          <p14:tracePt t="1867" x="4043363" y="4117975"/>
          <p14:tracePt t="1883" x="4092575" y="4067175"/>
          <p14:tracePt t="1900" x="4117975" y="4029075"/>
          <p14:tracePt t="1901" x="4130675" y="4029075"/>
          <p14:tracePt t="1917" x="4143375" y="4017963"/>
          <p14:tracePt t="2053" x="4130675" y="4005263"/>
          <p14:tracePt t="2061" x="4117975" y="3979863"/>
          <p14:tracePt t="2069" x="4105275" y="3954463"/>
          <p14:tracePt t="2083" x="4092575" y="3905250"/>
          <p14:tracePt t="2100" x="4092575" y="3829050"/>
          <p14:tracePt t="2101" x="4092575" y="3779838"/>
          <p14:tracePt t="2117" x="4056063" y="3754438"/>
          <p14:tracePt t="2134" x="4005263" y="3729038"/>
          <p14:tracePt t="2150" x="3943350" y="3716338"/>
          <p14:tracePt t="2167" x="3867150" y="3716338"/>
          <p14:tracePt t="2183" x="3779838" y="3716338"/>
          <p14:tracePt t="2200" x="3717925" y="3716338"/>
          <p14:tracePt t="2217" x="3643313" y="3716338"/>
          <p14:tracePt t="2233" x="3567113" y="3716338"/>
          <p14:tracePt t="2250" x="3479800" y="3741738"/>
          <p14:tracePt t="2266" x="3429000" y="3741738"/>
          <p14:tracePt t="2284" x="3405188" y="3754438"/>
          <p14:tracePt t="2285" x="3392488" y="3754438"/>
          <p14:tracePt t="2300" x="3379788" y="3754438"/>
          <p14:tracePt t="2317" x="3367088" y="3754438"/>
          <p14:tracePt t="2678" x="3392488" y="3754438"/>
          <p14:tracePt t="2685" x="3417888" y="3754438"/>
          <p14:tracePt t="2694" x="3429000" y="3754438"/>
          <p14:tracePt t="2701" x="3441700" y="3754438"/>
          <p14:tracePt t="2750" x="3467100" y="3754438"/>
          <p14:tracePt t="2758" x="3492500" y="3754438"/>
          <p14:tracePt t="2766" x="3517900" y="3779838"/>
          <p14:tracePt t="2783" x="3592513" y="3905250"/>
          <p14:tracePt t="2800" x="3643313" y="4079875"/>
          <p14:tracePt t="2816" x="3654425" y="4154488"/>
          <p14:tracePt t="2833" x="3654425" y="4167188"/>
          <p14:tracePt t="3093" x="3667125" y="4167188"/>
          <p14:tracePt t="3101" x="3667125" y="4154488"/>
          <p14:tracePt t="3110" x="3692525" y="4141788"/>
          <p14:tracePt t="3117" x="3705225" y="4117975"/>
          <p14:tracePt t="3134" x="3717925" y="4105275"/>
          <p14:tracePt t="3150" x="3730625" y="4067175"/>
          <p14:tracePt t="3167" x="3730625" y="4054475"/>
          <p14:tracePt t="3184" x="3743325" y="4054475"/>
          <p14:tracePt t="3200" x="3743325" y="4041775"/>
          <p14:tracePt t="6286" x="3756025" y="4041775"/>
          <p14:tracePt t="6294" x="3817938" y="4029075"/>
          <p14:tracePt t="6301" x="3905250" y="4005263"/>
          <p14:tracePt t="6317" x="4117975" y="3979863"/>
          <p14:tracePt t="6334" x="4281488" y="3954463"/>
          <p14:tracePt t="6350" x="4305300" y="3941763"/>
          <p14:tracePt t="6367" x="4494213" y="3916363"/>
          <p14:tracePt t="6383" x="4781550" y="3879850"/>
          <p14:tracePt t="6400" x="5068888" y="3829050"/>
          <p14:tracePt t="6416" x="5370513" y="3767138"/>
          <p14:tracePt t="6433" x="5645150" y="3716338"/>
          <p14:tracePt t="6450" x="5883275" y="3667125"/>
          <p14:tracePt t="6467" x="6121400" y="3616325"/>
          <p14:tracePt t="6484" x="6270625" y="3590925"/>
          <p14:tracePt t="6500" x="6383338" y="3567113"/>
          <p14:tracePt t="6501" x="6421438" y="3554413"/>
          <p14:tracePt t="6517" x="6472238" y="3541713"/>
          <p14:tracePt t="6534" x="6483350" y="3541713"/>
          <p14:tracePt t="6638" x="6496050" y="3541713"/>
          <p14:tracePt t="6646" x="6508750" y="3541713"/>
          <p14:tracePt t="6653" x="6534150" y="3541713"/>
          <p14:tracePt t="6666" x="6559550" y="3541713"/>
          <p14:tracePt t="6683" x="6634163" y="3541713"/>
          <p14:tracePt t="6700" x="6797675" y="3541713"/>
          <p14:tracePt t="6701" x="6910388" y="3567113"/>
          <p14:tracePt t="6717" x="7223125" y="3603625"/>
          <p14:tracePt t="6734" x="7561263" y="3616325"/>
          <p14:tracePt t="6750" x="8010525" y="3641725"/>
          <p14:tracePt t="6767" x="8524875" y="3692525"/>
          <p14:tracePt t="6784" x="8975725" y="3754438"/>
          <p14:tracePt t="6800" x="9363075" y="3792538"/>
          <p14:tracePt t="6817" x="9663113" y="3816350"/>
          <p14:tracePt t="6833" x="9926638" y="3816350"/>
          <p14:tracePt t="6850" x="10152063" y="3829050"/>
          <p14:tracePt t="6867" x="10288588" y="3841750"/>
          <p14:tracePt t="6884" x="10364788" y="3841750"/>
          <p14:tracePt t="6900" x="10390188" y="3854450"/>
          <p14:tracePt t="6901" x="10401300" y="3854450"/>
          <p14:tracePt t="6917" x="10414000" y="3854450"/>
          <p14:tracePt t="6934" x="10439400" y="3854450"/>
          <p14:tracePt t="6950" x="10464800" y="3854450"/>
          <p14:tracePt t="6967" x="10477500" y="3867150"/>
          <p14:tracePt t="6998" x="10490200" y="3867150"/>
          <p14:tracePt t="7005" x="10502900" y="3867150"/>
          <p14:tracePt t="40302" x="10490200" y="3867150"/>
          <p14:tracePt t="40310" x="10439400" y="3879850"/>
          <p14:tracePt t="40318" x="10352088" y="3905250"/>
          <p14:tracePt t="40334" x="10152063" y="3954463"/>
          <p14:tracePt t="40350" x="9939338" y="4005263"/>
          <p14:tracePt t="40367" x="9713913" y="4041775"/>
          <p14:tracePt t="40384" x="9450388" y="4079875"/>
          <p14:tracePt t="40400" x="9150350" y="4092575"/>
          <p14:tracePt t="40417" x="8850313" y="4092575"/>
          <p14:tracePt t="40434" x="8586788" y="4092575"/>
          <p14:tracePt t="40450" x="8324850" y="4092575"/>
          <p14:tracePt t="40467" x="8048625" y="4092575"/>
          <p14:tracePt t="40484" x="7835900" y="4092575"/>
          <p14:tracePt t="40485" x="7723188" y="4092575"/>
          <p14:tracePt t="40500" x="7623175" y="4092575"/>
          <p14:tracePt t="40501" x="7523163" y="4092575"/>
          <p14:tracePt t="40518" x="7335838" y="4092575"/>
          <p14:tracePt t="40534" x="7197725" y="4092575"/>
          <p14:tracePt t="40550" x="7097713" y="4092575"/>
          <p14:tracePt t="40567" x="7034213" y="4105275"/>
          <p14:tracePt t="40584" x="6972300" y="4129088"/>
          <p14:tracePt t="40600" x="6884988" y="4141788"/>
          <p14:tracePt t="40617" x="6797675" y="4179888"/>
          <p14:tracePt t="40634" x="6696075" y="4192588"/>
          <p14:tracePt t="40650" x="6621463" y="4230688"/>
          <p14:tracePt t="40667" x="6572250" y="4241800"/>
          <p14:tracePt t="40684" x="6508750" y="4267200"/>
          <p14:tracePt t="40700" x="6483350" y="4279900"/>
          <p14:tracePt t="40717" x="6472238" y="4292600"/>
          <p14:tracePt t="40734" x="6459538" y="4292600"/>
          <p14:tracePt t="40798" x="6459538" y="4305300"/>
          <p14:tracePt t="40814" x="6446838" y="4330700"/>
          <p14:tracePt t="40822" x="6446838" y="4354513"/>
          <p14:tracePt t="40834" x="6446838" y="4379913"/>
          <p14:tracePt t="40851" x="6446838" y="4443413"/>
          <p14:tracePt t="40867" x="6446838" y="4479925"/>
          <p14:tracePt t="41085" x="6459538" y="4479925"/>
          <p14:tracePt t="41094" x="6472238" y="4479925"/>
          <p14:tracePt t="41101" x="6483350" y="4454525"/>
          <p14:tracePt t="41118" x="6534150" y="4418013"/>
          <p14:tracePt t="41166" x="6534150" y="4405313"/>
          <p14:tracePt t="41174" x="6534150" y="4379913"/>
          <p14:tracePt t="41190" x="6508750" y="4379913"/>
          <p14:tracePt t="41200" x="6483350" y="4379913"/>
          <p14:tracePt t="41217" x="6396038" y="4392613"/>
          <p14:tracePt t="41234" x="6259513" y="4443413"/>
          <p14:tracePt t="41251" x="6121400" y="4492625"/>
          <p14:tracePt t="41267" x="5970588" y="4554538"/>
          <p14:tracePt t="41284" x="5883275" y="4605338"/>
          <p14:tracePt t="41285" x="5870575" y="4618038"/>
          <p14:tracePt t="41301" x="5857875" y="4630738"/>
          <p14:tracePt t="41301" x="5832475" y="4630738"/>
          <p14:tracePt t="41317" x="5783263" y="4679950"/>
          <p14:tracePt t="41334" x="5695950" y="4756150"/>
          <p14:tracePt t="41350" x="5607050" y="4843463"/>
          <p14:tracePt t="41367" x="5519738" y="4943475"/>
          <p14:tracePt t="41384" x="5432425" y="5030788"/>
          <p14:tracePt t="41401" x="5370513" y="5081588"/>
          <p14:tracePt t="41417" x="5307013" y="5168900"/>
          <p14:tracePt t="41434" x="5281613" y="5230813"/>
          <p14:tracePt t="41451" x="5245100" y="5268913"/>
          <p14:tracePt t="41467" x="5232400" y="5294313"/>
          <p14:tracePt t="41484" x="5219700" y="5330825"/>
          <p14:tracePt t="41501" x="5219700" y="5343525"/>
          <p14:tracePt t="60398" x="5207000" y="5356225"/>
          <p14:tracePt t="60406" x="5145088" y="5368925"/>
          <p14:tracePt t="60418" x="5081588" y="5381625"/>
          <p14:tracePt t="60434" x="4968875" y="5407025"/>
          <p14:tracePt t="60451" x="4932363" y="5430838"/>
          <p14:tracePt t="60566" x="4956175" y="5430838"/>
          <p14:tracePt t="60574" x="5006975" y="5430838"/>
          <p14:tracePt t="60584" x="5057775" y="5430838"/>
          <p14:tracePt t="60601" x="5170488" y="5430838"/>
          <p14:tracePt t="60618" x="5294313" y="5430838"/>
          <p14:tracePt t="60634" x="5483225" y="5430838"/>
          <p14:tracePt t="60651" x="5657850" y="5430838"/>
          <p14:tracePt t="60667" x="5832475" y="5443538"/>
          <p14:tracePt t="60684" x="6008688" y="5468938"/>
          <p14:tracePt t="60701" x="6283325" y="5543550"/>
          <p14:tracePt t="60718" x="6546850" y="5594350"/>
          <p14:tracePt t="60734" x="6797675" y="5668963"/>
          <p14:tracePt t="60751" x="7021513" y="5781675"/>
          <p14:tracePt t="60767" x="7185025" y="6032500"/>
          <p14:tracePt t="60784" x="7323138" y="6381750"/>
          <p14:tracePt t="60801" x="7523163" y="6719888"/>
          <p14:tracePt t="60869" x="9088438" y="6807200"/>
          <p14:tracePt t="60878" x="9163050" y="6783388"/>
          <p14:tracePt t="60885" x="9250363" y="6757988"/>
          <p14:tracePt t="60901" x="9375775" y="6719888"/>
          <p14:tracePt t="60917" x="9563100" y="6632575"/>
          <p14:tracePt t="60918" x="9626600" y="6607175"/>
          <p14:tracePt t="60934" x="9650413" y="6570663"/>
          <p14:tracePt t="60935" x="9675813" y="6545263"/>
          <p14:tracePt t="60950" x="9726613" y="6507163"/>
          <p14:tracePt t="60967" x="9826625" y="6470650"/>
          <p14:tracePt t="60984" x="9988550" y="6445250"/>
          <p14:tracePt t="61001" x="10188575" y="6407150"/>
          <p14:tracePt t="61017" x="10377488" y="6381750"/>
          <p14:tracePt t="61034" x="10502900" y="6357938"/>
          <p14:tracePt t="61051" x="10626725" y="6332538"/>
          <p14:tracePt t="61068" x="10828338" y="6294438"/>
          <p14:tracePt t="61084" x="11102975" y="6194425"/>
          <p14:tracePt t="61101" x="11453813" y="6081713"/>
          <p14:tracePt t="61117" x="11966575" y="5932488"/>
          <p14:tracePt t="61135" x="12179300" y="5843588"/>
          <p14:tracePt t="62318" x="11853863" y="5056188"/>
          <p14:tracePt t="62326" x="11615738" y="5056188"/>
          <p14:tracePt t="62334" x="11415713" y="5056188"/>
          <p14:tracePt t="62351" x="11002963" y="5056188"/>
          <p14:tracePt t="62368" x="10639425" y="5056188"/>
          <p14:tracePt t="62384" x="10352088" y="5056188"/>
          <p14:tracePt t="62401" x="10139363" y="5068888"/>
          <p14:tracePt t="62418" x="9963150" y="5081588"/>
          <p14:tracePt t="62434" x="9788525" y="5092700"/>
          <p14:tracePt t="62451" x="9637713" y="5092700"/>
          <p14:tracePt t="62467" x="9513888" y="5118100"/>
          <p14:tracePt t="62484" x="9424988" y="5143500"/>
          <p14:tracePt t="62501" x="9375775" y="5143500"/>
          <p14:tracePt t="62518" x="9363075" y="5143500"/>
          <p14:tracePt t="94170" x="9337675" y="5143500"/>
          <p14:tracePt t="94177" x="9288463" y="5143500"/>
          <p14:tracePt t="94185" x="9224963" y="5143500"/>
          <p14:tracePt t="94201" x="9099550" y="5118100"/>
          <p14:tracePt t="94218" x="8950325" y="5068888"/>
          <p14:tracePt t="94235" x="8812213" y="5030788"/>
          <p14:tracePt t="94252" x="8699500" y="4992688"/>
          <p14:tracePt t="94267" x="8612188" y="4943475"/>
          <p14:tracePt t="94269" x="8561388" y="4930775"/>
          <p14:tracePt t="94285" x="8524875" y="4892675"/>
          <p14:tracePt t="94301" x="8486775" y="4843463"/>
          <p14:tracePt t="94318" x="8461375" y="4805363"/>
          <p14:tracePt t="94334" x="8448675" y="4730750"/>
          <p14:tracePt t="94351" x="8448675" y="4618038"/>
          <p14:tracePt t="94368" x="8486775" y="4418013"/>
          <p14:tracePt t="94385" x="8537575" y="4318000"/>
          <p14:tracePt t="94401" x="8624888" y="4230688"/>
          <p14:tracePt t="94418" x="8750300" y="4117975"/>
          <p14:tracePt t="94434" x="8912225" y="4005263"/>
          <p14:tracePt t="94451" x="9112250" y="3892550"/>
          <p14:tracePt t="94468" x="9363075" y="3767138"/>
          <p14:tracePt t="94485" x="9513888" y="3692525"/>
          <p14:tracePt t="94501" x="9626600" y="3654425"/>
          <p14:tracePt t="94518" x="9713913" y="3616325"/>
          <p14:tracePt t="94535" x="9775825" y="3590925"/>
          <p14:tracePt t="94551" x="9801225" y="3579813"/>
          <p14:tracePt t="94552" x="9813925" y="3579813"/>
          <p14:tracePt t="95558" x="9826625" y="3579813"/>
          <p14:tracePt t="95566" x="9852025" y="3567113"/>
          <p14:tracePt t="95574" x="9901238" y="3503613"/>
          <p14:tracePt t="95584" x="9963150" y="3416300"/>
          <p14:tracePt t="95601" x="10013950" y="3254375"/>
          <p14:tracePt t="95618" x="9975850" y="3078163"/>
          <p14:tracePt t="95635" x="9788525" y="2965450"/>
          <p14:tracePt t="95651" x="9388475" y="2865438"/>
          <p14:tracePt t="95668" x="8548688" y="2778125"/>
          <p14:tracePt t="95685" x="7323138" y="2752725"/>
          <p14:tracePt t="95686" x="6608763" y="2752725"/>
          <p14:tracePt t="95702" x="5157788" y="2752725"/>
          <p14:tracePt t="95718" x="3717925" y="2816225"/>
          <p14:tracePt t="95735" x="2303463" y="2965450"/>
          <p14:tracePt t="95751" x="1214438" y="3154363"/>
          <p14:tracePt t="95768" x="387350" y="3303588"/>
          <p14:tracePt t="96174" x="38100" y="4017963"/>
          <p14:tracePt t="96185" x="50800" y="4029075"/>
          <p14:tracePt t="96390" x="61913" y="4029075"/>
          <p14:tracePt t="96398" x="74613" y="4029075"/>
          <p14:tracePt t="96406" x="87313" y="4017963"/>
          <p14:tracePt t="96418" x="87313" y="3992563"/>
          <p14:tracePt t="96435" x="125413" y="3954463"/>
          <p14:tracePt t="96451" x="174625" y="3916363"/>
          <p14:tracePt t="96468" x="238125" y="3854450"/>
          <p14:tracePt t="96485" x="338138" y="3792538"/>
          <p14:tracePt t="96486" x="387350" y="3767138"/>
          <p14:tracePt t="96502" x="525463" y="3703638"/>
          <p14:tracePt t="96518" x="676275" y="3579813"/>
          <p14:tracePt t="96535" x="825500" y="3479800"/>
          <p14:tracePt t="96551" x="938213" y="3403600"/>
          <p14:tracePt t="96568" x="1038225" y="3354388"/>
          <p14:tracePt t="96585" x="1089025" y="3316288"/>
          <p14:tracePt t="96601" x="1101725" y="3316288"/>
          <p14:tracePt t="96694" x="1127125" y="3341688"/>
          <p14:tracePt t="96702" x="1139825" y="3378200"/>
          <p14:tracePt t="96710" x="1176338" y="3429000"/>
          <p14:tracePt t="96718" x="1201738" y="3454400"/>
          <p14:tracePt t="96735" x="1227138" y="3479800"/>
          <p14:tracePt t="96751" x="1239838" y="3479800"/>
          <p14:tracePt t="96768" x="1314450" y="3503613"/>
          <p14:tracePt t="96784" x="1514475" y="3579813"/>
          <p14:tracePt t="96801" x="1727200" y="3616325"/>
          <p14:tracePt t="96818" x="1903413" y="3629025"/>
          <p14:tracePt t="96835" x="2065338" y="3629025"/>
          <p14:tracePt t="96851" x="2139950" y="3629025"/>
          <p14:tracePt t="96868" x="2190750" y="3629025"/>
          <p14:tracePt t="96885" x="2216150" y="3629025"/>
          <p14:tracePt t="96935" x="2228850" y="3629025"/>
          <p14:tracePt t="96958" x="2239963" y="3629025"/>
          <p14:tracePt t="97143" x="2252663" y="3629025"/>
          <p14:tracePt t="97151" x="2265363" y="36290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55"/>
    </mc:Choice>
    <mc:Fallback xmlns="">
      <p:transition spd="slow" advTm="4555"/>
    </mc:Fallback>
  </mc:AlternateContent>
  <p:extLst>
    <p:ext uri="{3A86A75C-4F4B-4683-9AE1-C65F6400EC91}">
      <p14:laserTraceLst xmlns:p14="http://schemas.microsoft.com/office/powerpoint/2010/main">
        <p14:tracePtLst>
          <p14:tracePt t="3482" x="2252663" y="3629025"/>
          <p14:tracePt t="3490" x="2239963" y="3629025"/>
          <p14:tracePt t="3554" x="2239963" y="3616325"/>
          <p14:tracePt t="3562" x="2216150" y="3579813"/>
          <p14:tracePt t="3572" x="2178050" y="3516313"/>
          <p14:tracePt t="3588" x="2065338" y="3341688"/>
          <p14:tracePt t="3605" x="1952625" y="3190875"/>
          <p14:tracePt t="3622" x="1839913" y="3003550"/>
          <p14:tracePt t="3639" x="1739900" y="2840038"/>
          <p14:tracePt t="3655" x="1614488" y="2703513"/>
          <p14:tracePt t="3672" x="1476375" y="2552700"/>
          <p14:tracePt t="3689" x="1289050" y="2365375"/>
          <p14:tracePt t="3689" x="1163638" y="2278063"/>
          <p14:tracePt t="3706" x="914400" y="2114550"/>
          <p14:tracePt t="3722" x="701675" y="1965325"/>
          <p14:tracePt t="3738" x="550863" y="1839913"/>
          <p14:tracePt t="3755" x="438150" y="1714500"/>
          <p14:tracePt t="3772" x="350838" y="1552575"/>
          <p14:tracePt t="3788" x="250825" y="1401763"/>
          <p14:tracePt t="3805" x="138113" y="125095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C2D66A2-3C43-4C8C-86F9-16B03CC00DCC}"/>
</file>

<file path=docProps/app.xml><?xml version="1.0" encoding="utf-8"?>
<Properties xmlns="http://schemas.openxmlformats.org/officeDocument/2006/extended-properties" xmlns:vt="http://schemas.openxmlformats.org/officeDocument/2006/docPropsVTypes">
  <Template/>
  <TotalTime>1029</TotalTime>
  <Words>3854</Words>
  <Application>Microsoft Office PowerPoint</Application>
  <PresentationFormat>Widescreen</PresentationFormat>
  <Paragraphs>327</Paragraphs>
  <Slides>46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 Introduction </vt:lpstr>
      <vt:lpstr> Introduction </vt:lpstr>
      <vt:lpstr>PowerPoint Presentation</vt:lpstr>
      <vt:lpstr>Differences Among E-Communications</vt:lpstr>
      <vt:lpstr>Differences Among E-Communications</vt:lpstr>
      <vt:lpstr>E-Communications Are Legal Records</vt:lpstr>
      <vt:lpstr>E-Communications Are Legal Records</vt:lpstr>
      <vt:lpstr>E-Communications Are Legal Records</vt:lpstr>
      <vt:lpstr>E-Communications Are Legal Records</vt:lpstr>
      <vt:lpstr>3- Email: Its Importance in the Workplace</vt:lpstr>
      <vt:lpstr>Email: Its Importance in the Workplace</vt:lpstr>
      <vt:lpstr>Email: Its Importance in the Workplace</vt:lpstr>
      <vt:lpstr>Business Email Versus Personal Email</vt:lpstr>
      <vt:lpstr>Business Email Versus Personal Email</vt:lpstr>
      <vt:lpstr>4- Guidelines for Using Email on the Job</vt:lpstr>
      <vt:lpstr>Guidelines for Using Email on the Job</vt:lpstr>
      <vt:lpstr>Guidelines for Using Email on the Job</vt:lpstr>
      <vt:lpstr>PowerPoint Presentation</vt:lpstr>
      <vt:lpstr>PowerPoint Presentation</vt:lpstr>
      <vt:lpstr>PowerPoint Presentation</vt:lpstr>
      <vt:lpstr>PowerPoint Presentation</vt:lpstr>
      <vt:lpstr>PowerPoint Presentation</vt:lpstr>
      <vt:lpstr>5- When Not to Use Email</vt:lpstr>
      <vt:lpstr>When Not to Use Email</vt:lpstr>
      <vt:lpstr>6- Blogs</vt:lpstr>
      <vt:lpstr>Blogs Are Interactive</vt:lpstr>
      <vt:lpstr>Blog Sponsors</vt:lpstr>
      <vt:lpstr>Blog Sponsors</vt:lpstr>
      <vt:lpstr>Types of Blogs</vt:lpstr>
      <vt:lpstr>Internal Blogs</vt:lpstr>
      <vt:lpstr>Internal Blogs</vt:lpstr>
      <vt:lpstr>External Blogs</vt:lpstr>
      <vt:lpstr>External Blogs</vt:lpstr>
      <vt:lpstr>7- Guidelines for Writing Business Blogs</vt:lpstr>
      <vt:lpstr> Guidelines for Writing Business Blogs</vt:lpstr>
      <vt:lpstr>Guidelines for Writing Business Blogs</vt:lpstr>
      <vt:lpstr>Guidelines for Writing Business Blogs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100</cp:revision>
  <dcterms:created xsi:type="dcterms:W3CDTF">2023-04-29T09:08:00Z</dcterms:created>
  <dcterms:modified xsi:type="dcterms:W3CDTF">2026-06-22T13:04:21Z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