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34EFD-D34E-46F2-B95D-0BD1F653ABA5}" type="datetimeFigureOut">
              <a:rPr lang="en-US" smtClean="0"/>
              <a:t>7/11/2024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94750-02F2-40DA-BED2-13C47B5727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475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834EFD-D34E-46F2-B95D-0BD1F653ABA5}" type="datetimeFigureOut">
              <a:rPr lang="en-US" smtClean="0"/>
              <a:t>7/11/2024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D94750-02F2-40DA-BED2-13C47B5727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230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625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99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8896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5034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0022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0755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164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363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0750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7692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661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5883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0395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3269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0713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6160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8517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2715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9987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464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22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7915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3344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8583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2773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3508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6373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5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3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98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15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68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9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40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358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216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41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97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31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55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642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14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98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716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68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266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Exercise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65143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5119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Widescreen</PresentationFormat>
  <Paragraphs>1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Exercise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2024-07-11T01:16:08Z</dcterms:created>
  <dcterms:modified xsi:type="dcterms:W3CDTF">2024-07-11T01:16:08Z</dcterms:modified>
</cp:coreProperties>
</file>