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A04F1-81A9-C5E4-4BC9-42D5E846C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5FC87-F299-A0B7-085D-A64CA078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92D82-AC36-4E5F-B6A3-154858734742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DA092-73E8-0387-D9BD-67F299EAE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99719C-DF84-AE73-A2E4-B15264805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F1B77-F339-40BF-BDC5-C01A625F374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262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4D9706-066F-E3A7-98BA-CA92F6E1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73FEB-7809-E2D1-FC7B-861E528A4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3975B-7D07-AF8E-8FBA-BCE363933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192D82-AC36-4E5F-B6A3-154858734742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7576F9-0FE8-BE12-3336-D803D347D4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1849EA-E2E7-1246-D4E0-AEB5E0FF9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7F1B77-F339-40BF-BDC5-C01A625F374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054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86B91-2395-0A0E-059A-2B17D1602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AC93B-B25D-5E6B-A236-F650052507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031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1107CE-088A-F818-98F4-2ECE1C035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86FCA-2CFC-605B-2AA0-9B738461C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18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EE0C8-C223-1813-E05B-EA9FF88BD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D1C42-2DC4-D4A1-5E41-4C73427593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47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07D4E7-BC27-367B-C175-8C4CEEF23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BFB64B-84DE-0782-6622-12A2E92644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59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8509B-5750-848E-7D19-AF186BB47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DA28B-5B8C-E4BA-C768-B34B6DCFE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377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2757E7-B6B2-746E-886D-529626693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65845D-EC8F-D287-5EEF-8BDD27815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52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F557AF-05AC-9EA0-114B-4D3469830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DF01B-ED4C-4F30-99DF-9874A21EA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75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037AA-693C-7F69-3E6C-97BCB89F0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02ED2-3D77-615A-D15D-A799A3544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657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CF523D-B452-F316-0E07-CA31F17F1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929B6E-7547-C855-E9AA-A077D61161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49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9D5C0-5AB9-6B0E-213B-A72714FAB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2BEE6-D2B1-8F58-F9C5-443AFB8620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32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284C2-129E-176C-1007-002FB709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A8EF9-2FC5-5F77-DA5E-E107C6757E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18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8AE63F-1F79-C98D-5F2D-65C5B77B3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11303-7B83-4F4A-B8A4-6A12F5BA0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83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FDA2E2-D516-A2B5-2849-38DF3ACAC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F6290-7373-53B4-04F2-D203E84268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2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645DB-E032-AA10-3B75-993F07F27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31E94-B055-5AF0-1337-F3DFE5B93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006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E1E7D-E5D2-FD45-11B0-63AD33DE5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98EB6-7168-2D2B-E89F-9187A40029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496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7FBB89-A8D6-261F-BFC0-3E346EE93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E7E64-86FD-F219-5080-717D40961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147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0F136-20F6-0209-9685-2C50D07DC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F7754-0553-7327-3CC2-0CE8D72FF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780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91C1B-5612-6258-6CDC-7511E7EF3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EC3EA-440E-8BC7-CE32-B6E94EA5E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046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616BE-1EA0-38FA-8776-D76047491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760040-A976-523C-65DE-281F6983B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53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20F4C-3940-2B6F-7AF5-FB5A30FF1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1435BC-A824-2F6C-3468-07CE8777FE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1535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58619-2D48-19E3-AB78-40B5F036D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662BE-AF18-84BF-330D-D304593112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218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EBCA4-82F5-E6D8-E8C6-E4626959E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17B44-3C95-7668-1B82-7F6147EC48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170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B50A0-EBB5-15D8-685D-B6295307C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8AB5C-9A0C-A52F-F1B7-28102728B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831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C6BCCC-9861-203B-CB43-158185161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9EAD59-F2CD-FCCF-DC0B-482FED4E84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6286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11EFB-9449-79BA-127D-74DA01CD4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8B36F7-E781-75C6-D18A-76557EDE4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676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4AFE4E-38DA-F81A-E521-1C808E666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BACA6-532A-18CD-610D-3E04FB4AA9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845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1368B-34F5-FACC-108B-4F3AD9A4E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A50D8-83B2-764A-4AF9-1E033E7684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200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BAFD55-69DC-CF8D-91B1-2CC806C1A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EBF6F9-6FE1-2DA2-3FA1-0279D85FE3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463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2088A8-D18C-C2B0-065B-C66148A3E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53404-9DDB-C9D0-02DA-7D941D541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621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FDC19-5CB3-2A87-682E-4BC3AA774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32A206-4694-E943-DA2D-C1610B1035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63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96824-C3A0-EBC0-FB61-9490EF5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0A3F75-702E-A8BD-D4BB-740DDB0408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276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D7CBB-AAB4-BD20-7DA8-D03B9BC6F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D7C1A-8C5C-2D75-9F56-EC5C51A73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567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8CA864-275E-2EDA-758F-09CC655A7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FFD3D-C53B-3194-6E14-AF4194D84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537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A624DA-D6B5-0BAC-629A-AAD0C4D55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ECA1D7-7D44-5FB6-85AB-6DAA9A2EC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126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6A4CD1-26C9-7340-193C-D5009275A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CC0CC-D16C-82D6-EEED-C7833A22D2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3875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876D9E-3749-2E54-7A15-50E7B15E9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367B6-29F9-167E-213B-ECC8F3EE2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3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7F83B-43D4-5512-00E9-540732DF0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A175D7-8498-2522-0316-E523DEBC40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B669B9-818C-B629-1B2F-0DF9644EF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8999C-A759-06CD-218F-9489E76495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86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8D962-C000-F258-C114-811C89897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6264B-BD2D-A5F3-3283-E823978123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7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BC790-08A6-17D4-176D-6E8A2931D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C7A76-A5F4-C0A5-7B65-7375C31621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61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C8C0D3-AB55-7AB9-B368-91C5CE539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D546CF-1037-8CC3-8718-D856894990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3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EC54A6-5AAF-D96D-EC96-75E926D33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3071E-16ED-1BC1-D5F8-BF92A9966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28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AF760-00BA-4565-C9D5-BCBE6ECE8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67181-E4FD-1333-F869-4B3591F49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1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C8205C-8B10-8B07-8281-79F026B92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DEF62-1479-9C59-4B77-E6D02B634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F3BA52-2DDC-96FA-7AF4-85C328A38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1A28A-B0CD-C98C-339D-0F870250D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87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F27ED-9B16-F31E-17BB-8216180BE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D2138-8860-6593-30C9-C6D526B5D0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49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74494C-3B95-3FDB-3C09-9425EB380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9B608-F768-27C4-D83A-F1103787C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2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637619-CCC9-5C1C-883E-0250A0F95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BB4E5-EB1A-6F52-9716-ED8663C4A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75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72318-157A-ACC9-7AA3-6B915C2B1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6E1D9-26B9-5594-C6B9-EE2A70878D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AB34D-5D1B-B4B5-5F07-D95676A56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C1DC9-A983-4C86-E200-2B268C58F1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6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59640D-6CD6-8ABE-8FE7-77127BB1A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A6A60-0891-76D4-F0EF-96DEB021C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1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78EE5-FD65-65B3-D832-F1CE2E122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0A07EA-CA6B-759F-22E2-13A1813B7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1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122B0E-ECD6-C971-C1E0-7D9AB49A4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8ADE91-3025-9FD8-B45D-2B2AA89EC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6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FBCAB-20C8-066A-BB9C-73403ABAE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F4474A-66F1-73E4-6B22-17C19E3E7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3D240-D9D7-4A70-5966-18A7A7875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B4F9C-B9D9-ED81-6F05-911E24469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11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2026-02-04T22:57:08Z</dcterms:created>
  <dcterms:modified xsi:type="dcterms:W3CDTF">2026-02-04T22:57:08Z</dcterms:modified>
</cp:coreProperties>
</file>