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482" r:id="rId3"/>
    <p:sldId id="271" r:id="rId4"/>
    <p:sldId id="506" r:id="rId5"/>
    <p:sldId id="313" r:id="rId6"/>
    <p:sldId id="512" r:id="rId7"/>
    <p:sldId id="507" r:id="rId8"/>
    <p:sldId id="508" r:id="rId9"/>
    <p:sldId id="487" r:id="rId10"/>
    <p:sldId id="488" r:id="rId11"/>
    <p:sldId id="513" r:id="rId12"/>
    <p:sldId id="276" r:id="rId13"/>
    <p:sldId id="491" r:id="rId14"/>
    <p:sldId id="489" r:id="rId15"/>
    <p:sldId id="490" r:id="rId16"/>
    <p:sldId id="481" r:id="rId17"/>
    <p:sldId id="50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2"/>
          </p14:sldIdLst>
        </p14:section>
        <p14:section name="Default Section" id="{FA786C71-38F4-42C8-A927-88B5A5B2185B}">
          <p14:sldIdLst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94786F83-8406-4F51-BD9C-6155EAF5E6A5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03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584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761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7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727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69" y="1998560"/>
            <a:ext cx="39485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Writing in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81941" y="5485735"/>
            <a:ext cx="4195845" cy="88709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119EBBA-0F9C-9AB8-2A10-E30BE62EF2F1}"/>
              </a:ext>
            </a:extLst>
          </p:cNvPr>
          <p:cNvSpPr txBox="1"/>
          <p:nvPr/>
        </p:nvSpPr>
        <p:spPr>
          <a:xfrm>
            <a:off x="226665" y="3689899"/>
            <a:ext cx="5601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Alhaj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584665-C981-C040-86BC-427EAB177A8E}"/>
              </a:ext>
            </a:extLst>
          </p:cNvPr>
          <p:cNvSpPr txBox="1"/>
          <p:nvPr/>
        </p:nvSpPr>
        <p:spPr>
          <a:xfrm>
            <a:off x="824506" y="4814038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ar-SA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endParaRPr lang="en-US" sz="2000" dirty="0"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7989" y="2785710"/>
            <a:ext cx="6454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</a:t>
            </a: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571004" y="4867058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69461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2074010" y="284632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/>
              <a:t>Writing and Your Career</a:t>
            </a:r>
            <a:endParaRPr lang="en-US" sz="32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3C5CC-1F24-829C-6433-43B455CBF0A0}"/>
              </a:ext>
            </a:extLst>
          </p:cNvPr>
          <p:cNvSpPr/>
          <p:nvPr/>
        </p:nvSpPr>
        <p:spPr>
          <a:xfrm>
            <a:off x="619760" y="1722585"/>
            <a:ext cx="11074400" cy="43549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Writing—An Essential Job Skill.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Writing for the Global Marketplace.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Four Keys to Effective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Characteristics of Job-Related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Ethical Writing in the Workplace.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Successful Employees Are Successful Writers.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218015-17A3-AC65-D054-AA88BEB6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644A3BB-A048-425F-F8AC-B2BEF38FA42F}"/>
              </a:ext>
            </a:extLst>
          </p:cNvPr>
          <p:cNvSpPr/>
          <p:nvPr/>
        </p:nvSpPr>
        <p:spPr>
          <a:xfrm>
            <a:off x="1385123" y="1806040"/>
            <a:ext cx="9639048" cy="4594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What Writing Is and Is Not.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Researching.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Planning.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Drafting.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Revising.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Editing.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Collaboration Is Crucial to the Writing Process.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Advantages of Collaborative Writing.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Seven Guidelines for Successful Group Writing 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Sources of Conflict in Group Dynamics and How to Solve Them.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11 - Computer-Supported Collaboration.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6699CD-9ECE-1C29-DB13-137201952155}"/>
              </a:ext>
            </a:extLst>
          </p:cNvPr>
          <p:cNvSpPr txBox="1"/>
          <p:nvPr/>
        </p:nvSpPr>
        <p:spPr>
          <a:xfrm>
            <a:off x="1460941" y="680917"/>
            <a:ext cx="9563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Writing Process and Collaboration at Work </a:t>
            </a:r>
          </a:p>
        </p:txBody>
      </p:sp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788170"/>
            <a:ext cx="74105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2800" b="1" dirty="0">
                <a:cs typeface="Tajawal Medium" panose="00000600000000000000" pitchFamily="2" charset="-78"/>
              </a:rPr>
              <a:t>Writing Routine Business Correspondence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What Memos, Faxes, E-Mails, IMs, and Blog Posts Have in Common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Memos.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Sending Memos: E-mail or Hard Copy?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Sending Faxes: Some Guidelines.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E-Mail: Its Importance in the Workplace.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Instant Messages (IMs) for Business Use.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Blogs.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Routine Correspondence: A Final Word.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EAF99-8968-8444-7795-35A7ACA3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050855" y="438584"/>
            <a:ext cx="90043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Writing Letters: Some Basics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 for Communicating with Audiences Worldwide</a:t>
            </a:r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.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Letters in the Age of the Internet.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Letter Formats.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Parts of a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The Appearance of Your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Organizing a Standard Business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Making a Good Impression on Your Reader.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The Five Most Common Types of Business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A- Inquiry Letters.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B- Cover Letters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C- Special Request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D- Sales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 Customer Relations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International Business Correspondence.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Sending Letter-Quality Messages: Final Advice to Seal Your Success.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84C3F-6BC5-866A-2544-C2CBD5546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2725148" y="116032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2949663" y="147881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2726727" y="115164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016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109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How to Get a Job: Searches, Dossiers, Portfolios, Résumés, Letters, and Interviews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Steps the Employer Takes to Hire.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Steps to Follow to Get Hired.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Analyzing Your Strengths and Restricting Your Job Search.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Enhancing Your Professional Image.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Looking in the Right Places for a Job.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Dossiers and Letters of Recommendation.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Preparing a Résumé.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Letters of Application.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Going to an Interview.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Searching for the Right Job Pays.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D9833-DF70-4574-385E-DD609580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1" y="661024"/>
            <a:ext cx="80523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Designing Successful Documents, Visuals, and Websites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Characteristics of Effective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Organizing Information Visually.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The ABCs of Print Document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Successful Document Design: A Wrap-Up.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5 - The Purpose of Visuals.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Choosing Effective Visuals.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Generating Your Own Visuals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Inserting and Writing About Visuals: Some Guidelines.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Two Categories of Visuals: Tables and Figures.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Using Visuals Ethically.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11- Using Appropriate Visuals for International Audiences.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12- Writing for and Designing Websites.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5B0A9-C22C-378A-72E4-DB673F735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600" b="1" dirty="0"/>
              <a:t>Writing Instructions and Procedures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Instructions, Procedures, and Your Job.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Why Instructions Are Important.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Using Word Processing Programs to Design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Assessing and Meeting Your Audience’s Needs.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The Process of Writing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Using the Right Style.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Using Visuals Effectively in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The Five Parts of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Model of Full Set of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Writing Procedures for Policies and Regulations.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11- Some Final Advice.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DEFD-527F-BC4C-3899-3636DE6A5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cs typeface="Tajawal Medium" panose="00000600000000000000" pitchFamily="2" charset="-78"/>
              </a:rPr>
              <a:t>Writing Effective Short Reports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1- Why Short Reports Are Important.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2- Types of Short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3- Seven Guidelines for Writing Short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4- Periodic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5- Sales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6- Progress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7- Travel/Trip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8- Incident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9- Protecting Yourself Legally.</a:t>
            </a:r>
          </a:p>
        </p:txBody>
      </p:sp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D51FEB-C93D-8487-27AF-59BD5F9C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600" b="1" dirty="0">
                <a:cs typeface="Tajawal Medium" panose="00000600000000000000" pitchFamily="2" charset="-78"/>
              </a:rPr>
              <a:t>Writing Successful Proposals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600" b="1" dirty="0">
                <a:solidFill>
                  <a:prstClr val="black"/>
                </a:solidFill>
                <a:latin typeface="Calibri" panose="020F0502020204030204"/>
              </a:rPr>
              <a:t>1- Writing Successful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600" b="1" dirty="0">
                <a:solidFill>
                  <a:prstClr val="black"/>
                </a:solidFill>
                <a:latin typeface="Calibri" panose="020F0502020204030204"/>
              </a:rPr>
              <a:t>2- Internal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600" b="1" dirty="0">
                <a:solidFill>
                  <a:prstClr val="black"/>
                </a:solidFill>
                <a:latin typeface="Calibri" panose="020F0502020204030204"/>
              </a:rPr>
              <a:t>3- Sales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600" b="1" dirty="0">
                <a:solidFill>
                  <a:prstClr val="black"/>
                </a:solidFill>
                <a:latin typeface="Calibri" panose="020F0502020204030204"/>
              </a:rPr>
              <a:t>4- Short Reports and Proposals: Some Final Words.</a:t>
            </a:r>
          </a:p>
        </p:txBody>
      </p:sp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756725" y="312380"/>
            <a:ext cx="76738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600" b="1" dirty="0">
                <a:cs typeface="Tajawal Medium" panose="00000600000000000000" pitchFamily="2" charset="-78"/>
              </a:rPr>
              <a:t>Writing Careful Long Reports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70C70-2DCA-48B7-3F1F-76AE58379350}"/>
              </a:ext>
            </a:extLst>
          </p:cNvPr>
          <p:cNvSpPr/>
          <p:nvPr/>
        </p:nvSpPr>
        <p:spPr>
          <a:xfrm>
            <a:off x="842481" y="1931543"/>
            <a:ext cx="11038344" cy="4469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1- Characteristics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2- The Process of Writing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3- Parts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4- Documenting Sources.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5- A Model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6- Final Words of Advice About Long Reports.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266780-9CD0-5F6D-624F-74868A194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B4428A-4B84-11E9-0654-1CF2DC2213DB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254000" y="1589564"/>
            <a:ext cx="11816080" cy="46035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78105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correspondence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for</a:t>
            </a:r>
            <a:r>
              <a:rPr kumimoji="0" lang="en-US" sz="2400" b="1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1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</a:t>
            </a:r>
            <a:r>
              <a:rPr kumimoji="0" lang="en-US" sz="2400" b="1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by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keeping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400" b="1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mind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400" b="1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organization’s</a:t>
            </a:r>
            <a:r>
              <a:rPr kumimoji="0" lang="en-US" sz="2400" b="1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sensitivity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empathy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language</a:t>
            </a:r>
            <a:r>
              <a:rPr kumimoji="0" lang="en-US" sz="24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tone.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systematic process</a:t>
            </a:r>
            <a:r>
              <a:rPr kumimoji="0" lang="en-US" sz="24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 plan,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organize,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revise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routine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4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answer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reader's</a:t>
            </a:r>
            <a:r>
              <a:rPr kumimoji="0" lang="en-US" sz="24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conform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rules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writing.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77470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more</a:t>
            </a:r>
            <a:r>
              <a:rPr kumimoji="0" lang="en-US" sz="2400" b="1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demanding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goodwill</a:t>
            </a:r>
            <a:r>
              <a:rPr kumimoji="0" lang="en-US" sz="2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persuasive</a:t>
            </a:r>
            <a:r>
              <a:rPr kumimoji="0" lang="en-US" sz="2400" b="1" i="0" u="none" strike="noStrike" kern="1200" cap="none" spc="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bad news messages.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ts val="1335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plan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prepare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complex</a:t>
            </a:r>
            <a:r>
              <a:rPr kumimoji="0" lang="en-US" sz="24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1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reports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proposals.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communicate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ethically,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correctly,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effectively in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variety</a:t>
            </a:r>
            <a:r>
              <a:rPr kumimoji="0" lang="en-US" sz="24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genres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media.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1717040" y="512345"/>
            <a:ext cx="66663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/>
              <a:t>Learning outcomes</a:t>
            </a:r>
            <a:endParaRPr lang="en-GB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6BB3D8-2960-2D1A-B1BB-054EDCE220DA}"/>
              </a:ext>
            </a:extLst>
          </p:cNvPr>
          <p:cNvSpPr/>
          <p:nvPr/>
        </p:nvSpPr>
        <p:spPr>
          <a:xfrm>
            <a:off x="617279" y="1876263"/>
            <a:ext cx="10951421" cy="45290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the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principles</a:t>
            </a:r>
            <a:r>
              <a:rPr kumimoji="0" lang="en-US" sz="28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designing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presenting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information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visually.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 series of simulated work environments, you will interact with virtual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coworkers</a:t>
            </a:r>
            <a:r>
              <a:rPr kumimoji="0" lang="en-US" sz="28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clients</a:t>
            </a:r>
            <a:r>
              <a:rPr kumimoji="0" lang="en-US" sz="28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800" b="1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complete</a:t>
            </a:r>
            <a:r>
              <a:rPr kumimoji="0" lang="en-US" sz="28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8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series</a:t>
            </a:r>
            <a:r>
              <a:rPr kumimoji="0" lang="en-US" sz="2800" b="1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1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tasks</a:t>
            </a:r>
            <a:r>
              <a:rPr kumimoji="0" lang="en-US" sz="28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assignments</a:t>
            </a:r>
            <a:r>
              <a:rPr kumimoji="0" lang="en-US" sz="28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800" b="1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mimic</a:t>
            </a:r>
            <a:r>
              <a:rPr kumimoji="0" lang="en-US" sz="28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actual</a:t>
            </a:r>
            <a:r>
              <a:rPr kumimoji="0" lang="en-US" sz="2800" b="1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communication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problems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opportunities.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Educational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material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individual,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iterative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feedback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will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guide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developing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important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professional communication skills essential to not only successfully complete the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course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but also to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excel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chosen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career.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>
                <a:tab pos="1206500" algn="l"/>
              </a:tabLst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F2C0B6-B10D-3510-66F1-1129D2AA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7FAA8-BC50-AB5C-72B2-7C834198A771}"/>
              </a:ext>
            </a:extLst>
          </p:cNvPr>
          <p:cNvSpPr txBox="1"/>
          <p:nvPr/>
        </p:nvSpPr>
        <p:spPr>
          <a:xfrm>
            <a:off x="1564640" y="522505"/>
            <a:ext cx="6818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600" b="1" dirty="0"/>
              <a:t>Learning outcomes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4ED3FD-C507-429F-D2F2-09FB8596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6BF2C7-518C-DC90-074B-04927E175061}"/>
              </a:ext>
            </a:extLst>
          </p:cNvPr>
          <p:cNvSpPr txBox="1"/>
          <p:nvPr/>
        </p:nvSpPr>
        <p:spPr>
          <a:xfrm>
            <a:off x="3103310" y="662222"/>
            <a:ext cx="5581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References</a:t>
            </a:r>
            <a:endParaRPr lang="en-US" sz="36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411797" y="1970544"/>
            <a:ext cx="5482145" cy="4434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 Successful Writing</a:t>
            </a:r>
            <a: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 Work, Concise Third Edition, </a:t>
            </a:r>
            <a:b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By: Philip C. Kolin</a:t>
            </a:r>
            <a:b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 of Southern Mississippi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58201B-7F63-41CB-B97F-098C31A9C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8058" y="1996449"/>
            <a:ext cx="5743253" cy="440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1216B7-E39A-8A68-62B9-8AF5A9503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95F6A2-E572-0C49-8E15-582B4B9BE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343206" y="2086602"/>
            <a:ext cx="9345750" cy="413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E5252-57EC-7F65-3388-0ADBF6E8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CB2FC6-2893-50B4-F372-2C81738E9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10" y="2007567"/>
            <a:ext cx="9367646" cy="41385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98748F9-7DC4-18DE-A665-93BA45E92CE8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2060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281017" y="1485422"/>
            <a:ext cx="9661358" cy="3073408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681486-91CF-B51E-7793-4B3AD4C7DD01}"/>
              </a:ext>
            </a:extLst>
          </p:cNvPr>
          <p:cNvSpPr txBox="1"/>
          <p:nvPr/>
        </p:nvSpPr>
        <p:spPr>
          <a:xfrm>
            <a:off x="2158943" y="535968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898871-4802-43EE-4B79-3CAE12425F3E}"/>
              </a:ext>
            </a:extLst>
          </p:cNvPr>
          <p:cNvSpPr txBox="1"/>
          <p:nvPr/>
        </p:nvSpPr>
        <p:spPr>
          <a:xfrm>
            <a:off x="4269185" y="5722295"/>
            <a:ext cx="488646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A7CEF4-01C4-C5AA-D6BD-5687C007D9F2}"/>
              </a:ext>
            </a:extLst>
          </p:cNvPr>
          <p:cNvSpPr txBox="1"/>
          <p:nvPr/>
        </p:nvSpPr>
        <p:spPr>
          <a:xfrm>
            <a:off x="4388973" y="5275850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1846</TotalTime>
  <Words>1064</Words>
  <Application>Microsoft Office PowerPoint</Application>
  <PresentationFormat>Widescreen</PresentationFormat>
  <Paragraphs>189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21</cp:revision>
  <dcterms:created xsi:type="dcterms:W3CDTF">2023-04-29T09:08:23Z</dcterms:created>
  <dcterms:modified xsi:type="dcterms:W3CDTF">2024-09-16T05:46:35Z</dcterms:modified>
</cp:coreProperties>
</file>