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19" r:id="rId2"/>
    <p:sldId id="257" r:id="rId3"/>
    <p:sldId id="271" r:id="rId4"/>
    <p:sldId id="427" r:id="rId5"/>
    <p:sldId id="367" r:id="rId6"/>
    <p:sldId id="428" r:id="rId7"/>
    <p:sldId id="258" r:id="rId8"/>
    <p:sldId id="260" r:id="rId9"/>
    <p:sldId id="430" r:id="rId10"/>
    <p:sldId id="451" r:id="rId11"/>
    <p:sldId id="261" r:id="rId12"/>
    <p:sldId id="262" r:id="rId13"/>
    <p:sldId id="431" r:id="rId14"/>
    <p:sldId id="263" r:id="rId15"/>
    <p:sldId id="264" r:id="rId16"/>
    <p:sldId id="265" r:id="rId17"/>
    <p:sldId id="432" r:id="rId18"/>
    <p:sldId id="266" r:id="rId19"/>
    <p:sldId id="267" r:id="rId20"/>
    <p:sldId id="434" r:id="rId21"/>
    <p:sldId id="268" r:id="rId22"/>
    <p:sldId id="269" r:id="rId23"/>
    <p:sldId id="270" r:id="rId24"/>
    <p:sldId id="435" r:id="rId25"/>
    <p:sldId id="421" r:id="rId26"/>
    <p:sldId id="272" r:id="rId27"/>
    <p:sldId id="273" r:id="rId28"/>
    <p:sldId id="436" r:id="rId29"/>
    <p:sldId id="274" r:id="rId30"/>
    <p:sldId id="275" r:id="rId31"/>
    <p:sldId id="276" r:id="rId32"/>
    <p:sldId id="438" r:id="rId33"/>
    <p:sldId id="278" r:id="rId34"/>
    <p:sldId id="279" r:id="rId35"/>
    <p:sldId id="439" r:id="rId36"/>
    <p:sldId id="280" r:id="rId37"/>
    <p:sldId id="282" r:id="rId38"/>
    <p:sldId id="283" r:id="rId39"/>
    <p:sldId id="440" r:id="rId40"/>
    <p:sldId id="288" r:id="rId41"/>
    <p:sldId id="290" r:id="rId42"/>
    <p:sldId id="423" r:id="rId43"/>
    <p:sldId id="424" r:id="rId44"/>
    <p:sldId id="425" r:id="rId45"/>
    <p:sldId id="426" r:id="rId46"/>
    <p:sldId id="444" r:id="rId47"/>
    <p:sldId id="445" r:id="rId48"/>
    <p:sldId id="446" r:id="rId49"/>
    <p:sldId id="447" r:id="rId50"/>
    <p:sldId id="452" r:id="rId51"/>
    <p:sldId id="448" r:id="rId52"/>
    <p:sldId id="449"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1BB2956-E80A-4DC7-A650-79BE5C37006A}">
          <p14:sldIdLst>
            <p14:sldId id="419"/>
            <p14:sldId id="257"/>
            <p14:sldId id="271"/>
            <p14:sldId id="427"/>
            <p14:sldId id="367"/>
            <p14:sldId id="428"/>
            <p14:sldId id="258"/>
            <p14:sldId id="260"/>
            <p14:sldId id="430"/>
            <p14:sldId id="451"/>
            <p14:sldId id="261"/>
            <p14:sldId id="262"/>
            <p14:sldId id="431"/>
            <p14:sldId id="263"/>
            <p14:sldId id="264"/>
            <p14:sldId id="265"/>
            <p14:sldId id="432"/>
            <p14:sldId id="266"/>
            <p14:sldId id="267"/>
            <p14:sldId id="434"/>
            <p14:sldId id="268"/>
            <p14:sldId id="269"/>
            <p14:sldId id="270"/>
            <p14:sldId id="435"/>
            <p14:sldId id="421"/>
            <p14:sldId id="272"/>
            <p14:sldId id="273"/>
            <p14:sldId id="436"/>
            <p14:sldId id="274"/>
            <p14:sldId id="275"/>
            <p14:sldId id="276"/>
            <p14:sldId id="438"/>
            <p14:sldId id="278"/>
            <p14:sldId id="279"/>
            <p14:sldId id="439"/>
            <p14:sldId id="280"/>
            <p14:sldId id="282"/>
            <p14:sldId id="283"/>
            <p14:sldId id="440"/>
            <p14:sldId id="288"/>
            <p14:sldId id="290"/>
            <p14:sldId id="423"/>
            <p14:sldId id="424"/>
            <p14:sldId id="425"/>
            <p14:sldId id="426"/>
            <p14:sldId id="444"/>
            <p14:sldId id="445"/>
            <p14:sldId id="446"/>
            <p14:sldId id="447"/>
            <p14:sldId id="452"/>
            <p14:sldId id="448"/>
            <p14:sldId id="449"/>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44" autoAdjust="0"/>
    <p:restoredTop sz="93738" autoAdjust="0"/>
  </p:normalViewPr>
  <p:slideViewPr>
    <p:cSldViewPr snapToGrid="0">
      <p:cViewPr varScale="1">
        <p:scale>
          <a:sx n="67" d="100"/>
          <a:sy n="67" d="100"/>
        </p:scale>
        <p:origin x="79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5421D5-15CC-4CBE-B2B2-D5CEC896DD6E}"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63D8CCF-8C68-43C3-A43E-BCF71C9A77A0}">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تجزئة الشركات</a:t>
          </a:r>
          <a:endParaRPr lang="en-US" b="1" dirty="0">
            <a:solidFill>
              <a:schemeClr val="bg1"/>
            </a:solidFill>
          </a:endParaRPr>
        </a:p>
      </dgm:t>
    </dgm:pt>
    <dgm:pt modelId="{D11ACF91-D3B3-47F8-9466-1E639C000802}" type="parTrans" cxnId="{B2345BCD-AF19-4E84-BFBC-471645A5F729}">
      <dgm:prSet/>
      <dgm:spPr/>
      <dgm:t>
        <a:bodyPr/>
        <a:lstStyle/>
        <a:p>
          <a:endParaRPr lang="en-US"/>
        </a:p>
      </dgm:t>
    </dgm:pt>
    <dgm:pt modelId="{94F792C7-9042-4205-9E42-D87EDF793D0C}" type="sibTrans" cxnId="{B2345BCD-AF19-4E84-BFBC-471645A5F729}">
      <dgm:prSet/>
      <dgm:spPr/>
      <dgm:t>
        <a:bodyPr/>
        <a:lstStyle/>
        <a:p>
          <a:endParaRPr lang="en-US"/>
        </a:p>
      </dgm:t>
    </dgm:pt>
    <dgm:pt modelId="{A22DA320-E2EC-435F-8441-B25A457C3BCF}" type="asst">
      <dgm:prSet phldrT="[Text]"/>
      <dgm:spPr/>
      <dgm:t>
        <a:bodyPr/>
        <a:lstStyle/>
        <a:p>
          <a:r>
            <a:rPr lang="ar-EG" b="1" i="0" u="none" strike="noStrike" baseline="0" dirty="0">
              <a:latin typeface="Sakkal Majalla" panose="02000000000000000000" pitchFamily="2" charset="-78"/>
              <a:cs typeface="Sakkal Majalla" panose="02000000000000000000" pitchFamily="2" charset="-78"/>
            </a:rPr>
            <a:t>لتجزئة الأسواق الصناعية </a:t>
          </a:r>
          <a:endParaRPr lang="en-US" b="1" u="none" dirty="0"/>
        </a:p>
      </dgm:t>
    </dgm:pt>
    <dgm:pt modelId="{0F3DB932-5F48-4BF0-82BF-BA26B68457D1}" type="parTrans" cxnId="{931AD74A-FB60-41BB-A444-51554CBB739F}">
      <dgm:prSet/>
      <dgm:spPr/>
      <dgm:t>
        <a:bodyPr/>
        <a:lstStyle/>
        <a:p>
          <a:endParaRPr lang="en-US" b="1"/>
        </a:p>
      </dgm:t>
    </dgm:pt>
    <dgm:pt modelId="{39B35885-5381-4E79-9396-1AAD9446B7B8}" type="sibTrans" cxnId="{931AD74A-FB60-41BB-A444-51554CBB739F}">
      <dgm:prSet/>
      <dgm:spPr/>
      <dgm:t>
        <a:bodyPr/>
        <a:lstStyle/>
        <a:p>
          <a:endParaRPr lang="en-US"/>
        </a:p>
      </dgm:t>
    </dgm:pt>
    <dgm:pt modelId="{EA43D435-0876-4F88-881C-8B691BE43908}">
      <dgm:prSet phldrT="[Text]"/>
      <dgm:spPr/>
      <dgm:t>
        <a:bodyPr/>
        <a:lstStyle/>
        <a:p>
          <a:pPr>
            <a:buFont typeface="+mj-lt"/>
            <a:buAutoNum type="arabicPeriod"/>
          </a:pPr>
          <a:r>
            <a:rPr lang="ar-EG" b="1" i="0" u="none" strike="noStrike" baseline="0" dirty="0">
              <a:latin typeface="Sakkal Majalla" panose="02000000000000000000" pitchFamily="2" charset="-78"/>
              <a:cs typeface="Sakkal Majalla" panose="02000000000000000000" pitchFamily="2" charset="-78"/>
            </a:rPr>
            <a:t>حجم المشتري وموقعه الجغرافي</a:t>
          </a:r>
          <a:endParaRPr lang="en-US" b="1" dirty="0"/>
        </a:p>
      </dgm:t>
    </dgm:pt>
    <dgm:pt modelId="{14D1A5E8-9A8B-4A44-8CEB-D3D4D2D7845E}" type="parTrans" cxnId="{96E994EB-38FB-480C-87FA-3AC6509CA457}">
      <dgm:prSet/>
      <dgm:spPr/>
      <dgm:t>
        <a:bodyPr/>
        <a:lstStyle/>
        <a:p>
          <a:endParaRPr lang="en-US" b="1"/>
        </a:p>
      </dgm:t>
    </dgm:pt>
    <dgm:pt modelId="{F89ADCC2-2C2B-4439-83E5-A18E4763F4F0}" type="sibTrans" cxnId="{96E994EB-38FB-480C-87FA-3AC6509CA457}">
      <dgm:prSet/>
      <dgm:spPr/>
      <dgm:t>
        <a:bodyPr/>
        <a:lstStyle/>
        <a:p>
          <a:endParaRPr lang="en-US"/>
        </a:p>
      </dgm:t>
    </dgm:pt>
    <dgm:pt modelId="{8981F635-581B-4B7F-894A-C49EBC0AF74E}">
      <dgm:prSet phldrT="[Text]"/>
      <dgm:spPr/>
      <dgm:t>
        <a:bodyPr/>
        <a:lstStyle/>
        <a:p>
          <a:pPr rtl="1">
            <a:buFont typeface="+mj-lt"/>
            <a:buAutoNum type="arabicPeriod"/>
          </a:pPr>
          <a:r>
            <a:rPr lang="ar-EG" b="1" i="0" u="none" strike="noStrike" baseline="0" dirty="0">
              <a:latin typeface="Sakkal Majalla" panose="02000000000000000000" pitchFamily="2" charset="-78"/>
              <a:cs typeface="Sakkal Majalla" panose="02000000000000000000" pitchFamily="2" charset="-78"/>
            </a:rPr>
            <a:t>التصنيف الصناعي المعياري</a:t>
          </a:r>
          <a:endParaRPr lang="en-US" b="1" dirty="0"/>
        </a:p>
      </dgm:t>
    </dgm:pt>
    <dgm:pt modelId="{A8D11EFA-914C-45C9-9BE6-E7DCCAA79176}" type="parTrans" cxnId="{DC4901AE-FFB3-4FDE-919A-5A56565198B7}">
      <dgm:prSet/>
      <dgm:spPr/>
      <dgm:t>
        <a:bodyPr/>
        <a:lstStyle/>
        <a:p>
          <a:endParaRPr lang="en-US" b="1"/>
        </a:p>
      </dgm:t>
    </dgm:pt>
    <dgm:pt modelId="{EABB3609-15D7-4841-9F43-872AF31B3919}" type="sibTrans" cxnId="{DC4901AE-FFB3-4FDE-919A-5A56565198B7}">
      <dgm:prSet/>
      <dgm:spPr/>
      <dgm:t>
        <a:bodyPr/>
        <a:lstStyle/>
        <a:p>
          <a:endParaRPr lang="en-US"/>
        </a:p>
      </dgm:t>
    </dgm:pt>
    <dgm:pt modelId="{E6ECF4F7-3581-4735-AC7B-2A2DC598961A}">
      <dgm:prSet phldrT="[Text]"/>
      <dgm:spPr/>
      <dgm:t>
        <a:bodyPr/>
        <a:lstStyle/>
        <a:p>
          <a:pPr rtl="1">
            <a:buFont typeface="+mj-lt"/>
            <a:buAutoNum type="arabicPeriod"/>
          </a:pPr>
          <a:r>
            <a:rPr lang="ar-EG" b="1" i="0" u="none" strike="noStrike" baseline="0" dirty="0">
              <a:latin typeface="Sakkal Majalla" panose="02000000000000000000" pitchFamily="2" charset="-78"/>
              <a:cs typeface="Sakkal Majalla" panose="02000000000000000000" pitchFamily="2" charset="-78"/>
            </a:rPr>
            <a:t>أنواع الزبائن أنواع الشركات</a:t>
          </a:r>
          <a:endParaRPr lang="en-US" b="1" i="0" u="none" strike="noStrike" baseline="0" dirty="0">
            <a:latin typeface="Sakkal Majalla" panose="02000000000000000000" pitchFamily="2" charset="-78"/>
            <a:cs typeface="Sakkal Majalla" panose="02000000000000000000" pitchFamily="2" charset="-78"/>
          </a:endParaRPr>
        </a:p>
      </dgm:t>
    </dgm:pt>
    <dgm:pt modelId="{27318889-455C-4BA3-9BFD-C31BA7CF68D0}" type="parTrans" cxnId="{09B3A1E1-6C2E-475D-A387-5946C37C17DB}">
      <dgm:prSet/>
      <dgm:spPr/>
      <dgm:t>
        <a:bodyPr/>
        <a:lstStyle/>
        <a:p>
          <a:endParaRPr lang="en-US" b="1"/>
        </a:p>
      </dgm:t>
    </dgm:pt>
    <dgm:pt modelId="{F7B6BF44-C7ED-4F6A-8173-9818079C8C23}" type="sibTrans" cxnId="{09B3A1E1-6C2E-475D-A387-5946C37C17DB}">
      <dgm:prSet/>
      <dgm:spPr/>
      <dgm:t>
        <a:bodyPr/>
        <a:lstStyle/>
        <a:p>
          <a:endParaRPr lang="en-US"/>
        </a:p>
      </dgm:t>
    </dgm:pt>
    <dgm:pt modelId="{C6A0E0AB-5576-48D6-A6D1-03FCF7E9FDE5}">
      <dgm:prSet/>
      <dgm:spPr/>
      <dgm:t>
        <a:bodyPr/>
        <a:lstStyle/>
        <a:p>
          <a:r>
            <a:rPr lang="ar-EG" b="1" i="0" u="none" strike="noStrike" baseline="0" dirty="0">
              <a:latin typeface="Sakkal Majalla" panose="02000000000000000000" pitchFamily="2" charset="-78"/>
              <a:cs typeface="Sakkal Majalla" panose="02000000000000000000" pitchFamily="2" charset="-78"/>
            </a:rPr>
            <a:t>الاستخدام</a:t>
          </a:r>
          <a:r>
            <a:rPr lang="en-US" b="1" i="0" u="none" strike="noStrike" baseline="0" dirty="0">
              <a:latin typeface="Sakkal Majalla" panose="02000000000000000000" pitchFamily="2" charset="-78"/>
              <a:cs typeface="Sakkal Majalla" panose="02000000000000000000" pitchFamily="2" charset="-78"/>
            </a:rPr>
            <a:t> </a:t>
          </a:r>
          <a:r>
            <a:rPr lang="ar-EG" b="1" i="0" u="none" strike="noStrike" baseline="0" dirty="0">
              <a:latin typeface="Sakkal Majalla" panose="02000000000000000000" pitchFamily="2" charset="-78"/>
              <a:cs typeface="Sakkal Majalla" panose="02000000000000000000" pitchFamily="2" charset="-78"/>
            </a:rPr>
            <a:t>النهائي </a:t>
          </a:r>
          <a:endParaRPr lang="en-US" b="1" i="0" u="none" strike="noStrike" baseline="0" dirty="0">
            <a:latin typeface="Sakkal Majalla" panose="02000000000000000000" pitchFamily="2" charset="-78"/>
            <a:cs typeface="Sakkal Majalla" panose="02000000000000000000" pitchFamily="2" charset="-78"/>
          </a:endParaRPr>
        </a:p>
      </dgm:t>
    </dgm:pt>
    <dgm:pt modelId="{D3DCE874-FE01-42E3-9677-84A602B379F8}" type="parTrans" cxnId="{495C32E9-E2F8-4EB5-A29A-817683A69DBA}">
      <dgm:prSet/>
      <dgm:spPr/>
      <dgm:t>
        <a:bodyPr/>
        <a:lstStyle/>
        <a:p>
          <a:endParaRPr lang="en-US" b="1"/>
        </a:p>
      </dgm:t>
    </dgm:pt>
    <dgm:pt modelId="{B7B834A7-84A1-4975-B138-C7E21C9E2F36}" type="sibTrans" cxnId="{495C32E9-E2F8-4EB5-A29A-817683A69DBA}">
      <dgm:prSet/>
      <dgm:spPr/>
      <dgm:t>
        <a:bodyPr/>
        <a:lstStyle/>
        <a:p>
          <a:endParaRPr lang="en-US"/>
        </a:p>
      </dgm:t>
    </dgm:pt>
    <dgm:pt modelId="{991CC7DA-E040-4581-BCAA-8002BEAD7490}">
      <dgm:prSet/>
      <dgm:spPr/>
      <dgm:t>
        <a:bodyPr/>
        <a:lstStyle/>
        <a:p>
          <a:r>
            <a:rPr lang="ar-EG" b="1" i="0" u="none" strike="noStrike" baseline="0" dirty="0">
              <a:latin typeface="Sakkal Majalla" panose="02000000000000000000" pitchFamily="2" charset="-78"/>
              <a:cs typeface="Sakkal Majalla" panose="02000000000000000000" pitchFamily="2" charset="-78"/>
            </a:rPr>
            <a:t>عوامل الشراء المشتركة</a:t>
          </a:r>
          <a:endParaRPr lang="en-US" b="1" i="0" u="none" strike="noStrike" baseline="0" dirty="0">
            <a:latin typeface="Sakkal Majalla" panose="02000000000000000000" pitchFamily="2" charset="-78"/>
            <a:cs typeface="Sakkal Majalla" panose="02000000000000000000" pitchFamily="2" charset="-78"/>
          </a:endParaRPr>
        </a:p>
      </dgm:t>
    </dgm:pt>
    <dgm:pt modelId="{AEB2567D-80E7-4967-AB91-94E0C7533C99}" type="parTrans" cxnId="{1813ECA8-250D-4126-AA36-B120BF04C523}">
      <dgm:prSet/>
      <dgm:spPr/>
      <dgm:t>
        <a:bodyPr/>
        <a:lstStyle/>
        <a:p>
          <a:endParaRPr lang="en-US" b="1"/>
        </a:p>
      </dgm:t>
    </dgm:pt>
    <dgm:pt modelId="{ADFFD7B5-E4ED-4ACE-9570-CF6D02F872A1}" type="sibTrans" cxnId="{1813ECA8-250D-4126-AA36-B120BF04C523}">
      <dgm:prSet/>
      <dgm:spPr/>
      <dgm:t>
        <a:bodyPr/>
        <a:lstStyle/>
        <a:p>
          <a:endParaRPr lang="en-US"/>
        </a:p>
      </dgm:t>
    </dgm:pt>
    <dgm:pt modelId="{D5711277-3F5A-4D57-A12F-984688738DFD}" type="pres">
      <dgm:prSet presAssocID="{CC5421D5-15CC-4CBE-B2B2-D5CEC896DD6E}" presName="hierChild1" presStyleCnt="0">
        <dgm:presLayoutVars>
          <dgm:orgChart val="1"/>
          <dgm:chPref val="1"/>
          <dgm:dir/>
          <dgm:animOne val="branch"/>
          <dgm:animLvl val="lvl"/>
          <dgm:resizeHandles/>
        </dgm:presLayoutVars>
      </dgm:prSet>
      <dgm:spPr/>
    </dgm:pt>
    <dgm:pt modelId="{50A42A55-3897-4C27-8F32-7570C59D607D}" type="pres">
      <dgm:prSet presAssocID="{963D8CCF-8C68-43C3-A43E-BCF71C9A77A0}" presName="hierRoot1" presStyleCnt="0">
        <dgm:presLayoutVars>
          <dgm:hierBranch val="init"/>
        </dgm:presLayoutVars>
      </dgm:prSet>
      <dgm:spPr/>
    </dgm:pt>
    <dgm:pt modelId="{C1976B24-EA2B-458F-B5C9-B9B3C232BBCE}" type="pres">
      <dgm:prSet presAssocID="{963D8CCF-8C68-43C3-A43E-BCF71C9A77A0}" presName="rootComposite1" presStyleCnt="0"/>
      <dgm:spPr/>
    </dgm:pt>
    <dgm:pt modelId="{04558526-566C-4534-B49C-41DD90C129B4}" type="pres">
      <dgm:prSet presAssocID="{963D8CCF-8C68-43C3-A43E-BCF71C9A77A0}" presName="rootText1" presStyleLbl="node0" presStyleIdx="0" presStyleCnt="1">
        <dgm:presLayoutVars>
          <dgm:chPref val="3"/>
        </dgm:presLayoutVars>
      </dgm:prSet>
      <dgm:spPr/>
    </dgm:pt>
    <dgm:pt modelId="{EEF23A1E-A273-4C8E-B4FB-0A8326423D22}" type="pres">
      <dgm:prSet presAssocID="{963D8CCF-8C68-43C3-A43E-BCF71C9A77A0}" presName="rootConnector1" presStyleLbl="node1" presStyleIdx="0" presStyleCnt="0"/>
      <dgm:spPr/>
    </dgm:pt>
    <dgm:pt modelId="{65E811F3-DBF2-46CB-8E8E-74BA6960752F}" type="pres">
      <dgm:prSet presAssocID="{963D8CCF-8C68-43C3-A43E-BCF71C9A77A0}" presName="hierChild2" presStyleCnt="0"/>
      <dgm:spPr/>
    </dgm:pt>
    <dgm:pt modelId="{9D29D804-CBA3-4638-83FC-732E25FD3EB2}" type="pres">
      <dgm:prSet presAssocID="{14D1A5E8-9A8B-4A44-8CEB-D3D4D2D7845E}" presName="Name37" presStyleLbl="parChTrans1D2" presStyleIdx="0" presStyleCnt="6"/>
      <dgm:spPr/>
    </dgm:pt>
    <dgm:pt modelId="{66C78027-A6C4-4C15-90D4-7B82B17C81FF}" type="pres">
      <dgm:prSet presAssocID="{EA43D435-0876-4F88-881C-8B691BE43908}" presName="hierRoot2" presStyleCnt="0">
        <dgm:presLayoutVars>
          <dgm:hierBranch val="init"/>
        </dgm:presLayoutVars>
      </dgm:prSet>
      <dgm:spPr/>
    </dgm:pt>
    <dgm:pt modelId="{7F613C10-1ACA-4231-B5E7-DF90D08F6786}" type="pres">
      <dgm:prSet presAssocID="{EA43D435-0876-4F88-881C-8B691BE43908}" presName="rootComposite" presStyleCnt="0"/>
      <dgm:spPr/>
    </dgm:pt>
    <dgm:pt modelId="{1338DB47-3589-4B4C-A810-2624577AC6D3}" type="pres">
      <dgm:prSet presAssocID="{EA43D435-0876-4F88-881C-8B691BE43908}" presName="rootText" presStyleLbl="node2" presStyleIdx="0" presStyleCnt="5">
        <dgm:presLayoutVars>
          <dgm:chPref val="3"/>
        </dgm:presLayoutVars>
      </dgm:prSet>
      <dgm:spPr/>
    </dgm:pt>
    <dgm:pt modelId="{94B4FA37-9C61-4616-9227-8A8D69313413}" type="pres">
      <dgm:prSet presAssocID="{EA43D435-0876-4F88-881C-8B691BE43908}" presName="rootConnector" presStyleLbl="node2" presStyleIdx="0" presStyleCnt="5"/>
      <dgm:spPr/>
    </dgm:pt>
    <dgm:pt modelId="{0AD9686F-1493-4586-9BDD-964F834BA36D}" type="pres">
      <dgm:prSet presAssocID="{EA43D435-0876-4F88-881C-8B691BE43908}" presName="hierChild4" presStyleCnt="0"/>
      <dgm:spPr/>
    </dgm:pt>
    <dgm:pt modelId="{D58D4DB1-66AA-4C93-87FC-97ECA49162F8}" type="pres">
      <dgm:prSet presAssocID="{EA43D435-0876-4F88-881C-8B691BE43908}" presName="hierChild5" presStyleCnt="0"/>
      <dgm:spPr/>
    </dgm:pt>
    <dgm:pt modelId="{F699B34B-A407-44DA-B5F7-AFDFE578F96B}" type="pres">
      <dgm:prSet presAssocID="{AEB2567D-80E7-4967-AB91-94E0C7533C99}" presName="Name37" presStyleLbl="parChTrans1D2" presStyleIdx="1" presStyleCnt="6"/>
      <dgm:spPr/>
    </dgm:pt>
    <dgm:pt modelId="{19E82E12-0A57-409F-848F-3319CD6F9651}" type="pres">
      <dgm:prSet presAssocID="{991CC7DA-E040-4581-BCAA-8002BEAD7490}" presName="hierRoot2" presStyleCnt="0">
        <dgm:presLayoutVars>
          <dgm:hierBranch val="init"/>
        </dgm:presLayoutVars>
      </dgm:prSet>
      <dgm:spPr/>
    </dgm:pt>
    <dgm:pt modelId="{B4CA2B98-4BE4-47A1-A0D6-8CA365CE888D}" type="pres">
      <dgm:prSet presAssocID="{991CC7DA-E040-4581-BCAA-8002BEAD7490}" presName="rootComposite" presStyleCnt="0"/>
      <dgm:spPr/>
    </dgm:pt>
    <dgm:pt modelId="{C7358755-6FB4-43DD-89FF-0DE3E5698640}" type="pres">
      <dgm:prSet presAssocID="{991CC7DA-E040-4581-BCAA-8002BEAD7490}" presName="rootText" presStyleLbl="node2" presStyleIdx="1" presStyleCnt="5">
        <dgm:presLayoutVars>
          <dgm:chPref val="3"/>
        </dgm:presLayoutVars>
      </dgm:prSet>
      <dgm:spPr/>
    </dgm:pt>
    <dgm:pt modelId="{E43F0C33-3D08-4813-99FC-2E8D547DFBF4}" type="pres">
      <dgm:prSet presAssocID="{991CC7DA-E040-4581-BCAA-8002BEAD7490}" presName="rootConnector" presStyleLbl="node2" presStyleIdx="1" presStyleCnt="5"/>
      <dgm:spPr/>
    </dgm:pt>
    <dgm:pt modelId="{0116A277-C4B8-4EA2-BCDE-A15CE32A5383}" type="pres">
      <dgm:prSet presAssocID="{991CC7DA-E040-4581-BCAA-8002BEAD7490}" presName="hierChild4" presStyleCnt="0"/>
      <dgm:spPr/>
    </dgm:pt>
    <dgm:pt modelId="{1392CCF4-3976-46BE-A65F-4E05C7E94BF0}" type="pres">
      <dgm:prSet presAssocID="{991CC7DA-E040-4581-BCAA-8002BEAD7490}" presName="hierChild5" presStyleCnt="0"/>
      <dgm:spPr/>
    </dgm:pt>
    <dgm:pt modelId="{A7DA5D0D-96E4-4A30-B582-A766ECAFB8A1}" type="pres">
      <dgm:prSet presAssocID="{D3DCE874-FE01-42E3-9677-84A602B379F8}" presName="Name37" presStyleLbl="parChTrans1D2" presStyleIdx="2" presStyleCnt="6"/>
      <dgm:spPr/>
    </dgm:pt>
    <dgm:pt modelId="{D0190874-ACFE-466E-97C2-C10DB6307D16}" type="pres">
      <dgm:prSet presAssocID="{C6A0E0AB-5576-48D6-A6D1-03FCF7E9FDE5}" presName="hierRoot2" presStyleCnt="0">
        <dgm:presLayoutVars>
          <dgm:hierBranch val="init"/>
        </dgm:presLayoutVars>
      </dgm:prSet>
      <dgm:spPr/>
    </dgm:pt>
    <dgm:pt modelId="{B900499C-5A10-4F37-A113-F3C81D70F609}" type="pres">
      <dgm:prSet presAssocID="{C6A0E0AB-5576-48D6-A6D1-03FCF7E9FDE5}" presName="rootComposite" presStyleCnt="0"/>
      <dgm:spPr/>
    </dgm:pt>
    <dgm:pt modelId="{3BA6144A-957D-4D5B-8C1E-5E46CA9FDCDB}" type="pres">
      <dgm:prSet presAssocID="{C6A0E0AB-5576-48D6-A6D1-03FCF7E9FDE5}" presName="rootText" presStyleLbl="node2" presStyleIdx="2" presStyleCnt="5">
        <dgm:presLayoutVars>
          <dgm:chPref val="3"/>
        </dgm:presLayoutVars>
      </dgm:prSet>
      <dgm:spPr/>
    </dgm:pt>
    <dgm:pt modelId="{5FDF6898-232B-495A-9DD7-3C4E499ADDAF}" type="pres">
      <dgm:prSet presAssocID="{C6A0E0AB-5576-48D6-A6D1-03FCF7E9FDE5}" presName="rootConnector" presStyleLbl="node2" presStyleIdx="2" presStyleCnt="5"/>
      <dgm:spPr/>
    </dgm:pt>
    <dgm:pt modelId="{A95B72AA-70C6-4CBC-B562-A6B9CC4D1A51}" type="pres">
      <dgm:prSet presAssocID="{C6A0E0AB-5576-48D6-A6D1-03FCF7E9FDE5}" presName="hierChild4" presStyleCnt="0"/>
      <dgm:spPr/>
    </dgm:pt>
    <dgm:pt modelId="{32C11436-7EDE-4AF5-A5C8-7ECFAAA742AF}" type="pres">
      <dgm:prSet presAssocID="{C6A0E0AB-5576-48D6-A6D1-03FCF7E9FDE5}" presName="hierChild5" presStyleCnt="0"/>
      <dgm:spPr/>
    </dgm:pt>
    <dgm:pt modelId="{180CC213-A89A-4534-9DA5-D2FE68432216}" type="pres">
      <dgm:prSet presAssocID="{A8D11EFA-914C-45C9-9BE6-E7DCCAA79176}" presName="Name37" presStyleLbl="parChTrans1D2" presStyleIdx="3" presStyleCnt="6"/>
      <dgm:spPr/>
    </dgm:pt>
    <dgm:pt modelId="{A99EF8EB-C367-4E49-AFA6-CB20DA8D8A8D}" type="pres">
      <dgm:prSet presAssocID="{8981F635-581B-4B7F-894A-C49EBC0AF74E}" presName="hierRoot2" presStyleCnt="0">
        <dgm:presLayoutVars>
          <dgm:hierBranch val="init"/>
        </dgm:presLayoutVars>
      </dgm:prSet>
      <dgm:spPr/>
    </dgm:pt>
    <dgm:pt modelId="{A07D0E1B-661B-410C-BAEA-FF8651D2BB42}" type="pres">
      <dgm:prSet presAssocID="{8981F635-581B-4B7F-894A-C49EBC0AF74E}" presName="rootComposite" presStyleCnt="0"/>
      <dgm:spPr/>
    </dgm:pt>
    <dgm:pt modelId="{C22921A7-BEF1-4561-A6B0-75A4EE1AE95B}" type="pres">
      <dgm:prSet presAssocID="{8981F635-581B-4B7F-894A-C49EBC0AF74E}" presName="rootText" presStyleLbl="node2" presStyleIdx="3" presStyleCnt="5">
        <dgm:presLayoutVars>
          <dgm:chPref val="3"/>
        </dgm:presLayoutVars>
      </dgm:prSet>
      <dgm:spPr/>
    </dgm:pt>
    <dgm:pt modelId="{CB7552BE-CB9B-4842-9E69-DFFF5F50A239}" type="pres">
      <dgm:prSet presAssocID="{8981F635-581B-4B7F-894A-C49EBC0AF74E}" presName="rootConnector" presStyleLbl="node2" presStyleIdx="3" presStyleCnt="5"/>
      <dgm:spPr/>
    </dgm:pt>
    <dgm:pt modelId="{5736D2BF-1404-4AD7-A425-E94BF57B8CA7}" type="pres">
      <dgm:prSet presAssocID="{8981F635-581B-4B7F-894A-C49EBC0AF74E}" presName="hierChild4" presStyleCnt="0"/>
      <dgm:spPr/>
    </dgm:pt>
    <dgm:pt modelId="{F8549D36-C28B-4951-8F4B-87FDD1E24AF7}" type="pres">
      <dgm:prSet presAssocID="{8981F635-581B-4B7F-894A-C49EBC0AF74E}" presName="hierChild5" presStyleCnt="0"/>
      <dgm:spPr/>
    </dgm:pt>
    <dgm:pt modelId="{66B0EB22-5150-4E8B-9E11-D4B34283D3D5}" type="pres">
      <dgm:prSet presAssocID="{27318889-455C-4BA3-9BFD-C31BA7CF68D0}" presName="Name37" presStyleLbl="parChTrans1D2" presStyleIdx="4" presStyleCnt="6"/>
      <dgm:spPr/>
    </dgm:pt>
    <dgm:pt modelId="{52B9DECF-2A4B-4A3F-862B-C99F8AB03065}" type="pres">
      <dgm:prSet presAssocID="{E6ECF4F7-3581-4735-AC7B-2A2DC598961A}" presName="hierRoot2" presStyleCnt="0">
        <dgm:presLayoutVars>
          <dgm:hierBranch val="init"/>
        </dgm:presLayoutVars>
      </dgm:prSet>
      <dgm:spPr/>
    </dgm:pt>
    <dgm:pt modelId="{366E3FF3-1A37-4539-ADA7-7DE4B0C29D8C}" type="pres">
      <dgm:prSet presAssocID="{E6ECF4F7-3581-4735-AC7B-2A2DC598961A}" presName="rootComposite" presStyleCnt="0"/>
      <dgm:spPr/>
    </dgm:pt>
    <dgm:pt modelId="{CA172C3E-3988-4321-851C-49FEACCFE9A2}" type="pres">
      <dgm:prSet presAssocID="{E6ECF4F7-3581-4735-AC7B-2A2DC598961A}" presName="rootText" presStyleLbl="node2" presStyleIdx="4" presStyleCnt="5">
        <dgm:presLayoutVars>
          <dgm:chPref val="3"/>
        </dgm:presLayoutVars>
      </dgm:prSet>
      <dgm:spPr/>
    </dgm:pt>
    <dgm:pt modelId="{DCB6B606-AF93-4DE0-8388-502B44E3F34D}" type="pres">
      <dgm:prSet presAssocID="{E6ECF4F7-3581-4735-AC7B-2A2DC598961A}" presName="rootConnector" presStyleLbl="node2" presStyleIdx="4" presStyleCnt="5"/>
      <dgm:spPr/>
    </dgm:pt>
    <dgm:pt modelId="{96E5204B-9D43-4691-80A9-C2924DD72EF3}" type="pres">
      <dgm:prSet presAssocID="{E6ECF4F7-3581-4735-AC7B-2A2DC598961A}" presName="hierChild4" presStyleCnt="0"/>
      <dgm:spPr/>
    </dgm:pt>
    <dgm:pt modelId="{BDB3E565-1A6F-4A9C-8424-E2FF3D7F7F62}" type="pres">
      <dgm:prSet presAssocID="{E6ECF4F7-3581-4735-AC7B-2A2DC598961A}" presName="hierChild5" presStyleCnt="0"/>
      <dgm:spPr/>
    </dgm:pt>
    <dgm:pt modelId="{80A36642-1C4D-4CC0-AC0D-84778C6F49F1}" type="pres">
      <dgm:prSet presAssocID="{963D8CCF-8C68-43C3-A43E-BCF71C9A77A0}" presName="hierChild3" presStyleCnt="0"/>
      <dgm:spPr/>
    </dgm:pt>
    <dgm:pt modelId="{80AC2577-5D56-44EE-A5D5-5D958639CB0D}" type="pres">
      <dgm:prSet presAssocID="{0F3DB932-5F48-4BF0-82BF-BA26B68457D1}" presName="Name111" presStyleLbl="parChTrans1D2" presStyleIdx="5" presStyleCnt="6"/>
      <dgm:spPr/>
    </dgm:pt>
    <dgm:pt modelId="{1691FAFC-89CC-49F0-B69D-9410878C7DBB}" type="pres">
      <dgm:prSet presAssocID="{A22DA320-E2EC-435F-8441-B25A457C3BCF}" presName="hierRoot3" presStyleCnt="0">
        <dgm:presLayoutVars>
          <dgm:hierBranch val="init"/>
        </dgm:presLayoutVars>
      </dgm:prSet>
      <dgm:spPr/>
    </dgm:pt>
    <dgm:pt modelId="{7C63C564-2BD5-453E-9767-45F42C88F506}" type="pres">
      <dgm:prSet presAssocID="{A22DA320-E2EC-435F-8441-B25A457C3BCF}" presName="rootComposite3" presStyleCnt="0"/>
      <dgm:spPr/>
    </dgm:pt>
    <dgm:pt modelId="{CBBC88F7-5A9A-4F3D-B732-8643250DD3E0}" type="pres">
      <dgm:prSet presAssocID="{A22DA320-E2EC-435F-8441-B25A457C3BCF}" presName="rootText3" presStyleLbl="asst1" presStyleIdx="0" presStyleCnt="1">
        <dgm:presLayoutVars>
          <dgm:chPref val="3"/>
        </dgm:presLayoutVars>
      </dgm:prSet>
      <dgm:spPr/>
    </dgm:pt>
    <dgm:pt modelId="{F6AAACFF-C884-4DD0-8F16-5C4B9238F20D}" type="pres">
      <dgm:prSet presAssocID="{A22DA320-E2EC-435F-8441-B25A457C3BCF}" presName="rootConnector3" presStyleLbl="asst1" presStyleIdx="0" presStyleCnt="1"/>
      <dgm:spPr/>
    </dgm:pt>
    <dgm:pt modelId="{A7EE4808-4B2D-40A1-86A1-44C4EC607B8D}" type="pres">
      <dgm:prSet presAssocID="{A22DA320-E2EC-435F-8441-B25A457C3BCF}" presName="hierChild6" presStyleCnt="0"/>
      <dgm:spPr/>
    </dgm:pt>
    <dgm:pt modelId="{B194250D-B8F9-4FF4-9B38-C8CABA32F7EF}" type="pres">
      <dgm:prSet presAssocID="{A22DA320-E2EC-435F-8441-B25A457C3BCF}" presName="hierChild7" presStyleCnt="0"/>
      <dgm:spPr/>
    </dgm:pt>
  </dgm:ptLst>
  <dgm:cxnLst>
    <dgm:cxn modelId="{BFEC740A-89A9-4CDD-B2A4-D394E8A5BDBB}" type="presOf" srcId="{E6ECF4F7-3581-4735-AC7B-2A2DC598961A}" destId="{DCB6B606-AF93-4DE0-8388-502B44E3F34D}" srcOrd="1" destOrd="0" presId="urn:microsoft.com/office/officeart/2005/8/layout/orgChart1"/>
    <dgm:cxn modelId="{D6C2DC0A-A2F9-4BF9-B663-97A41EF01E2F}" type="presOf" srcId="{AEB2567D-80E7-4967-AB91-94E0C7533C99}" destId="{F699B34B-A407-44DA-B5F7-AFDFE578F96B}" srcOrd="0" destOrd="0" presId="urn:microsoft.com/office/officeart/2005/8/layout/orgChart1"/>
    <dgm:cxn modelId="{7EE27C0C-EE09-4CC2-992A-C22D16DC8FF6}" type="presOf" srcId="{A22DA320-E2EC-435F-8441-B25A457C3BCF}" destId="{F6AAACFF-C884-4DD0-8F16-5C4B9238F20D}" srcOrd="1" destOrd="0" presId="urn:microsoft.com/office/officeart/2005/8/layout/orgChart1"/>
    <dgm:cxn modelId="{1BD74216-D604-49B6-8DBB-B9DAF5B39927}" type="presOf" srcId="{C6A0E0AB-5576-48D6-A6D1-03FCF7E9FDE5}" destId="{3BA6144A-957D-4D5B-8C1E-5E46CA9FDCDB}" srcOrd="0" destOrd="0" presId="urn:microsoft.com/office/officeart/2005/8/layout/orgChart1"/>
    <dgm:cxn modelId="{253C3D1B-AE22-450A-B570-3767635CC002}" type="presOf" srcId="{C6A0E0AB-5576-48D6-A6D1-03FCF7E9FDE5}" destId="{5FDF6898-232B-495A-9DD7-3C4E499ADDAF}" srcOrd="1" destOrd="0" presId="urn:microsoft.com/office/officeart/2005/8/layout/orgChart1"/>
    <dgm:cxn modelId="{DAAD8434-8E7B-4432-B372-E36B58AFEBD5}" type="presOf" srcId="{E6ECF4F7-3581-4735-AC7B-2A2DC598961A}" destId="{CA172C3E-3988-4321-851C-49FEACCFE9A2}" srcOrd="0" destOrd="0" presId="urn:microsoft.com/office/officeart/2005/8/layout/orgChart1"/>
    <dgm:cxn modelId="{3FC0FF5B-DDA4-4E7A-A6F0-36A95D803990}" type="presOf" srcId="{EA43D435-0876-4F88-881C-8B691BE43908}" destId="{94B4FA37-9C61-4616-9227-8A8D69313413}" srcOrd="1" destOrd="0" presId="urn:microsoft.com/office/officeart/2005/8/layout/orgChart1"/>
    <dgm:cxn modelId="{C6E68964-C471-4ED3-96F3-53636585253C}" type="presOf" srcId="{27318889-455C-4BA3-9BFD-C31BA7CF68D0}" destId="{66B0EB22-5150-4E8B-9E11-D4B34283D3D5}" srcOrd="0" destOrd="0" presId="urn:microsoft.com/office/officeart/2005/8/layout/orgChart1"/>
    <dgm:cxn modelId="{931AD74A-FB60-41BB-A444-51554CBB739F}" srcId="{963D8CCF-8C68-43C3-A43E-BCF71C9A77A0}" destId="{A22DA320-E2EC-435F-8441-B25A457C3BCF}" srcOrd="0" destOrd="0" parTransId="{0F3DB932-5F48-4BF0-82BF-BA26B68457D1}" sibTransId="{39B35885-5381-4E79-9396-1AAD9446B7B8}"/>
    <dgm:cxn modelId="{C760244B-8FCF-4A18-98FB-E3FAA8C491D0}" type="presOf" srcId="{991CC7DA-E040-4581-BCAA-8002BEAD7490}" destId="{E43F0C33-3D08-4813-99FC-2E8D547DFBF4}" srcOrd="1" destOrd="0" presId="urn:microsoft.com/office/officeart/2005/8/layout/orgChart1"/>
    <dgm:cxn modelId="{C415406C-145D-4B77-BF73-8B9A08642F3B}" type="presOf" srcId="{A22DA320-E2EC-435F-8441-B25A457C3BCF}" destId="{CBBC88F7-5A9A-4F3D-B732-8643250DD3E0}" srcOrd="0" destOrd="0" presId="urn:microsoft.com/office/officeart/2005/8/layout/orgChart1"/>
    <dgm:cxn modelId="{8CBCDD76-C02A-44AD-A016-1E6638D62C03}" type="presOf" srcId="{D3DCE874-FE01-42E3-9677-84A602B379F8}" destId="{A7DA5D0D-96E4-4A30-B582-A766ECAFB8A1}" srcOrd="0" destOrd="0" presId="urn:microsoft.com/office/officeart/2005/8/layout/orgChart1"/>
    <dgm:cxn modelId="{C4B49D78-BC47-49D6-AEF5-F7B8333CEF16}" type="presOf" srcId="{0F3DB932-5F48-4BF0-82BF-BA26B68457D1}" destId="{80AC2577-5D56-44EE-A5D5-5D958639CB0D}" srcOrd="0" destOrd="0" presId="urn:microsoft.com/office/officeart/2005/8/layout/orgChart1"/>
    <dgm:cxn modelId="{87D8BA7B-7FAE-443B-A673-862EC0F2142D}" type="presOf" srcId="{8981F635-581B-4B7F-894A-C49EBC0AF74E}" destId="{C22921A7-BEF1-4561-A6B0-75A4EE1AE95B}" srcOrd="0" destOrd="0" presId="urn:microsoft.com/office/officeart/2005/8/layout/orgChart1"/>
    <dgm:cxn modelId="{C7869981-F6B5-4774-9560-4A4A5650DB2F}" type="presOf" srcId="{963D8CCF-8C68-43C3-A43E-BCF71C9A77A0}" destId="{EEF23A1E-A273-4C8E-B4FB-0A8326423D22}" srcOrd="1" destOrd="0" presId="urn:microsoft.com/office/officeart/2005/8/layout/orgChart1"/>
    <dgm:cxn modelId="{DE56E784-59B4-466C-BFBC-6F895EF1B99E}" type="presOf" srcId="{14D1A5E8-9A8B-4A44-8CEB-D3D4D2D7845E}" destId="{9D29D804-CBA3-4638-83FC-732E25FD3EB2}" srcOrd="0" destOrd="0" presId="urn:microsoft.com/office/officeart/2005/8/layout/orgChart1"/>
    <dgm:cxn modelId="{F1006298-BA77-4234-9CDC-0A2C2BC21F95}" type="presOf" srcId="{CC5421D5-15CC-4CBE-B2B2-D5CEC896DD6E}" destId="{D5711277-3F5A-4D57-A12F-984688738DFD}" srcOrd="0" destOrd="0" presId="urn:microsoft.com/office/officeart/2005/8/layout/orgChart1"/>
    <dgm:cxn modelId="{297322A4-8508-486E-B64A-C04872E1C731}" type="presOf" srcId="{A8D11EFA-914C-45C9-9BE6-E7DCCAA79176}" destId="{180CC213-A89A-4534-9DA5-D2FE68432216}" srcOrd="0" destOrd="0" presId="urn:microsoft.com/office/officeart/2005/8/layout/orgChart1"/>
    <dgm:cxn modelId="{1813ECA8-250D-4126-AA36-B120BF04C523}" srcId="{963D8CCF-8C68-43C3-A43E-BCF71C9A77A0}" destId="{991CC7DA-E040-4581-BCAA-8002BEAD7490}" srcOrd="2" destOrd="0" parTransId="{AEB2567D-80E7-4967-AB91-94E0C7533C99}" sibTransId="{ADFFD7B5-E4ED-4ACE-9570-CF6D02F872A1}"/>
    <dgm:cxn modelId="{DC4901AE-FFB3-4FDE-919A-5A56565198B7}" srcId="{963D8CCF-8C68-43C3-A43E-BCF71C9A77A0}" destId="{8981F635-581B-4B7F-894A-C49EBC0AF74E}" srcOrd="4" destOrd="0" parTransId="{A8D11EFA-914C-45C9-9BE6-E7DCCAA79176}" sibTransId="{EABB3609-15D7-4841-9F43-872AF31B3919}"/>
    <dgm:cxn modelId="{1343B3C4-43A3-4573-9855-8F0A41712860}" type="presOf" srcId="{EA43D435-0876-4F88-881C-8B691BE43908}" destId="{1338DB47-3589-4B4C-A810-2624577AC6D3}" srcOrd="0" destOrd="0" presId="urn:microsoft.com/office/officeart/2005/8/layout/orgChart1"/>
    <dgm:cxn modelId="{15DD4BC5-303B-4BA3-9A80-967DAF854C14}" type="presOf" srcId="{8981F635-581B-4B7F-894A-C49EBC0AF74E}" destId="{CB7552BE-CB9B-4842-9E69-DFFF5F50A239}" srcOrd="1" destOrd="0" presId="urn:microsoft.com/office/officeart/2005/8/layout/orgChart1"/>
    <dgm:cxn modelId="{B2345BCD-AF19-4E84-BFBC-471645A5F729}" srcId="{CC5421D5-15CC-4CBE-B2B2-D5CEC896DD6E}" destId="{963D8CCF-8C68-43C3-A43E-BCF71C9A77A0}" srcOrd="0" destOrd="0" parTransId="{D11ACF91-D3B3-47F8-9466-1E639C000802}" sibTransId="{94F792C7-9042-4205-9E42-D87EDF793D0C}"/>
    <dgm:cxn modelId="{09B3A1E1-6C2E-475D-A387-5946C37C17DB}" srcId="{963D8CCF-8C68-43C3-A43E-BCF71C9A77A0}" destId="{E6ECF4F7-3581-4735-AC7B-2A2DC598961A}" srcOrd="5" destOrd="0" parTransId="{27318889-455C-4BA3-9BFD-C31BA7CF68D0}" sibTransId="{F7B6BF44-C7ED-4F6A-8173-9818079C8C23}"/>
    <dgm:cxn modelId="{315092E6-1893-42DA-B4B9-34AD6E7307F6}" type="presOf" srcId="{991CC7DA-E040-4581-BCAA-8002BEAD7490}" destId="{C7358755-6FB4-43DD-89FF-0DE3E5698640}" srcOrd="0" destOrd="0" presId="urn:microsoft.com/office/officeart/2005/8/layout/orgChart1"/>
    <dgm:cxn modelId="{495C32E9-E2F8-4EB5-A29A-817683A69DBA}" srcId="{963D8CCF-8C68-43C3-A43E-BCF71C9A77A0}" destId="{C6A0E0AB-5576-48D6-A6D1-03FCF7E9FDE5}" srcOrd="3" destOrd="0" parTransId="{D3DCE874-FE01-42E3-9677-84A602B379F8}" sibTransId="{B7B834A7-84A1-4975-B138-C7E21C9E2F36}"/>
    <dgm:cxn modelId="{CF75D6EA-D4AF-44F4-A024-E8D085F02F84}" type="presOf" srcId="{963D8CCF-8C68-43C3-A43E-BCF71C9A77A0}" destId="{04558526-566C-4534-B49C-41DD90C129B4}" srcOrd="0" destOrd="0" presId="urn:microsoft.com/office/officeart/2005/8/layout/orgChart1"/>
    <dgm:cxn modelId="{96E994EB-38FB-480C-87FA-3AC6509CA457}" srcId="{963D8CCF-8C68-43C3-A43E-BCF71C9A77A0}" destId="{EA43D435-0876-4F88-881C-8B691BE43908}" srcOrd="1" destOrd="0" parTransId="{14D1A5E8-9A8B-4A44-8CEB-D3D4D2D7845E}" sibTransId="{F89ADCC2-2C2B-4439-83E5-A18E4763F4F0}"/>
    <dgm:cxn modelId="{71A08E82-AB03-4D2D-935D-92FBC0CCF389}" type="presParOf" srcId="{D5711277-3F5A-4D57-A12F-984688738DFD}" destId="{50A42A55-3897-4C27-8F32-7570C59D607D}" srcOrd="0" destOrd="0" presId="urn:microsoft.com/office/officeart/2005/8/layout/orgChart1"/>
    <dgm:cxn modelId="{04D1B57C-808B-40E8-81A2-98DBA60142DF}" type="presParOf" srcId="{50A42A55-3897-4C27-8F32-7570C59D607D}" destId="{C1976B24-EA2B-458F-B5C9-B9B3C232BBCE}" srcOrd="0" destOrd="0" presId="urn:microsoft.com/office/officeart/2005/8/layout/orgChart1"/>
    <dgm:cxn modelId="{F0EBE51A-AED4-42E9-9418-57BFE927F90F}" type="presParOf" srcId="{C1976B24-EA2B-458F-B5C9-B9B3C232BBCE}" destId="{04558526-566C-4534-B49C-41DD90C129B4}" srcOrd="0" destOrd="0" presId="urn:microsoft.com/office/officeart/2005/8/layout/orgChart1"/>
    <dgm:cxn modelId="{6901C65A-D567-4D3F-A4F4-752D12C0C13C}" type="presParOf" srcId="{C1976B24-EA2B-458F-B5C9-B9B3C232BBCE}" destId="{EEF23A1E-A273-4C8E-B4FB-0A8326423D22}" srcOrd="1" destOrd="0" presId="urn:microsoft.com/office/officeart/2005/8/layout/orgChart1"/>
    <dgm:cxn modelId="{259A1AC0-DC21-4DAD-B978-82882CBE20F7}" type="presParOf" srcId="{50A42A55-3897-4C27-8F32-7570C59D607D}" destId="{65E811F3-DBF2-46CB-8E8E-74BA6960752F}" srcOrd="1" destOrd="0" presId="urn:microsoft.com/office/officeart/2005/8/layout/orgChart1"/>
    <dgm:cxn modelId="{E4D32252-14D1-4FD5-A9E4-21B4D4EBD3D4}" type="presParOf" srcId="{65E811F3-DBF2-46CB-8E8E-74BA6960752F}" destId="{9D29D804-CBA3-4638-83FC-732E25FD3EB2}" srcOrd="0" destOrd="0" presId="urn:microsoft.com/office/officeart/2005/8/layout/orgChart1"/>
    <dgm:cxn modelId="{2662D8B1-9996-4E02-8C25-00D2DD1C624A}" type="presParOf" srcId="{65E811F3-DBF2-46CB-8E8E-74BA6960752F}" destId="{66C78027-A6C4-4C15-90D4-7B82B17C81FF}" srcOrd="1" destOrd="0" presId="urn:microsoft.com/office/officeart/2005/8/layout/orgChart1"/>
    <dgm:cxn modelId="{89FCF0B1-BB02-4FAC-82C0-40562A2C5E2D}" type="presParOf" srcId="{66C78027-A6C4-4C15-90D4-7B82B17C81FF}" destId="{7F613C10-1ACA-4231-B5E7-DF90D08F6786}" srcOrd="0" destOrd="0" presId="urn:microsoft.com/office/officeart/2005/8/layout/orgChart1"/>
    <dgm:cxn modelId="{58769A6C-BB50-4914-9DE1-44A582C7F129}" type="presParOf" srcId="{7F613C10-1ACA-4231-B5E7-DF90D08F6786}" destId="{1338DB47-3589-4B4C-A810-2624577AC6D3}" srcOrd="0" destOrd="0" presId="urn:microsoft.com/office/officeart/2005/8/layout/orgChart1"/>
    <dgm:cxn modelId="{7EB176F1-E7E0-4181-A932-9E5D7AE7EAA5}" type="presParOf" srcId="{7F613C10-1ACA-4231-B5E7-DF90D08F6786}" destId="{94B4FA37-9C61-4616-9227-8A8D69313413}" srcOrd="1" destOrd="0" presId="urn:microsoft.com/office/officeart/2005/8/layout/orgChart1"/>
    <dgm:cxn modelId="{47F88D81-B4CC-4FBF-9F91-D5CF1B8A4D90}" type="presParOf" srcId="{66C78027-A6C4-4C15-90D4-7B82B17C81FF}" destId="{0AD9686F-1493-4586-9BDD-964F834BA36D}" srcOrd="1" destOrd="0" presId="urn:microsoft.com/office/officeart/2005/8/layout/orgChart1"/>
    <dgm:cxn modelId="{9D921D17-E034-4916-875B-E8764EA810ED}" type="presParOf" srcId="{66C78027-A6C4-4C15-90D4-7B82B17C81FF}" destId="{D58D4DB1-66AA-4C93-87FC-97ECA49162F8}" srcOrd="2" destOrd="0" presId="urn:microsoft.com/office/officeart/2005/8/layout/orgChart1"/>
    <dgm:cxn modelId="{8E9D6B81-8845-4B18-AFBF-2C3A05D819D3}" type="presParOf" srcId="{65E811F3-DBF2-46CB-8E8E-74BA6960752F}" destId="{F699B34B-A407-44DA-B5F7-AFDFE578F96B}" srcOrd="2" destOrd="0" presId="urn:microsoft.com/office/officeart/2005/8/layout/orgChart1"/>
    <dgm:cxn modelId="{1F7B6E68-9B24-42CA-B2EC-125AD3587A6E}" type="presParOf" srcId="{65E811F3-DBF2-46CB-8E8E-74BA6960752F}" destId="{19E82E12-0A57-409F-848F-3319CD6F9651}" srcOrd="3" destOrd="0" presId="urn:microsoft.com/office/officeart/2005/8/layout/orgChart1"/>
    <dgm:cxn modelId="{07FA326B-2556-4871-8D68-F000F2E075A9}" type="presParOf" srcId="{19E82E12-0A57-409F-848F-3319CD6F9651}" destId="{B4CA2B98-4BE4-47A1-A0D6-8CA365CE888D}" srcOrd="0" destOrd="0" presId="urn:microsoft.com/office/officeart/2005/8/layout/orgChart1"/>
    <dgm:cxn modelId="{71BD1552-7B0A-4EF9-A53E-658A05A501EA}" type="presParOf" srcId="{B4CA2B98-4BE4-47A1-A0D6-8CA365CE888D}" destId="{C7358755-6FB4-43DD-89FF-0DE3E5698640}" srcOrd="0" destOrd="0" presId="urn:microsoft.com/office/officeart/2005/8/layout/orgChart1"/>
    <dgm:cxn modelId="{CCE253BD-A92E-4D07-BEA1-B2C046F29A0B}" type="presParOf" srcId="{B4CA2B98-4BE4-47A1-A0D6-8CA365CE888D}" destId="{E43F0C33-3D08-4813-99FC-2E8D547DFBF4}" srcOrd="1" destOrd="0" presId="urn:microsoft.com/office/officeart/2005/8/layout/orgChart1"/>
    <dgm:cxn modelId="{8129B82F-84E0-4C0C-A259-2D0CB02EBF45}" type="presParOf" srcId="{19E82E12-0A57-409F-848F-3319CD6F9651}" destId="{0116A277-C4B8-4EA2-BCDE-A15CE32A5383}" srcOrd="1" destOrd="0" presId="urn:microsoft.com/office/officeart/2005/8/layout/orgChart1"/>
    <dgm:cxn modelId="{F9B98BB6-7772-470D-8588-F51C02F501FD}" type="presParOf" srcId="{19E82E12-0A57-409F-848F-3319CD6F9651}" destId="{1392CCF4-3976-46BE-A65F-4E05C7E94BF0}" srcOrd="2" destOrd="0" presId="urn:microsoft.com/office/officeart/2005/8/layout/orgChart1"/>
    <dgm:cxn modelId="{BFB4C52C-85F5-4C13-A776-3C7A5219FF1E}" type="presParOf" srcId="{65E811F3-DBF2-46CB-8E8E-74BA6960752F}" destId="{A7DA5D0D-96E4-4A30-B582-A766ECAFB8A1}" srcOrd="4" destOrd="0" presId="urn:microsoft.com/office/officeart/2005/8/layout/orgChart1"/>
    <dgm:cxn modelId="{9BB868CB-C8C8-4556-818C-6AD30B441D6A}" type="presParOf" srcId="{65E811F3-DBF2-46CB-8E8E-74BA6960752F}" destId="{D0190874-ACFE-466E-97C2-C10DB6307D16}" srcOrd="5" destOrd="0" presId="urn:microsoft.com/office/officeart/2005/8/layout/orgChart1"/>
    <dgm:cxn modelId="{9979F794-4857-4B97-A3E4-91E2DD73E379}" type="presParOf" srcId="{D0190874-ACFE-466E-97C2-C10DB6307D16}" destId="{B900499C-5A10-4F37-A113-F3C81D70F609}" srcOrd="0" destOrd="0" presId="urn:microsoft.com/office/officeart/2005/8/layout/orgChart1"/>
    <dgm:cxn modelId="{37E60B4A-F854-4249-A86C-18F1D3B29235}" type="presParOf" srcId="{B900499C-5A10-4F37-A113-F3C81D70F609}" destId="{3BA6144A-957D-4D5B-8C1E-5E46CA9FDCDB}" srcOrd="0" destOrd="0" presId="urn:microsoft.com/office/officeart/2005/8/layout/orgChart1"/>
    <dgm:cxn modelId="{566F22B0-EB65-486F-8829-2DEE8B6753E0}" type="presParOf" srcId="{B900499C-5A10-4F37-A113-F3C81D70F609}" destId="{5FDF6898-232B-495A-9DD7-3C4E499ADDAF}" srcOrd="1" destOrd="0" presId="urn:microsoft.com/office/officeart/2005/8/layout/orgChart1"/>
    <dgm:cxn modelId="{85560564-56E9-41A1-82B3-B249DBA4E4C2}" type="presParOf" srcId="{D0190874-ACFE-466E-97C2-C10DB6307D16}" destId="{A95B72AA-70C6-4CBC-B562-A6B9CC4D1A51}" srcOrd="1" destOrd="0" presId="urn:microsoft.com/office/officeart/2005/8/layout/orgChart1"/>
    <dgm:cxn modelId="{7159BCF1-2310-4FB9-828C-B9A13B25E1D8}" type="presParOf" srcId="{D0190874-ACFE-466E-97C2-C10DB6307D16}" destId="{32C11436-7EDE-4AF5-A5C8-7ECFAAA742AF}" srcOrd="2" destOrd="0" presId="urn:microsoft.com/office/officeart/2005/8/layout/orgChart1"/>
    <dgm:cxn modelId="{8BED6D81-59C8-4D4F-B9F6-E0785F3AB64C}" type="presParOf" srcId="{65E811F3-DBF2-46CB-8E8E-74BA6960752F}" destId="{180CC213-A89A-4534-9DA5-D2FE68432216}" srcOrd="6" destOrd="0" presId="urn:microsoft.com/office/officeart/2005/8/layout/orgChart1"/>
    <dgm:cxn modelId="{ACD0DD54-8F65-41D7-BAB1-BCD20A68C6C0}" type="presParOf" srcId="{65E811F3-DBF2-46CB-8E8E-74BA6960752F}" destId="{A99EF8EB-C367-4E49-AFA6-CB20DA8D8A8D}" srcOrd="7" destOrd="0" presId="urn:microsoft.com/office/officeart/2005/8/layout/orgChart1"/>
    <dgm:cxn modelId="{BF63B0A3-617F-43E9-8FD9-8FC1609EC8DA}" type="presParOf" srcId="{A99EF8EB-C367-4E49-AFA6-CB20DA8D8A8D}" destId="{A07D0E1B-661B-410C-BAEA-FF8651D2BB42}" srcOrd="0" destOrd="0" presId="urn:microsoft.com/office/officeart/2005/8/layout/orgChart1"/>
    <dgm:cxn modelId="{16FB847B-AC54-4B5B-9FED-7D1CF64293F4}" type="presParOf" srcId="{A07D0E1B-661B-410C-BAEA-FF8651D2BB42}" destId="{C22921A7-BEF1-4561-A6B0-75A4EE1AE95B}" srcOrd="0" destOrd="0" presId="urn:microsoft.com/office/officeart/2005/8/layout/orgChart1"/>
    <dgm:cxn modelId="{EF3E756B-C99E-4EB7-B2A8-27E1C95CB4CD}" type="presParOf" srcId="{A07D0E1B-661B-410C-BAEA-FF8651D2BB42}" destId="{CB7552BE-CB9B-4842-9E69-DFFF5F50A239}" srcOrd="1" destOrd="0" presId="urn:microsoft.com/office/officeart/2005/8/layout/orgChart1"/>
    <dgm:cxn modelId="{82BE108B-CC37-49F6-B7C2-8C861D094EC5}" type="presParOf" srcId="{A99EF8EB-C367-4E49-AFA6-CB20DA8D8A8D}" destId="{5736D2BF-1404-4AD7-A425-E94BF57B8CA7}" srcOrd="1" destOrd="0" presId="urn:microsoft.com/office/officeart/2005/8/layout/orgChart1"/>
    <dgm:cxn modelId="{B90FA7FA-98AB-44DB-8E5F-0A79198ADDD0}" type="presParOf" srcId="{A99EF8EB-C367-4E49-AFA6-CB20DA8D8A8D}" destId="{F8549D36-C28B-4951-8F4B-87FDD1E24AF7}" srcOrd="2" destOrd="0" presId="urn:microsoft.com/office/officeart/2005/8/layout/orgChart1"/>
    <dgm:cxn modelId="{3EFFBD47-9640-4EED-94B2-88D8E7AC5D60}" type="presParOf" srcId="{65E811F3-DBF2-46CB-8E8E-74BA6960752F}" destId="{66B0EB22-5150-4E8B-9E11-D4B34283D3D5}" srcOrd="8" destOrd="0" presId="urn:microsoft.com/office/officeart/2005/8/layout/orgChart1"/>
    <dgm:cxn modelId="{13B0909E-B4EB-4D05-A740-1303CFFDFB54}" type="presParOf" srcId="{65E811F3-DBF2-46CB-8E8E-74BA6960752F}" destId="{52B9DECF-2A4B-4A3F-862B-C99F8AB03065}" srcOrd="9" destOrd="0" presId="urn:microsoft.com/office/officeart/2005/8/layout/orgChart1"/>
    <dgm:cxn modelId="{3367B327-2515-4E8B-9454-75DC7D6BA8FA}" type="presParOf" srcId="{52B9DECF-2A4B-4A3F-862B-C99F8AB03065}" destId="{366E3FF3-1A37-4539-ADA7-7DE4B0C29D8C}" srcOrd="0" destOrd="0" presId="urn:microsoft.com/office/officeart/2005/8/layout/orgChart1"/>
    <dgm:cxn modelId="{BDCEA13F-D012-429E-872F-A167E07A9A48}" type="presParOf" srcId="{366E3FF3-1A37-4539-ADA7-7DE4B0C29D8C}" destId="{CA172C3E-3988-4321-851C-49FEACCFE9A2}" srcOrd="0" destOrd="0" presId="urn:microsoft.com/office/officeart/2005/8/layout/orgChart1"/>
    <dgm:cxn modelId="{7C0595B2-0108-4338-B2BD-B605E1D60DB9}" type="presParOf" srcId="{366E3FF3-1A37-4539-ADA7-7DE4B0C29D8C}" destId="{DCB6B606-AF93-4DE0-8388-502B44E3F34D}" srcOrd="1" destOrd="0" presId="urn:microsoft.com/office/officeart/2005/8/layout/orgChart1"/>
    <dgm:cxn modelId="{8D7572C3-D9AA-4F74-8BA2-7C982A147BF4}" type="presParOf" srcId="{52B9DECF-2A4B-4A3F-862B-C99F8AB03065}" destId="{96E5204B-9D43-4691-80A9-C2924DD72EF3}" srcOrd="1" destOrd="0" presId="urn:microsoft.com/office/officeart/2005/8/layout/orgChart1"/>
    <dgm:cxn modelId="{F32602C5-C60D-4425-8B42-4CDAE4FDF3BD}" type="presParOf" srcId="{52B9DECF-2A4B-4A3F-862B-C99F8AB03065}" destId="{BDB3E565-1A6F-4A9C-8424-E2FF3D7F7F62}" srcOrd="2" destOrd="0" presId="urn:microsoft.com/office/officeart/2005/8/layout/orgChart1"/>
    <dgm:cxn modelId="{EFE422C1-C549-4C79-ACBA-B98860162B7E}" type="presParOf" srcId="{50A42A55-3897-4C27-8F32-7570C59D607D}" destId="{80A36642-1C4D-4CC0-AC0D-84778C6F49F1}" srcOrd="2" destOrd="0" presId="urn:microsoft.com/office/officeart/2005/8/layout/orgChart1"/>
    <dgm:cxn modelId="{D7034B20-5CC2-4A66-99A6-D1796E690B53}" type="presParOf" srcId="{80A36642-1C4D-4CC0-AC0D-84778C6F49F1}" destId="{80AC2577-5D56-44EE-A5D5-5D958639CB0D}" srcOrd="0" destOrd="0" presId="urn:microsoft.com/office/officeart/2005/8/layout/orgChart1"/>
    <dgm:cxn modelId="{4DEAA2D8-4464-4A74-9978-A7C61D615E82}" type="presParOf" srcId="{80A36642-1C4D-4CC0-AC0D-84778C6F49F1}" destId="{1691FAFC-89CC-49F0-B69D-9410878C7DBB}" srcOrd="1" destOrd="0" presId="urn:microsoft.com/office/officeart/2005/8/layout/orgChart1"/>
    <dgm:cxn modelId="{AFD73AEC-BAAA-4B02-8744-B5F6D5403979}" type="presParOf" srcId="{1691FAFC-89CC-49F0-B69D-9410878C7DBB}" destId="{7C63C564-2BD5-453E-9767-45F42C88F506}" srcOrd="0" destOrd="0" presId="urn:microsoft.com/office/officeart/2005/8/layout/orgChart1"/>
    <dgm:cxn modelId="{71D14FD9-184D-4F09-BCE8-B3F6EBCF8F7B}" type="presParOf" srcId="{7C63C564-2BD5-453E-9767-45F42C88F506}" destId="{CBBC88F7-5A9A-4F3D-B732-8643250DD3E0}" srcOrd="0" destOrd="0" presId="urn:microsoft.com/office/officeart/2005/8/layout/orgChart1"/>
    <dgm:cxn modelId="{F441012F-DECB-4CA3-8CFF-B87BA6AA18C6}" type="presParOf" srcId="{7C63C564-2BD5-453E-9767-45F42C88F506}" destId="{F6AAACFF-C884-4DD0-8F16-5C4B9238F20D}" srcOrd="1" destOrd="0" presId="urn:microsoft.com/office/officeart/2005/8/layout/orgChart1"/>
    <dgm:cxn modelId="{DFBB5243-6353-475B-852E-F15B89F6B1F4}" type="presParOf" srcId="{1691FAFC-89CC-49F0-B69D-9410878C7DBB}" destId="{A7EE4808-4B2D-40A1-86A1-44C4EC607B8D}" srcOrd="1" destOrd="0" presId="urn:microsoft.com/office/officeart/2005/8/layout/orgChart1"/>
    <dgm:cxn modelId="{DE09F481-3CDB-4F72-B27C-BFB9652CEB00}" type="presParOf" srcId="{1691FAFC-89CC-49F0-B69D-9410878C7DBB}" destId="{B194250D-B8F9-4FF4-9B38-C8CABA32F7E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993924-0112-4BD1-A25C-3ED081385803}"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11ADA61-D681-4522-8519-9EE5978F1B94}" type="asst">
      <dgm:prSet phldrT="[Text]"/>
      <dgm:spPr/>
      <dgm:t>
        <a:bodyPr/>
        <a:lstStyle/>
        <a:p>
          <a:r>
            <a:rPr lang="ar-EG" dirty="0"/>
            <a:t>تجزئة السوق</a:t>
          </a:r>
          <a:endParaRPr lang="en-US" dirty="0"/>
        </a:p>
      </dgm:t>
    </dgm:pt>
    <dgm:pt modelId="{C1FC480A-A4D4-486F-A2D9-4EDF7D24D8C6}" type="parTrans" cxnId="{DAE2FAFE-BA05-46B0-A799-8B8D23D67026}">
      <dgm:prSet/>
      <dgm:spPr/>
      <dgm:t>
        <a:bodyPr/>
        <a:lstStyle/>
        <a:p>
          <a:endParaRPr lang="en-US"/>
        </a:p>
      </dgm:t>
    </dgm:pt>
    <dgm:pt modelId="{6E37C892-01E1-4291-BF23-8425F0F94526}" type="sibTrans" cxnId="{DAE2FAFE-BA05-46B0-A799-8B8D23D67026}">
      <dgm:prSet/>
      <dgm:spPr/>
      <dgm:t>
        <a:bodyPr/>
        <a:lstStyle/>
        <a:p>
          <a:endParaRPr lang="en-US"/>
        </a:p>
      </dgm:t>
    </dgm:pt>
    <dgm:pt modelId="{EAA2ADAD-5E76-4702-91CE-F32949823104}">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إستراتيجية تجزئة السوق</a:t>
          </a:r>
          <a:endParaRPr lang="en-US" dirty="0">
            <a:solidFill>
              <a:schemeClr val="bg1"/>
            </a:solidFill>
          </a:endParaRPr>
        </a:p>
      </dgm:t>
    </dgm:pt>
    <dgm:pt modelId="{44CE6064-4245-4854-852D-B4B370DEC4A4}" type="parTrans" cxnId="{E41E0568-A4CB-4071-B9B5-337F15441E5E}">
      <dgm:prSet/>
      <dgm:spPr/>
      <dgm:t>
        <a:bodyPr/>
        <a:lstStyle/>
        <a:p>
          <a:endParaRPr lang="en-US"/>
        </a:p>
      </dgm:t>
    </dgm:pt>
    <dgm:pt modelId="{11C7BEE0-86E2-4BEC-A172-3954320E8647}" type="sibTrans" cxnId="{E41E0568-A4CB-4071-B9B5-337F15441E5E}">
      <dgm:prSet/>
      <dgm:spPr/>
      <dgm:t>
        <a:bodyPr/>
        <a:lstStyle/>
        <a:p>
          <a:endParaRPr lang="en-US"/>
        </a:p>
      </dgm:t>
    </dgm:pt>
    <dgm:pt modelId="{53713E9F-5567-4A2A-BC00-5AAB9100AE7F}">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اختيار الشرائح التسويقية المؤهلة</a:t>
          </a:r>
          <a:endParaRPr lang="en-US" dirty="0">
            <a:solidFill>
              <a:schemeClr val="bg1"/>
            </a:solidFill>
          </a:endParaRPr>
        </a:p>
      </dgm:t>
    </dgm:pt>
    <dgm:pt modelId="{AC6C4FC6-620F-4E1C-82AC-E02BD1B7C5E3}" type="parTrans" cxnId="{13ED3C2A-F8D2-4B06-8003-D9B74174D4D7}">
      <dgm:prSet/>
      <dgm:spPr/>
      <dgm:t>
        <a:bodyPr/>
        <a:lstStyle/>
        <a:p>
          <a:endParaRPr lang="en-US"/>
        </a:p>
      </dgm:t>
    </dgm:pt>
    <dgm:pt modelId="{F344F734-BC0C-4E14-B485-5AB2F2432880}" type="sibTrans" cxnId="{13ED3C2A-F8D2-4B06-8003-D9B74174D4D7}">
      <dgm:prSet/>
      <dgm:spPr/>
      <dgm:t>
        <a:bodyPr/>
        <a:lstStyle/>
        <a:p>
          <a:endParaRPr lang="en-US"/>
        </a:p>
      </dgm:t>
    </dgm:pt>
    <dgm:pt modelId="{1D06970E-74F6-40CD-9052-1AECC0D1EC3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التجز</a:t>
          </a:r>
          <a:r>
            <a:rPr lang="ar-EG" b="1" dirty="0">
              <a:solidFill>
                <a:schemeClr val="bg1"/>
              </a:solidFill>
              <a:latin typeface="Sakkal Majalla" panose="02000000000000000000" pitchFamily="2" charset="-78"/>
              <a:cs typeface="Sakkal Majalla" panose="02000000000000000000" pitchFamily="2" charset="-78"/>
            </a:rPr>
            <a:t>ئة </a:t>
          </a:r>
          <a:r>
            <a:rPr lang="ar-EG" b="1" i="0" u="none" strike="noStrike" baseline="0" dirty="0">
              <a:solidFill>
                <a:schemeClr val="bg1"/>
              </a:solidFill>
              <a:latin typeface="Sakkal Majalla" panose="02000000000000000000" pitchFamily="2" charset="-78"/>
              <a:cs typeface="Sakkal Majalla" panose="02000000000000000000" pitchFamily="2" charset="-78"/>
            </a:rPr>
            <a:t>المفردة والمتعددة</a:t>
          </a:r>
          <a:endParaRPr lang="en-US" dirty="0"/>
        </a:p>
      </dgm:t>
    </dgm:pt>
    <dgm:pt modelId="{A6CE1DCB-7419-4718-8C92-C6688E0E7E47}" type="parTrans" cxnId="{8C3EBDA6-6D5D-4740-8845-805A047E9345}">
      <dgm:prSet/>
      <dgm:spPr/>
      <dgm:t>
        <a:bodyPr/>
        <a:lstStyle/>
        <a:p>
          <a:endParaRPr lang="en-US"/>
        </a:p>
      </dgm:t>
    </dgm:pt>
    <dgm:pt modelId="{9A3B267C-BB90-4FC5-A781-4D417DD14F1F}" type="sibTrans" cxnId="{8C3EBDA6-6D5D-4740-8845-805A047E9345}">
      <dgm:prSet/>
      <dgm:spPr/>
      <dgm:t>
        <a:bodyPr/>
        <a:lstStyle/>
        <a:p>
          <a:endParaRPr lang="en-US"/>
        </a:p>
      </dgm:t>
    </dgm:pt>
    <dgm:pt modelId="{BC1763CA-A1DF-446C-8403-35487A2968E9}" type="pres">
      <dgm:prSet presAssocID="{13993924-0112-4BD1-A25C-3ED081385803}" presName="hierChild1" presStyleCnt="0">
        <dgm:presLayoutVars>
          <dgm:orgChart val="1"/>
          <dgm:chPref val="1"/>
          <dgm:dir/>
          <dgm:animOne val="branch"/>
          <dgm:animLvl val="lvl"/>
          <dgm:resizeHandles/>
        </dgm:presLayoutVars>
      </dgm:prSet>
      <dgm:spPr/>
    </dgm:pt>
    <dgm:pt modelId="{97708D1A-3565-41EA-A496-6E58954FF98E}" type="pres">
      <dgm:prSet presAssocID="{C11ADA61-D681-4522-8519-9EE5978F1B94}" presName="hierRoot1" presStyleCnt="0">
        <dgm:presLayoutVars>
          <dgm:hierBranch val="init"/>
        </dgm:presLayoutVars>
      </dgm:prSet>
      <dgm:spPr/>
    </dgm:pt>
    <dgm:pt modelId="{AD59E9BB-2780-4FBC-BEC6-5BD1458F9A04}" type="pres">
      <dgm:prSet presAssocID="{C11ADA61-D681-4522-8519-9EE5978F1B94}" presName="rootComposite1" presStyleCnt="0"/>
      <dgm:spPr/>
    </dgm:pt>
    <dgm:pt modelId="{F12259A2-5169-4E30-BA4D-BBD43393C1F8}" type="pres">
      <dgm:prSet presAssocID="{C11ADA61-D681-4522-8519-9EE5978F1B94}" presName="rootText1" presStyleLbl="node0" presStyleIdx="0" presStyleCnt="1">
        <dgm:presLayoutVars>
          <dgm:chPref val="3"/>
        </dgm:presLayoutVars>
      </dgm:prSet>
      <dgm:spPr/>
    </dgm:pt>
    <dgm:pt modelId="{46016382-BC11-4FAF-85E3-D89301E2F5A1}" type="pres">
      <dgm:prSet presAssocID="{C11ADA61-D681-4522-8519-9EE5978F1B94}" presName="rootConnector1" presStyleLbl="asst0" presStyleIdx="0" presStyleCnt="0"/>
      <dgm:spPr/>
    </dgm:pt>
    <dgm:pt modelId="{B296C040-EE81-4B2D-8475-412CF08316C9}" type="pres">
      <dgm:prSet presAssocID="{C11ADA61-D681-4522-8519-9EE5978F1B94}" presName="hierChild2" presStyleCnt="0"/>
      <dgm:spPr/>
    </dgm:pt>
    <dgm:pt modelId="{BAF5FE7D-507D-4EF5-92F9-184716A51DD1}" type="pres">
      <dgm:prSet presAssocID="{44CE6064-4245-4854-852D-B4B370DEC4A4}" presName="Name37" presStyleLbl="parChTrans1D2" presStyleIdx="0" presStyleCnt="3"/>
      <dgm:spPr/>
    </dgm:pt>
    <dgm:pt modelId="{EF13FC9C-487C-4815-8590-1161B92138FB}" type="pres">
      <dgm:prSet presAssocID="{EAA2ADAD-5E76-4702-91CE-F32949823104}" presName="hierRoot2" presStyleCnt="0">
        <dgm:presLayoutVars>
          <dgm:hierBranch val="init"/>
        </dgm:presLayoutVars>
      </dgm:prSet>
      <dgm:spPr/>
    </dgm:pt>
    <dgm:pt modelId="{AE51A2E3-8E15-41F0-9FEB-AFFBD3916DB3}" type="pres">
      <dgm:prSet presAssocID="{EAA2ADAD-5E76-4702-91CE-F32949823104}" presName="rootComposite" presStyleCnt="0"/>
      <dgm:spPr/>
    </dgm:pt>
    <dgm:pt modelId="{AA10017D-10A8-4114-842B-FE65ACAC02DB}" type="pres">
      <dgm:prSet presAssocID="{EAA2ADAD-5E76-4702-91CE-F32949823104}" presName="rootText" presStyleLbl="node2" presStyleIdx="0" presStyleCnt="3">
        <dgm:presLayoutVars>
          <dgm:chPref val="3"/>
        </dgm:presLayoutVars>
      </dgm:prSet>
      <dgm:spPr/>
    </dgm:pt>
    <dgm:pt modelId="{228BC7AE-D629-406F-9E45-1DFB27122DFD}" type="pres">
      <dgm:prSet presAssocID="{EAA2ADAD-5E76-4702-91CE-F32949823104}" presName="rootConnector" presStyleLbl="node2" presStyleIdx="0" presStyleCnt="3"/>
      <dgm:spPr/>
    </dgm:pt>
    <dgm:pt modelId="{33458BC2-FB28-43DD-A1F2-25A07F6C1AC5}" type="pres">
      <dgm:prSet presAssocID="{EAA2ADAD-5E76-4702-91CE-F32949823104}" presName="hierChild4" presStyleCnt="0"/>
      <dgm:spPr/>
    </dgm:pt>
    <dgm:pt modelId="{0BFE4721-4D02-4744-BA80-0C0F3F773C64}" type="pres">
      <dgm:prSet presAssocID="{EAA2ADAD-5E76-4702-91CE-F32949823104}" presName="hierChild5" presStyleCnt="0"/>
      <dgm:spPr/>
    </dgm:pt>
    <dgm:pt modelId="{0FF62872-26E4-49D4-AE98-11B6BC074ED2}" type="pres">
      <dgm:prSet presAssocID="{AC6C4FC6-620F-4E1C-82AC-E02BD1B7C5E3}" presName="Name37" presStyleLbl="parChTrans1D2" presStyleIdx="1" presStyleCnt="3"/>
      <dgm:spPr/>
    </dgm:pt>
    <dgm:pt modelId="{A02B51B7-6AC8-446D-B36A-99E311D1DE19}" type="pres">
      <dgm:prSet presAssocID="{53713E9F-5567-4A2A-BC00-5AAB9100AE7F}" presName="hierRoot2" presStyleCnt="0">
        <dgm:presLayoutVars>
          <dgm:hierBranch val="init"/>
        </dgm:presLayoutVars>
      </dgm:prSet>
      <dgm:spPr/>
    </dgm:pt>
    <dgm:pt modelId="{DE0662E2-0D63-4245-A932-F0BF5165A7E5}" type="pres">
      <dgm:prSet presAssocID="{53713E9F-5567-4A2A-BC00-5AAB9100AE7F}" presName="rootComposite" presStyleCnt="0"/>
      <dgm:spPr/>
    </dgm:pt>
    <dgm:pt modelId="{B08D4952-C865-44E0-BE84-FA171F2E141D}" type="pres">
      <dgm:prSet presAssocID="{53713E9F-5567-4A2A-BC00-5AAB9100AE7F}" presName="rootText" presStyleLbl="node2" presStyleIdx="1" presStyleCnt="3">
        <dgm:presLayoutVars>
          <dgm:chPref val="3"/>
        </dgm:presLayoutVars>
      </dgm:prSet>
      <dgm:spPr/>
    </dgm:pt>
    <dgm:pt modelId="{4FECA763-32FD-46E2-BA88-BE0380E447B8}" type="pres">
      <dgm:prSet presAssocID="{53713E9F-5567-4A2A-BC00-5AAB9100AE7F}" presName="rootConnector" presStyleLbl="node2" presStyleIdx="1" presStyleCnt="3"/>
      <dgm:spPr/>
    </dgm:pt>
    <dgm:pt modelId="{621270E5-68FC-4F5E-8977-C02694617E5D}" type="pres">
      <dgm:prSet presAssocID="{53713E9F-5567-4A2A-BC00-5AAB9100AE7F}" presName="hierChild4" presStyleCnt="0"/>
      <dgm:spPr/>
    </dgm:pt>
    <dgm:pt modelId="{B3E513EC-C212-494E-AFF5-1FE02B36C186}" type="pres">
      <dgm:prSet presAssocID="{53713E9F-5567-4A2A-BC00-5AAB9100AE7F}" presName="hierChild5" presStyleCnt="0"/>
      <dgm:spPr/>
    </dgm:pt>
    <dgm:pt modelId="{932886D0-E8A4-496F-BED7-6066FFBE150A}" type="pres">
      <dgm:prSet presAssocID="{A6CE1DCB-7419-4718-8C92-C6688E0E7E47}" presName="Name37" presStyleLbl="parChTrans1D2" presStyleIdx="2" presStyleCnt="3"/>
      <dgm:spPr/>
    </dgm:pt>
    <dgm:pt modelId="{11D42BE6-4CED-44CE-93D3-B6EF2680897A}" type="pres">
      <dgm:prSet presAssocID="{1D06970E-74F6-40CD-9052-1AECC0D1EC36}" presName="hierRoot2" presStyleCnt="0">
        <dgm:presLayoutVars>
          <dgm:hierBranch val="init"/>
        </dgm:presLayoutVars>
      </dgm:prSet>
      <dgm:spPr/>
    </dgm:pt>
    <dgm:pt modelId="{813C0288-BEF8-4B02-B671-80D0E032BBAC}" type="pres">
      <dgm:prSet presAssocID="{1D06970E-74F6-40CD-9052-1AECC0D1EC36}" presName="rootComposite" presStyleCnt="0"/>
      <dgm:spPr/>
    </dgm:pt>
    <dgm:pt modelId="{95151013-4099-4402-866D-281622BD2C71}" type="pres">
      <dgm:prSet presAssocID="{1D06970E-74F6-40CD-9052-1AECC0D1EC36}" presName="rootText" presStyleLbl="node2" presStyleIdx="2" presStyleCnt="3">
        <dgm:presLayoutVars>
          <dgm:chPref val="3"/>
        </dgm:presLayoutVars>
      </dgm:prSet>
      <dgm:spPr/>
    </dgm:pt>
    <dgm:pt modelId="{FBAD461E-4450-46D3-BF7F-A222C1FAECA7}" type="pres">
      <dgm:prSet presAssocID="{1D06970E-74F6-40CD-9052-1AECC0D1EC36}" presName="rootConnector" presStyleLbl="node2" presStyleIdx="2" presStyleCnt="3"/>
      <dgm:spPr/>
    </dgm:pt>
    <dgm:pt modelId="{70BBDECD-64D4-4DA4-BF8D-6DAF07166332}" type="pres">
      <dgm:prSet presAssocID="{1D06970E-74F6-40CD-9052-1AECC0D1EC36}" presName="hierChild4" presStyleCnt="0"/>
      <dgm:spPr/>
    </dgm:pt>
    <dgm:pt modelId="{62AAF016-D140-4B31-B391-5FF8985C0194}" type="pres">
      <dgm:prSet presAssocID="{1D06970E-74F6-40CD-9052-1AECC0D1EC36}" presName="hierChild5" presStyleCnt="0"/>
      <dgm:spPr/>
    </dgm:pt>
    <dgm:pt modelId="{F42782B4-4676-4380-AE2F-37938719E9A7}" type="pres">
      <dgm:prSet presAssocID="{C11ADA61-D681-4522-8519-9EE5978F1B94}" presName="hierChild3" presStyleCnt="0"/>
      <dgm:spPr/>
    </dgm:pt>
  </dgm:ptLst>
  <dgm:cxnLst>
    <dgm:cxn modelId="{6A5BC10B-E635-4D15-A97F-D60E9F59972E}" type="presOf" srcId="{A6CE1DCB-7419-4718-8C92-C6688E0E7E47}" destId="{932886D0-E8A4-496F-BED7-6066FFBE150A}" srcOrd="0" destOrd="0" presId="urn:microsoft.com/office/officeart/2005/8/layout/orgChart1"/>
    <dgm:cxn modelId="{B5ADA81C-4C51-4F94-9390-81330667D6D6}" type="presOf" srcId="{53713E9F-5567-4A2A-BC00-5AAB9100AE7F}" destId="{B08D4952-C865-44E0-BE84-FA171F2E141D}" srcOrd="0" destOrd="0" presId="urn:microsoft.com/office/officeart/2005/8/layout/orgChart1"/>
    <dgm:cxn modelId="{C4CEED23-B106-4C5B-A69F-3756B19AD275}" type="presOf" srcId="{EAA2ADAD-5E76-4702-91CE-F32949823104}" destId="{AA10017D-10A8-4114-842B-FE65ACAC02DB}" srcOrd="0" destOrd="0" presId="urn:microsoft.com/office/officeart/2005/8/layout/orgChart1"/>
    <dgm:cxn modelId="{13ED3C2A-F8D2-4B06-8003-D9B74174D4D7}" srcId="{C11ADA61-D681-4522-8519-9EE5978F1B94}" destId="{53713E9F-5567-4A2A-BC00-5AAB9100AE7F}" srcOrd="1" destOrd="0" parTransId="{AC6C4FC6-620F-4E1C-82AC-E02BD1B7C5E3}" sibTransId="{F344F734-BC0C-4E14-B485-5AB2F2432880}"/>
    <dgm:cxn modelId="{6FB82033-2FD4-48B3-8682-EC6F4F052528}" type="presOf" srcId="{1D06970E-74F6-40CD-9052-1AECC0D1EC36}" destId="{95151013-4099-4402-866D-281622BD2C71}" srcOrd="0" destOrd="0" presId="urn:microsoft.com/office/officeart/2005/8/layout/orgChart1"/>
    <dgm:cxn modelId="{BED0BF35-AED6-4F5F-9451-56897E9CE09F}" type="presOf" srcId="{AC6C4FC6-620F-4E1C-82AC-E02BD1B7C5E3}" destId="{0FF62872-26E4-49D4-AE98-11B6BC074ED2}" srcOrd="0" destOrd="0" presId="urn:microsoft.com/office/officeart/2005/8/layout/orgChart1"/>
    <dgm:cxn modelId="{6CFF7364-266F-48D2-BE55-254B8FDC91E7}" type="presOf" srcId="{53713E9F-5567-4A2A-BC00-5AAB9100AE7F}" destId="{4FECA763-32FD-46E2-BA88-BE0380E447B8}" srcOrd="1" destOrd="0" presId="urn:microsoft.com/office/officeart/2005/8/layout/orgChart1"/>
    <dgm:cxn modelId="{E41E0568-A4CB-4071-B9B5-337F15441E5E}" srcId="{C11ADA61-D681-4522-8519-9EE5978F1B94}" destId="{EAA2ADAD-5E76-4702-91CE-F32949823104}" srcOrd="0" destOrd="0" parTransId="{44CE6064-4245-4854-852D-B4B370DEC4A4}" sibTransId="{11C7BEE0-86E2-4BEC-A172-3954320E8647}"/>
    <dgm:cxn modelId="{3FE14073-D8C9-4B88-8933-D5135F03A034}" type="presOf" srcId="{C11ADA61-D681-4522-8519-9EE5978F1B94}" destId="{46016382-BC11-4FAF-85E3-D89301E2F5A1}" srcOrd="1" destOrd="0" presId="urn:microsoft.com/office/officeart/2005/8/layout/orgChart1"/>
    <dgm:cxn modelId="{E28CE4A0-C13E-43F8-925C-35A4676C6807}" type="presOf" srcId="{13993924-0112-4BD1-A25C-3ED081385803}" destId="{BC1763CA-A1DF-446C-8403-35487A2968E9}" srcOrd="0" destOrd="0" presId="urn:microsoft.com/office/officeart/2005/8/layout/orgChart1"/>
    <dgm:cxn modelId="{F70409A3-85A6-4F04-A76B-221D0C5A9270}" type="presOf" srcId="{1D06970E-74F6-40CD-9052-1AECC0D1EC36}" destId="{FBAD461E-4450-46D3-BF7F-A222C1FAECA7}" srcOrd="1" destOrd="0" presId="urn:microsoft.com/office/officeart/2005/8/layout/orgChart1"/>
    <dgm:cxn modelId="{8C3EBDA6-6D5D-4740-8845-805A047E9345}" srcId="{C11ADA61-D681-4522-8519-9EE5978F1B94}" destId="{1D06970E-74F6-40CD-9052-1AECC0D1EC36}" srcOrd="2" destOrd="0" parTransId="{A6CE1DCB-7419-4718-8C92-C6688E0E7E47}" sibTransId="{9A3B267C-BB90-4FC5-A781-4D417DD14F1F}"/>
    <dgm:cxn modelId="{E4D65EB6-2EC8-4BBF-BDBD-E32596311326}" type="presOf" srcId="{44CE6064-4245-4854-852D-B4B370DEC4A4}" destId="{BAF5FE7D-507D-4EF5-92F9-184716A51DD1}" srcOrd="0" destOrd="0" presId="urn:microsoft.com/office/officeart/2005/8/layout/orgChart1"/>
    <dgm:cxn modelId="{2ACF32BD-5D2E-4390-93BB-0BC924886DB9}" type="presOf" srcId="{EAA2ADAD-5E76-4702-91CE-F32949823104}" destId="{228BC7AE-D629-406F-9E45-1DFB27122DFD}" srcOrd="1" destOrd="0" presId="urn:microsoft.com/office/officeart/2005/8/layout/orgChart1"/>
    <dgm:cxn modelId="{7CA78BEF-9078-4560-9B42-E49E7ACE6831}" type="presOf" srcId="{C11ADA61-D681-4522-8519-9EE5978F1B94}" destId="{F12259A2-5169-4E30-BA4D-BBD43393C1F8}" srcOrd="0" destOrd="0" presId="urn:microsoft.com/office/officeart/2005/8/layout/orgChart1"/>
    <dgm:cxn modelId="{DAE2FAFE-BA05-46B0-A799-8B8D23D67026}" srcId="{13993924-0112-4BD1-A25C-3ED081385803}" destId="{C11ADA61-D681-4522-8519-9EE5978F1B94}" srcOrd="0" destOrd="0" parTransId="{C1FC480A-A4D4-486F-A2D9-4EDF7D24D8C6}" sibTransId="{6E37C892-01E1-4291-BF23-8425F0F94526}"/>
    <dgm:cxn modelId="{0D38077E-B6C8-44CA-A710-4D1792FF100F}" type="presParOf" srcId="{BC1763CA-A1DF-446C-8403-35487A2968E9}" destId="{97708D1A-3565-41EA-A496-6E58954FF98E}" srcOrd="0" destOrd="0" presId="urn:microsoft.com/office/officeart/2005/8/layout/orgChart1"/>
    <dgm:cxn modelId="{05C9BBCD-3454-417E-8B19-58B1618098F2}" type="presParOf" srcId="{97708D1A-3565-41EA-A496-6E58954FF98E}" destId="{AD59E9BB-2780-4FBC-BEC6-5BD1458F9A04}" srcOrd="0" destOrd="0" presId="urn:microsoft.com/office/officeart/2005/8/layout/orgChart1"/>
    <dgm:cxn modelId="{7E884077-F880-4BF5-954D-D33B4EFD2A5D}" type="presParOf" srcId="{AD59E9BB-2780-4FBC-BEC6-5BD1458F9A04}" destId="{F12259A2-5169-4E30-BA4D-BBD43393C1F8}" srcOrd="0" destOrd="0" presId="urn:microsoft.com/office/officeart/2005/8/layout/orgChart1"/>
    <dgm:cxn modelId="{19B55A03-3D3A-4186-89CF-667CE3EE443F}" type="presParOf" srcId="{AD59E9BB-2780-4FBC-BEC6-5BD1458F9A04}" destId="{46016382-BC11-4FAF-85E3-D89301E2F5A1}" srcOrd="1" destOrd="0" presId="urn:microsoft.com/office/officeart/2005/8/layout/orgChart1"/>
    <dgm:cxn modelId="{F8107EFF-BB01-456F-B5C7-9BEAE9549F2B}" type="presParOf" srcId="{97708D1A-3565-41EA-A496-6E58954FF98E}" destId="{B296C040-EE81-4B2D-8475-412CF08316C9}" srcOrd="1" destOrd="0" presId="urn:microsoft.com/office/officeart/2005/8/layout/orgChart1"/>
    <dgm:cxn modelId="{0742352A-34B7-4001-B51E-295DA90293E4}" type="presParOf" srcId="{B296C040-EE81-4B2D-8475-412CF08316C9}" destId="{BAF5FE7D-507D-4EF5-92F9-184716A51DD1}" srcOrd="0" destOrd="0" presId="urn:microsoft.com/office/officeart/2005/8/layout/orgChart1"/>
    <dgm:cxn modelId="{1F1E9558-6809-421D-96C2-AD1D3F00644F}" type="presParOf" srcId="{B296C040-EE81-4B2D-8475-412CF08316C9}" destId="{EF13FC9C-487C-4815-8590-1161B92138FB}" srcOrd="1" destOrd="0" presId="urn:microsoft.com/office/officeart/2005/8/layout/orgChart1"/>
    <dgm:cxn modelId="{BC75637D-23A2-4DAB-9D79-A2D24FF783B1}" type="presParOf" srcId="{EF13FC9C-487C-4815-8590-1161B92138FB}" destId="{AE51A2E3-8E15-41F0-9FEB-AFFBD3916DB3}" srcOrd="0" destOrd="0" presId="urn:microsoft.com/office/officeart/2005/8/layout/orgChart1"/>
    <dgm:cxn modelId="{4A64F363-E49F-497F-8EB6-8F177A89563E}" type="presParOf" srcId="{AE51A2E3-8E15-41F0-9FEB-AFFBD3916DB3}" destId="{AA10017D-10A8-4114-842B-FE65ACAC02DB}" srcOrd="0" destOrd="0" presId="urn:microsoft.com/office/officeart/2005/8/layout/orgChart1"/>
    <dgm:cxn modelId="{7028A5FE-2220-43A5-8A86-0DFE51A9CE47}" type="presParOf" srcId="{AE51A2E3-8E15-41F0-9FEB-AFFBD3916DB3}" destId="{228BC7AE-D629-406F-9E45-1DFB27122DFD}" srcOrd="1" destOrd="0" presId="urn:microsoft.com/office/officeart/2005/8/layout/orgChart1"/>
    <dgm:cxn modelId="{5051CEED-28D2-40F0-B97B-F98A6417E944}" type="presParOf" srcId="{EF13FC9C-487C-4815-8590-1161B92138FB}" destId="{33458BC2-FB28-43DD-A1F2-25A07F6C1AC5}" srcOrd="1" destOrd="0" presId="urn:microsoft.com/office/officeart/2005/8/layout/orgChart1"/>
    <dgm:cxn modelId="{7BFFF318-4F6B-4448-BE98-8135527BA213}" type="presParOf" srcId="{EF13FC9C-487C-4815-8590-1161B92138FB}" destId="{0BFE4721-4D02-4744-BA80-0C0F3F773C64}" srcOrd="2" destOrd="0" presId="urn:microsoft.com/office/officeart/2005/8/layout/orgChart1"/>
    <dgm:cxn modelId="{F5045488-EBBE-4A92-870A-611B0FFAC9F6}" type="presParOf" srcId="{B296C040-EE81-4B2D-8475-412CF08316C9}" destId="{0FF62872-26E4-49D4-AE98-11B6BC074ED2}" srcOrd="2" destOrd="0" presId="urn:microsoft.com/office/officeart/2005/8/layout/orgChart1"/>
    <dgm:cxn modelId="{A0D1DF00-9DC3-4825-8BAA-9B6217B96BA9}" type="presParOf" srcId="{B296C040-EE81-4B2D-8475-412CF08316C9}" destId="{A02B51B7-6AC8-446D-B36A-99E311D1DE19}" srcOrd="3" destOrd="0" presId="urn:microsoft.com/office/officeart/2005/8/layout/orgChart1"/>
    <dgm:cxn modelId="{3D5C24CF-CEFA-4DD9-AAD5-3AECDB2DD137}" type="presParOf" srcId="{A02B51B7-6AC8-446D-B36A-99E311D1DE19}" destId="{DE0662E2-0D63-4245-A932-F0BF5165A7E5}" srcOrd="0" destOrd="0" presId="urn:microsoft.com/office/officeart/2005/8/layout/orgChart1"/>
    <dgm:cxn modelId="{2E9450CB-B3B1-48B3-8430-F755325E4C50}" type="presParOf" srcId="{DE0662E2-0D63-4245-A932-F0BF5165A7E5}" destId="{B08D4952-C865-44E0-BE84-FA171F2E141D}" srcOrd="0" destOrd="0" presId="urn:microsoft.com/office/officeart/2005/8/layout/orgChart1"/>
    <dgm:cxn modelId="{700C13DA-455C-4CC0-9D4E-2F31DF2F2FD5}" type="presParOf" srcId="{DE0662E2-0D63-4245-A932-F0BF5165A7E5}" destId="{4FECA763-32FD-46E2-BA88-BE0380E447B8}" srcOrd="1" destOrd="0" presId="urn:microsoft.com/office/officeart/2005/8/layout/orgChart1"/>
    <dgm:cxn modelId="{C5C74465-6644-42AE-ABC9-19E7EBF4A024}" type="presParOf" srcId="{A02B51B7-6AC8-446D-B36A-99E311D1DE19}" destId="{621270E5-68FC-4F5E-8977-C02694617E5D}" srcOrd="1" destOrd="0" presId="urn:microsoft.com/office/officeart/2005/8/layout/orgChart1"/>
    <dgm:cxn modelId="{72135D22-E187-4382-9527-2F6D985FFCF7}" type="presParOf" srcId="{A02B51B7-6AC8-446D-B36A-99E311D1DE19}" destId="{B3E513EC-C212-494E-AFF5-1FE02B36C186}" srcOrd="2" destOrd="0" presId="urn:microsoft.com/office/officeart/2005/8/layout/orgChart1"/>
    <dgm:cxn modelId="{BC44B969-3DA0-4B64-ABF3-F87101D83D34}" type="presParOf" srcId="{B296C040-EE81-4B2D-8475-412CF08316C9}" destId="{932886D0-E8A4-496F-BED7-6066FFBE150A}" srcOrd="4" destOrd="0" presId="urn:microsoft.com/office/officeart/2005/8/layout/orgChart1"/>
    <dgm:cxn modelId="{07800EA7-6F1A-49B1-BE6D-77D59CAEB3B0}" type="presParOf" srcId="{B296C040-EE81-4B2D-8475-412CF08316C9}" destId="{11D42BE6-4CED-44CE-93D3-B6EF2680897A}" srcOrd="5" destOrd="0" presId="urn:microsoft.com/office/officeart/2005/8/layout/orgChart1"/>
    <dgm:cxn modelId="{2D4D8595-ED44-4939-A25C-98F8A3E4C92B}" type="presParOf" srcId="{11D42BE6-4CED-44CE-93D3-B6EF2680897A}" destId="{813C0288-BEF8-4B02-B671-80D0E032BBAC}" srcOrd="0" destOrd="0" presId="urn:microsoft.com/office/officeart/2005/8/layout/orgChart1"/>
    <dgm:cxn modelId="{C14CC082-5840-4C3F-BE59-F441E7B1F23D}" type="presParOf" srcId="{813C0288-BEF8-4B02-B671-80D0E032BBAC}" destId="{95151013-4099-4402-866D-281622BD2C71}" srcOrd="0" destOrd="0" presId="urn:microsoft.com/office/officeart/2005/8/layout/orgChart1"/>
    <dgm:cxn modelId="{68902791-BE80-4267-91D6-7B51D2F6C125}" type="presParOf" srcId="{813C0288-BEF8-4B02-B671-80D0E032BBAC}" destId="{FBAD461E-4450-46D3-BF7F-A222C1FAECA7}" srcOrd="1" destOrd="0" presId="urn:microsoft.com/office/officeart/2005/8/layout/orgChart1"/>
    <dgm:cxn modelId="{4BC0E4A1-9A79-4473-B724-B6F62C210A65}" type="presParOf" srcId="{11D42BE6-4CED-44CE-93D3-B6EF2680897A}" destId="{70BBDECD-64D4-4DA4-BF8D-6DAF07166332}" srcOrd="1" destOrd="0" presId="urn:microsoft.com/office/officeart/2005/8/layout/orgChart1"/>
    <dgm:cxn modelId="{D76FD3EB-C48A-47DA-9AC0-027D5F23707A}" type="presParOf" srcId="{11D42BE6-4CED-44CE-93D3-B6EF2680897A}" destId="{62AAF016-D140-4B31-B391-5FF8985C0194}" srcOrd="2" destOrd="0" presId="urn:microsoft.com/office/officeart/2005/8/layout/orgChart1"/>
    <dgm:cxn modelId="{4592E69D-4E0B-40C0-89F7-3A891C51BC67}" type="presParOf" srcId="{97708D1A-3565-41EA-A496-6E58954FF98E}" destId="{F42782B4-4676-4380-AE2F-37938719E9A7}"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AB9258-C11D-40C5-90EA-A0E9D5B5885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03E2BB6-5F55-4497-9725-868415EA4421}">
      <dgm:prSet phldrT="[Text]" custT="1"/>
      <dgm:spPr/>
      <dgm:t>
        <a:bodyPr/>
        <a:lstStyle/>
        <a:p>
          <a:pPr rtl="1"/>
          <a:r>
            <a:rPr lang="ar-EG" sz="2000" b="0" i="0" u="none" strike="noStrike" baseline="0" dirty="0">
              <a:solidFill>
                <a:schemeClr val="bg1"/>
              </a:solidFill>
              <a:latin typeface="Sakkal Majalla" panose="02000000000000000000" pitchFamily="2" charset="-78"/>
              <a:cs typeface="Sakkal Majalla" panose="02000000000000000000" pitchFamily="2" charset="-78"/>
            </a:rPr>
            <a:t>أهمية بحوث التسويق وطبيعتها</a:t>
          </a:r>
          <a:endParaRPr lang="en-US" sz="2000" b="0" dirty="0">
            <a:solidFill>
              <a:schemeClr val="bg1"/>
            </a:solidFill>
          </a:endParaRPr>
        </a:p>
      </dgm:t>
    </dgm:pt>
    <dgm:pt modelId="{D46C29B4-C61F-4918-81E6-A97E11B81E69}" type="parTrans" cxnId="{C01060FE-606A-456E-BC2C-DD7572B924C7}">
      <dgm:prSet/>
      <dgm:spPr/>
      <dgm:t>
        <a:bodyPr/>
        <a:lstStyle/>
        <a:p>
          <a:endParaRPr lang="en-US"/>
        </a:p>
      </dgm:t>
    </dgm:pt>
    <dgm:pt modelId="{DA164A62-87BB-4D2C-B84D-2CE3C338ED92}" type="sibTrans" cxnId="{C01060FE-606A-456E-BC2C-DD7572B924C7}">
      <dgm:prSet/>
      <dgm:spPr/>
      <dgm:t>
        <a:bodyPr/>
        <a:lstStyle/>
        <a:p>
          <a:endParaRPr lang="en-US"/>
        </a:p>
      </dgm:t>
    </dgm:pt>
    <dgm:pt modelId="{E222CFE7-85CA-4A30-A970-D20EB6DE9D53}" type="asst">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ما هي الأمور التي تحتاج إلى البحث في مجال التسويق؟</a:t>
          </a:r>
          <a:endParaRPr lang="en-US" b="1" dirty="0">
            <a:solidFill>
              <a:schemeClr val="bg1"/>
            </a:solidFill>
          </a:endParaRPr>
        </a:p>
      </dgm:t>
    </dgm:pt>
    <dgm:pt modelId="{59BD92CC-ACD4-4819-8B2D-C6456FC2F43D}" type="parTrans" cxnId="{158B59D1-E879-48EF-B785-749866F0FF8F}">
      <dgm:prSet/>
      <dgm:spPr/>
      <dgm:t>
        <a:bodyPr/>
        <a:lstStyle/>
        <a:p>
          <a:pPr rtl="1"/>
          <a:endParaRPr lang="en-US" b="0">
            <a:solidFill>
              <a:schemeClr val="bg1"/>
            </a:solidFill>
          </a:endParaRPr>
        </a:p>
      </dgm:t>
    </dgm:pt>
    <dgm:pt modelId="{D37B8A05-4F26-4EAC-9198-CC447ECDF643}" type="sibTrans" cxnId="{158B59D1-E879-48EF-B785-749866F0FF8F}">
      <dgm:prSet/>
      <dgm:spPr/>
      <dgm:t>
        <a:bodyPr/>
        <a:lstStyle/>
        <a:p>
          <a:endParaRPr lang="en-US"/>
        </a:p>
      </dgm:t>
    </dgm:pt>
    <dgm:pt modelId="{DD2DFE0F-EECC-4927-9632-ED0873F33D7F}">
      <dgm:prSet phldrT="[Tex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0" i="0" u="none" strike="noStrike" baseline="0" dirty="0">
              <a:solidFill>
                <a:schemeClr val="bg1"/>
              </a:solidFill>
              <a:latin typeface="Sakkal Majalla" panose="02000000000000000000" pitchFamily="2" charset="-78"/>
              <a:cs typeface="Sakkal Majalla" panose="02000000000000000000" pitchFamily="2" charset="-78"/>
            </a:rPr>
            <a:t>نمو الشركة وتطورها</a:t>
          </a:r>
        </a:p>
      </dgm:t>
    </dgm:pt>
    <dgm:pt modelId="{49ED8353-C1F0-4AA2-9436-5C36BC0AA145}" type="parTrans" cxnId="{DE8C77B1-2924-48A3-8BB5-DBBDEB69C7E0}">
      <dgm:prSet/>
      <dgm:spPr/>
      <dgm:t>
        <a:bodyPr/>
        <a:lstStyle/>
        <a:p>
          <a:pPr rtl="1"/>
          <a:endParaRPr lang="en-US" b="0">
            <a:solidFill>
              <a:schemeClr val="bg1"/>
            </a:solidFill>
          </a:endParaRPr>
        </a:p>
      </dgm:t>
    </dgm:pt>
    <dgm:pt modelId="{D6F74916-309D-4245-96AD-401B53230A41}" type="sibTrans" cxnId="{DE8C77B1-2924-48A3-8BB5-DBBDEB69C7E0}">
      <dgm:prSet/>
      <dgm:spPr/>
      <dgm:t>
        <a:bodyPr/>
        <a:lstStyle/>
        <a:p>
          <a:endParaRPr lang="en-US"/>
        </a:p>
      </dgm:t>
    </dgm:pt>
    <dgm:pt modelId="{926E57FF-C492-44CD-A15B-EE6DA6F86E4A}">
      <dgm:prSet phldrT="[Text]" custT="1"/>
      <dgm:spPr/>
      <dgm:t>
        <a:bodyPr/>
        <a:lstStyle/>
        <a:p>
          <a:pPr rtl="1"/>
          <a:r>
            <a:rPr lang="ar-EG" sz="1400" b="0" i="0" u="none" strike="noStrike" baseline="0" dirty="0">
              <a:solidFill>
                <a:schemeClr val="bg1"/>
              </a:solidFill>
              <a:latin typeface="Sakkal Majalla" panose="02000000000000000000" pitchFamily="2" charset="-78"/>
              <a:cs typeface="Sakkal Majalla" panose="02000000000000000000" pitchFamily="2" charset="-78"/>
            </a:rPr>
            <a:t> </a:t>
          </a:r>
          <a:r>
            <a:rPr lang="ar-EG" sz="2400" b="0" i="0" u="none" strike="noStrike" baseline="0" dirty="0">
              <a:solidFill>
                <a:schemeClr val="bg1"/>
              </a:solidFill>
              <a:latin typeface="Sakkal Majalla" panose="02000000000000000000" pitchFamily="2" charset="-78"/>
              <a:cs typeface="Sakkal Majalla" panose="02000000000000000000" pitchFamily="2" charset="-78"/>
            </a:rPr>
            <a:t>المبيعات</a:t>
          </a:r>
          <a:endParaRPr lang="en-US" sz="2400" b="0" dirty="0">
            <a:solidFill>
              <a:schemeClr val="bg1"/>
            </a:solidFill>
          </a:endParaRPr>
        </a:p>
      </dgm:t>
    </dgm:pt>
    <dgm:pt modelId="{E0370E33-75E7-4284-AF48-C68B257A70F3}" type="parTrans" cxnId="{F1BD8579-9B95-4FF2-B7EA-8F12DE881FAA}">
      <dgm:prSet/>
      <dgm:spPr/>
      <dgm:t>
        <a:bodyPr/>
        <a:lstStyle/>
        <a:p>
          <a:pPr rtl="1"/>
          <a:endParaRPr lang="en-US" b="0">
            <a:solidFill>
              <a:schemeClr val="bg1"/>
            </a:solidFill>
          </a:endParaRPr>
        </a:p>
      </dgm:t>
    </dgm:pt>
    <dgm:pt modelId="{310B2824-956C-4263-B51A-96C77A980ED3}" type="sibTrans" cxnId="{F1BD8579-9B95-4FF2-B7EA-8F12DE881FAA}">
      <dgm:prSet/>
      <dgm:spPr/>
      <dgm:t>
        <a:bodyPr/>
        <a:lstStyle/>
        <a:p>
          <a:endParaRPr lang="en-US"/>
        </a:p>
      </dgm:t>
    </dgm:pt>
    <dgm:pt modelId="{D9545C53-576A-464C-B837-820A97F66F20}">
      <dgm:prSet phldrT="[Text]" custT="1"/>
      <dgm:spPr/>
      <dgm:t>
        <a:bodyPr/>
        <a:lstStyle/>
        <a:p>
          <a:pPr rtl="1"/>
          <a:r>
            <a:rPr lang="ar-EG" sz="1400" b="0" dirty="0">
              <a:solidFill>
                <a:schemeClr val="bg1"/>
              </a:solidFill>
              <a:latin typeface="Sakkal Majalla" panose="02000000000000000000" pitchFamily="2" charset="-78"/>
              <a:cs typeface="Sakkal Majalla" panose="02000000000000000000" pitchFamily="2" charset="-78"/>
            </a:rPr>
            <a:t> </a:t>
          </a:r>
          <a:r>
            <a:rPr lang="ar-EG" sz="2400" b="0" i="0" u="none" strike="noStrike" baseline="0" dirty="0">
              <a:solidFill>
                <a:schemeClr val="bg1"/>
              </a:solidFill>
              <a:latin typeface="Sakkal Majalla" panose="02000000000000000000" pitchFamily="2" charset="-78"/>
              <a:cs typeface="Sakkal Majalla" panose="02000000000000000000" pitchFamily="2" charset="-78"/>
            </a:rPr>
            <a:t>السوق</a:t>
          </a:r>
          <a:endParaRPr lang="en-US" sz="2400" b="0" dirty="0">
            <a:solidFill>
              <a:schemeClr val="bg1"/>
            </a:solidFill>
          </a:endParaRPr>
        </a:p>
      </dgm:t>
    </dgm:pt>
    <dgm:pt modelId="{8E193570-4AFE-4194-9677-D68577F8EA70}" type="parTrans" cxnId="{C738297C-0F55-4B7C-81F0-F4AA834BE6B4}">
      <dgm:prSet/>
      <dgm:spPr/>
      <dgm:t>
        <a:bodyPr/>
        <a:lstStyle/>
        <a:p>
          <a:pPr rtl="1"/>
          <a:endParaRPr lang="en-US" b="0">
            <a:solidFill>
              <a:schemeClr val="bg1"/>
            </a:solidFill>
          </a:endParaRPr>
        </a:p>
      </dgm:t>
    </dgm:pt>
    <dgm:pt modelId="{ECDCC13A-9181-4275-A0A7-204CE8D52733}" type="sibTrans" cxnId="{C738297C-0F55-4B7C-81F0-F4AA834BE6B4}">
      <dgm:prSet/>
      <dgm:spPr/>
      <dgm:t>
        <a:bodyPr/>
        <a:lstStyle/>
        <a:p>
          <a:endParaRPr lang="en-US"/>
        </a:p>
      </dgm:t>
    </dgm:pt>
    <dgm:pt modelId="{564ECEE6-59C4-4AE8-9901-25D097A3924B}">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400" b="0" i="0" u="none" strike="noStrike" baseline="0" dirty="0">
              <a:solidFill>
                <a:schemeClr val="bg1"/>
              </a:solidFill>
              <a:latin typeface="Sakkal Majalla" panose="02000000000000000000" pitchFamily="2" charset="-78"/>
              <a:cs typeface="Sakkal Majalla" panose="02000000000000000000" pitchFamily="2" charset="-78"/>
            </a:rPr>
            <a:t>المنتجات</a:t>
          </a:r>
          <a:endParaRPr lang="en-US" sz="2400" b="0" dirty="0">
            <a:solidFill>
              <a:schemeClr val="bg1"/>
            </a:solidFill>
          </a:endParaRPr>
        </a:p>
      </dgm:t>
    </dgm:pt>
    <dgm:pt modelId="{35CE2934-A50B-42AF-9AA1-BCB1A3C4522C}" type="parTrans" cxnId="{632A3F22-82F9-4507-99F5-F4A6B56F7FFB}">
      <dgm:prSet/>
      <dgm:spPr/>
      <dgm:t>
        <a:bodyPr/>
        <a:lstStyle/>
        <a:p>
          <a:pPr rtl="1"/>
          <a:endParaRPr lang="en-US" b="0">
            <a:solidFill>
              <a:schemeClr val="bg1"/>
            </a:solidFill>
          </a:endParaRPr>
        </a:p>
      </dgm:t>
    </dgm:pt>
    <dgm:pt modelId="{28D902B4-4318-443B-8008-C8FE087B56C9}" type="sibTrans" cxnId="{632A3F22-82F9-4507-99F5-F4A6B56F7FFB}">
      <dgm:prSet/>
      <dgm:spPr/>
      <dgm:t>
        <a:bodyPr/>
        <a:lstStyle/>
        <a:p>
          <a:endParaRPr lang="en-US"/>
        </a:p>
      </dgm:t>
    </dgm:pt>
    <dgm:pt modelId="{A23F482F-06A5-46C3-B397-F5D5C266FB72}">
      <dgm:prSet custT="1"/>
      <dgm:spPr/>
      <dgm:t>
        <a:bodyPr/>
        <a:lstStyle/>
        <a:p>
          <a:pPr rtl="1"/>
          <a:r>
            <a:rPr lang="ar-EG" sz="2400" b="0" i="0" u="none" strike="noStrike" baseline="0" dirty="0">
              <a:solidFill>
                <a:schemeClr val="bg1"/>
              </a:solidFill>
              <a:latin typeface="Sakkal Majalla" panose="02000000000000000000" pitchFamily="2" charset="-78"/>
              <a:cs typeface="Sakkal Majalla" panose="02000000000000000000" pitchFamily="2" charset="-78"/>
            </a:rPr>
            <a:t>الإعلان والترويج</a:t>
          </a:r>
        </a:p>
      </dgm:t>
    </dgm:pt>
    <dgm:pt modelId="{C86054C3-98D7-45E0-A2D9-8D5F7FDEEAD4}" type="parTrans" cxnId="{7C7D6F15-07C3-4F4E-B762-33CD439BEC79}">
      <dgm:prSet/>
      <dgm:spPr/>
      <dgm:t>
        <a:bodyPr/>
        <a:lstStyle/>
        <a:p>
          <a:pPr rtl="1"/>
          <a:endParaRPr lang="en-US" b="0">
            <a:solidFill>
              <a:schemeClr val="bg1"/>
            </a:solidFill>
          </a:endParaRPr>
        </a:p>
      </dgm:t>
    </dgm:pt>
    <dgm:pt modelId="{C3D4BCD0-AEF0-4121-9E0F-3ABFC091A502}" type="sibTrans" cxnId="{7C7D6F15-07C3-4F4E-B762-33CD439BEC79}">
      <dgm:prSet/>
      <dgm:spPr/>
      <dgm:t>
        <a:bodyPr/>
        <a:lstStyle/>
        <a:p>
          <a:endParaRPr lang="en-US"/>
        </a:p>
      </dgm:t>
    </dgm:pt>
    <dgm:pt modelId="{61995849-FAA6-4C44-9DB5-1CD70C0B5352}" type="pres">
      <dgm:prSet presAssocID="{DDAB9258-C11D-40C5-90EA-A0E9D5B58854}" presName="hierChild1" presStyleCnt="0">
        <dgm:presLayoutVars>
          <dgm:orgChart val="1"/>
          <dgm:chPref val="1"/>
          <dgm:dir/>
          <dgm:animOne val="branch"/>
          <dgm:animLvl val="lvl"/>
          <dgm:resizeHandles/>
        </dgm:presLayoutVars>
      </dgm:prSet>
      <dgm:spPr/>
    </dgm:pt>
    <dgm:pt modelId="{7A10CACD-F85F-41F9-8BA2-3D6D01275304}" type="pres">
      <dgm:prSet presAssocID="{203E2BB6-5F55-4497-9725-868415EA4421}" presName="hierRoot1" presStyleCnt="0">
        <dgm:presLayoutVars>
          <dgm:hierBranch val="init"/>
        </dgm:presLayoutVars>
      </dgm:prSet>
      <dgm:spPr/>
    </dgm:pt>
    <dgm:pt modelId="{FEFBDCAC-7757-42D2-8873-4767DDC1DDFD}" type="pres">
      <dgm:prSet presAssocID="{203E2BB6-5F55-4497-9725-868415EA4421}" presName="rootComposite1" presStyleCnt="0"/>
      <dgm:spPr/>
    </dgm:pt>
    <dgm:pt modelId="{67A3EA07-B642-4CF6-9255-440FE2F01FF4}" type="pres">
      <dgm:prSet presAssocID="{203E2BB6-5F55-4497-9725-868415EA4421}" presName="rootText1" presStyleLbl="node0" presStyleIdx="0" presStyleCnt="1">
        <dgm:presLayoutVars>
          <dgm:chPref val="3"/>
        </dgm:presLayoutVars>
      </dgm:prSet>
      <dgm:spPr/>
    </dgm:pt>
    <dgm:pt modelId="{8DB530B7-1F3A-4316-9894-7113D70935D5}" type="pres">
      <dgm:prSet presAssocID="{203E2BB6-5F55-4497-9725-868415EA4421}" presName="rootConnector1" presStyleLbl="node1" presStyleIdx="0" presStyleCnt="0"/>
      <dgm:spPr/>
    </dgm:pt>
    <dgm:pt modelId="{478883DD-0355-4CB3-93DD-4BA57BE3002D}" type="pres">
      <dgm:prSet presAssocID="{203E2BB6-5F55-4497-9725-868415EA4421}" presName="hierChild2" presStyleCnt="0"/>
      <dgm:spPr/>
    </dgm:pt>
    <dgm:pt modelId="{D4F45362-BB7F-48D1-B892-7819B681C1BA}" type="pres">
      <dgm:prSet presAssocID="{49ED8353-C1F0-4AA2-9436-5C36BC0AA145}" presName="Name37" presStyleLbl="parChTrans1D2" presStyleIdx="0" presStyleCnt="6"/>
      <dgm:spPr/>
    </dgm:pt>
    <dgm:pt modelId="{3B0E377F-E718-465F-A2C9-6E4E1FE6C4D2}" type="pres">
      <dgm:prSet presAssocID="{DD2DFE0F-EECC-4927-9632-ED0873F33D7F}" presName="hierRoot2" presStyleCnt="0">
        <dgm:presLayoutVars>
          <dgm:hierBranch val="init"/>
        </dgm:presLayoutVars>
      </dgm:prSet>
      <dgm:spPr/>
    </dgm:pt>
    <dgm:pt modelId="{D0359E6A-8C62-4272-A3E0-164E76ED340B}" type="pres">
      <dgm:prSet presAssocID="{DD2DFE0F-EECC-4927-9632-ED0873F33D7F}" presName="rootComposite" presStyleCnt="0"/>
      <dgm:spPr/>
    </dgm:pt>
    <dgm:pt modelId="{FA48092A-E1CE-4874-B553-D7150A7C910E}" type="pres">
      <dgm:prSet presAssocID="{DD2DFE0F-EECC-4927-9632-ED0873F33D7F}" presName="rootText" presStyleLbl="node2" presStyleIdx="0" presStyleCnt="5">
        <dgm:presLayoutVars>
          <dgm:chPref val="3"/>
        </dgm:presLayoutVars>
      </dgm:prSet>
      <dgm:spPr/>
    </dgm:pt>
    <dgm:pt modelId="{A2BD375D-ABF0-4D95-B99B-81F36866F711}" type="pres">
      <dgm:prSet presAssocID="{DD2DFE0F-EECC-4927-9632-ED0873F33D7F}" presName="rootConnector" presStyleLbl="node2" presStyleIdx="0" presStyleCnt="5"/>
      <dgm:spPr/>
    </dgm:pt>
    <dgm:pt modelId="{6AAFE9FB-FBC6-4C47-8BD9-9AC5004DD550}" type="pres">
      <dgm:prSet presAssocID="{DD2DFE0F-EECC-4927-9632-ED0873F33D7F}" presName="hierChild4" presStyleCnt="0"/>
      <dgm:spPr/>
    </dgm:pt>
    <dgm:pt modelId="{6EEC10D4-0528-4585-BE82-919D3807F041}" type="pres">
      <dgm:prSet presAssocID="{DD2DFE0F-EECC-4927-9632-ED0873F33D7F}" presName="hierChild5" presStyleCnt="0"/>
      <dgm:spPr/>
    </dgm:pt>
    <dgm:pt modelId="{3AC49E6A-4FD3-4F7F-9491-819780E06336}" type="pres">
      <dgm:prSet presAssocID="{C86054C3-98D7-45E0-A2D9-8D5F7FDEEAD4}" presName="Name37" presStyleLbl="parChTrans1D2" presStyleIdx="1" presStyleCnt="6"/>
      <dgm:spPr/>
    </dgm:pt>
    <dgm:pt modelId="{413D33BF-5C7F-4042-B524-267CECA7082C}" type="pres">
      <dgm:prSet presAssocID="{A23F482F-06A5-46C3-B397-F5D5C266FB72}" presName="hierRoot2" presStyleCnt="0">
        <dgm:presLayoutVars>
          <dgm:hierBranch val="init"/>
        </dgm:presLayoutVars>
      </dgm:prSet>
      <dgm:spPr/>
    </dgm:pt>
    <dgm:pt modelId="{75F386D4-9651-403C-AABF-CAC227D28838}" type="pres">
      <dgm:prSet presAssocID="{A23F482F-06A5-46C3-B397-F5D5C266FB72}" presName="rootComposite" presStyleCnt="0"/>
      <dgm:spPr/>
    </dgm:pt>
    <dgm:pt modelId="{358BCF9A-8EA1-48CA-B8CE-1962AADD76B4}" type="pres">
      <dgm:prSet presAssocID="{A23F482F-06A5-46C3-B397-F5D5C266FB72}" presName="rootText" presStyleLbl="node2" presStyleIdx="1" presStyleCnt="5">
        <dgm:presLayoutVars>
          <dgm:chPref val="3"/>
        </dgm:presLayoutVars>
      </dgm:prSet>
      <dgm:spPr/>
    </dgm:pt>
    <dgm:pt modelId="{E71DEBAE-19FB-4605-92F0-4BFA616247E3}" type="pres">
      <dgm:prSet presAssocID="{A23F482F-06A5-46C3-B397-F5D5C266FB72}" presName="rootConnector" presStyleLbl="node2" presStyleIdx="1" presStyleCnt="5"/>
      <dgm:spPr/>
    </dgm:pt>
    <dgm:pt modelId="{38D3B1E4-BF11-4953-BE85-0274B4D1C6D7}" type="pres">
      <dgm:prSet presAssocID="{A23F482F-06A5-46C3-B397-F5D5C266FB72}" presName="hierChild4" presStyleCnt="0"/>
      <dgm:spPr/>
    </dgm:pt>
    <dgm:pt modelId="{320D0120-F1CE-4EB7-A8B5-C60D66E187BC}" type="pres">
      <dgm:prSet presAssocID="{A23F482F-06A5-46C3-B397-F5D5C266FB72}" presName="hierChild5" presStyleCnt="0"/>
      <dgm:spPr/>
    </dgm:pt>
    <dgm:pt modelId="{7B57DA41-ABE4-4578-A188-3C79C43AC3AD}" type="pres">
      <dgm:prSet presAssocID="{35CE2934-A50B-42AF-9AA1-BCB1A3C4522C}" presName="Name37" presStyleLbl="parChTrans1D2" presStyleIdx="2" presStyleCnt="6"/>
      <dgm:spPr/>
    </dgm:pt>
    <dgm:pt modelId="{E6B1BB99-5D7A-4657-BF1D-75794FF573D4}" type="pres">
      <dgm:prSet presAssocID="{564ECEE6-59C4-4AE8-9901-25D097A3924B}" presName="hierRoot2" presStyleCnt="0">
        <dgm:presLayoutVars>
          <dgm:hierBranch val="init"/>
        </dgm:presLayoutVars>
      </dgm:prSet>
      <dgm:spPr/>
    </dgm:pt>
    <dgm:pt modelId="{79F974FD-DA80-47A4-92B3-B5F8DA254842}" type="pres">
      <dgm:prSet presAssocID="{564ECEE6-59C4-4AE8-9901-25D097A3924B}" presName="rootComposite" presStyleCnt="0"/>
      <dgm:spPr/>
    </dgm:pt>
    <dgm:pt modelId="{EF2E87AB-1A98-4B06-A80B-229FC6C03325}" type="pres">
      <dgm:prSet presAssocID="{564ECEE6-59C4-4AE8-9901-25D097A3924B}" presName="rootText" presStyleLbl="node2" presStyleIdx="2" presStyleCnt="5">
        <dgm:presLayoutVars>
          <dgm:chPref val="3"/>
        </dgm:presLayoutVars>
      </dgm:prSet>
      <dgm:spPr/>
    </dgm:pt>
    <dgm:pt modelId="{BF2EDF66-4C06-44AE-8914-B570C4781063}" type="pres">
      <dgm:prSet presAssocID="{564ECEE6-59C4-4AE8-9901-25D097A3924B}" presName="rootConnector" presStyleLbl="node2" presStyleIdx="2" presStyleCnt="5"/>
      <dgm:spPr/>
    </dgm:pt>
    <dgm:pt modelId="{581DE81B-0DF6-447D-98AE-A54D0A6E9E68}" type="pres">
      <dgm:prSet presAssocID="{564ECEE6-59C4-4AE8-9901-25D097A3924B}" presName="hierChild4" presStyleCnt="0"/>
      <dgm:spPr/>
    </dgm:pt>
    <dgm:pt modelId="{CDEDC997-BCC5-4285-9BFB-90F910760DB7}" type="pres">
      <dgm:prSet presAssocID="{564ECEE6-59C4-4AE8-9901-25D097A3924B}" presName="hierChild5" presStyleCnt="0"/>
      <dgm:spPr/>
    </dgm:pt>
    <dgm:pt modelId="{3480905D-2C6E-45A3-A360-4E9BFB249CA0}" type="pres">
      <dgm:prSet presAssocID="{E0370E33-75E7-4284-AF48-C68B257A70F3}" presName="Name37" presStyleLbl="parChTrans1D2" presStyleIdx="3" presStyleCnt="6"/>
      <dgm:spPr/>
    </dgm:pt>
    <dgm:pt modelId="{25A65FDD-DE65-40B1-8139-66A03C595203}" type="pres">
      <dgm:prSet presAssocID="{926E57FF-C492-44CD-A15B-EE6DA6F86E4A}" presName="hierRoot2" presStyleCnt="0">
        <dgm:presLayoutVars>
          <dgm:hierBranch val="init"/>
        </dgm:presLayoutVars>
      </dgm:prSet>
      <dgm:spPr/>
    </dgm:pt>
    <dgm:pt modelId="{7C78BF1B-F44A-4BAF-BE1F-05B1FC534876}" type="pres">
      <dgm:prSet presAssocID="{926E57FF-C492-44CD-A15B-EE6DA6F86E4A}" presName="rootComposite" presStyleCnt="0"/>
      <dgm:spPr/>
    </dgm:pt>
    <dgm:pt modelId="{B7A74E44-FEF3-4ED8-A577-4FEF5A7B8ABC}" type="pres">
      <dgm:prSet presAssocID="{926E57FF-C492-44CD-A15B-EE6DA6F86E4A}" presName="rootText" presStyleLbl="node2" presStyleIdx="3" presStyleCnt="5">
        <dgm:presLayoutVars>
          <dgm:chPref val="3"/>
        </dgm:presLayoutVars>
      </dgm:prSet>
      <dgm:spPr/>
    </dgm:pt>
    <dgm:pt modelId="{F43339CB-D9E6-415C-B42B-87ABC0B3A327}" type="pres">
      <dgm:prSet presAssocID="{926E57FF-C492-44CD-A15B-EE6DA6F86E4A}" presName="rootConnector" presStyleLbl="node2" presStyleIdx="3" presStyleCnt="5"/>
      <dgm:spPr/>
    </dgm:pt>
    <dgm:pt modelId="{DF1952CB-CD75-4F53-BE00-52917D6DF2B9}" type="pres">
      <dgm:prSet presAssocID="{926E57FF-C492-44CD-A15B-EE6DA6F86E4A}" presName="hierChild4" presStyleCnt="0"/>
      <dgm:spPr/>
    </dgm:pt>
    <dgm:pt modelId="{7CC435B0-070E-448F-B5C6-5D5ECB03CD0D}" type="pres">
      <dgm:prSet presAssocID="{926E57FF-C492-44CD-A15B-EE6DA6F86E4A}" presName="hierChild5" presStyleCnt="0"/>
      <dgm:spPr/>
    </dgm:pt>
    <dgm:pt modelId="{57DD0BAE-BB66-49CC-B5C4-CF087477614C}" type="pres">
      <dgm:prSet presAssocID="{8E193570-4AFE-4194-9677-D68577F8EA70}" presName="Name37" presStyleLbl="parChTrans1D2" presStyleIdx="4" presStyleCnt="6"/>
      <dgm:spPr/>
    </dgm:pt>
    <dgm:pt modelId="{32966E8A-408D-435C-81CA-F58C9A5031C4}" type="pres">
      <dgm:prSet presAssocID="{D9545C53-576A-464C-B837-820A97F66F20}" presName="hierRoot2" presStyleCnt="0">
        <dgm:presLayoutVars>
          <dgm:hierBranch val="init"/>
        </dgm:presLayoutVars>
      </dgm:prSet>
      <dgm:spPr/>
    </dgm:pt>
    <dgm:pt modelId="{ED5EEF67-AA2B-45C2-B699-FCF6F10EC980}" type="pres">
      <dgm:prSet presAssocID="{D9545C53-576A-464C-B837-820A97F66F20}" presName="rootComposite" presStyleCnt="0"/>
      <dgm:spPr/>
    </dgm:pt>
    <dgm:pt modelId="{204DE728-230C-4A2C-8195-097B57FF39E6}" type="pres">
      <dgm:prSet presAssocID="{D9545C53-576A-464C-B837-820A97F66F20}" presName="rootText" presStyleLbl="node2" presStyleIdx="4" presStyleCnt="5">
        <dgm:presLayoutVars>
          <dgm:chPref val="3"/>
        </dgm:presLayoutVars>
      </dgm:prSet>
      <dgm:spPr/>
    </dgm:pt>
    <dgm:pt modelId="{9F944184-D385-4E97-8175-E95B2BD14917}" type="pres">
      <dgm:prSet presAssocID="{D9545C53-576A-464C-B837-820A97F66F20}" presName="rootConnector" presStyleLbl="node2" presStyleIdx="4" presStyleCnt="5"/>
      <dgm:spPr/>
    </dgm:pt>
    <dgm:pt modelId="{3EAE07B1-6923-41F9-952C-E7A4F0342B57}" type="pres">
      <dgm:prSet presAssocID="{D9545C53-576A-464C-B837-820A97F66F20}" presName="hierChild4" presStyleCnt="0"/>
      <dgm:spPr/>
    </dgm:pt>
    <dgm:pt modelId="{4A348A0C-7FAA-429D-A8A0-18FE82E06476}" type="pres">
      <dgm:prSet presAssocID="{D9545C53-576A-464C-B837-820A97F66F20}" presName="hierChild5" presStyleCnt="0"/>
      <dgm:spPr/>
    </dgm:pt>
    <dgm:pt modelId="{374A90B8-8745-4375-AF54-788FD5BA7EDC}" type="pres">
      <dgm:prSet presAssocID="{203E2BB6-5F55-4497-9725-868415EA4421}" presName="hierChild3" presStyleCnt="0"/>
      <dgm:spPr/>
    </dgm:pt>
    <dgm:pt modelId="{1463C257-C718-4C63-A5AF-43E74C82BAA4}" type="pres">
      <dgm:prSet presAssocID="{59BD92CC-ACD4-4819-8B2D-C6456FC2F43D}" presName="Name111" presStyleLbl="parChTrans1D2" presStyleIdx="5" presStyleCnt="6"/>
      <dgm:spPr/>
    </dgm:pt>
    <dgm:pt modelId="{4DC9A7BB-4019-4A09-9818-FE30688CAE5C}" type="pres">
      <dgm:prSet presAssocID="{E222CFE7-85CA-4A30-A970-D20EB6DE9D53}" presName="hierRoot3" presStyleCnt="0">
        <dgm:presLayoutVars>
          <dgm:hierBranch val="init"/>
        </dgm:presLayoutVars>
      </dgm:prSet>
      <dgm:spPr/>
    </dgm:pt>
    <dgm:pt modelId="{EEA83DBE-023E-40B3-9291-83F75D1F47B8}" type="pres">
      <dgm:prSet presAssocID="{E222CFE7-85CA-4A30-A970-D20EB6DE9D53}" presName="rootComposite3" presStyleCnt="0"/>
      <dgm:spPr/>
    </dgm:pt>
    <dgm:pt modelId="{1983B44B-4D3E-4485-B804-03EFDB70D399}" type="pres">
      <dgm:prSet presAssocID="{E222CFE7-85CA-4A30-A970-D20EB6DE9D53}" presName="rootText3" presStyleLbl="asst1" presStyleIdx="0" presStyleCnt="1">
        <dgm:presLayoutVars>
          <dgm:chPref val="3"/>
        </dgm:presLayoutVars>
      </dgm:prSet>
      <dgm:spPr/>
    </dgm:pt>
    <dgm:pt modelId="{4678497A-BE20-4B2F-87C4-03D121C272DF}" type="pres">
      <dgm:prSet presAssocID="{E222CFE7-85CA-4A30-A970-D20EB6DE9D53}" presName="rootConnector3" presStyleLbl="asst1" presStyleIdx="0" presStyleCnt="1"/>
      <dgm:spPr/>
    </dgm:pt>
    <dgm:pt modelId="{185FCA71-1466-4698-A5FB-027D9B4DD819}" type="pres">
      <dgm:prSet presAssocID="{E222CFE7-85CA-4A30-A970-D20EB6DE9D53}" presName="hierChild6" presStyleCnt="0"/>
      <dgm:spPr/>
    </dgm:pt>
    <dgm:pt modelId="{D8394B17-CA01-4302-99DC-3498A4A233CE}" type="pres">
      <dgm:prSet presAssocID="{E222CFE7-85CA-4A30-A970-D20EB6DE9D53}" presName="hierChild7" presStyleCnt="0"/>
      <dgm:spPr/>
    </dgm:pt>
  </dgm:ptLst>
  <dgm:cxnLst>
    <dgm:cxn modelId="{E06B0410-DF55-4692-B9EA-F8D636E3F3E4}" type="presOf" srcId="{DD2DFE0F-EECC-4927-9632-ED0873F33D7F}" destId="{FA48092A-E1CE-4874-B553-D7150A7C910E}" srcOrd="0" destOrd="0" presId="urn:microsoft.com/office/officeart/2005/8/layout/orgChart1"/>
    <dgm:cxn modelId="{7C7D6F15-07C3-4F4E-B762-33CD439BEC79}" srcId="{203E2BB6-5F55-4497-9725-868415EA4421}" destId="{A23F482F-06A5-46C3-B397-F5D5C266FB72}" srcOrd="2" destOrd="0" parTransId="{C86054C3-98D7-45E0-A2D9-8D5F7FDEEAD4}" sibTransId="{C3D4BCD0-AEF0-4121-9E0F-3ABFC091A502}"/>
    <dgm:cxn modelId="{632A3F22-82F9-4507-99F5-F4A6B56F7FFB}" srcId="{203E2BB6-5F55-4497-9725-868415EA4421}" destId="{564ECEE6-59C4-4AE8-9901-25D097A3924B}" srcOrd="3" destOrd="0" parTransId="{35CE2934-A50B-42AF-9AA1-BCB1A3C4522C}" sibTransId="{28D902B4-4318-443B-8008-C8FE087B56C9}"/>
    <dgm:cxn modelId="{510FD826-86DB-4851-B2A2-4CC61A038AFE}" type="presOf" srcId="{203E2BB6-5F55-4497-9725-868415EA4421}" destId="{8DB530B7-1F3A-4316-9894-7113D70935D5}" srcOrd="1" destOrd="0" presId="urn:microsoft.com/office/officeart/2005/8/layout/orgChart1"/>
    <dgm:cxn modelId="{F9970561-95D5-4944-BB38-CEAF54CFB289}" type="presOf" srcId="{E0370E33-75E7-4284-AF48-C68B257A70F3}" destId="{3480905D-2C6E-45A3-A360-4E9BFB249CA0}" srcOrd="0" destOrd="0" presId="urn:microsoft.com/office/officeart/2005/8/layout/orgChart1"/>
    <dgm:cxn modelId="{69715963-5B21-40FE-B9C1-DD77F45D7ACB}" type="presOf" srcId="{E222CFE7-85CA-4A30-A970-D20EB6DE9D53}" destId="{1983B44B-4D3E-4485-B804-03EFDB70D399}" srcOrd="0" destOrd="0" presId="urn:microsoft.com/office/officeart/2005/8/layout/orgChart1"/>
    <dgm:cxn modelId="{D075EE47-0EC7-4CA5-A00E-8F8897903D16}" type="presOf" srcId="{D9545C53-576A-464C-B837-820A97F66F20}" destId="{204DE728-230C-4A2C-8195-097B57FF39E6}" srcOrd="0" destOrd="0" presId="urn:microsoft.com/office/officeart/2005/8/layout/orgChart1"/>
    <dgm:cxn modelId="{BC47DA6A-8199-46B8-B0F5-7400246BF46A}" type="presOf" srcId="{203E2BB6-5F55-4497-9725-868415EA4421}" destId="{67A3EA07-B642-4CF6-9255-440FE2F01FF4}" srcOrd="0" destOrd="0" presId="urn:microsoft.com/office/officeart/2005/8/layout/orgChart1"/>
    <dgm:cxn modelId="{FA81BA4D-49C1-4121-99B5-2A88533FC856}" type="presOf" srcId="{564ECEE6-59C4-4AE8-9901-25D097A3924B}" destId="{BF2EDF66-4C06-44AE-8914-B570C4781063}" srcOrd="1" destOrd="0" presId="urn:microsoft.com/office/officeart/2005/8/layout/orgChart1"/>
    <dgm:cxn modelId="{AA0B0372-8E17-48D9-9AC7-B771492854F4}" type="presOf" srcId="{A23F482F-06A5-46C3-B397-F5D5C266FB72}" destId="{358BCF9A-8EA1-48CA-B8CE-1962AADD76B4}" srcOrd="0" destOrd="0" presId="urn:microsoft.com/office/officeart/2005/8/layout/orgChart1"/>
    <dgm:cxn modelId="{AD8CC174-2516-48EA-8173-9DF3E5633913}" type="presOf" srcId="{59BD92CC-ACD4-4819-8B2D-C6456FC2F43D}" destId="{1463C257-C718-4C63-A5AF-43E74C82BAA4}" srcOrd="0" destOrd="0" presId="urn:microsoft.com/office/officeart/2005/8/layout/orgChart1"/>
    <dgm:cxn modelId="{F1BD8579-9B95-4FF2-B7EA-8F12DE881FAA}" srcId="{203E2BB6-5F55-4497-9725-868415EA4421}" destId="{926E57FF-C492-44CD-A15B-EE6DA6F86E4A}" srcOrd="4" destOrd="0" parTransId="{E0370E33-75E7-4284-AF48-C68B257A70F3}" sibTransId="{310B2824-956C-4263-B51A-96C77A980ED3}"/>
    <dgm:cxn modelId="{0ED5C879-19C8-4BE5-B653-8071DE17314D}" type="presOf" srcId="{DDAB9258-C11D-40C5-90EA-A0E9D5B58854}" destId="{61995849-FAA6-4C44-9DB5-1CD70C0B5352}" srcOrd="0" destOrd="0" presId="urn:microsoft.com/office/officeart/2005/8/layout/orgChart1"/>
    <dgm:cxn modelId="{C738297C-0F55-4B7C-81F0-F4AA834BE6B4}" srcId="{203E2BB6-5F55-4497-9725-868415EA4421}" destId="{D9545C53-576A-464C-B837-820A97F66F20}" srcOrd="5" destOrd="0" parTransId="{8E193570-4AFE-4194-9677-D68577F8EA70}" sibTransId="{ECDCC13A-9181-4275-A0A7-204CE8D52733}"/>
    <dgm:cxn modelId="{D5147CA0-1AC7-4561-8CFA-B4C7F2EAA07B}" type="presOf" srcId="{A23F482F-06A5-46C3-B397-F5D5C266FB72}" destId="{E71DEBAE-19FB-4605-92F0-4BFA616247E3}" srcOrd="1" destOrd="0" presId="urn:microsoft.com/office/officeart/2005/8/layout/orgChart1"/>
    <dgm:cxn modelId="{A4A0F5A1-5291-406A-8256-819CB5DF5D63}" type="presOf" srcId="{926E57FF-C492-44CD-A15B-EE6DA6F86E4A}" destId="{B7A74E44-FEF3-4ED8-A577-4FEF5A7B8ABC}" srcOrd="0" destOrd="0" presId="urn:microsoft.com/office/officeart/2005/8/layout/orgChart1"/>
    <dgm:cxn modelId="{40004FA4-21B5-4A4A-9D9F-B982C1F8731C}" type="presOf" srcId="{564ECEE6-59C4-4AE8-9901-25D097A3924B}" destId="{EF2E87AB-1A98-4B06-A80B-229FC6C03325}" srcOrd="0" destOrd="0" presId="urn:microsoft.com/office/officeart/2005/8/layout/orgChart1"/>
    <dgm:cxn modelId="{6951E3A7-1660-49EE-9AE9-7727EE274AC4}" type="presOf" srcId="{DD2DFE0F-EECC-4927-9632-ED0873F33D7F}" destId="{A2BD375D-ABF0-4D95-B99B-81F36866F711}" srcOrd="1" destOrd="0" presId="urn:microsoft.com/office/officeart/2005/8/layout/orgChart1"/>
    <dgm:cxn modelId="{0084F1AB-AF2B-4685-92F7-C608BDE19425}" type="presOf" srcId="{35CE2934-A50B-42AF-9AA1-BCB1A3C4522C}" destId="{7B57DA41-ABE4-4578-A188-3C79C43AC3AD}" srcOrd="0" destOrd="0" presId="urn:microsoft.com/office/officeart/2005/8/layout/orgChart1"/>
    <dgm:cxn modelId="{DE8C77B1-2924-48A3-8BB5-DBBDEB69C7E0}" srcId="{203E2BB6-5F55-4497-9725-868415EA4421}" destId="{DD2DFE0F-EECC-4927-9632-ED0873F33D7F}" srcOrd="1" destOrd="0" parTransId="{49ED8353-C1F0-4AA2-9436-5C36BC0AA145}" sibTransId="{D6F74916-309D-4245-96AD-401B53230A41}"/>
    <dgm:cxn modelId="{4E53FABB-362C-47AA-AC16-C8A57761540B}" type="presOf" srcId="{D9545C53-576A-464C-B837-820A97F66F20}" destId="{9F944184-D385-4E97-8175-E95B2BD14917}" srcOrd="1" destOrd="0" presId="urn:microsoft.com/office/officeart/2005/8/layout/orgChart1"/>
    <dgm:cxn modelId="{385246CC-A3D2-42E7-9DA0-EBBA6CFEC00F}" type="presOf" srcId="{49ED8353-C1F0-4AA2-9436-5C36BC0AA145}" destId="{D4F45362-BB7F-48D1-B892-7819B681C1BA}" srcOrd="0" destOrd="0" presId="urn:microsoft.com/office/officeart/2005/8/layout/orgChart1"/>
    <dgm:cxn modelId="{158B59D1-E879-48EF-B785-749866F0FF8F}" srcId="{203E2BB6-5F55-4497-9725-868415EA4421}" destId="{E222CFE7-85CA-4A30-A970-D20EB6DE9D53}" srcOrd="0" destOrd="0" parTransId="{59BD92CC-ACD4-4819-8B2D-C6456FC2F43D}" sibTransId="{D37B8A05-4F26-4EAC-9198-CC447ECDF643}"/>
    <dgm:cxn modelId="{49601AE6-6EAE-4366-97E3-A9710B4696F2}" type="presOf" srcId="{926E57FF-C492-44CD-A15B-EE6DA6F86E4A}" destId="{F43339CB-D9E6-415C-B42B-87ABC0B3A327}" srcOrd="1" destOrd="0" presId="urn:microsoft.com/office/officeart/2005/8/layout/orgChart1"/>
    <dgm:cxn modelId="{DEAA41ED-3A5D-4759-818C-859EF88328C8}" type="presOf" srcId="{C86054C3-98D7-45E0-A2D9-8D5F7FDEEAD4}" destId="{3AC49E6A-4FD3-4F7F-9491-819780E06336}" srcOrd="0" destOrd="0" presId="urn:microsoft.com/office/officeart/2005/8/layout/orgChart1"/>
    <dgm:cxn modelId="{ECA312F2-AB42-45C5-B028-9AE960C87892}" type="presOf" srcId="{8E193570-4AFE-4194-9677-D68577F8EA70}" destId="{57DD0BAE-BB66-49CC-B5C4-CF087477614C}" srcOrd="0" destOrd="0" presId="urn:microsoft.com/office/officeart/2005/8/layout/orgChart1"/>
    <dgm:cxn modelId="{9C3985F7-3C81-405C-8897-CE9B6CD09AA3}" type="presOf" srcId="{E222CFE7-85CA-4A30-A970-D20EB6DE9D53}" destId="{4678497A-BE20-4B2F-87C4-03D121C272DF}" srcOrd="1" destOrd="0" presId="urn:microsoft.com/office/officeart/2005/8/layout/orgChart1"/>
    <dgm:cxn modelId="{C01060FE-606A-456E-BC2C-DD7572B924C7}" srcId="{DDAB9258-C11D-40C5-90EA-A0E9D5B58854}" destId="{203E2BB6-5F55-4497-9725-868415EA4421}" srcOrd="0" destOrd="0" parTransId="{D46C29B4-C61F-4918-81E6-A97E11B81E69}" sibTransId="{DA164A62-87BB-4D2C-B84D-2CE3C338ED92}"/>
    <dgm:cxn modelId="{FC537895-0054-49EB-94CF-1F3ACCC12DF7}" type="presParOf" srcId="{61995849-FAA6-4C44-9DB5-1CD70C0B5352}" destId="{7A10CACD-F85F-41F9-8BA2-3D6D01275304}" srcOrd="0" destOrd="0" presId="urn:microsoft.com/office/officeart/2005/8/layout/orgChart1"/>
    <dgm:cxn modelId="{68A56F15-0703-49AF-8D2D-EAB6552EB306}" type="presParOf" srcId="{7A10CACD-F85F-41F9-8BA2-3D6D01275304}" destId="{FEFBDCAC-7757-42D2-8873-4767DDC1DDFD}" srcOrd="0" destOrd="0" presId="urn:microsoft.com/office/officeart/2005/8/layout/orgChart1"/>
    <dgm:cxn modelId="{83A46EDB-35D2-43EF-9C13-BB182EFB4D15}" type="presParOf" srcId="{FEFBDCAC-7757-42D2-8873-4767DDC1DDFD}" destId="{67A3EA07-B642-4CF6-9255-440FE2F01FF4}" srcOrd="0" destOrd="0" presId="urn:microsoft.com/office/officeart/2005/8/layout/orgChart1"/>
    <dgm:cxn modelId="{96B736A3-AA1A-47EC-9FCF-974D7F04F21A}" type="presParOf" srcId="{FEFBDCAC-7757-42D2-8873-4767DDC1DDFD}" destId="{8DB530B7-1F3A-4316-9894-7113D70935D5}" srcOrd="1" destOrd="0" presId="urn:microsoft.com/office/officeart/2005/8/layout/orgChart1"/>
    <dgm:cxn modelId="{04218124-A03F-4F1E-A9DF-73306F3BACD3}" type="presParOf" srcId="{7A10CACD-F85F-41F9-8BA2-3D6D01275304}" destId="{478883DD-0355-4CB3-93DD-4BA57BE3002D}" srcOrd="1" destOrd="0" presId="urn:microsoft.com/office/officeart/2005/8/layout/orgChart1"/>
    <dgm:cxn modelId="{30441415-1DAE-45DE-8B09-7B844013E2A0}" type="presParOf" srcId="{478883DD-0355-4CB3-93DD-4BA57BE3002D}" destId="{D4F45362-BB7F-48D1-B892-7819B681C1BA}" srcOrd="0" destOrd="0" presId="urn:microsoft.com/office/officeart/2005/8/layout/orgChart1"/>
    <dgm:cxn modelId="{CD890849-04BE-4B27-9756-237FE911EE4D}" type="presParOf" srcId="{478883DD-0355-4CB3-93DD-4BA57BE3002D}" destId="{3B0E377F-E718-465F-A2C9-6E4E1FE6C4D2}" srcOrd="1" destOrd="0" presId="urn:microsoft.com/office/officeart/2005/8/layout/orgChart1"/>
    <dgm:cxn modelId="{4810C430-6154-4404-9DD7-AA6D4563D4CE}" type="presParOf" srcId="{3B0E377F-E718-465F-A2C9-6E4E1FE6C4D2}" destId="{D0359E6A-8C62-4272-A3E0-164E76ED340B}" srcOrd="0" destOrd="0" presId="urn:microsoft.com/office/officeart/2005/8/layout/orgChart1"/>
    <dgm:cxn modelId="{C9B820B0-F2AA-44B7-AF1A-A63B567059BE}" type="presParOf" srcId="{D0359E6A-8C62-4272-A3E0-164E76ED340B}" destId="{FA48092A-E1CE-4874-B553-D7150A7C910E}" srcOrd="0" destOrd="0" presId="urn:microsoft.com/office/officeart/2005/8/layout/orgChart1"/>
    <dgm:cxn modelId="{5057908F-A603-49FA-830C-5C95BD61CD5E}" type="presParOf" srcId="{D0359E6A-8C62-4272-A3E0-164E76ED340B}" destId="{A2BD375D-ABF0-4D95-B99B-81F36866F711}" srcOrd="1" destOrd="0" presId="urn:microsoft.com/office/officeart/2005/8/layout/orgChart1"/>
    <dgm:cxn modelId="{F16E1210-830D-4332-A38E-A725AA05E885}" type="presParOf" srcId="{3B0E377F-E718-465F-A2C9-6E4E1FE6C4D2}" destId="{6AAFE9FB-FBC6-4C47-8BD9-9AC5004DD550}" srcOrd="1" destOrd="0" presId="urn:microsoft.com/office/officeart/2005/8/layout/orgChart1"/>
    <dgm:cxn modelId="{ECB5B989-F377-482F-BA3E-AD14681C5F4E}" type="presParOf" srcId="{3B0E377F-E718-465F-A2C9-6E4E1FE6C4D2}" destId="{6EEC10D4-0528-4585-BE82-919D3807F041}" srcOrd="2" destOrd="0" presId="urn:microsoft.com/office/officeart/2005/8/layout/orgChart1"/>
    <dgm:cxn modelId="{D6823472-DCE7-4813-8659-D8345DC9BB80}" type="presParOf" srcId="{478883DD-0355-4CB3-93DD-4BA57BE3002D}" destId="{3AC49E6A-4FD3-4F7F-9491-819780E06336}" srcOrd="2" destOrd="0" presId="urn:microsoft.com/office/officeart/2005/8/layout/orgChart1"/>
    <dgm:cxn modelId="{ED4A65E4-C7E4-4507-8ECC-AD03985FB24F}" type="presParOf" srcId="{478883DD-0355-4CB3-93DD-4BA57BE3002D}" destId="{413D33BF-5C7F-4042-B524-267CECA7082C}" srcOrd="3" destOrd="0" presId="urn:microsoft.com/office/officeart/2005/8/layout/orgChart1"/>
    <dgm:cxn modelId="{20903519-8713-4F6B-BCEE-63A8507F08C5}" type="presParOf" srcId="{413D33BF-5C7F-4042-B524-267CECA7082C}" destId="{75F386D4-9651-403C-AABF-CAC227D28838}" srcOrd="0" destOrd="0" presId="urn:microsoft.com/office/officeart/2005/8/layout/orgChart1"/>
    <dgm:cxn modelId="{400E9A3F-70DC-499E-B59B-95759658E381}" type="presParOf" srcId="{75F386D4-9651-403C-AABF-CAC227D28838}" destId="{358BCF9A-8EA1-48CA-B8CE-1962AADD76B4}" srcOrd="0" destOrd="0" presId="urn:microsoft.com/office/officeart/2005/8/layout/orgChart1"/>
    <dgm:cxn modelId="{82611958-36BF-4E24-9E07-A75BC88A9DBC}" type="presParOf" srcId="{75F386D4-9651-403C-AABF-CAC227D28838}" destId="{E71DEBAE-19FB-4605-92F0-4BFA616247E3}" srcOrd="1" destOrd="0" presId="urn:microsoft.com/office/officeart/2005/8/layout/orgChart1"/>
    <dgm:cxn modelId="{5C442744-43F8-4E9A-B135-FE013A033D4C}" type="presParOf" srcId="{413D33BF-5C7F-4042-B524-267CECA7082C}" destId="{38D3B1E4-BF11-4953-BE85-0274B4D1C6D7}" srcOrd="1" destOrd="0" presId="urn:microsoft.com/office/officeart/2005/8/layout/orgChart1"/>
    <dgm:cxn modelId="{22B120FA-A1A3-47CE-861E-ED8B07303289}" type="presParOf" srcId="{413D33BF-5C7F-4042-B524-267CECA7082C}" destId="{320D0120-F1CE-4EB7-A8B5-C60D66E187BC}" srcOrd="2" destOrd="0" presId="urn:microsoft.com/office/officeart/2005/8/layout/orgChart1"/>
    <dgm:cxn modelId="{87509834-B3FD-4582-977E-2204217A09F5}" type="presParOf" srcId="{478883DD-0355-4CB3-93DD-4BA57BE3002D}" destId="{7B57DA41-ABE4-4578-A188-3C79C43AC3AD}" srcOrd="4" destOrd="0" presId="urn:microsoft.com/office/officeart/2005/8/layout/orgChart1"/>
    <dgm:cxn modelId="{4DFD3EE0-B540-400F-9003-7BC63E08D545}" type="presParOf" srcId="{478883DD-0355-4CB3-93DD-4BA57BE3002D}" destId="{E6B1BB99-5D7A-4657-BF1D-75794FF573D4}" srcOrd="5" destOrd="0" presId="urn:microsoft.com/office/officeart/2005/8/layout/orgChart1"/>
    <dgm:cxn modelId="{9BED7C09-AF89-4C6E-B121-6B4773339B54}" type="presParOf" srcId="{E6B1BB99-5D7A-4657-BF1D-75794FF573D4}" destId="{79F974FD-DA80-47A4-92B3-B5F8DA254842}" srcOrd="0" destOrd="0" presId="urn:microsoft.com/office/officeart/2005/8/layout/orgChart1"/>
    <dgm:cxn modelId="{42CE4ABE-BE26-41A8-9E3B-ACDB617A9449}" type="presParOf" srcId="{79F974FD-DA80-47A4-92B3-B5F8DA254842}" destId="{EF2E87AB-1A98-4B06-A80B-229FC6C03325}" srcOrd="0" destOrd="0" presId="urn:microsoft.com/office/officeart/2005/8/layout/orgChart1"/>
    <dgm:cxn modelId="{4E9D8311-F663-4795-8413-E450AD9FB990}" type="presParOf" srcId="{79F974FD-DA80-47A4-92B3-B5F8DA254842}" destId="{BF2EDF66-4C06-44AE-8914-B570C4781063}" srcOrd="1" destOrd="0" presId="urn:microsoft.com/office/officeart/2005/8/layout/orgChart1"/>
    <dgm:cxn modelId="{021C2E51-3275-4D84-8591-1D26EA904A9F}" type="presParOf" srcId="{E6B1BB99-5D7A-4657-BF1D-75794FF573D4}" destId="{581DE81B-0DF6-447D-98AE-A54D0A6E9E68}" srcOrd="1" destOrd="0" presId="urn:microsoft.com/office/officeart/2005/8/layout/orgChart1"/>
    <dgm:cxn modelId="{21E11354-F5B7-4458-BCC2-F9C1A3AA0614}" type="presParOf" srcId="{E6B1BB99-5D7A-4657-BF1D-75794FF573D4}" destId="{CDEDC997-BCC5-4285-9BFB-90F910760DB7}" srcOrd="2" destOrd="0" presId="urn:microsoft.com/office/officeart/2005/8/layout/orgChart1"/>
    <dgm:cxn modelId="{AAAA6457-BB7B-4107-B3EC-3603680300AC}" type="presParOf" srcId="{478883DD-0355-4CB3-93DD-4BA57BE3002D}" destId="{3480905D-2C6E-45A3-A360-4E9BFB249CA0}" srcOrd="6" destOrd="0" presId="urn:microsoft.com/office/officeart/2005/8/layout/orgChart1"/>
    <dgm:cxn modelId="{3B260477-7DE4-4C31-845A-AE28BE9F3116}" type="presParOf" srcId="{478883DD-0355-4CB3-93DD-4BA57BE3002D}" destId="{25A65FDD-DE65-40B1-8139-66A03C595203}" srcOrd="7" destOrd="0" presId="urn:microsoft.com/office/officeart/2005/8/layout/orgChart1"/>
    <dgm:cxn modelId="{DF4DDA48-4C3D-4BA4-B61C-04BEE1F07490}" type="presParOf" srcId="{25A65FDD-DE65-40B1-8139-66A03C595203}" destId="{7C78BF1B-F44A-4BAF-BE1F-05B1FC534876}" srcOrd="0" destOrd="0" presId="urn:microsoft.com/office/officeart/2005/8/layout/orgChart1"/>
    <dgm:cxn modelId="{968D5226-22B8-4056-BD84-F7C9E5AF1AE1}" type="presParOf" srcId="{7C78BF1B-F44A-4BAF-BE1F-05B1FC534876}" destId="{B7A74E44-FEF3-4ED8-A577-4FEF5A7B8ABC}" srcOrd="0" destOrd="0" presId="urn:microsoft.com/office/officeart/2005/8/layout/orgChart1"/>
    <dgm:cxn modelId="{272CDF36-E3B1-4B24-82D5-FE4C50D3699D}" type="presParOf" srcId="{7C78BF1B-F44A-4BAF-BE1F-05B1FC534876}" destId="{F43339CB-D9E6-415C-B42B-87ABC0B3A327}" srcOrd="1" destOrd="0" presId="urn:microsoft.com/office/officeart/2005/8/layout/orgChart1"/>
    <dgm:cxn modelId="{9C3D7C84-B70C-4FDC-A5DB-94750B2C1AEC}" type="presParOf" srcId="{25A65FDD-DE65-40B1-8139-66A03C595203}" destId="{DF1952CB-CD75-4F53-BE00-52917D6DF2B9}" srcOrd="1" destOrd="0" presId="urn:microsoft.com/office/officeart/2005/8/layout/orgChart1"/>
    <dgm:cxn modelId="{60257BCD-77E2-43C1-9D57-F688D01F12E1}" type="presParOf" srcId="{25A65FDD-DE65-40B1-8139-66A03C595203}" destId="{7CC435B0-070E-448F-B5C6-5D5ECB03CD0D}" srcOrd="2" destOrd="0" presId="urn:microsoft.com/office/officeart/2005/8/layout/orgChart1"/>
    <dgm:cxn modelId="{A8591E54-4B30-454B-A0CA-B24AE423813F}" type="presParOf" srcId="{478883DD-0355-4CB3-93DD-4BA57BE3002D}" destId="{57DD0BAE-BB66-49CC-B5C4-CF087477614C}" srcOrd="8" destOrd="0" presId="urn:microsoft.com/office/officeart/2005/8/layout/orgChart1"/>
    <dgm:cxn modelId="{BDD78CFD-8B8C-43B2-A763-14B83FC18EF8}" type="presParOf" srcId="{478883DD-0355-4CB3-93DD-4BA57BE3002D}" destId="{32966E8A-408D-435C-81CA-F58C9A5031C4}" srcOrd="9" destOrd="0" presId="urn:microsoft.com/office/officeart/2005/8/layout/orgChart1"/>
    <dgm:cxn modelId="{BA5A20F1-6096-4397-B6AB-B0953DEEB457}" type="presParOf" srcId="{32966E8A-408D-435C-81CA-F58C9A5031C4}" destId="{ED5EEF67-AA2B-45C2-B699-FCF6F10EC980}" srcOrd="0" destOrd="0" presId="urn:microsoft.com/office/officeart/2005/8/layout/orgChart1"/>
    <dgm:cxn modelId="{2782FBD5-B794-46E6-BD9D-04AACF797B11}" type="presParOf" srcId="{ED5EEF67-AA2B-45C2-B699-FCF6F10EC980}" destId="{204DE728-230C-4A2C-8195-097B57FF39E6}" srcOrd="0" destOrd="0" presId="urn:microsoft.com/office/officeart/2005/8/layout/orgChart1"/>
    <dgm:cxn modelId="{0C34A118-30E3-4D82-B298-F20D03EDCF88}" type="presParOf" srcId="{ED5EEF67-AA2B-45C2-B699-FCF6F10EC980}" destId="{9F944184-D385-4E97-8175-E95B2BD14917}" srcOrd="1" destOrd="0" presId="urn:microsoft.com/office/officeart/2005/8/layout/orgChart1"/>
    <dgm:cxn modelId="{6C095695-5704-42A1-8964-6AD5DACCDFFE}" type="presParOf" srcId="{32966E8A-408D-435C-81CA-F58C9A5031C4}" destId="{3EAE07B1-6923-41F9-952C-E7A4F0342B57}" srcOrd="1" destOrd="0" presId="urn:microsoft.com/office/officeart/2005/8/layout/orgChart1"/>
    <dgm:cxn modelId="{97D2428D-F802-4804-B590-1DCAB5FCC327}" type="presParOf" srcId="{32966E8A-408D-435C-81CA-F58C9A5031C4}" destId="{4A348A0C-7FAA-429D-A8A0-18FE82E06476}" srcOrd="2" destOrd="0" presId="urn:microsoft.com/office/officeart/2005/8/layout/orgChart1"/>
    <dgm:cxn modelId="{5A367A0B-8CE7-440F-9F2D-F327431FF18D}" type="presParOf" srcId="{7A10CACD-F85F-41F9-8BA2-3D6D01275304}" destId="{374A90B8-8745-4375-AF54-788FD5BA7EDC}" srcOrd="2" destOrd="0" presId="urn:microsoft.com/office/officeart/2005/8/layout/orgChart1"/>
    <dgm:cxn modelId="{05DA20D9-D615-45FD-8E20-007DC9C8F750}" type="presParOf" srcId="{374A90B8-8745-4375-AF54-788FD5BA7EDC}" destId="{1463C257-C718-4C63-A5AF-43E74C82BAA4}" srcOrd="0" destOrd="0" presId="urn:microsoft.com/office/officeart/2005/8/layout/orgChart1"/>
    <dgm:cxn modelId="{0C001F51-4BC7-4A24-8718-69655494DC56}" type="presParOf" srcId="{374A90B8-8745-4375-AF54-788FD5BA7EDC}" destId="{4DC9A7BB-4019-4A09-9818-FE30688CAE5C}" srcOrd="1" destOrd="0" presId="urn:microsoft.com/office/officeart/2005/8/layout/orgChart1"/>
    <dgm:cxn modelId="{13A977CD-88FB-447C-8E62-19B05AC05717}" type="presParOf" srcId="{4DC9A7BB-4019-4A09-9818-FE30688CAE5C}" destId="{EEA83DBE-023E-40B3-9291-83F75D1F47B8}" srcOrd="0" destOrd="0" presId="urn:microsoft.com/office/officeart/2005/8/layout/orgChart1"/>
    <dgm:cxn modelId="{BB845761-2B17-4763-B877-25266EE07BA8}" type="presParOf" srcId="{EEA83DBE-023E-40B3-9291-83F75D1F47B8}" destId="{1983B44B-4D3E-4485-B804-03EFDB70D399}" srcOrd="0" destOrd="0" presId="urn:microsoft.com/office/officeart/2005/8/layout/orgChart1"/>
    <dgm:cxn modelId="{0EFCC4B5-E340-4F08-90F9-8A4741662423}" type="presParOf" srcId="{EEA83DBE-023E-40B3-9291-83F75D1F47B8}" destId="{4678497A-BE20-4B2F-87C4-03D121C272DF}" srcOrd="1" destOrd="0" presId="urn:microsoft.com/office/officeart/2005/8/layout/orgChart1"/>
    <dgm:cxn modelId="{34921C98-7156-4FAC-9F2A-CB83E94E7FB9}" type="presParOf" srcId="{4DC9A7BB-4019-4A09-9818-FE30688CAE5C}" destId="{185FCA71-1466-4698-A5FB-027D9B4DD819}" srcOrd="1" destOrd="0" presId="urn:microsoft.com/office/officeart/2005/8/layout/orgChart1"/>
    <dgm:cxn modelId="{23754BE2-BC5E-4CB7-9B98-E2AC8272F3A0}" type="presParOf" srcId="{4DC9A7BB-4019-4A09-9818-FE30688CAE5C}" destId="{D8394B17-CA01-4302-99DC-3498A4A233CE}"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495A64-493D-40A6-9DD0-F5F92A9E11A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B293A046-F073-4BF2-A2AB-F194E0039096}" type="asst">
      <dgm:prSet phldrT="[Text]"/>
      <dgm:spPr/>
      <dgm:t>
        <a:bodyPr/>
        <a:lstStyle/>
        <a:p>
          <a:r>
            <a:rPr lang="ar-EG" b="1" i="0" u="none" strike="noStrike" baseline="0" dirty="0">
              <a:solidFill>
                <a:srgbClr val="FFFFFF"/>
              </a:solidFill>
              <a:latin typeface="Sakkal Majalla" panose="02000000000000000000" pitchFamily="2" charset="-78"/>
              <a:cs typeface="Sakkal Majalla" panose="02000000000000000000" pitchFamily="2" charset="-78"/>
            </a:rPr>
            <a:t>خطوات بحث التسويق وأساليبه</a:t>
          </a:r>
          <a:endParaRPr lang="en-US" dirty="0">
            <a:solidFill>
              <a:srgbClr val="FFFFFF"/>
            </a:solidFill>
          </a:endParaRPr>
        </a:p>
      </dgm:t>
    </dgm:pt>
    <dgm:pt modelId="{0FC3BE36-B318-4C78-B8F2-A09C5B056CDB}" type="parTrans" cxnId="{C7333E46-2AE5-4048-B7BA-58EAC0BF4273}">
      <dgm:prSet/>
      <dgm:spPr/>
      <dgm:t>
        <a:bodyPr/>
        <a:lstStyle/>
        <a:p>
          <a:endParaRPr lang="en-US"/>
        </a:p>
      </dgm:t>
    </dgm:pt>
    <dgm:pt modelId="{91D72C98-46DC-4CCC-9B69-428982D298B3}" type="sibTrans" cxnId="{C7333E46-2AE5-4048-B7BA-58EAC0BF4273}">
      <dgm:prSet/>
      <dgm:spPr/>
      <dgm:t>
        <a:bodyPr/>
        <a:lstStyle/>
        <a:p>
          <a:endParaRPr lang="en-US"/>
        </a:p>
      </dgm:t>
    </dgm:pt>
    <dgm:pt modelId="{0308E591-E5EE-4632-A552-193EA5CFA859}">
      <dgm:prSet phldrT="[Text]"/>
      <dgm:spPr/>
      <dgm:t>
        <a:bodyPr/>
        <a:lstStyle/>
        <a:p>
          <a:r>
            <a:rPr lang="ar-EG" b="0" i="0" u="none" strike="noStrike" baseline="0" dirty="0">
              <a:latin typeface="Sakkal Majalla" panose="02000000000000000000" pitchFamily="2" charset="-78"/>
              <a:cs typeface="Sakkal Majalla" panose="02000000000000000000" pitchFamily="2" charset="-78"/>
            </a:rPr>
            <a:t> معالجة البيانات وتقديم النتائج</a:t>
          </a:r>
          <a:endParaRPr lang="en-US" dirty="0">
            <a:solidFill>
              <a:srgbClr val="FFFFFF"/>
            </a:solidFill>
          </a:endParaRPr>
        </a:p>
      </dgm:t>
    </dgm:pt>
    <dgm:pt modelId="{2CAA6822-0381-41CB-BEDE-EFBDF04D8691}" type="parTrans" cxnId="{7DFA85C8-632B-4F46-BAC8-9DB752F99D74}">
      <dgm:prSet/>
      <dgm:spPr/>
      <dgm:t>
        <a:bodyPr/>
        <a:lstStyle/>
        <a:p>
          <a:endParaRPr lang="en-US">
            <a:solidFill>
              <a:srgbClr val="FFFFFF"/>
            </a:solidFill>
          </a:endParaRPr>
        </a:p>
      </dgm:t>
    </dgm:pt>
    <dgm:pt modelId="{8AA81854-64F5-40A5-92A3-0D349C601AFE}" type="sibTrans" cxnId="{7DFA85C8-632B-4F46-BAC8-9DB752F99D74}">
      <dgm:prSet/>
      <dgm:spPr/>
      <dgm:t>
        <a:bodyPr/>
        <a:lstStyle/>
        <a:p>
          <a:endParaRPr lang="en-US"/>
        </a:p>
      </dgm:t>
    </dgm:pt>
    <dgm:pt modelId="{D3ED8E51-CEBE-4A5F-9EB3-E49DFEA3D25A}">
      <dgm:prSet phldrT="[Text]"/>
      <dgm:spPr/>
      <dgm:t>
        <a:bodyPr/>
        <a:lstStyle/>
        <a:p>
          <a:r>
            <a:rPr lang="ar-EG" b="0" i="0" u="none" strike="noStrike" baseline="0" dirty="0">
              <a:latin typeface="Sakkal Majalla" panose="02000000000000000000" pitchFamily="2" charset="-78"/>
              <a:cs typeface="Sakkal Majalla" panose="02000000000000000000" pitchFamily="2" charset="-78"/>
            </a:rPr>
            <a:t>إجراء التحقيق الأولي</a:t>
          </a:r>
          <a:endParaRPr lang="en-US" dirty="0">
            <a:solidFill>
              <a:srgbClr val="FFFFFF"/>
            </a:solidFill>
          </a:endParaRPr>
        </a:p>
      </dgm:t>
    </dgm:pt>
    <dgm:pt modelId="{2F6C7A4B-E232-4A9E-8E79-5839884AABA1}" type="parTrans" cxnId="{2B73BE08-F819-4E5F-B275-D73382A964C6}">
      <dgm:prSet/>
      <dgm:spPr/>
      <dgm:t>
        <a:bodyPr/>
        <a:lstStyle/>
        <a:p>
          <a:endParaRPr lang="en-US">
            <a:solidFill>
              <a:srgbClr val="FFFFFF"/>
            </a:solidFill>
          </a:endParaRPr>
        </a:p>
      </dgm:t>
    </dgm:pt>
    <dgm:pt modelId="{19A7B0FE-4289-4E36-8401-3166D1A0AA8A}" type="sibTrans" cxnId="{2B73BE08-F819-4E5F-B275-D73382A964C6}">
      <dgm:prSet/>
      <dgm:spPr/>
      <dgm:t>
        <a:bodyPr/>
        <a:lstStyle/>
        <a:p>
          <a:endParaRPr lang="en-US"/>
        </a:p>
      </dgm:t>
    </dgm:pt>
    <dgm:pt modelId="{BE8DB3DF-2E06-4EE6-A890-F437E7E8D025}">
      <dgm:prSet/>
      <dgm:spPr/>
      <dgm:t>
        <a:bodyPr/>
        <a:lstStyle/>
        <a:p>
          <a:r>
            <a:rPr lang="ar-EG" b="0" i="0" u="none" strike="noStrike" baseline="0" dirty="0">
              <a:latin typeface="Sakkal Majalla" panose="02000000000000000000" pitchFamily="2" charset="-78"/>
              <a:cs typeface="Sakkal Majalla" panose="02000000000000000000" pitchFamily="2" charset="-78"/>
            </a:rPr>
            <a:t>تصميم خُطة البحث</a:t>
          </a:r>
        </a:p>
      </dgm:t>
    </dgm:pt>
    <dgm:pt modelId="{B558E941-95CD-4340-8BD4-4CCAFE122F56}" type="parTrans" cxnId="{E136752C-0C22-455B-9E9E-74F81132B6F6}">
      <dgm:prSet/>
      <dgm:spPr/>
      <dgm:t>
        <a:bodyPr/>
        <a:lstStyle/>
        <a:p>
          <a:endParaRPr lang="en-US"/>
        </a:p>
      </dgm:t>
    </dgm:pt>
    <dgm:pt modelId="{A8620D63-5ECF-449C-AE37-87F08B191E65}" type="sibTrans" cxnId="{E136752C-0C22-455B-9E9E-74F81132B6F6}">
      <dgm:prSet/>
      <dgm:spPr/>
      <dgm:t>
        <a:bodyPr/>
        <a:lstStyle/>
        <a:p>
          <a:endParaRPr lang="en-US"/>
        </a:p>
      </dgm:t>
    </dgm:pt>
    <dgm:pt modelId="{590518CC-3141-4905-89E9-D7C9EAEA0642}">
      <dgm:prSet/>
      <dgm:spPr/>
      <dgm:t>
        <a:bodyPr/>
        <a:lstStyle/>
        <a:p>
          <a:r>
            <a:rPr lang="ar-EG" b="0" i="0" u="none" strike="noStrike" baseline="0">
              <a:latin typeface="Sakkal Majalla" panose="02000000000000000000" pitchFamily="2" charset="-78"/>
              <a:cs typeface="Sakkal Majalla" panose="02000000000000000000" pitchFamily="2" charset="-78"/>
            </a:rPr>
            <a:t>تنفيذ التحقيق</a:t>
          </a:r>
          <a:endParaRPr lang="ar-EG" b="0" i="0" u="none" strike="noStrike" baseline="0" dirty="0">
            <a:latin typeface="Sakkal Majalla" panose="02000000000000000000" pitchFamily="2" charset="-78"/>
            <a:cs typeface="Sakkal Majalla" panose="02000000000000000000" pitchFamily="2" charset="-78"/>
          </a:endParaRPr>
        </a:p>
      </dgm:t>
    </dgm:pt>
    <dgm:pt modelId="{85911090-C94E-4656-8EED-3A1EE19B9C50}" type="parTrans" cxnId="{2C1D3ED7-64A9-44AE-884C-8F3C5A3B63FF}">
      <dgm:prSet/>
      <dgm:spPr/>
      <dgm:t>
        <a:bodyPr/>
        <a:lstStyle/>
        <a:p>
          <a:endParaRPr lang="en-US"/>
        </a:p>
      </dgm:t>
    </dgm:pt>
    <dgm:pt modelId="{9D948D6B-1634-4689-877A-364934DFE005}" type="sibTrans" cxnId="{2C1D3ED7-64A9-44AE-884C-8F3C5A3B63FF}">
      <dgm:prSet/>
      <dgm:spPr/>
      <dgm:t>
        <a:bodyPr/>
        <a:lstStyle/>
        <a:p>
          <a:endParaRPr lang="en-US"/>
        </a:p>
      </dgm:t>
    </dgm:pt>
    <dgm:pt modelId="{7B95EBDE-ECAB-44EF-9BFB-9AC071AC5249}" type="pres">
      <dgm:prSet presAssocID="{F9495A64-493D-40A6-9DD0-F5F92A9E11AB}" presName="hierChild1" presStyleCnt="0">
        <dgm:presLayoutVars>
          <dgm:orgChart val="1"/>
          <dgm:chPref val="1"/>
          <dgm:dir/>
          <dgm:animOne val="branch"/>
          <dgm:animLvl val="lvl"/>
          <dgm:resizeHandles/>
        </dgm:presLayoutVars>
      </dgm:prSet>
      <dgm:spPr/>
    </dgm:pt>
    <dgm:pt modelId="{88F44C2A-1185-4248-AB8E-4DEDBAD7ABFA}" type="pres">
      <dgm:prSet presAssocID="{B293A046-F073-4BF2-A2AB-F194E0039096}" presName="hierRoot1" presStyleCnt="0">
        <dgm:presLayoutVars>
          <dgm:hierBranch val="init"/>
        </dgm:presLayoutVars>
      </dgm:prSet>
      <dgm:spPr/>
    </dgm:pt>
    <dgm:pt modelId="{F72F0668-B733-4A74-8AD7-EAB8CAD23B5A}" type="pres">
      <dgm:prSet presAssocID="{B293A046-F073-4BF2-A2AB-F194E0039096}" presName="rootComposite1" presStyleCnt="0"/>
      <dgm:spPr/>
    </dgm:pt>
    <dgm:pt modelId="{489273C0-8BD0-48DD-88E9-99DEBB581E06}" type="pres">
      <dgm:prSet presAssocID="{B293A046-F073-4BF2-A2AB-F194E0039096}" presName="rootText1" presStyleLbl="node0" presStyleIdx="0" presStyleCnt="1">
        <dgm:presLayoutVars>
          <dgm:chPref val="3"/>
        </dgm:presLayoutVars>
      </dgm:prSet>
      <dgm:spPr/>
    </dgm:pt>
    <dgm:pt modelId="{A596F44C-D7EF-4C04-BC56-F28ECA7ECFB4}" type="pres">
      <dgm:prSet presAssocID="{B293A046-F073-4BF2-A2AB-F194E0039096}" presName="rootConnector1" presStyleLbl="asst0" presStyleIdx="0" presStyleCnt="0"/>
      <dgm:spPr/>
    </dgm:pt>
    <dgm:pt modelId="{0871A449-08F6-4334-8E15-543D882F1B30}" type="pres">
      <dgm:prSet presAssocID="{B293A046-F073-4BF2-A2AB-F194E0039096}" presName="hierChild2" presStyleCnt="0"/>
      <dgm:spPr/>
    </dgm:pt>
    <dgm:pt modelId="{6A791666-FF8D-4F1D-8513-21D573FFC966}" type="pres">
      <dgm:prSet presAssocID="{2CAA6822-0381-41CB-BEDE-EFBDF04D8691}" presName="Name37" presStyleLbl="parChTrans1D2" presStyleIdx="0" presStyleCnt="4"/>
      <dgm:spPr/>
    </dgm:pt>
    <dgm:pt modelId="{776E1235-D41E-4357-B791-30445ADE9CA4}" type="pres">
      <dgm:prSet presAssocID="{0308E591-E5EE-4632-A552-193EA5CFA859}" presName="hierRoot2" presStyleCnt="0">
        <dgm:presLayoutVars>
          <dgm:hierBranch val="init"/>
        </dgm:presLayoutVars>
      </dgm:prSet>
      <dgm:spPr/>
    </dgm:pt>
    <dgm:pt modelId="{1A8D1DB2-F741-4276-83D4-20E3B065DB39}" type="pres">
      <dgm:prSet presAssocID="{0308E591-E5EE-4632-A552-193EA5CFA859}" presName="rootComposite" presStyleCnt="0"/>
      <dgm:spPr/>
    </dgm:pt>
    <dgm:pt modelId="{404F775A-A2F7-4834-818E-6A2449639840}" type="pres">
      <dgm:prSet presAssocID="{0308E591-E5EE-4632-A552-193EA5CFA859}" presName="rootText" presStyleLbl="node2" presStyleIdx="0" presStyleCnt="4">
        <dgm:presLayoutVars>
          <dgm:chPref val="3"/>
        </dgm:presLayoutVars>
      </dgm:prSet>
      <dgm:spPr/>
    </dgm:pt>
    <dgm:pt modelId="{4AD4FB5E-F9E5-4E47-8767-17128D1968AA}" type="pres">
      <dgm:prSet presAssocID="{0308E591-E5EE-4632-A552-193EA5CFA859}" presName="rootConnector" presStyleLbl="node2" presStyleIdx="0" presStyleCnt="4"/>
      <dgm:spPr/>
    </dgm:pt>
    <dgm:pt modelId="{E105B166-7819-4C2C-B558-15401FEE3C24}" type="pres">
      <dgm:prSet presAssocID="{0308E591-E5EE-4632-A552-193EA5CFA859}" presName="hierChild4" presStyleCnt="0"/>
      <dgm:spPr/>
    </dgm:pt>
    <dgm:pt modelId="{A5332385-E990-4A82-B7B0-4C89AD311354}" type="pres">
      <dgm:prSet presAssocID="{0308E591-E5EE-4632-A552-193EA5CFA859}" presName="hierChild5" presStyleCnt="0"/>
      <dgm:spPr/>
    </dgm:pt>
    <dgm:pt modelId="{9EF032EF-A2C1-4D13-BF88-15D906684E52}" type="pres">
      <dgm:prSet presAssocID="{85911090-C94E-4656-8EED-3A1EE19B9C50}" presName="Name37" presStyleLbl="parChTrans1D2" presStyleIdx="1" presStyleCnt="4"/>
      <dgm:spPr/>
    </dgm:pt>
    <dgm:pt modelId="{9836F19F-F800-4DA5-BC13-BE9D25468E88}" type="pres">
      <dgm:prSet presAssocID="{590518CC-3141-4905-89E9-D7C9EAEA0642}" presName="hierRoot2" presStyleCnt="0">
        <dgm:presLayoutVars>
          <dgm:hierBranch val="init"/>
        </dgm:presLayoutVars>
      </dgm:prSet>
      <dgm:spPr/>
    </dgm:pt>
    <dgm:pt modelId="{442F74EC-BEC8-4672-A6AD-D68C9386604F}" type="pres">
      <dgm:prSet presAssocID="{590518CC-3141-4905-89E9-D7C9EAEA0642}" presName="rootComposite" presStyleCnt="0"/>
      <dgm:spPr/>
    </dgm:pt>
    <dgm:pt modelId="{54395979-FB93-4D0C-BB1C-2812D0447C51}" type="pres">
      <dgm:prSet presAssocID="{590518CC-3141-4905-89E9-D7C9EAEA0642}" presName="rootText" presStyleLbl="node2" presStyleIdx="1" presStyleCnt="4">
        <dgm:presLayoutVars>
          <dgm:chPref val="3"/>
        </dgm:presLayoutVars>
      </dgm:prSet>
      <dgm:spPr/>
    </dgm:pt>
    <dgm:pt modelId="{F435FAE4-2EE3-4438-9077-A819279E5A92}" type="pres">
      <dgm:prSet presAssocID="{590518CC-3141-4905-89E9-D7C9EAEA0642}" presName="rootConnector" presStyleLbl="node2" presStyleIdx="1" presStyleCnt="4"/>
      <dgm:spPr/>
    </dgm:pt>
    <dgm:pt modelId="{F9168194-65F4-4C35-92BB-CCC799F662FB}" type="pres">
      <dgm:prSet presAssocID="{590518CC-3141-4905-89E9-D7C9EAEA0642}" presName="hierChild4" presStyleCnt="0"/>
      <dgm:spPr/>
    </dgm:pt>
    <dgm:pt modelId="{1C9DF554-4B95-4484-8175-41B6B8BB53D6}" type="pres">
      <dgm:prSet presAssocID="{590518CC-3141-4905-89E9-D7C9EAEA0642}" presName="hierChild5" presStyleCnt="0"/>
      <dgm:spPr/>
    </dgm:pt>
    <dgm:pt modelId="{C22E6BBC-446B-4A2B-9075-CD48AFA63BFA}" type="pres">
      <dgm:prSet presAssocID="{B558E941-95CD-4340-8BD4-4CCAFE122F56}" presName="Name37" presStyleLbl="parChTrans1D2" presStyleIdx="2" presStyleCnt="4"/>
      <dgm:spPr/>
    </dgm:pt>
    <dgm:pt modelId="{4BED3D22-CDF3-42FD-9A8B-0F9F6D37FE8A}" type="pres">
      <dgm:prSet presAssocID="{BE8DB3DF-2E06-4EE6-A890-F437E7E8D025}" presName="hierRoot2" presStyleCnt="0">
        <dgm:presLayoutVars>
          <dgm:hierBranch val="init"/>
        </dgm:presLayoutVars>
      </dgm:prSet>
      <dgm:spPr/>
    </dgm:pt>
    <dgm:pt modelId="{2B1CFEC7-944C-47A3-B475-C90870413D8A}" type="pres">
      <dgm:prSet presAssocID="{BE8DB3DF-2E06-4EE6-A890-F437E7E8D025}" presName="rootComposite" presStyleCnt="0"/>
      <dgm:spPr/>
    </dgm:pt>
    <dgm:pt modelId="{E6CB9EC1-32F2-4C1E-9973-311CCA6EB2F5}" type="pres">
      <dgm:prSet presAssocID="{BE8DB3DF-2E06-4EE6-A890-F437E7E8D025}" presName="rootText" presStyleLbl="node2" presStyleIdx="2" presStyleCnt="4">
        <dgm:presLayoutVars>
          <dgm:chPref val="3"/>
        </dgm:presLayoutVars>
      </dgm:prSet>
      <dgm:spPr/>
    </dgm:pt>
    <dgm:pt modelId="{B9B57D6E-8FCC-4B6A-862F-D277FFC77A98}" type="pres">
      <dgm:prSet presAssocID="{BE8DB3DF-2E06-4EE6-A890-F437E7E8D025}" presName="rootConnector" presStyleLbl="node2" presStyleIdx="2" presStyleCnt="4"/>
      <dgm:spPr/>
    </dgm:pt>
    <dgm:pt modelId="{A0E3680F-AB18-4525-A60A-F5E10864D8CB}" type="pres">
      <dgm:prSet presAssocID="{BE8DB3DF-2E06-4EE6-A890-F437E7E8D025}" presName="hierChild4" presStyleCnt="0"/>
      <dgm:spPr/>
    </dgm:pt>
    <dgm:pt modelId="{06FCCE03-8566-47F0-AB21-54E228EA4FAB}" type="pres">
      <dgm:prSet presAssocID="{BE8DB3DF-2E06-4EE6-A890-F437E7E8D025}" presName="hierChild5" presStyleCnt="0"/>
      <dgm:spPr/>
    </dgm:pt>
    <dgm:pt modelId="{6B77C8D8-D36F-4E61-80F6-3C6EB37118C4}" type="pres">
      <dgm:prSet presAssocID="{2F6C7A4B-E232-4A9E-8E79-5839884AABA1}" presName="Name37" presStyleLbl="parChTrans1D2" presStyleIdx="3" presStyleCnt="4"/>
      <dgm:spPr/>
    </dgm:pt>
    <dgm:pt modelId="{65DDD61F-DA5A-4A08-888A-5A6D702C6B88}" type="pres">
      <dgm:prSet presAssocID="{D3ED8E51-CEBE-4A5F-9EB3-E49DFEA3D25A}" presName="hierRoot2" presStyleCnt="0">
        <dgm:presLayoutVars>
          <dgm:hierBranch val="init"/>
        </dgm:presLayoutVars>
      </dgm:prSet>
      <dgm:spPr/>
    </dgm:pt>
    <dgm:pt modelId="{C8D6E4D2-3597-4A40-8E69-A6D919143953}" type="pres">
      <dgm:prSet presAssocID="{D3ED8E51-CEBE-4A5F-9EB3-E49DFEA3D25A}" presName="rootComposite" presStyleCnt="0"/>
      <dgm:spPr/>
    </dgm:pt>
    <dgm:pt modelId="{A1A98CF9-6E36-4626-A2E5-68BECD28A9F6}" type="pres">
      <dgm:prSet presAssocID="{D3ED8E51-CEBE-4A5F-9EB3-E49DFEA3D25A}" presName="rootText" presStyleLbl="node2" presStyleIdx="3" presStyleCnt="4">
        <dgm:presLayoutVars>
          <dgm:chPref val="3"/>
        </dgm:presLayoutVars>
      </dgm:prSet>
      <dgm:spPr/>
    </dgm:pt>
    <dgm:pt modelId="{54BA11D9-B8D7-4272-A252-B090275EB364}" type="pres">
      <dgm:prSet presAssocID="{D3ED8E51-CEBE-4A5F-9EB3-E49DFEA3D25A}" presName="rootConnector" presStyleLbl="node2" presStyleIdx="3" presStyleCnt="4"/>
      <dgm:spPr/>
    </dgm:pt>
    <dgm:pt modelId="{C712ABD5-5617-404B-8068-4D1627BFE00A}" type="pres">
      <dgm:prSet presAssocID="{D3ED8E51-CEBE-4A5F-9EB3-E49DFEA3D25A}" presName="hierChild4" presStyleCnt="0"/>
      <dgm:spPr/>
    </dgm:pt>
    <dgm:pt modelId="{CAE846C2-01E0-4528-AD1F-A38C887006D2}" type="pres">
      <dgm:prSet presAssocID="{D3ED8E51-CEBE-4A5F-9EB3-E49DFEA3D25A}" presName="hierChild5" presStyleCnt="0"/>
      <dgm:spPr/>
    </dgm:pt>
    <dgm:pt modelId="{3A90115D-7FC6-448E-ADE0-3376A7F014E9}" type="pres">
      <dgm:prSet presAssocID="{B293A046-F073-4BF2-A2AB-F194E0039096}" presName="hierChild3" presStyleCnt="0"/>
      <dgm:spPr/>
    </dgm:pt>
  </dgm:ptLst>
  <dgm:cxnLst>
    <dgm:cxn modelId="{2B73BE08-F819-4E5F-B275-D73382A964C6}" srcId="{B293A046-F073-4BF2-A2AB-F194E0039096}" destId="{D3ED8E51-CEBE-4A5F-9EB3-E49DFEA3D25A}" srcOrd="3" destOrd="0" parTransId="{2F6C7A4B-E232-4A9E-8E79-5839884AABA1}" sibTransId="{19A7B0FE-4289-4E36-8401-3166D1A0AA8A}"/>
    <dgm:cxn modelId="{E824641C-BDD1-4BAD-809A-3287D0DD5772}" type="presOf" srcId="{2CAA6822-0381-41CB-BEDE-EFBDF04D8691}" destId="{6A791666-FF8D-4F1D-8513-21D573FFC966}" srcOrd="0" destOrd="0" presId="urn:microsoft.com/office/officeart/2005/8/layout/orgChart1"/>
    <dgm:cxn modelId="{E136752C-0C22-455B-9E9E-74F81132B6F6}" srcId="{B293A046-F073-4BF2-A2AB-F194E0039096}" destId="{BE8DB3DF-2E06-4EE6-A890-F437E7E8D025}" srcOrd="2" destOrd="0" parTransId="{B558E941-95CD-4340-8BD4-4CCAFE122F56}" sibTransId="{A8620D63-5ECF-449C-AE37-87F08B191E65}"/>
    <dgm:cxn modelId="{F3D3FA60-B5BE-407E-9840-50714BCF798B}" type="presOf" srcId="{B293A046-F073-4BF2-A2AB-F194E0039096}" destId="{A596F44C-D7EF-4C04-BC56-F28ECA7ECFB4}" srcOrd="1" destOrd="0" presId="urn:microsoft.com/office/officeart/2005/8/layout/orgChart1"/>
    <dgm:cxn modelId="{CACF6161-1E44-402F-853D-0D83CFE3CC09}" type="presOf" srcId="{2F6C7A4B-E232-4A9E-8E79-5839884AABA1}" destId="{6B77C8D8-D36F-4E61-80F6-3C6EB37118C4}" srcOrd="0" destOrd="0" presId="urn:microsoft.com/office/officeart/2005/8/layout/orgChart1"/>
    <dgm:cxn modelId="{C7333E46-2AE5-4048-B7BA-58EAC0BF4273}" srcId="{F9495A64-493D-40A6-9DD0-F5F92A9E11AB}" destId="{B293A046-F073-4BF2-A2AB-F194E0039096}" srcOrd="0" destOrd="0" parTransId="{0FC3BE36-B318-4C78-B8F2-A09C5B056CDB}" sibTransId="{91D72C98-46DC-4CCC-9B69-428982D298B3}"/>
    <dgm:cxn modelId="{5257F972-7489-4F73-A3C6-CE5F1DE57183}" type="presOf" srcId="{B293A046-F073-4BF2-A2AB-F194E0039096}" destId="{489273C0-8BD0-48DD-88E9-99DEBB581E06}" srcOrd="0" destOrd="0" presId="urn:microsoft.com/office/officeart/2005/8/layout/orgChart1"/>
    <dgm:cxn modelId="{34684854-EDC7-4DB8-929E-A8E647900B69}" type="presOf" srcId="{BE8DB3DF-2E06-4EE6-A890-F437E7E8D025}" destId="{E6CB9EC1-32F2-4C1E-9973-311CCA6EB2F5}" srcOrd="0" destOrd="0" presId="urn:microsoft.com/office/officeart/2005/8/layout/orgChart1"/>
    <dgm:cxn modelId="{BC71C275-F11B-4442-93EC-97F075E0A5B8}" type="presOf" srcId="{590518CC-3141-4905-89E9-D7C9EAEA0642}" destId="{54395979-FB93-4D0C-BB1C-2812D0447C51}" srcOrd="0" destOrd="0" presId="urn:microsoft.com/office/officeart/2005/8/layout/orgChart1"/>
    <dgm:cxn modelId="{01CAE755-5412-435A-AF44-4CAC0DD175AF}" type="presOf" srcId="{590518CC-3141-4905-89E9-D7C9EAEA0642}" destId="{F435FAE4-2EE3-4438-9077-A819279E5A92}" srcOrd="1" destOrd="0" presId="urn:microsoft.com/office/officeart/2005/8/layout/orgChart1"/>
    <dgm:cxn modelId="{53CC5287-60A0-4D7C-8182-F18344EBD28E}" type="presOf" srcId="{BE8DB3DF-2E06-4EE6-A890-F437E7E8D025}" destId="{B9B57D6E-8FCC-4B6A-862F-D277FFC77A98}" srcOrd="1" destOrd="0" presId="urn:microsoft.com/office/officeart/2005/8/layout/orgChart1"/>
    <dgm:cxn modelId="{6ED47991-7227-44C4-9441-9C52DA217419}" type="presOf" srcId="{85911090-C94E-4656-8EED-3A1EE19B9C50}" destId="{9EF032EF-A2C1-4D13-BF88-15D906684E52}" srcOrd="0" destOrd="0" presId="urn:microsoft.com/office/officeart/2005/8/layout/orgChart1"/>
    <dgm:cxn modelId="{38E332A6-E749-4005-84E9-A6467E6DD666}" type="presOf" srcId="{F9495A64-493D-40A6-9DD0-F5F92A9E11AB}" destId="{7B95EBDE-ECAB-44EF-9BFB-9AC071AC5249}" srcOrd="0" destOrd="0" presId="urn:microsoft.com/office/officeart/2005/8/layout/orgChart1"/>
    <dgm:cxn modelId="{7DFA85C8-632B-4F46-BAC8-9DB752F99D74}" srcId="{B293A046-F073-4BF2-A2AB-F194E0039096}" destId="{0308E591-E5EE-4632-A552-193EA5CFA859}" srcOrd="0" destOrd="0" parTransId="{2CAA6822-0381-41CB-BEDE-EFBDF04D8691}" sibTransId="{8AA81854-64F5-40A5-92A3-0D349C601AFE}"/>
    <dgm:cxn modelId="{5B2B79C9-B9CB-4B3E-AFBC-0AE648606567}" type="presOf" srcId="{D3ED8E51-CEBE-4A5F-9EB3-E49DFEA3D25A}" destId="{54BA11D9-B8D7-4272-A252-B090275EB364}" srcOrd="1" destOrd="0" presId="urn:microsoft.com/office/officeart/2005/8/layout/orgChart1"/>
    <dgm:cxn modelId="{E0892FCE-EB43-4056-9ACD-40293D618BE0}" type="presOf" srcId="{0308E591-E5EE-4632-A552-193EA5CFA859}" destId="{4AD4FB5E-F9E5-4E47-8767-17128D1968AA}" srcOrd="1" destOrd="0" presId="urn:microsoft.com/office/officeart/2005/8/layout/orgChart1"/>
    <dgm:cxn modelId="{EA4018D0-31D1-49AC-ABE4-7B43C804554F}" type="presOf" srcId="{B558E941-95CD-4340-8BD4-4CCAFE122F56}" destId="{C22E6BBC-446B-4A2B-9075-CD48AFA63BFA}" srcOrd="0" destOrd="0" presId="urn:microsoft.com/office/officeart/2005/8/layout/orgChart1"/>
    <dgm:cxn modelId="{FB4FABD6-DC6A-495E-A08F-635DA7A6D71E}" type="presOf" srcId="{D3ED8E51-CEBE-4A5F-9EB3-E49DFEA3D25A}" destId="{A1A98CF9-6E36-4626-A2E5-68BECD28A9F6}" srcOrd="0" destOrd="0" presId="urn:microsoft.com/office/officeart/2005/8/layout/orgChart1"/>
    <dgm:cxn modelId="{2C1D3ED7-64A9-44AE-884C-8F3C5A3B63FF}" srcId="{B293A046-F073-4BF2-A2AB-F194E0039096}" destId="{590518CC-3141-4905-89E9-D7C9EAEA0642}" srcOrd="1" destOrd="0" parTransId="{85911090-C94E-4656-8EED-3A1EE19B9C50}" sibTransId="{9D948D6B-1634-4689-877A-364934DFE005}"/>
    <dgm:cxn modelId="{AFABD2EE-ED07-436E-A318-3517E11E97B4}" type="presOf" srcId="{0308E591-E5EE-4632-A552-193EA5CFA859}" destId="{404F775A-A2F7-4834-818E-6A2449639840}" srcOrd="0" destOrd="0" presId="urn:microsoft.com/office/officeart/2005/8/layout/orgChart1"/>
    <dgm:cxn modelId="{6A16D75E-FB47-4942-AD1E-2D4CC6B52BA5}" type="presParOf" srcId="{7B95EBDE-ECAB-44EF-9BFB-9AC071AC5249}" destId="{88F44C2A-1185-4248-AB8E-4DEDBAD7ABFA}" srcOrd="0" destOrd="0" presId="urn:microsoft.com/office/officeart/2005/8/layout/orgChart1"/>
    <dgm:cxn modelId="{591FD2A0-E287-415E-960D-BAE2EE19354B}" type="presParOf" srcId="{88F44C2A-1185-4248-AB8E-4DEDBAD7ABFA}" destId="{F72F0668-B733-4A74-8AD7-EAB8CAD23B5A}" srcOrd="0" destOrd="0" presId="urn:microsoft.com/office/officeart/2005/8/layout/orgChart1"/>
    <dgm:cxn modelId="{388DAAEE-F741-4161-8B1D-E23CF8374241}" type="presParOf" srcId="{F72F0668-B733-4A74-8AD7-EAB8CAD23B5A}" destId="{489273C0-8BD0-48DD-88E9-99DEBB581E06}" srcOrd="0" destOrd="0" presId="urn:microsoft.com/office/officeart/2005/8/layout/orgChart1"/>
    <dgm:cxn modelId="{B44CA518-6494-4374-B0EB-686AF666DE8E}" type="presParOf" srcId="{F72F0668-B733-4A74-8AD7-EAB8CAD23B5A}" destId="{A596F44C-D7EF-4C04-BC56-F28ECA7ECFB4}" srcOrd="1" destOrd="0" presId="urn:microsoft.com/office/officeart/2005/8/layout/orgChart1"/>
    <dgm:cxn modelId="{8D5E5029-24B5-4284-B4AE-34EEF95A1C97}" type="presParOf" srcId="{88F44C2A-1185-4248-AB8E-4DEDBAD7ABFA}" destId="{0871A449-08F6-4334-8E15-543D882F1B30}" srcOrd="1" destOrd="0" presId="urn:microsoft.com/office/officeart/2005/8/layout/orgChart1"/>
    <dgm:cxn modelId="{F3383926-786E-46E0-A875-2A68B376B4DC}" type="presParOf" srcId="{0871A449-08F6-4334-8E15-543D882F1B30}" destId="{6A791666-FF8D-4F1D-8513-21D573FFC966}" srcOrd="0" destOrd="0" presId="urn:microsoft.com/office/officeart/2005/8/layout/orgChart1"/>
    <dgm:cxn modelId="{8C8A9B48-1E54-408D-947C-868AE0F979CF}" type="presParOf" srcId="{0871A449-08F6-4334-8E15-543D882F1B30}" destId="{776E1235-D41E-4357-B791-30445ADE9CA4}" srcOrd="1" destOrd="0" presId="urn:microsoft.com/office/officeart/2005/8/layout/orgChart1"/>
    <dgm:cxn modelId="{83858E9F-EAC3-4DAB-8F3F-EA6645785945}" type="presParOf" srcId="{776E1235-D41E-4357-B791-30445ADE9CA4}" destId="{1A8D1DB2-F741-4276-83D4-20E3B065DB39}" srcOrd="0" destOrd="0" presId="urn:microsoft.com/office/officeart/2005/8/layout/orgChart1"/>
    <dgm:cxn modelId="{17382448-349A-417A-953A-C131EFD67F79}" type="presParOf" srcId="{1A8D1DB2-F741-4276-83D4-20E3B065DB39}" destId="{404F775A-A2F7-4834-818E-6A2449639840}" srcOrd="0" destOrd="0" presId="urn:microsoft.com/office/officeart/2005/8/layout/orgChart1"/>
    <dgm:cxn modelId="{2188A49B-E4B9-49D6-AE09-17BB708EABB2}" type="presParOf" srcId="{1A8D1DB2-F741-4276-83D4-20E3B065DB39}" destId="{4AD4FB5E-F9E5-4E47-8767-17128D1968AA}" srcOrd="1" destOrd="0" presId="urn:microsoft.com/office/officeart/2005/8/layout/orgChart1"/>
    <dgm:cxn modelId="{9399ED88-3ACD-47E1-ADA4-3B93D962A28A}" type="presParOf" srcId="{776E1235-D41E-4357-B791-30445ADE9CA4}" destId="{E105B166-7819-4C2C-B558-15401FEE3C24}" srcOrd="1" destOrd="0" presId="urn:microsoft.com/office/officeart/2005/8/layout/orgChart1"/>
    <dgm:cxn modelId="{8FE510AD-5BF8-4250-8FFA-A046CD8DF3DD}" type="presParOf" srcId="{776E1235-D41E-4357-B791-30445ADE9CA4}" destId="{A5332385-E990-4A82-B7B0-4C89AD311354}" srcOrd="2" destOrd="0" presId="urn:microsoft.com/office/officeart/2005/8/layout/orgChart1"/>
    <dgm:cxn modelId="{000B88AA-6134-4C2C-8E18-34A5B0E17DE4}" type="presParOf" srcId="{0871A449-08F6-4334-8E15-543D882F1B30}" destId="{9EF032EF-A2C1-4D13-BF88-15D906684E52}" srcOrd="2" destOrd="0" presId="urn:microsoft.com/office/officeart/2005/8/layout/orgChart1"/>
    <dgm:cxn modelId="{B4F41E7B-164B-4ECE-B41E-29D05A973AA1}" type="presParOf" srcId="{0871A449-08F6-4334-8E15-543D882F1B30}" destId="{9836F19F-F800-4DA5-BC13-BE9D25468E88}" srcOrd="3" destOrd="0" presId="urn:microsoft.com/office/officeart/2005/8/layout/orgChart1"/>
    <dgm:cxn modelId="{1C284141-3F23-4952-9945-4C66523D2678}" type="presParOf" srcId="{9836F19F-F800-4DA5-BC13-BE9D25468E88}" destId="{442F74EC-BEC8-4672-A6AD-D68C9386604F}" srcOrd="0" destOrd="0" presId="urn:microsoft.com/office/officeart/2005/8/layout/orgChart1"/>
    <dgm:cxn modelId="{F99B7082-F85A-4A4E-96AB-C9D8E3055DE7}" type="presParOf" srcId="{442F74EC-BEC8-4672-A6AD-D68C9386604F}" destId="{54395979-FB93-4D0C-BB1C-2812D0447C51}" srcOrd="0" destOrd="0" presId="urn:microsoft.com/office/officeart/2005/8/layout/orgChart1"/>
    <dgm:cxn modelId="{11A1D42E-FF3F-4797-B71D-3CB488D9F07B}" type="presParOf" srcId="{442F74EC-BEC8-4672-A6AD-D68C9386604F}" destId="{F435FAE4-2EE3-4438-9077-A819279E5A92}" srcOrd="1" destOrd="0" presId="urn:microsoft.com/office/officeart/2005/8/layout/orgChart1"/>
    <dgm:cxn modelId="{E424224B-F54C-401B-808C-8F126C7E3F1A}" type="presParOf" srcId="{9836F19F-F800-4DA5-BC13-BE9D25468E88}" destId="{F9168194-65F4-4C35-92BB-CCC799F662FB}" srcOrd="1" destOrd="0" presId="urn:microsoft.com/office/officeart/2005/8/layout/orgChart1"/>
    <dgm:cxn modelId="{96CC1BA1-2830-4F17-9BF7-06973BCEFEDC}" type="presParOf" srcId="{9836F19F-F800-4DA5-BC13-BE9D25468E88}" destId="{1C9DF554-4B95-4484-8175-41B6B8BB53D6}" srcOrd="2" destOrd="0" presId="urn:microsoft.com/office/officeart/2005/8/layout/orgChart1"/>
    <dgm:cxn modelId="{99D487AA-711D-4F48-8114-B60728775C3D}" type="presParOf" srcId="{0871A449-08F6-4334-8E15-543D882F1B30}" destId="{C22E6BBC-446B-4A2B-9075-CD48AFA63BFA}" srcOrd="4" destOrd="0" presId="urn:microsoft.com/office/officeart/2005/8/layout/orgChart1"/>
    <dgm:cxn modelId="{5DB7778E-86E5-4887-A23F-FBD0D78583AB}" type="presParOf" srcId="{0871A449-08F6-4334-8E15-543D882F1B30}" destId="{4BED3D22-CDF3-42FD-9A8B-0F9F6D37FE8A}" srcOrd="5" destOrd="0" presId="urn:microsoft.com/office/officeart/2005/8/layout/orgChart1"/>
    <dgm:cxn modelId="{81AB1E02-8667-423F-B9B7-F0883B5ECA9B}" type="presParOf" srcId="{4BED3D22-CDF3-42FD-9A8B-0F9F6D37FE8A}" destId="{2B1CFEC7-944C-47A3-B475-C90870413D8A}" srcOrd="0" destOrd="0" presId="urn:microsoft.com/office/officeart/2005/8/layout/orgChart1"/>
    <dgm:cxn modelId="{4CB32E9C-3FED-46D6-AD52-0EBE7B2B2705}" type="presParOf" srcId="{2B1CFEC7-944C-47A3-B475-C90870413D8A}" destId="{E6CB9EC1-32F2-4C1E-9973-311CCA6EB2F5}" srcOrd="0" destOrd="0" presId="urn:microsoft.com/office/officeart/2005/8/layout/orgChart1"/>
    <dgm:cxn modelId="{2C4E1E81-60FB-448D-A9EC-1CE19781D491}" type="presParOf" srcId="{2B1CFEC7-944C-47A3-B475-C90870413D8A}" destId="{B9B57D6E-8FCC-4B6A-862F-D277FFC77A98}" srcOrd="1" destOrd="0" presId="urn:microsoft.com/office/officeart/2005/8/layout/orgChart1"/>
    <dgm:cxn modelId="{6AA69841-7737-45EB-BB1C-AF3E4A659399}" type="presParOf" srcId="{4BED3D22-CDF3-42FD-9A8B-0F9F6D37FE8A}" destId="{A0E3680F-AB18-4525-A60A-F5E10864D8CB}" srcOrd="1" destOrd="0" presId="urn:microsoft.com/office/officeart/2005/8/layout/orgChart1"/>
    <dgm:cxn modelId="{1DA14542-EEB5-437D-AC54-F53B2C4D2962}" type="presParOf" srcId="{4BED3D22-CDF3-42FD-9A8B-0F9F6D37FE8A}" destId="{06FCCE03-8566-47F0-AB21-54E228EA4FAB}" srcOrd="2" destOrd="0" presId="urn:microsoft.com/office/officeart/2005/8/layout/orgChart1"/>
    <dgm:cxn modelId="{CE9A1596-7C8F-4F2E-96CE-55AA59B752BE}" type="presParOf" srcId="{0871A449-08F6-4334-8E15-543D882F1B30}" destId="{6B77C8D8-D36F-4E61-80F6-3C6EB37118C4}" srcOrd="6" destOrd="0" presId="urn:microsoft.com/office/officeart/2005/8/layout/orgChart1"/>
    <dgm:cxn modelId="{9567F7EB-23F5-45B9-A0E2-7FE9E6F43E7A}" type="presParOf" srcId="{0871A449-08F6-4334-8E15-543D882F1B30}" destId="{65DDD61F-DA5A-4A08-888A-5A6D702C6B88}" srcOrd="7" destOrd="0" presId="urn:microsoft.com/office/officeart/2005/8/layout/orgChart1"/>
    <dgm:cxn modelId="{8136E094-EEE0-4615-A663-5E2AC87BC82E}" type="presParOf" srcId="{65DDD61F-DA5A-4A08-888A-5A6D702C6B88}" destId="{C8D6E4D2-3597-4A40-8E69-A6D919143953}" srcOrd="0" destOrd="0" presId="urn:microsoft.com/office/officeart/2005/8/layout/orgChart1"/>
    <dgm:cxn modelId="{AFA932A8-BAD4-45FD-A4FD-C7E5E3FB05DE}" type="presParOf" srcId="{C8D6E4D2-3597-4A40-8E69-A6D919143953}" destId="{A1A98CF9-6E36-4626-A2E5-68BECD28A9F6}" srcOrd="0" destOrd="0" presId="urn:microsoft.com/office/officeart/2005/8/layout/orgChart1"/>
    <dgm:cxn modelId="{FA37C5BB-0784-4D42-B604-1302D05D395B}" type="presParOf" srcId="{C8D6E4D2-3597-4A40-8E69-A6D919143953}" destId="{54BA11D9-B8D7-4272-A252-B090275EB364}" srcOrd="1" destOrd="0" presId="urn:microsoft.com/office/officeart/2005/8/layout/orgChart1"/>
    <dgm:cxn modelId="{AEE38BC8-562C-4AFF-9C4D-8C0B25172140}" type="presParOf" srcId="{65DDD61F-DA5A-4A08-888A-5A6D702C6B88}" destId="{C712ABD5-5617-404B-8068-4D1627BFE00A}" srcOrd="1" destOrd="0" presId="urn:microsoft.com/office/officeart/2005/8/layout/orgChart1"/>
    <dgm:cxn modelId="{9B77C8EC-3050-4C62-ABDD-76AA3A909FFA}" type="presParOf" srcId="{65DDD61F-DA5A-4A08-888A-5A6D702C6B88}" destId="{CAE846C2-01E0-4528-AD1F-A38C887006D2}" srcOrd="2" destOrd="0" presId="urn:microsoft.com/office/officeart/2005/8/layout/orgChart1"/>
    <dgm:cxn modelId="{EF349EBD-F9C9-46EB-94A5-8C7BF97CC6B8}" type="presParOf" srcId="{88F44C2A-1185-4248-AB8E-4DEDBAD7ABFA}" destId="{3A90115D-7FC6-448E-ADE0-3376A7F014E9}"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41BCB98-2441-44B1-8A47-E25BD24A634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B2A8A1D7-060C-40FC-B66A-84303F75D4FC}" type="asst">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إجراء التحقيق الأولي</a:t>
          </a:r>
          <a:endParaRPr lang="en-US" dirty="0">
            <a:solidFill>
              <a:schemeClr val="bg1"/>
            </a:solidFill>
          </a:endParaRPr>
        </a:p>
      </dgm:t>
    </dgm:pt>
    <dgm:pt modelId="{DF371692-2C6F-46DB-8976-3660B37BB63D}" type="parTrans" cxnId="{B14CCF18-8AA6-4EC7-8141-4687F0086A54}">
      <dgm:prSet/>
      <dgm:spPr/>
      <dgm:t>
        <a:bodyPr/>
        <a:lstStyle/>
        <a:p>
          <a:endParaRPr lang="en-US"/>
        </a:p>
      </dgm:t>
    </dgm:pt>
    <dgm:pt modelId="{C089A92A-11E3-499B-9BC7-B6256505F659}" type="sibTrans" cxnId="{B14CCF18-8AA6-4EC7-8141-4687F0086A54}">
      <dgm:prSet/>
      <dgm:spPr/>
      <dgm:t>
        <a:bodyPr/>
        <a:lstStyle/>
        <a:p>
          <a:endParaRPr lang="en-US"/>
        </a:p>
      </dgm:t>
    </dgm:pt>
    <dgm:pt modelId="{C3A61B57-7451-4FED-8564-BE541427E50C}">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 التقييم غير الرسمي</a:t>
          </a:r>
          <a:endParaRPr lang="en-US" dirty="0">
            <a:solidFill>
              <a:schemeClr val="bg1"/>
            </a:solidFill>
          </a:endParaRPr>
        </a:p>
      </dgm:t>
    </dgm:pt>
    <dgm:pt modelId="{D77A4364-F175-4E7E-A621-8701D48FC755}" type="parTrans" cxnId="{F641225D-B65E-4B93-8961-E424DA4E7475}">
      <dgm:prSet/>
      <dgm:spPr/>
      <dgm:t>
        <a:bodyPr/>
        <a:lstStyle/>
        <a:p>
          <a:endParaRPr lang="en-US"/>
        </a:p>
      </dgm:t>
    </dgm:pt>
    <dgm:pt modelId="{8361F449-9847-4D4B-8D91-3AAD5354EF46}" type="sibTrans" cxnId="{F641225D-B65E-4B93-8961-E424DA4E7475}">
      <dgm:prSet/>
      <dgm:spPr/>
      <dgm:t>
        <a:bodyPr/>
        <a:lstStyle/>
        <a:p>
          <a:endParaRPr lang="en-US"/>
        </a:p>
      </dgm:t>
    </dgm:pt>
    <dgm:pt modelId="{2F9CADF0-FC9E-4F5F-B59D-F7E52757AABB}">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 تحديد نطاق البحث والغرض منه</a:t>
          </a:r>
          <a:endParaRPr lang="en-US" dirty="0">
            <a:solidFill>
              <a:schemeClr val="bg1"/>
            </a:solidFill>
          </a:endParaRPr>
        </a:p>
      </dgm:t>
    </dgm:pt>
    <dgm:pt modelId="{2B228711-0437-4295-B919-9CECFFA2B11D}" type="parTrans" cxnId="{1324AFD3-9789-498F-AD27-FAB88ED6EE8D}">
      <dgm:prSet/>
      <dgm:spPr/>
      <dgm:t>
        <a:bodyPr/>
        <a:lstStyle/>
        <a:p>
          <a:endParaRPr lang="en-US"/>
        </a:p>
      </dgm:t>
    </dgm:pt>
    <dgm:pt modelId="{09F59E83-BFDF-412D-974E-EACF2FF6DC6F}" type="sibTrans" cxnId="{1324AFD3-9789-498F-AD27-FAB88ED6EE8D}">
      <dgm:prSet/>
      <dgm:spPr/>
      <dgm:t>
        <a:bodyPr/>
        <a:lstStyle/>
        <a:p>
          <a:endParaRPr lang="en-US"/>
        </a:p>
      </dgm:t>
    </dgm:pt>
    <dgm:pt modelId="{3F3A66F8-1982-46DE-990E-02CA51AB69A1}" type="pres">
      <dgm:prSet presAssocID="{841BCB98-2441-44B1-8A47-E25BD24A634B}" presName="hierChild1" presStyleCnt="0">
        <dgm:presLayoutVars>
          <dgm:orgChart val="1"/>
          <dgm:chPref val="1"/>
          <dgm:dir/>
          <dgm:animOne val="branch"/>
          <dgm:animLvl val="lvl"/>
          <dgm:resizeHandles/>
        </dgm:presLayoutVars>
      </dgm:prSet>
      <dgm:spPr/>
    </dgm:pt>
    <dgm:pt modelId="{C2A002A7-15D1-4A3A-B9AD-29F741AE3A9F}" type="pres">
      <dgm:prSet presAssocID="{B2A8A1D7-060C-40FC-B66A-84303F75D4FC}" presName="hierRoot1" presStyleCnt="0">
        <dgm:presLayoutVars>
          <dgm:hierBranch val="init"/>
        </dgm:presLayoutVars>
      </dgm:prSet>
      <dgm:spPr/>
    </dgm:pt>
    <dgm:pt modelId="{A33BD4C8-A7DE-4E59-A2AB-E83A1F0F5141}" type="pres">
      <dgm:prSet presAssocID="{B2A8A1D7-060C-40FC-B66A-84303F75D4FC}" presName="rootComposite1" presStyleCnt="0"/>
      <dgm:spPr/>
    </dgm:pt>
    <dgm:pt modelId="{E806AB83-E9B8-4EFB-B302-76D3E9388EBE}" type="pres">
      <dgm:prSet presAssocID="{B2A8A1D7-060C-40FC-B66A-84303F75D4FC}" presName="rootText1" presStyleLbl="node0" presStyleIdx="0" presStyleCnt="1">
        <dgm:presLayoutVars>
          <dgm:chPref val="3"/>
        </dgm:presLayoutVars>
      </dgm:prSet>
      <dgm:spPr/>
    </dgm:pt>
    <dgm:pt modelId="{5A15AFED-9A91-4198-9C7B-8A4C1E510231}" type="pres">
      <dgm:prSet presAssocID="{B2A8A1D7-060C-40FC-B66A-84303F75D4FC}" presName="rootConnector1" presStyleLbl="asst0" presStyleIdx="0" presStyleCnt="0"/>
      <dgm:spPr/>
    </dgm:pt>
    <dgm:pt modelId="{D153827E-0313-4F41-9D10-48FB6FAF7551}" type="pres">
      <dgm:prSet presAssocID="{B2A8A1D7-060C-40FC-B66A-84303F75D4FC}" presName="hierChild2" presStyleCnt="0"/>
      <dgm:spPr/>
    </dgm:pt>
    <dgm:pt modelId="{4222F41B-ABB0-4F53-9589-E521AB2C152A}" type="pres">
      <dgm:prSet presAssocID="{D77A4364-F175-4E7E-A621-8701D48FC755}" presName="Name37" presStyleLbl="parChTrans1D2" presStyleIdx="0" presStyleCnt="2"/>
      <dgm:spPr/>
    </dgm:pt>
    <dgm:pt modelId="{86B3C9A7-E105-4C0D-BDFB-C92D0F4C8A9A}" type="pres">
      <dgm:prSet presAssocID="{C3A61B57-7451-4FED-8564-BE541427E50C}" presName="hierRoot2" presStyleCnt="0">
        <dgm:presLayoutVars>
          <dgm:hierBranch val="init"/>
        </dgm:presLayoutVars>
      </dgm:prSet>
      <dgm:spPr/>
    </dgm:pt>
    <dgm:pt modelId="{88B5A17C-C14F-4F7D-BF2F-96470025CC60}" type="pres">
      <dgm:prSet presAssocID="{C3A61B57-7451-4FED-8564-BE541427E50C}" presName="rootComposite" presStyleCnt="0"/>
      <dgm:spPr/>
    </dgm:pt>
    <dgm:pt modelId="{8505BED7-4B0D-43C1-A1B0-625C5E910FCC}" type="pres">
      <dgm:prSet presAssocID="{C3A61B57-7451-4FED-8564-BE541427E50C}" presName="rootText" presStyleLbl="node2" presStyleIdx="0" presStyleCnt="2">
        <dgm:presLayoutVars>
          <dgm:chPref val="3"/>
        </dgm:presLayoutVars>
      </dgm:prSet>
      <dgm:spPr/>
    </dgm:pt>
    <dgm:pt modelId="{40C4EFCA-0F5F-49B6-80E4-C532E9F65FB0}" type="pres">
      <dgm:prSet presAssocID="{C3A61B57-7451-4FED-8564-BE541427E50C}" presName="rootConnector" presStyleLbl="node2" presStyleIdx="0" presStyleCnt="2"/>
      <dgm:spPr/>
    </dgm:pt>
    <dgm:pt modelId="{631F5264-C743-4D4C-BB72-5879ECD22431}" type="pres">
      <dgm:prSet presAssocID="{C3A61B57-7451-4FED-8564-BE541427E50C}" presName="hierChild4" presStyleCnt="0"/>
      <dgm:spPr/>
    </dgm:pt>
    <dgm:pt modelId="{D5CB6190-FF54-4DCC-9E31-6F2BAB583683}" type="pres">
      <dgm:prSet presAssocID="{C3A61B57-7451-4FED-8564-BE541427E50C}" presName="hierChild5" presStyleCnt="0"/>
      <dgm:spPr/>
    </dgm:pt>
    <dgm:pt modelId="{184B9CAB-DCA5-4CA3-AEAE-089D8800DE0F}" type="pres">
      <dgm:prSet presAssocID="{2B228711-0437-4295-B919-9CECFFA2B11D}" presName="Name37" presStyleLbl="parChTrans1D2" presStyleIdx="1" presStyleCnt="2"/>
      <dgm:spPr/>
    </dgm:pt>
    <dgm:pt modelId="{E928F5A7-9AC2-4D95-ABCE-D423DE1FDBEC}" type="pres">
      <dgm:prSet presAssocID="{2F9CADF0-FC9E-4F5F-B59D-F7E52757AABB}" presName="hierRoot2" presStyleCnt="0">
        <dgm:presLayoutVars>
          <dgm:hierBranch val="init"/>
        </dgm:presLayoutVars>
      </dgm:prSet>
      <dgm:spPr/>
    </dgm:pt>
    <dgm:pt modelId="{054262A6-5AEF-4ED2-84EC-6B76A9EA1F86}" type="pres">
      <dgm:prSet presAssocID="{2F9CADF0-FC9E-4F5F-B59D-F7E52757AABB}" presName="rootComposite" presStyleCnt="0"/>
      <dgm:spPr/>
    </dgm:pt>
    <dgm:pt modelId="{3175EA07-8C98-4E0F-B720-33ABEF6E41F3}" type="pres">
      <dgm:prSet presAssocID="{2F9CADF0-FC9E-4F5F-B59D-F7E52757AABB}" presName="rootText" presStyleLbl="node2" presStyleIdx="1" presStyleCnt="2">
        <dgm:presLayoutVars>
          <dgm:chPref val="3"/>
        </dgm:presLayoutVars>
      </dgm:prSet>
      <dgm:spPr/>
    </dgm:pt>
    <dgm:pt modelId="{BFECD168-DECC-4030-BD37-B62B83699610}" type="pres">
      <dgm:prSet presAssocID="{2F9CADF0-FC9E-4F5F-B59D-F7E52757AABB}" presName="rootConnector" presStyleLbl="node2" presStyleIdx="1" presStyleCnt="2"/>
      <dgm:spPr/>
    </dgm:pt>
    <dgm:pt modelId="{37036B92-95AC-4273-AE83-240A8998E837}" type="pres">
      <dgm:prSet presAssocID="{2F9CADF0-FC9E-4F5F-B59D-F7E52757AABB}" presName="hierChild4" presStyleCnt="0"/>
      <dgm:spPr/>
    </dgm:pt>
    <dgm:pt modelId="{32D0CCD5-23C5-4871-BB73-A6AC489055D7}" type="pres">
      <dgm:prSet presAssocID="{2F9CADF0-FC9E-4F5F-B59D-F7E52757AABB}" presName="hierChild5" presStyleCnt="0"/>
      <dgm:spPr/>
    </dgm:pt>
    <dgm:pt modelId="{1B571CAD-576E-4F17-B35B-DA96FDEE027C}" type="pres">
      <dgm:prSet presAssocID="{B2A8A1D7-060C-40FC-B66A-84303F75D4FC}" presName="hierChild3" presStyleCnt="0"/>
      <dgm:spPr/>
    </dgm:pt>
  </dgm:ptLst>
  <dgm:cxnLst>
    <dgm:cxn modelId="{B14CCF18-8AA6-4EC7-8141-4687F0086A54}" srcId="{841BCB98-2441-44B1-8A47-E25BD24A634B}" destId="{B2A8A1D7-060C-40FC-B66A-84303F75D4FC}" srcOrd="0" destOrd="0" parTransId="{DF371692-2C6F-46DB-8976-3660B37BB63D}" sibTransId="{C089A92A-11E3-499B-9BC7-B6256505F659}"/>
    <dgm:cxn modelId="{DCB52429-46ED-463D-8447-C6FF9A058F59}" type="presOf" srcId="{B2A8A1D7-060C-40FC-B66A-84303F75D4FC}" destId="{E806AB83-E9B8-4EFB-B302-76D3E9388EBE}" srcOrd="0" destOrd="0" presId="urn:microsoft.com/office/officeart/2005/8/layout/orgChart1"/>
    <dgm:cxn modelId="{C6840E3B-0C12-49C7-9DAF-62EDC57DF54F}" type="presOf" srcId="{B2A8A1D7-060C-40FC-B66A-84303F75D4FC}" destId="{5A15AFED-9A91-4198-9C7B-8A4C1E510231}" srcOrd="1" destOrd="0" presId="urn:microsoft.com/office/officeart/2005/8/layout/orgChart1"/>
    <dgm:cxn modelId="{3AC2D63D-27C3-4A63-A9E6-99CE9A189198}" type="presOf" srcId="{D77A4364-F175-4E7E-A621-8701D48FC755}" destId="{4222F41B-ABB0-4F53-9589-E521AB2C152A}" srcOrd="0" destOrd="0" presId="urn:microsoft.com/office/officeart/2005/8/layout/orgChart1"/>
    <dgm:cxn modelId="{F641225D-B65E-4B93-8961-E424DA4E7475}" srcId="{B2A8A1D7-060C-40FC-B66A-84303F75D4FC}" destId="{C3A61B57-7451-4FED-8564-BE541427E50C}" srcOrd="0" destOrd="0" parTransId="{D77A4364-F175-4E7E-A621-8701D48FC755}" sibTransId="{8361F449-9847-4D4B-8D91-3AAD5354EF46}"/>
    <dgm:cxn modelId="{B7319978-5ABC-43C1-9843-EAB27E3B32A4}" type="presOf" srcId="{C3A61B57-7451-4FED-8564-BE541427E50C}" destId="{8505BED7-4B0D-43C1-A1B0-625C5E910FCC}" srcOrd="0" destOrd="0" presId="urn:microsoft.com/office/officeart/2005/8/layout/orgChart1"/>
    <dgm:cxn modelId="{CFC43B96-3360-41DD-9987-DA23E214F048}" type="presOf" srcId="{841BCB98-2441-44B1-8A47-E25BD24A634B}" destId="{3F3A66F8-1982-46DE-990E-02CA51AB69A1}" srcOrd="0" destOrd="0" presId="urn:microsoft.com/office/officeart/2005/8/layout/orgChart1"/>
    <dgm:cxn modelId="{35D327AB-6886-4286-81C1-BE041BE27A29}" type="presOf" srcId="{C3A61B57-7451-4FED-8564-BE541427E50C}" destId="{40C4EFCA-0F5F-49B6-80E4-C532E9F65FB0}" srcOrd="1" destOrd="0" presId="urn:microsoft.com/office/officeart/2005/8/layout/orgChart1"/>
    <dgm:cxn modelId="{E4DFC8BF-C69B-4239-84C1-404DFB122E3E}" type="presOf" srcId="{2F9CADF0-FC9E-4F5F-B59D-F7E52757AABB}" destId="{3175EA07-8C98-4E0F-B720-33ABEF6E41F3}" srcOrd="0" destOrd="0" presId="urn:microsoft.com/office/officeart/2005/8/layout/orgChart1"/>
    <dgm:cxn modelId="{1324AFD3-9789-498F-AD27-FAB88ED6EE8D}" srcId="{B2A8A1D7-060C-40FC-B66A-84303F75D4FC}" destId="{2F9CADF0-FC9E-4F5F-B59D-F7E52757AABB}" srcOrd="1" destOrd="0" parTransId="{2B228711-0437-4295-B919-9CECFFA2B11D}" sibTransId="{09F59E83-BFDF-412D-974E-EACF2FF6DC6F}"/>
    <dgm:cxn modelId="{901106DD-8379-42D3-806B-D0F627079BD3}" type="presOf" srcId="{2B228711-0437-4295-B919-9CECFFA2B11D}" destId="{184B9CAB-DCA5-4CA3-AEAE-089D8800DE0F}" srcOrd="0" destOrd="0" presId="urn:microsoft.com/office/officeart/2005/8/layout/orgChart1"/>
    <dgm:cxn modelId="{1523F7E6-D49E-4121-9991-B73B05D29DDD}" type="presOf" srcId="{2F9CADF0-FC9E-4F5F-B59D-F7E52757AABB}" destId="{BFECD168-DECC-4030-BD37-B62B83699610}" srcOrd="1" destOrd="0" presId="urn:microsoft.com/office/officeart/2005/8/layout/orgChart1"/>
    <dgm:cxn modelId="{E02873C9-A768-416F-BF8C-3147DC8A8B2E}" type="presParOf" srcId="{3F3A66F8-1982-46DE-990E-02CA51AB69A1}" destId="{C2A002A7-15D1-4A3A-B9AD-29F741AE3A9F}" srcOrd="0" destOrd="0" presId="urn:microsoft.com/office/officeart/2005/8/layout/orgChart1"/>
    <dgm:cxn modelId="{21814AD1-1A22-4304-99C0-5920F2B7042A}" type="presParOf" srcId="{C2A002A7-15D1-4A3A-B9AD-29F741AE3A9F}" destId="{A33BD4C8-A7DE-4E59-A2AB-E83A1F0F5141}" srcOrd="0" destOrd="0" presId="urn:microsoft.com/office/officeart/2005/8/layout/orgChart1"/>
    <dgm:cxn modelId="{36AB35A4-430F-4B82-9050-26936CDE686E}" type="presParOf" srcId="{A33BD4C8-A7DE-4E59-A2AB-E83A1F0F5141}" destId="{E806AB83-E9B8-4EFB-B302-76D3E9388EBE}" srcOrd="0" destOrd="0" presId="urn:microsoft.com/office/officeart/2005/8/layout/orgChart1"/>
    <dgm:cxn modelId="{45BE1490-0CAE-4D31-A5FC-E0A156F383A3}" type="presParOf" srcId="{A33BD4C8-A7DE-4E59-A2AB-E83A1F0F5141}" destId="{5A15AFED-9A91-4198-9C7B-8A4C1E510231}" srcOrd="1" destOrd="0" presId="urn:microsoft.com/office/officeart/2005/8/layout/orgChart1"/>
    <dgm:cxn modelId="{C36E802C-0C13-4183-B76A-FC218AC31E90}" type="presParOf" srcId="{C2A002A7-15D1-4A3A-B9AD-29F741AE3A9F}" destId="{D153827E-0313-4F41-9D10-48FB6FAF7551}" srcOrd="1" destOrd="0" presId="urn:microsoft.com/office/officeart/2005/8/layout/orgChart1"/>
    <dgm:cxn modelId="{45E5CE91-77F5-4923-974F-8FBDBC0108E6}" type="presParOf" srcId="{D153827E-0313-4F41-9D10-48FB6FAF7551}" destId="{4222F41B-ABB0-4F53-9589-E521AB2C152A}" srcOrd="0" destOrd="0" presId="urn:microsoft.com/office/officeart/2005/8/layout/orgChart1"/>
    <dgm:cxn modelId="{56C226D7-1FAF-4A19-908E-039DDBCAA5DD}" type="presParOf" srcId="{D153827E-0313-4F41-9D10-48FB6FAF7551}" destId="{86B3C9A7-E105-4C0D-BDFB-C92D0F4C8A9A}" srcOrd="1" destOrd="0" presId="urn:microsoft.com/office/officeart/2005/8/layout/orgChart1"/>
    <dgm:cxn modelId="{E95505CF-F10A-4A31-B9A2-EC17C58DBAF5}" type="presParOf" srcId="{86B3C9A7-E105-4C0D-BDFB-C92D0F4C8A9A}" destId="{88B5A17C-C14F-4F7D-BF2F-96470025CC60}" srcOrd="0" destOrd="0" presId="urn:microsoft.com/office/officeart/2005/8/layout/orgChart1"/>
    <dgm:cxn modelId="{1DBF5E04-AF0A-40D3-AA32-536CD9136C7F}" type="presParOf" srcId="{88B5A17C-C14F-4F7D-BF2F-96470025CC60}" destId="{8505BED7-4B0D-43C1-A1B0-625C5E910FCC}" srcOrd="0" destOrd="0" presId="urn:microsoft.com/office/officeart/2005/8/layout/orgChart1"/>
    <dgm:cxn modelId="{AD8271A3-109B-43F8-A26B-9D64510A2437}" type="presParOf" srcId="{88B5A17C-C14F-4F7D-BF2F-96470025CC60}" destId="{40C4EFCA-0F5F-49B6-80E4-C532E9F65FB0}" srcOrd="1" destOrd="0" presId="urn:microsoft.com/office/officeart/2005/8/layout/orgChart1"/>
    <dgm:cxn modelId="{E7BB3B77-0F1A-4FCC-A360-BE780B5E645F}" type="presParOf" srcId="{86B3C9A7-E105-4C0D-BDFB-C92D0F4C8A9A}" destId="{631F5264-C743-4D4C-BB72-5879ECD22431}" srcOrd="1" destOrd="0" presId="urn:microsoft.com/office/officeart/2005/8/layout/orgChart1"/>
    <dgm:cxn modelId="{34F0B094-D430-4FBE-A8DD-0790204CDC57}" type="presParOf" srcId="{86B3C9A7-E105-4C0D-BDFB-C92D0F4C8A9A}" destId="{D5CB6190-FF54-4DCC-9E31-6F2BAB583683}" srcOrd="2" destOrd="0" presId="urn:microsoft.com/office/officeart/2005/8/layout/orgChart1"/>
    <dgm:cxn modelId="{B1DA8DA8-16C1-4569-998C-86EA06B7F7DC}" type="presParOf" srcId="{D153827E-0313-4F41-9D10-48FB6FAF7551}" destId="{184B9CAB-DCA5-4CA3-AEAE-089D8800DE0F}" srcOrd="2" destOrd="0" presId="urn:microsoft.com/office/officeart/2005/8/layout/orgChart1"/>
    <dgm:cxn modelId="{B5E74104-E50B-49E4-A85B-67F658ED5A95}" type="presParOf" srcId="{D153827E-0313-4F41-9D10-48FB6FAF7551}" destId="{E928F5A7-9AC2-4D95-ABCE-D423DE1FDBEC}" srcOrd="3" destOrd="0" presId="urn:microsoft.com/office/officeart/2005/8/layout/orgChart1"/>
    <dgm:cxn modelId="{D1DA1674-7CD6-4D77-8B65-E3B3F79AE56B}" type="presParOf" srcId="{E928F5A7-9AC2-4D95-ABCE-D423DE1FDBEC}" destId="{054262A6-5AEF-4ED2-84EC-6B76A9EA1F86}" srcOrd="0" destOrd="0" presId="urn:microsoft.com/office/officeart/2005/8/layout/orgChart1"/>
    <dgm:cxn modelId="{4A202422-5129-4232-B308-CD246C311467}" type="presParOf" srcId="{054262A6-5AEF-4ED2-84EC-6B76A9EA1F86}" destId="{3175EA07-8C98-4E0F-B720-33ABEF6E41F3}" srcOrd="0" destOrd="0" presId="urn:microsoft.com/office/officeart/2005/8/layout/orgChart1"/>
    <dgm:cxn modelId="{263645E7-E49B-4D35-8A09-5DBE272E5826}" type="presParOf" srcId="{054262A6-5AEF-4ED2-84EC-6B76A9EA1F86}" destId="{BFECD168-DECC-4030-BD37-B62B83699610}" srcOrd="1" destOrd="0" presId="urn:microsoft.com/office/officeart/2005/8/layout/orgChart1"/>
    <dgm:cxn modelId="{2C211DE3-9BFC-4E86-A307-01DE1F764801}" type="presParOf" srcId="{E928F5A7-9AC2-4D95-ABCE-D423DE1FDBEC}" destId="{37036B92-95AC-4273-AE83-240A8998E837}" srcOrd="1" destOrd="0" presId="urn:microsoft.com/office/officeart/2005/8/layout/orgChart1"/>
    <dgm:cxn modelId="{226929DF-99F1-4FF3-BFA9-A370F5CAA060}" type="presParOf" srcId="{E928F5A7-9AC2-4D95-ABCE-D423DE1FDBEC}" destId="{32D0CCD5-23C5-4871-BB73-A6AC489055D7}" srcOrd="2" destOrd="0" presId="urn:microsoft.com/office/officeart/2005/8/layout/orgChart1"/>
    <dgm:cxn modelId="{7D6C695D-DA48-42B1-971A-AE8B1F686D9F}" type="presParOf" srcId="{C2A002A7-15D1-4A3A-B9AD-29F741AE3A9F}" destId="{1B571CAD-576E-4F17-B35B-DA96FDEE027C}"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57CC7B0-D58B-4536-9587-99C2669AACE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BF096EE3-0AFE-475E-81AE-A5FA28DAAE5D}" type="asst">
      <dgm:prSet phldrT="[Text]" custT="1"/>
      <dgm:spPr/>
      <dgm:t>
        <a:bodyPr/>
        <a:lstStyle/>
        <a:p>
          <a:r>
            <a:rPr lang="ar-EG" sz="2400" b="1" i="0" u="none" strike="noStrike" baseline="0" dirty="0">
              <a:solidFill>
                <a:schemeClr val="bg1"/>
              </a:solidFill>
              <a:latin typeface="Sakkal Majalla" panose="02000000000000000000" pitchFamily="2" charset="-78"/>
              <a:cs typeface="Sakkal Majalla" panose="02000000000000000000" pitchFamily="2" charset="-78"/>
            </a:rPr>
            <a:t>تصميم خُطة البحث</a:t>
          </a:r>
          <a:endParaRPr lang="en-US" sz="2400" dirty="0">
            <a:solidFill>
              <a:schemeClr val="bg1"/>
            </a:solidFill>
          </a:endParaRPr>
        </a:p>
      </dgm:t>
    </dgm:pt>
    <dgm:pt modelId="{2C1E0F58-0D02-4436-B242-5E88CA12D3CD}" type="parTrans" cxnId="{1C7F825B-7F8B-42E8-9E5E-795C116E8E7D}">
      <dgm:prSet/>
      <dgm:spPr/>
      <dgm:t>
        <a:bodyPr/>
        <a:lstStyle/>
        <a:p>
          <a:endParaRPr lang="en-US">
            <a:solidFill>
              <a:schemeClr val="bg1"/>
            </a:solidFill>
          </a:endParaRPr>
        </a:p>
      </dgm:t>
    </dgm:pt>
    <dgm:pt modelId="{61996DFD-3AC0-43F6-B9F3-D2DBB503240E}" type="sibTrans" cxnId="{1C7F825B-7F8B-42E8-9E5E-795C116E8E7D}">
      <dgm:prSet/>
      <dgm:spPr/>
      <dgm:t>
        <a:bodyPr/>
        <a:lstStyle/>
        <a:p>
          <a:endParaRPr lang="en-US"/>
        </a:p>
      </dgm:t>
    </dgm:pt>
    <dgm:pt modelId="{FEDCD614-9DC8-49DC-943C-356EE06FFD91}">
      <dgm:prSet phldrT="[Text]" custT="1"/>
      <dgm:spPr/>
      <dgm:t>
        <a:bodyPr/>
        <a:lstStyle/>
        <a:p>
          <a:r>
            <a:rPr lang="ar-EG" sz="2000" b="1" i="0" u="none" strike="noStrike" baseline="0" dirty="0">
              <a:solidFill>
                <a:schemeClr val="bg1"/>
              </a:solidFill>
              <a:latin typeface="Sakkal Majalla" panose="02000000000000000000" pitchFamily="2" charset="-78"/>
              <a:cs typeface="Sakkal Majalla" panose="02000000000000000000" pitchFamily="2" charset="-78"/>
            </a:rPr>
            <a:t>تحديد أنواع البيانات المطلوبة</a:t>
          </a:r>
          <a:endParaRPr lang="en-US" sz="2000" dirty="0">
            <a:solidFill>
              <a:schemeClr val="bg1"/>
            </a:solidFill>
          </a:endParaRPr>
        </a:p>
      </dgm:t>
    </dgm:pt>
    <dgm:pt modelId="{3E481832-1E61-4877-8C3C-015AD119548F}" type="parTrans" cxnId="{B55DDA02-D4AF-44A4-9BEA-3A98F9EC945F}">
      <dgm:prSet/>
      <dgm:spPr/>
      <dgm:t>
        <a:bodyPr/>
        <a:lstStyle/>
        <a:p>
          <a:endParaRPr lang="en-US">
            <a:solidFill>
              <a:schemeClr val="bg1"/>
            </a:solidFill>
          </a:endParaRPr>
        </a:p>
      </dgm:t>
    </dgm:pt>
    <dgm:pt modelId="{9BC545DA-87DE-4A01-A7ED-0B83E02820B0}" type="sibTrans" cxnId="{B55DDA02-D4AF-44A4-9BEA-3A98F9EC945F}">
      <dgm:prSet/>
      <dgm:spPr/>
      <dgm:t>
        <a:bodyPr/>
        <a:lstStyle/>
        <a:p>
          <a:endParaRPr lang="en-US"/>
        </a:p>
      </dgm:t>
    </dgm:pt>
    <dgm:pt modelId="{D9860058-108F-4ABD-88D0-8765CFE5C40D}">
      <dgm:prSet phldrT="[Text]" custT="1"/>
      <dgm:spPr/>
      <dgm:t>
        <a:bodyPr/>
        <a:lstStyle/>
        <a:p>
          <a:r>
            <a:rPr lang="ar-EG" sz="2000" b="1" i="0" u="none" strike="noStrike" baseline="0" dirty="0">
              <a:solidFill>
                <a:schemeClr val="bg1"/>
              </a:solidFill>
              <a:latin typeface="Sakkal Majalla" panose="02000000000000000000" pitchFamily="2" charset="-78"/>
              <a:cs typeface="Sakkal Majalla" panose="02000000000000000000" pitchFamily="2" charset="-78"/>
            </a:rPr>
            <a:t>اختيار الأسلوب</a:t>
          </a:r>
          <a:endParaRPr lang="en-US" sz="2000" dirty="0">
            <a:solidFill>
              <a:schemeClr val="bg1"/>
            </a:solidFill>
          </a:endParaRPr>
        </a:p>
      </dgm:t>
    </dgm:pt>
    <dgm:pt modelId="{3B904EDA-2BEE-4B89-ACF9-E5969293DE50}" type="parTrans" cxnId="{DF4FEDEC-FF9F-4FED-AB4D-B7D27E9A2807}">
      <dgm:prSet/>
      <dgm:spPr/>
      <dgm:t>
        <a:bodyPr/>
        <a:lstStyle/>
        <a:p>
          <a:endParaRPr lang="en-US">
            <a:solidFill>
              <a:schemeClr val="bg1"/>
            </a:solidFill>
          </a:endParaRPr>
        </a:p>
      </dgm:t>
    </dgm:pt>
    <dgm:pt modelId="{84451FA9-BF3D-4ADD-A010-33DA5C3B3E48}" type="sibTrans" cxnId="{DF4FEDEC-FF9F-4FED-AB4D-B7D27E9A2807}">
      <dgm:prSet/>
      <dgm:spPr/>
      <dgm:t>
        <a:bodyPr/>
        <a:lstStyle/>
        <a:p>
          <a:endParaRPr lang="en-US"/>
        </a:p>
      </dgm:t>
    </dgm:pt>
    <dgm:pt modelId="{122DAF17-1BC4-4D31-B223-D46D0559AB01}">
      <dgm:prSet custT="1"/>
      <dgm:spPr/>
      <dgm:t>
        <a:bodyPr/>
        <a:lstStyle/>
        <a:p>
          <a:r>
            <a:rPr lang="ar-EG" sz="2000" b="1" i="0" u="none" strike="noStrike" baseline="0" dirty="0">
              <a:solidFill>
                <a:schemeClr val="bg1"/>
              </a:solidFill>
              <a:latin typeface="Sakkal Majalla" panose="02000000000000000000" pitchFamily="2" charset="-78"/>
              <a:cs typeface="Sakkal Majalla" panose="02000000000000000000" pitchFamily="2" charset="-78"/>
            </a:rPr>
            <a:t>اختيار طريقة جمع البيانات</a:t>
          </a:r>
          <a:endParaRPr lang="en-US" sz="2000" b="1" dirty="0">
            <a:solidFill>
              <a:schemeClr val="bg1"/>
            </a:solidFill>
            <a:latin typeface="Sakkal Majalla" panose="02000000000000000000" pitchFamily="2" charset="-78"/>
            <a:cs typeface="Sakkal Majalla" panose="02000000000000000000" pitchFamily="2" charset="-78"/>
          </a:endParaRPr>
        </a:p>
      </dgm:t>
    </dgm:pt>
    <dgm:pt modelId="{68AFB68E-5A2D-4165-B01B-351FF4B88962}" type="parTrans" cxnId="{D8C30D51-4587-456F-85A9-A8B1B13A845F}">
      <dgm:prSet/>
      <dgm:spPr/>
      <dgm:t>
        <a:bodyPr/>
        <a:lstStyle/>
        <a:p>
          <a:endParaRPr lang="en-US">
            <a:solidFill>
              <a:schemeClr val="bg1"/>
            </a:solidFill>
          </a:endParaRPr>
        </a:p>
      </dgm:t>
    </dgm:pt>
    <dgm:pt modelId="{98F8BC82-5880-4EA3-B773-FDB8291360BD}" type="sibTrans" cxnId="{D8C30D51-4587-456F-85A9-A8B1B13A845F}">
      <dgm:prSet/>
      <dgm:spPr/>
      <dgm:t>
        <a:bodyPr/>
        <a:lstStyle/>
        <a:p>
          <a:endParaRPr lang="en-US"/>
        </a:p>
      </dgm:t>
    </dgm:pt>
    <dgm:pt modelId="{28CAC1BC-A50D-4208-8B83-108EAF6D027B}">
      <dgm:prSet custT="1"/>
      <dgm:spPr/>
      <dgm:t>
        <a:bodyPr/>
        <a:lstStyle/>
        <a:p>
          <a:r>
            <a:rPr lang="ar-EG" sz="2000" b="1" i="0" u="none" strike="noStrike" baseline="0" dirty="0">
              <a:solidFill>
                <a:schemeClr val="bg1"/>
              </a:solidFill>
              <a:latin typeface="Sakkal Majalla" panose="02000000000000000000" pitchFamily="2" charset="-78"/>
              <a:cs typeface="Sakkal Majalla" panose="02000000000000000000" pitchFamily="2" charset="-78"/>
            </a:rPr>
            <a:t>العثور على مصادر البيانات</a:t>
          </a:r>
          <a:endParaRPr lang="en-US" sz="2000" b="1" dirty="0">
            <a:solidFill>
              <a:schemeClr val="bg1"/>
            </a:solidFill>
            <a:latin typeface="Sakkal Majalla" panose="02000000000000000000" pitchFamily="2" charset="-78"/>
            <a:cs typeface="Sakkal Majalla" panose="02000000000000000000" pitchFamily="2" charset="-78"/>
          </a:endParaRPr>
        </a:p>
      </dgm:t>
    </dgm:pt>
    <dgm:pt modelId="{D8D074A4-E9A0-4297-AE3B-682AC2165F61}" type="parTrans" cxnId="{449B6C31-87F8-48A1-92BE-956670CDB379}">
      <dgm:prSet/>
      <dgm:spPr/>
      <dgm:t>
        <a:bodyPr/>
        <a:lstStyle/>
        <a:p>
          <a:endParaRPr lang="en-US">
            <a:solidFill>
              <a:schemeClr val="bg1"/>
            </a:solidFill>
          </a:endParaRPr>
        </a:p>
      </dgm:t>
    </dgm:pt>
    <dgm:pt modelId="{A8D4F073-AF19-4054-9754-984BBC3C80E3}" type="sibTrans" cxnId="{449B6C31-87F8-48A1-92BE-956670CDB379}">
      <dgm:prSet/>
      <dgm:spPr/>
      <dgm:t>
        <a:bodyPr/>
        <a:lstStyle/>
        <a:p>
          <a:endParaRPr lang="en-US"/>
        </a:p>
      </dgm:t>
    </dgm:pt>
    <dgm:pt modelId="{FCB008F9-9787-45CD-BCD8-035573D09FFA}">
      <dgm:prSet/>
      <dgm:spPr/>
      <dgm:t>
        <a:bodyPr/>
        <a:lstStyle/>
        <a:p>
          <a:r>
            <a:rPr lang="ar-EG" b="1" i="0" u="none" strike="noStrike" baseline="0" dirty="0">
              <a:solidFill>
                <a:srgbClr val="FFFFFF"/>
              </a:solidFill>
              <a:latin typeface="Sakkal Majalla" panose="02000000000000000000" pitchFamily="2" charset="-78"/>
              <a:cs typeface="Sakkal Majalla" panose="02000000000000000000" pitchFamily="2" charset="-78"/>
            </a:rPr>
            <a:t> توقع النتائج/إعداد التقرير</a:t>
          </a:r>
          <a:endParaRPr lang="en-US" dirty="0">
            <a:solidFill>
              <a:srgbClr val="FFFFFF"/>
            </a:solidFill>
            <a:latin typeface="Sakkal Majalla" panose="02000000000000000000" pitchFamily="2" charset="-78"/>
            <a:cs typeface="Sakkal Majalla" panose="02000000000000000000" pitchFamily="2" charset="-78"/>
          </a:endParaRPr>
        </a:p>
      </dgm:t>
    </dgm:pt>
    <dgm:pt modelId="{F492648B-32A3-49E0-831F-F069F3E32392}" type="parTrans" cxnId="{8B0F487A-40E7-4D1F-BD7A-88AF8F7D49F3}">
      <dgm:prSet/>
      <dgm:spPr/>
      <dgm:t>
        <a:bodyPr/>
        <a:lstStyle/>
        <a:p>
          <a:endParaRPr lang="en-US"/>
        </a:p>
      </dgm:t>
    </dgm:pt>
    <dgm:pt modelId="{E1FA9411-4319-410D-BF2F-688469AEE994}" type="sibTrans" cxnId="{8B0F487A-40E7-4D1F-BD7A-88AF8F7D49F3}">
      <dgm:prSet/>
      <dgm:spPr/>
      <dgm:t>
        <a:bodyPr/>
        <a:lstStyle/>
        <a:p>
          <a:endParaRPr lang="en-US"/>
        </a:p>
      </dgm:t>
    </dgm:pt>
    <dgm:pt modelId="{037BAC9A-BEFA-4248-83BF-51BD6932E038}">
      <dgm:prSet custT="1"/>
      <dgm:spPr/>
      <dgm:t>
        <a:bodyPr/>
        <a:lstStyle/>
        <a:p>
          <a:r>
            <a:rPr lang="ar-EG" sz="2000" b="1" i="0" u="none" strike="noStrike" baseline="0" dirty="0">
              <a:solidFill>
                <a:schemeClr val="bg1"/>
              </a:solidFill>
              <a:latin typeface="Sakkal Majalla" panose="02000000000000000000" pitchFamily="2" charset="-78"/>
              <a:cs typeface="Sakkal Majalla" panose="02000000000000000000" pitchFamily="2" charset="-78"/>
            </a:rPr>
            <a:t>اختيار العينة</a:t>
          </a:r>
          <a:endParaRPr lang="en-US" sz="2000" dirty="0">
            <a:solidFill>
              <a:schemeClr val="bg1"/>
            </a:solidFill>
          </a:endParaRPr>
        </a:p>
      </dgm:t>
    </dgm:pt>
    <dgm:pt modelId="{3DE59FAE-71AC-4578-B3E1-6DCCF41B4236}" type="parTrans" cxnId="{D7B553DD-F0A5-4C38-94A0-55A163EA466B}">
      <dgm:prSet/>
      <dgm:spPr/>
      <dgm:t>
        <a:bodyPr/>
        <a:lstStyle/>
        <a:p>
          <a:endParaRPr lang="en-US"/>
        </a:p>
      </dgm:t>
    </dgm:pt>
    <dgm:pt modelId="{2D048DAD-F0A5-4453-81D6-3E99835D14B5}" type="sibTrans" cxnId="{D7B553DD-F0A5-4C38-94A0-55A163EA466B}">
      <dgm:prSet/>
      <dgm:spPr/>
      <dgm:t>
        <a:bodyPr/>
        <a:lstStyle/>
        <a:p>
          <a:endParaRPr lang="en-US"/>
        </a:p>
      </dgm:t>
    </dgm:pt>
    <dgm:pt modelId="{FD752D64-71E3-4268-8D67-9FB6F20CDFAB}" type="pres">
      <dgm:prSet presAssocID="{357CC7B0-D58B-4536-9587-99C2669AACE4}" presName="hierChild1" presStyleCnt="0">
        <dgm:presLayoutVars>
          <dgm:orgChart val="1"/>
          <dgm:chPref val="1"/>
          <dgm:dir/>
          <dgm:animOne val="branch"/>
          <dgm:animLvl val="lvl"/>
          <dgm:resizeHandles/>
        </dgm:presLayoutVars>
      </dgm:prSet>
      <dgm:spPr/>
    </dgm:pt>
    <dgm:pt modelId="{373D4CCA-8783-4609-A6F1-85CB5AB9EC99}" type="pres">
      <dgm:prSet presAssocID="{BF096EE3-0AFE-475E-81AE-A5FA28DAAE5D}" presName="hierRoot1" presStyleCnt="0">
        <dgm:presLayoutVars>
          <dgm:hierBranch val="init"/>
        </dgm:presLayoutVars>
      </dgm:prSet>
      <dgm:spPr/>
    </dgm:pt>
    <dgm:pt modelId="{7EF9760D-45A2-4AA7-B333-2E6F63785B50}" type="pres">
      <dgm:prSet presAssocID="{BF096EE3-0AFE-475E-81AE-A5FA28DAAE5D}" presName="rootComposite1" presStyleCnt="0"/>
      <dgm:spPr/>
    </dgm:pt>
    <dgm:pt modelId="{26C657C3-C2E0-45F4-AD3B-5BF9107582A6}" type="pres">
      <dgm:prSet presAssocID="{BF096EE3-0AFE-475E-81AE-A5FA28DAAE5D}" presName="rootText1" presStyleLbl="node0" presStyleIdx="0" presStyleCnt="1">
        <dgm:presLayoutVars>
          <dgm:chPref val="3"/>
        </dgm:presLayoutVars>
      </dgm:prSet>
      <dgm:spPr/>
    </dgm:pt>
    <dgm:pt modelId="{2C4DA30D-6E90-4C16-8CCF-028839EA15CE}" type="pres">
      <dgm:prSet presAssocID="{BF096EE3-0AFE-475E-81AE-A5FA28DAAE5D}" presName="rootConnector1" presStyleLbl="asst0" presStyleIdx="0" presStyleCnt="0"/>
      <dgm:spPr/>
    </dgm:pt>
    <dgm:pt modelId="{2238FC34-510B-4A8E-984C-27FA15F42293}" type="pres">
      <dgm:prSet presAssocID="{BF096EE3-0AFE-475E-81AE-A5FA28DAAE5D}" presName="hierChild2" presStyleCnt="0"/>
      <dgm:spPr/>
    </dgm:pt>
    <dgm:pt modelId="{ACF924D2-A2B7-4B80-9802-B19BB5477C25}" type="pres">
      <dgm:prSet presAssocID="{F492648B-32A3-49E0-831F-F069F3E32392}" presName="Name37" presStyleLbl="parChTrans1D2" presStyleIdx="0" presStyleCnt="6"/>
      <dgm:spPr/>
    </dgm:pt>
    <dgm:pt modelId="{2AB2D510-E806-4886-8F09-565B6AB87C62}" type="pres">
      <dgm:prSet presAssocID="{FCB008F9-9787-45CD-BCD8-035573D09FFA}" presName="hierRoot2" presStyleCnt="0">
        <dgm:presLayoutVars>
          <dgm:hierBranch val="init"/>
        </dgm:presLayoutVars>
      </dgm:prSet>
      <dgm:spPr/>
    </dgm:pt>
    <dgm:pt modelId="{C70644EA-2C80-4B7D-B43D-88771182E042}" type="pres">
      <dgm:prSet presAssocID="{FCB008F9-9787-45CD-BCD8-035573D09FFA}" presName="rootComposite" presStyleCnt="0"/>
      <dgm:spPr/>
    </dgm:pt>
    <dgm:pt modelId="{A0828C13-A4E8-4600-A796-831AD9315B87}" type="pres">
      <dgm:prSet presAssocID="{FCB008F9-9787-45CD-BCD8-035573D09FFA}" presName="rootText" presStyleLbl="node2" presStyleIdx="0" presStyleCnt="6">
        <dgm:presLayoutVars>
          <dgm:chPref val="3"/>
        </dgm:presLayoutVars>
      </dgm:prSet>
      <dgm:spPr/>
    </dgm:pt>
    <dgm:pt modelId="{D952EDFC-A00C-4980-BB74-5A8F4D721EFB}" type="pres">
      <dgm:prSet presAssocID="{FCB008F9-9787-45CD-BCD8-035573D09FFA}" presName="rootConnector" presStyleLbl="node2" presStyleIdx="0" presStyleCnt="6"/>
      <dgm:spPr/>
    </dgm:pt>
    <dgm:pt modelId="{C9385E49-D141-4853-ADFF-41F3452A1112}" type="pres">
      <dgm:prSet presAssocID="{FCB008F9-9787-45CD-BCD8-035573D09FFA}" presName="hierChild4" presStyleCnt="0"/>
      <dgm:spPr/>
    </dgm:pt>
    <dgm:pt modelId="{C3C40962-AF83-4812-9D56-9C06BAD5D87D}" type="pres">
      <dgm:prSet presAssocID="{FCB008F9-9787-45CD-BCD8-035573D09FFA}" presName="hierChild5" presStyleCnt="0"/>
      <dgm:spPr/>
    </dgm:pt>
    <dgm:pt modelId="{5019CDB7-F707-4C01-A383-DCA117A5F5B8}" type="pres">
      <dgm:prSet presAssocID="{3DE59FAE-71AC-4578-B3E1-6DCCF41B4236}" presName="Name37" presStyleLbl="parChTrans1D2" presStyleIdx="1" presStyleCnt="6"/>
      <dgm:spPr/>
    </dgm:pt>
    <dgm:pt modelId="{1ADE3667-0FB7-40BF-ABD1-047361B2D066}" type="pres">
      <dgm:prSet presAssocID="{037BAC9A-BEFA-4248-83BF-51BD6932E038}" presName="hierRoot2" presStyleCnt="0">
        <dgm:presLayoutVars>
          <dgm:hierBranch val="init"/>
        </dgm:presLayoutVars>
      </dgm:prSet>
      <dgm:spPr/>
    </dgm:pt>
    <dgm:pt modelId="{850DB804-8922-4C1F-A132-3717708B442D}" type="pres">
      <dgm:prSet presAssocID="{037BAC9A-BEFA-4248-83BF-51BD6932E038}" presName="rootComposite" presStyleCnt="0"/>
      <dgm:spPr/>
    </dgm:pt>
    <dgm:pt modelId="{A334E334-48C2-40E3-8739-26CA400B9260}" type="pres">
      <dgm:prSet presAssocID="{037BAC9A-BEFA-4248-83BF-51BD6932E038}" presName="rootText" presStyleLbl="node2" presStyleIdx="1" presStyleCnt="6">
        <dgm:presLayoutVars>
          <dgm:chPref val="3"/>
        </dgm:presLayoutVars>
      </dgm:prSet>
      <dgm:spPr/>
    </dgm:pt>
    <dgm:pt modelId="{D0A4B6FC-B48E-441D-B205-2A9EDD110398}" type="pres">
      <dgm:prSet presAssocID="{037BAC9A-BEFA-4248-83BF-51BD6932E038}" presName="rootConnector" presStyleLbl="node2" presStyleIdx="1" presStyleCnt="6"/>
      <dgm:spPr/>
    </dgm:pt>
    <dgm:pt modelId="{E61F3448-9492-4673-9582-2712567C41ED}" type="pres">
      <dgm:prSet presAssocID="{037BAC9A-BEFA-4248-83BF-51BD6932E038}" presName="hierChild4" presStyleCnt="0"/>
      <dgm:spPr/>
    </dgm:pt>
    <dgm:pt modelId="{96BE0DF0-CB25-4CDD-B0A5-7543A40D02C3}" type="pres">
      <dgm:prSet presAssocID="{037BAC9A-BEFA-4248-83BF-51BD6932E038}" presName="hierChild5" presStyleCnt="0"/>
      <dgm:spPr/>
    </dgm:pt>
    <dgm:pt modelId="{C6D59C06-0C23-4DAA-80BB-6A9A8C33BAE9}" type="pres">
      <dgm:prSet presAssocID="{68AFB68E-5A2D-4165-B01B-351FF4B88962}" presName="Name37" presStyleLbl="parChTrans1D2" presStyleIdx="2" presStyleCnt="6"/>
      <dgm:spPr/>
    </dgm:pt>
    <dgm:pt modelId="{35720C6D-FF83-46EF-B9F3-09837C4644E7}" type="pres">
      <dgm:prSet presAssocID="{122DAF17-1BC4-4D31-B223-D46D0559AB01}" presName="hierRoot2" presStyleCnt="0">
        <dgm:presLayoutVars>
          <dgm:hierBranch val="init"/>
        </dgm:presLayoutVars>
      </dgm:prSet>
      <dgm:spPr/>
    </dgm:pt>
    <dgm:pt modelId="{21F7FFEC-FB4F-4949-BCE5-B5A218859C5E}" type="pres">
      <dgm:prSet presAssocID="{122DAF17-1BC4-4D31-B223-D46D0559AB01}" presName="rootComposite" presStyleCnt="0"/>
      <dgm:spPr/>
    </dgm:pt>
    <dgm:pt modelId="{6FAD09EF-28D1-45FE-8C8F-671A36E0759C}" type="pres">
      <dgm:prSet presAssocID="{122DAF17-1BC4-4D31-B223-D46D0559AB01}" presName="rootText" presStyleLbl="node2" presStyleIdx="2" presStyleCnt="6">
        <dgm:presLayoutVars>
          <dgm:chPref val="3"/>
        </dgm:presLayoutVars>
      </dgm:prSet>
      <dgm:spPr/>
    </dgm:pt>
    <dgm:pt modelId="{35B2F3D2-E847-4485-AB95-115CE56BE3AF}" type="pres">
      <dgm:prSet presAssocID="{122DAF17-1BC4-4D31-B223-D46D0559AB01}" presName="rootConnector" presStyleLbl="node2" presStyleIdx="2" presStyleCnt="6"/>
      <dgm:spPr/>
    </dgm:pt>
    <dgm:pt modelId="{74CD038C-05EC-4A3C-8DB8-140202B03F86}" type="pres">
      <dgm:prSet presAssocID="{122DAF17-1BC4-4D31-B223-D46D0559AB01}" presName="hierChild4" presStyleCnt="0"/>
      <dgm:spPr/>
    </dgm:pt>
    <dgm:pt modelId="{45AF7ABD-1E95-4440-AA19-E7D53E83371F}" type="pres">
      <dgm:prSet presAssocID="{122DAF17-1BC4-4D31-B223-D46D0559AB01}" presName="hierChild5" presStyleCnt="0"/>
      <dgm:spPr/>
    </dgm:pt>
    <dgm:pt modelId="{F64FC79A-4F5E-4D27-A8A5-DB9185452A76}" type="pres">
      <dgm:prSet presAssocID="{D8D074A4-E9A0-4297-AE3B-682AC2165F61}" presName="Name37" presStyleLbl="parChTrans1D2" presStyleIdx="3" presStyleCnt="6"/>
      <dgm:spPr/>
    </dgm:pt>
    <dgm:pt modelId="{6FA02AFF-0782-4030-86ED-107B2B8ECCFA}" type="pres">
      <dgm:prSet presAssocID="{28CAC1BC-A50D-4208-8B83-108EAF6D027B}" presName="hierRoot2" presStyleCnt="0">
        <dgm:presLayoutVars>
          <dgm:hierBranch val="init"/>
        </dgm:presLayoutVars>
      </dgm:prSet>
      <dgm:spPr/>
    </dgm:pt>
    <dgm:pt modelId="{C058B83B-2989-4EE0-9D62-B8A9D9F019AB}" type="pres">
      <dgm:prSet presAssocID="{28CAC1BC-A50D-4208-8B83-108EAF6D027B}" presName="rootComposite" presStyleCnt="0"/>
      <dgm:spPr/>
    </dgm:pt>
    <dgm:pt modelId="{B14DCAB6-1A78-438D-AA83-189468839443}" type="pres">
      <dgm:prSet presAssocID="{28CAC1BC-A50D-4208-8B83-108EAF6D027B}" presName="rootText" presStyleLbl="node2" presStyleIdx="3" presStyleCnt="6">
        <dgm:presLayoutVars>
          <dgm:chPref val="3"/>
        </dgm:presLayoutVars>
      </dgm:prSet>
      <dgm:spPr/>
    </dgm:pt>
    <dgm:pt modelId="{208B29E1-A4C9-4E9B-ABE3-74CCDE959717}" type="pres">
      <dgm:prSet presAssocID="{28CAC1BC-A50D-4208-8B83-108EAF6D027B}" presName="rootConnector" presStyleLbl="node2" presStyleIdx="3" presStyleCnt="6"/>
      <dgm:spPr/>
    </dgm:pt>
    <dgm:pt modelId="{C08D1973-2E5A-40A9-B927-0B2EAA9422FF}" type="pres">
      <dgm:prSet presAssocID="{28CAC1BC-A50D-4208-8B83-108EAF6D027B}" presName="hierChild4" presStyleCnt="0"/>
      <dgm:spPr/>
    </dgm:pt>
    <dgm:pt modelId="{C94BFD0A-E8FB-4120-BB15-C915B0C1A8A8}" type="pres">
      <dgm:prSet presAssocID="{28CAC1BC-A50D-4208-8B83-108EAF6D027B}" presName="hierChild5" presStyleCnt="0"/>
      <dgm:spPr/>
    </dgm:pt>
    <dgm:pt modelId="{D344568C-D986-4A73-9019-DCA236356524}" type="pres">
      <dgm:prSet presAssocID="{3E481832-1E61-4877-8C3C-015AD119548F}" presName="Name37" presStyleLbl="parChTrans1D2" presStyleIdx="4" presStyleCnt="6"/>
      <dgm:spPr/>
    </dgm:pt>
    <dgm:pt modelId="{DF518352-BFC8-4419-BA86-0A45FD81B3BF}" type="pres">
      <dgm:prSet presAssocID="{FEDCD614-9DC8-49DC-943C-356EE06FFD91}" presName="hierRoot2" presStyleCnt="0">
        <dgm:presLayoutVars>
          <dgm:hierBranch val="init"/>
        </dgm:presLayoutVars>
      </dgm:prSet>
      <dgm:spPr/>
    </dgm:pt>
    <dgm:pt modelId="{C6EB3058-7911-4738-9647-2F6B2F4BDE5D}" type="pres">
      <dgm:prSet presAssocID="{FEDCD614-9DC8-49DC-943C-356EE06FFD91}" presName="rootComposite" presStyleCnt="0"/>
      <dgm:spPr/>
    </dgm:pt>
    <dgm:pt modelId="{07F1899A-1AAC-46A2-8011-87DC3EBC2EA7}" type="pres">
      <dgm:prSet presAssocID="{FEDCD614-9DC8-49DC-943C-356EE06FFD91}" presName="rootText" presStyleLbl="node2" presStyleIdx="4" presStyleCnt="6">
        <dgm:presLayoutVars>
          <dgm:chPref val="3"/>
        </dgm:presLayoutVars>
      </dgm:prSet>
      <dgm:spPr/>
    </dgm:pt>
    <dgm:pt modelId="{DCE13086-901D-4A47-AFB5-3AFC37DBD40E}" type="pres">
      <dgm:prSet presAssocID="{FEDCD614-9DC8-49DC-943C-356EE06FFD91}" presName="rootConnector" presStyleLbl="node2" presStyleIdx="4" presStyleCnt="6"/>
      <dgm:spPr/>
    </dgm:pt>
    <dgm:pt modelId="{C77B8409-5966-4D0C-9684-60D6BE913C56}" type="pres">
      <dgm:prSet presAssocID="{FEDCD614-9DC8-49DC-943C-356EE06FFD91}" presName="hierChild4" presStyleCnt="0"/>
      <dgm:spPr/>
    </dgm:pt>
    <dgm:pt modelId="{BE72E98D-CEE2-4399-8E07-1CB3964D09F3}" type="pres">
      <dgm:prSet presAssocID="{FEDCD614-9DC8-49DC-943C-356EE06FFD91}" presName="hierChild5" presStyleCnt="0"/>
      <dgm:spPr/>
    </dgm:pt>
    <dgm:pt modelId="{8102E004-9BC9-49BF-86EF-3FA9664CCAC0}" type="pres">
      <dgm:prSet presAssocID="{3B904EDA-2BEE-4B89-ACF9-E5969293DE50}" presName="Name37" presStyleLbl="parChTrans1D2" presStyleIdx="5" presStyleCnt="6"/>
      <dgm:spPr/>
    </dgm:pt>
    <dgm:pt modelId="{CBF6B93A-4D6D-4BF2-B3C6-84E12E4B767B}" type="pres">
      <dgm:prSet presAssocID="{D9860058-108F-4ABD-88D0-8765CFE5C40D}" presName="hierRoot2" presStyleCnt="0">
        <dgm:presLayoutVars>
          <dgm:hierBranch val="init"/>
        </dgm:presLayoutVars>
      </dgm:prSet>
      <dgm:spPr/>
    </dgm:pt>
    <dgm:pt modelId="{BF646311-490B-4808-8DC3-204E1F62E288}" type="pres">
      <dgm:prSet presAssocID="{D9860058-108F-4ABD-88D0-8765CFE5C40D}" presName="rootComposite" presStyleCnt="0"/>
      <dgm:spPr/>
    </dgm:pt>
    <dgm:pt modelId="{075AB9ED-690C-40DA-9F96-774D56468E1C}" type="pres">
      <dgm:prSet presAssocID="{D9860058-108F-4ABD-88D0-8765CFE5C40D}" presName="rootText" presStyleLbl="node2" presStyleIdx="5" presStyleCnt="6">
        <dgm:presLayoutVars>
          <dgm:chPref val="3"/>
        </dgm:presLayoutVars>
      </dgm:prSet>
      <dgm:spPr/>
    </dgm:pt>
    <dgm:pt modelId="{CFFD8748-666A-4807-BA66-014B9DFC7A8F}" type="pres">
      <dgm:prSet presAssocID="{D9860058-108F-4ABD-88D0-8765CFE5C40D}" presName="rootConnector" presStyleLbl="node2" presStyleIdx="5" presStyleCnt="6"/>
      <dgm:spPr/>
    </dgm:pt>
    <dgm:pt modelId="{F794F6B8-0517-41C2-94AC-0943FE145667}" type="pres">
      <dgm:prSet presAssocID="{D9860058-108F-4ABD-88D0-8765CFE5C40D}" presName="hierChild4" presStyleCnt="0"/>
      <dgm:spPr/>
    </dgm:pt>
    <dgm:pt modelId="{36CE9906-62B5-44DF-BF49-D9CF303DE9B1}" type="pres">
      <dgm:prSet presAssocID="{D9860058-108F-4ABD-88D0-8765CFE5C40D}" presName="hierChild5" presStyleCnt="0"/>
      <dgm:spPr/>
    </dgm:pt>
    <dgm:pt modelId="{BE8E7AC6-D75C-4BBF-9F34-FFFF48A4EC66}" type="pres">
      <dgm:prSet presAssocID="{BF096EE3-0AFE-475E-81AE-A5FA28DAAE5D}" presName="hierChild3" presStyleCnt="0"/>
      <dgm:spPr/>
    </dgm:pt>
  </dgm:ptLst>
  <dgm:cxnLst>
    <dgm:cxn modelId="{22128100-1375-4EC7-8847-6E05CEE05A15}" type="presOf" srcId="{3B904EDA-2BEE-4B89-ACF9-E5969293DE50}" destId="{8102E004-9BC9-49BF-86EF-3FA9664CCAC0}" srcOrd="0" destOrd="0" presId="urn:microsoft.com/office/officeart/2005/8/layout/orgChart1"/>
    <dgm:cxn modelId="{B55DDA02-D4AF-44A4-9BEA-3A98F9EC945F}" srcId="{BF096EE3-0AFE-475E-81AE-A5FA28DAAE5D}" destId="{FEDCD614-9DC8-49DC-943C-356EE06FFD91}" srcOrd="4" destOrd="0" parTransId="{3E481832-1E61-4877-8C3C-015AD119548F}" sibTransId="{9BC545DA-87DE-4A01-A7ED-0B83E02820B0}"/>
    <dgm:cxn modelId="{796FA608-BE6E-4D6E-8017-A7E9AC72B586}" type="presOf" srcId="{3DE59FAE-71AC-4578-B3E1-6DCCF41B4236}" destId="{5019CDB7-F707-4C01-A383-DCA117A5F5B8}" srcOrd="0" destOrd="0" presId="urn:microsoft.com/office/officeart/2005/8/layout/orgChart1"/>
    <dgm:cxn modelId="{C2A6880F-4512-4272-B7A9-2F8E0D798BA5}" type="presOf" srcId="{D9860058-108F-4ABD-88D0-8765CFE5C40D}" destId="{075AB9ED-690C-40DA-9F96-774D56468E1C}" srcOrd="0" destOrd="0" presId="urn:microsoft.com/office/officeart/2005/8/layout/orgChart1"/>
    <dgm:cxn modelId="{A7FEE12D-ECF9-44EA-AD94-6558E626FF65}" type="presOf" srcId="{F492648B-32A3-49E0-831F-F069F3E32392}" destId="{ACF924D2-A2B7-4B80-9802-B19BB5477C25}" srcOrd="0" destOrd="0" presId="urn:microsoft.com/office/officeart/2005/8/layout/orgChart1"/>
    <dgm:cxn modelId="{449B6C31-87F8-48A1-92BE-956670CDB379}" srcId="{BF096EE3-0AFE-475E-81AE-A5FA28DAAE5D}" destId="{28CAC1BC-A50D-4208-8B83-108EAF6D027B}" srcOrd="3" destOrd="0" parTransId="{D8D074A4-E9A0-4297-AE3B-682AC2165F61}" sibTransId="{A8D4F073-AF19-4054-9754-984BBC3C80E3}"/>
    <dgm:cxn modelId="{46BBA533-7EFB-4F57-A0D3-B32DD4765B99}" type="presOf" srcId="{037BAC9A-BEFA-4248-83BF-51BD6932E038}" destId="{A334E334-48C2-40E3-8739-26CA400B9260}" srcOrd="0" destOrd="0" presId="urn:microsoft.com/office/officeart/2005/8/layout/orgChart1"/>
    <dgm:cxn modelId="{5C86B337-EF44-4B33-8B87-F10759DF0B79}" type="presOf" srcId="{122DAF17-1BC4-4D31-B223-D46D0559AB01}" destId="{35B2F3D2-E847-4485-AB95-115CE56BE3AF}" srcOrd="1" destOrd="0" presId="urn:microsoft.com/office/officeart/2005/8/layout/orgChart1"/>
    <dgm:cxn modelId="{CDFA993B-F3DF-466D-A832-079F9040FA1C}" type="presOf" srcId="{28CAC1BC-A50D-4208-8B83-108EAF6D027B}" destId="{B14DCAB6-1A78-438D-AA83-189468839443}" srcOrd="0" destOrd="0" presId="urn:microsoft.com/office/officeart/2005/8/layout/orgChart1"/>
    <dgm:cxn modelId="{1C7F825B-7F8B-42E8-9E5E-795C116E8E7D}" srcId="{357CC7B0-D58B-4536-9587-99C2669AACE4}" destId="{BF096EE3-0AFE-475E-81AE-A5FA28DAAE5D}" srcOrd="0" destOrd="0" parTransId="{2C1E0F58-0D02-4436-B242-5E88CA12D3CD}" sibTransId="{61996DFD-3AC0-43F6-B9F3-D2DBB503240E}"/>
    <dgm:cxn modelId="{74141A5D-8420-4F30-A625-B24AB75F2AEA}" type="presOf" srcId="{D9860058-108F-4ABD-88D0-8765CFE5C40D}" destId="{CFFD8748-666A-4807-BA66-014B9DFC7A8F}" srcOrd="1" destOrd="0" presId="urn:microsoft.com/office/officeart/2005/8/layout/orgChart1"/>
    <dgm:cxn modelId="{C053EC61-CB5E-4353-B303-A999CB1DEE3A}" type="presOf" srcId="{357CC7B0-D58B-4536-9587-99C2669AACE4}" destId="{FD752D64-71E3-4268-8D67-9FB6F20CDFAB}" srcOrd="0" destOrd="0" presId="urn:microsoft.com/office/officeart/2005/8/layout/orgChart1"/>
    <dgm:cxn modelId="{A7834247-6200-4D4B-93CA-150B09A5382F}" type="presOf" srcId="{3E481832-1E61-4877-8C3C-015AD119548F}" destId="{D344568C-D986-4A73-9019-DCA236356524}" srcOrd="0" destOrd="0" presId="urn:microsoft.com/office/officeart/2005/8/layout/orgChart1"/>
    <dgm:cxn modelId="{747B926A-0895-4000-B6E8-2D88DADFEBE8}" type="presOf" srcId="{122DAF17-1BC4-4D31-B223-D46D0559AB01}" destId="{6FAD09EF-28D1-45FE-8C8F-671A36E0759C}" srcOrd="0" destOrd="0" presId="urn:microsoft.com/office/officeart/2005/8/layout/orgChart1"/>
    <dgm:cxn modelId="{D8C30D51-4587-456F-85A9-A8B1B13A845F}" srcId="{BF096EE3-0AFE-475E-81AE-A5FA28DAAE5D}" destId="{122DAF17-1BC4-4D31-B223-D46D0559AB01}" srcOrd="2" destOrd="0" parTransId="{68AFB68E-5A2D-4165-B01B-351FF4B88962}" sibTransId="{98F8BC82-5880-4EA3-B773-FDB8291360BD}"/>
    <dgm:cxn modelId="{E2F13871-0C01-4AA8-A7B9-4F3640EB78AB}" type="presOf" srcId="{BF096EE3-0AFE-475E-81AE-A5FA28DAAE5D}" destId="{2C4DA30D-6E90-4C16-8CCF-028839EA15CE}" srcOrd="1" destOrd="0" presId="urn:microsoft.com/office/officeart/2005/8/layout/orgChart1"/>
    <dgm:cxn modelId="{00BC3675-B78F-45B9-8954-DC08A839F6AE}" type="presOf" srcId="{037BAC9A-BEFA-4248-83BF-51BD6932E038}" destId="{D0A4B6FC-B48E-441D-B205-2A9EDD110398}" srcOrd="1" destOrd="0" presId="urn:microsoft.com/office/officeart/2005/8/layout/orgChart1"/>
    <dgm:cxn modelId="{0CCB7E75-A77E-4033-BC5D-97D47B963115}" type="presOf" srcId="{FEDCD614-9DC8-49DC-943C-356EE06FFD91}" destId="{07F1899A-1AAC-46A2-8011-87DC3EBC2EA7}" srcOrd="0" destOrd="0" presId="urn:microsoft.com/office/officeart/2005/8/layout/orgChart1"/>
    <dgm:cxn modelId="{B8B47E56-F9B5-42E7-AD08-58A12654B0B8}" type="presOf" srcId="{BF096EE3-0AFE-475E-81AE-A5FA28DAAE5D}" destId="{26C657C3-C2E0-45F4-AD3B-5BF9107582A6}" srcOrd="0" destOrd="0" presId="urn:microsoft.com/office/officeart/2005/8/layout/orgChart1"/>
    <dgm:cxn modelId="{3E4B6559-9503-44CF-8228-50BE5F56ED67}" type="presOf" srcId="{FCB008F9-9787-45CD-BCD8-035573D09FFA}" destId="{A0828C13-A4E8-4600-A796-831AD9315B87}" srcOrd="0" destOrd="0" presId="urn:microsoft.com/office/officeart/2005/8/layout/orgChart1"/>
    <dgm:cxn modelId="{8B0F487A-40E7-4D1F-BD7A-88AF8F7D49F3}" srcId="{BF096EE3-0AFE-475E-81AE-A5FA28DAAE5D}" destId="{FCB008F9-9787-45CD-BCD8-035573D09FFA}" srcOrd="0" destOrd="0" parTransId="{F492648B-32A3-49E0-831F-F069F3E32392}" sibTransId="{E1FA9411-4319-410D-BF2F-688469AEE994}"/>
    <dgm:cxn modelId="{0E78608F-720D-42EB-9064-CA1055B350CF}" type="presOf" srcId="{D8D074A4-E9A0-4297-AE3B-682AC2165F61}" destId="{F64FC79A-4F5E-4D27-A8A5-DB9185452A76}" srcOrd="0" destOrd="0" presId="urn:microsoft.com/office/officeart/2005/8/layout/orgChart1"/>
    <dgm:cxn modelId="{87D52BA4-4379-460B-930E-8A4CFFE6820D}" type="presOf" srcId="{28CAC1BC-A50D-4208-8B83-108EAF6D027B}" destId="{208B29E1-A4C9-4E9B-ABE3-74CCDE959717}" srcOrd="1" destOrd="0" presId="urn:microsoft.com/office/officeart/2005/8/layout/orgChart1"/>
    <dgm:cxn modelId="{152121D4-BD3B-48AF-B800-94841D2BE4C0}" type="presOf" srcId="{FEDCD614-9DC8-49DC-943C-356EE06FFD91}" destId="{DCE13086-901D-4A47-AFB5-3AFC37DBD40E}" srcOrd="1" destOrd="0" presId="urn:microsoft.com/office/officeart/2005/8/layout/orgChart1"/>
    <dgm:cxn modelId="{238B75D5-195D-4DAD-BB30-FDC3B71F766C}" type="presOf" srcId="{68AFB68E-5A2D-4165-B01B-351FF4B88962}" destId="{C6D59C06-0C23-4DAA-80BB-6A9A8C33BAE9}" srcOrd="0" destOrd="0" presId="urn:microsoft.com/office/officeart/2005/8/layout/orgChart1"/>
    <dgm:cxn modelId="{D7B553DD-F0A5-4C38-94A0-55A163EA466B}" srcId="{BF096EE3-0AFE-475E-81AE-A5FA28DAAE5D}" destId="{037BAC9A-BEFA-4248-83BF-51BD6932E038}" srcOrd="1" destOrd="0" parTransId="{3DE59FAE-71AC-4578-B3E1-6DCCF41B4236}" sibTransId="{2D048DAD-F0A5-4453-81D6-3E99835D14B5}"/>
    <dgm:cxn modelId="{8C0392EC-CC55-428F-A292-28418166FBA7}" type="presOf" srcId="{FCB008F9-9787-45CD-BCD8-035573D09FFA}" destId="{D952EDFC-A00C-4980-BB74-5A8F4D721EFB}" srcOrd="1" destOrd="0" presId="urn:microsoft.com/office/officeart/2005/8/layout/orgChart1"/>
    <dgm:cxn modelId="{DF4FEDEC-FF9F-4FED-AB4D-B7D27E9A2807}" srcId="{BF096EE3-0AFE-475E-81AE-A5FA28DAAE5D}" destId="{D9860058-108F-4ABD-88D0-8765CFE5C40D}" srcOrd="5" destOrd="0" parTransId="{3B904EDA-2BEE-4B89-ACF9-E5969293DE50}" sibTransId="{84451FA9-BF3D-4ADD-A010-33DA5C3B3E48}"/>
    <dgm:cxn modelId="{30E36F77-3C77-4688-AB64-FBB472B9D930}" type="presParOf" srcId="{FD752D64-71E3-4268-8D67-9FB6F20CDFAB}" destId="{373D4CCA-8783-4609-A6F1-85CB5AB9EC99}" srcOrd="0" destOrd="0" presId="urn:microsoft.com/office/officeart/2005/8/layout/orgChart1"/>
    <dgm:cxn modelId="{031A3D3B-B18E-4F5C-B0C3-0E06DEF970AE}" type="presParOf" srcId="{373D4CCA-8783-4609-A6F1-85CB5AB9EC99}" destId="{7EF9760D-45A2-4AA7-B333-2E6F63785B50}" srcOrd="0" destOrd="0" presId="urn:microsoft.com/office/officeart/2005/8/layout/orgChart1"/>
    <dgm:cxn modelId="{4D075D22-804A-4CF8-8CA2-3118886F9C96}" type="presParOf" srcId="{7EF9760D-45A2-4AA7-B333-2E6F63785B50}" destId="{26C657C3-C2E0-45F4-AD3B-5BF9107582A6}" srcOrd="0" destOrd="0" presId="urn:microsoft.com/office/officeart/2005/8/layout/orgChart1"/>
    <dgm:cxn modelId="{AA863743-60F1-4C7E-9029-13E33403F492}" type="presParOf" srcId="{7EF9760D-45A2-4AA7-B333-2E6F63785B50}" destId="{2C4DA30D-6E90-4C16-8CCF-028839EA15CE}" srcOrd="1" destOrd="0" presId="urn:microsoft.com/office/officeart/2005/8/layout/orgChart1"/>
    <dgm:cxn modelId="{19A3B5B0-C935-42BA-AD41-53BE2A92EDD0}" type="presParOf" srcId="{373D4CCA-8783-4609-A6F1-85CB5AB9EC99}" destId="{2238FC34-510B-4A8E-984C-27FA15F42293}" srcOrd="1" destOrd="0" presId="urn:microsoft.com/office/officeart/2005/8/layout/orgChart1"/>
    <dgm:cxn modelId="{90C09617-9EBB-45EC-8AC4-1B0393EBFF17}" type="presParOf" srcId="{2238FC34-510B-4A8E-984C-27FA15F42293}" destId="{ACF924D2-A2B7-4B80-9802-B19BB5477C25}" srcOrd="0" destOrd="0" presId="urn:microsoft.com/office/officeart/2005/8/layout/orgChart1"/>
    <dgm:cxn modelId="{C3E94428-83F2-439C-8643-BF8A1E7808E1}" type="presParOf" srcId="{2238FC34-510B-4A8E-984C-27FA15F42293}" destId="{2AB2D510-E806-4886-8F09-565B6AB87C62}" srcOrd="1" destOrd="0" presId="urn:microsoft.com/office/officeart/2005/8/layout/orgChart1"/>
    <dgm:cxn modelId="{0FF19806-7DEF-449F-BF16-395E8011F047}" type="presParOf" srcId="{2AB2D510-E806-4886-8F09-565B6AB87C62}" destId="{C70644EA-2C80-4B7D-B43D-88771182E042}" srcOrd="0" destOrd="0" presId="urn:microsoft.com/office/officeart/2005/8/layout/orgChart1"/>
    <dgm:cxn modelId="{267AC88F-BA4D-4A94-AA3B-C5F2124D26B5}" type="presParOf" srcId="{C70644EA-2C80-4B7D-B43D-88771182E042}" destId="{A0828C13-A4E8-4600-A796-831AD9315B87}" srcOrd="0" destOrd="0" presId="urn:microsoft.com/office/officeart/2005/8/layout/orgChart1"/>
    <dgm:cxn modelId="{29438274-4BF4-4C9D-B9C2-06641A997075}" type="presParOf" srcId="{C70644EA-2C80-4B7D-B43D-88771182E042}" destId="{D952EDFC-A00C-4980-BB74-5A8F4D721EFB}" srcOrd="1" destOrd="0" presId="urn:microsoft.com/office/officeart/2005/8/layout/orgChart1"/>
    <dgm:cxn modelId="{B248E882-69FF-4D67-8843-7CF37A75E4CA}" type="presParOf" srcId="{2AB2D510-E806-4886-8F09-565B6AB87C62}" destId="{C9385E49-D141-4853-ADFF-41F3452A1112}" srcOrd="1" destOrd="0" presId="urn:microsoft.com/office/officeart/2005/8/layout/orgChart1"/>
    <dgm:cxn modelId="{3C43FC7D-3186-4108-ACE3-9C51D48512C3}" type="presParOf" srcId="{2AB2D510-E806-4886-8F09-565B6AB87C62}" destId="{C3C40962-AF83-4812-9D56-9C06BAD5D87D}" srcOrd="2" destOrd="0" presId="urn:microsoft.com/office/officeart/2005/8/layout/orgChart1"/>
    <dgm:cxn modelId="{C4E2DA23-88CA-4B54-83B4-FC19877E0E83}" type="presParOf" srcId="{2238FC34-510B-4A8E-984C-27FA15F42293}" destId="{5019CDB7-F707-4C01-A383-DCA117A5F5B8}" srcOrd="2" destOrd="0" presId="urn:microsoft.com/office/officeart/2005/8/layout/orgChart1"/>
    <dgm:cxn modelId="{B939FC1E-84D0-49E5-96D3-E8F6DAB85479}" type="presParOf" srcId="{2238FC34-510B-4A8E-984C-27FA15F42293}" destId="{1ADE3667-0FB7-40BF-ABD1-047361B2D066}" srcOrd="3" destOrd="0" presId="urn:microsoft.com/office/officeart/2005/8/layout/orgChart1"/>
    <dgm:cxn modelId="{B389FE92-1068-4135-B93E-1EE4836518E8}" type="presParOf" srcId="{1ADE3667-0FB7-40BF-ABD1-047361B2D066}" destId="{850DB804-8922-4C1F-A132-3717708B442D}" srcOrd="0" destOrd="0" presId="urn:microsoft.com/office/officeart/2005/8/layout/orgChart1"/>
    <dgm:cxn modelId="{4303C5C0-3796-4C4F-8198-EF7DC7D06E24}" type="presParOf" srcId="{850DB804-8922-4C1F-A132-3717708B442D}" destId="{A334E334-48C2-40E3-8739-26CA400B9260}" srcOrd="0" destOrd="0" presId="urn:microsoft.com/office/officeart/2005/8/layout/orgChart1"/>
    <dgm:cxn modelId="{8D562C2F-3957-4C54-AA4C-C020B9CEC817}" type="presParOf" srcId="{850DB804-8922-4C1F-A132-3717708B442D}" destId="{D0A4B6FC-B48E-441D-B205-2A9EDD110398}" srcOrd="1" destOrd="0" presId="urn:microsoft.com/office/officeart/2005/8/layout/orgChart1"/>
    <dgm:cxn modelId="{315D6E1D-1AE9-4887-9147-9924DCDC0A9C}" type="presParOf" srcId="{1ADE3667-0FB7-40BF-ABD1-047361B2D066}" destId="{E61F3448-9492-4673-9582-2712567C41ED}" srcOrd="1" destOrd="0" presId="urn:microsoft.com/office/officeart/2005/8/layout/orgChart1"/>
    <dgm:cxn modelId="{30FA521D-E9EA-432E-9B7D-E48864FCC641}" type="presParOf" srcId="{1ADE3667-0FB7-40BF-ABD1-047361B2D066}" destId="{96BE0DF0-CB25-4CDD-B0A5-7543A40D02C3}" srcOrd="2" destOrd="0" presId="urn:microsoft.com/office/officeart/2005/8/layout/orgChart1"/>
    <dgm:cxn modelId="{44342343-0265-4E01-A703-F595C04C5652}" type="presParOf" srcId="{2238FC34-510B-4A8E-984C-27FA15F42293}" destId="{C6D59C06-0C23-4DAA-80BB-6A9A8C33BAE9}" srcOrd="4" destOrd="0" presId="urn:microsoft.com/office/officeart/2005/8/layout/orgChart1"/>
    <dgm:cxn modelId="{8B3FE47D-7DEA-4DE4-9898-EA8C4E18698B}" type="presParOf" srcId="{2238FC34-510B-4A8E-984C-27FA15F42293}" destId="{35720C6D-FF83-46EF-B9F3-09837C4644E7}" srcOrd="5" destOrd="0" presId="urn:microsoft.com/office/officeart/2005/8/layout/orgChart1"/>
    <dgm:cxn modelId="{FF4C9291-1383-4E0A-800C-7DFB1BBEFC77}" type="presParOf" srcId="{35720C6D-FF83-46EF-B9F3-09837C4644E7}" destId="{21F7FFEC-FB4F-4949-BCE5-B5A218859C5E}" srcOrd="0" destOrd="0" presId="urn:microsoft.com/office/officeart/2005/8/layout/orgChart1"/>
    <dgm:cxn modelId="{64BCD4BB-73D4-4355-A385-BE3B4A8F4E88}" type="presParOf" srcId="{21F7FFEC-FB4F-4949-BCE5-B5A218859C5E}" destId="{6FAD09EF-28D1-45FE-8C8F-671A36E0759C}" srcOrd="0" destOrd="0" presId="urn:microsoft.com/office/officeart/2005/8/layout/orgChart1"/>
    <dgm:cxn modelId="{917C4ACA-5B9F-4012-8E63-A1FAAA8B90A0}" type="presParOf" srcId="{21F7FFEC-FB4F-4949-BCE5-B5A218859C5E}" destId="{35B2F3D2-E847-4485-AB95-115CE56BE3AF}" srcOrd="1" destOrd="0" presId="urn:microsoft.com/office/officeart/2005/8/layout/orgChart1"/>
    <dgm:cxn modelId="{147656EB-2E6C-4F34-A80E-EE5D0C5DF4EB}" type="presParOf" srcId="{35720C6D-FF83-46EF-B9F3-09837C4644E7}" destId="{74CD038C-05EC-4A3C-8DB8-140202B03F86}" srcOrd="1" destOrd="0" presId="urn:microsoft.com/office/officeart/2005/8/layout/orgChart1"/>
    <dgm:cxn modelId="{16D83C8B-55B1-40D4-AF57-F9226FB62651}" type="presParOf" srcId="{35720C6D-FF83-46EF-B9F3-09837C4644E7}" destId="{45AF7ABD-1E95-4440-AA19-E7D53E83371F}" srcOrd="2" destOrd="0" presId="urn:microsoft.com/office/officeart/2005/8/layout/orgChart1"/>
    <dgm:cxn modelId="{6261143F-EA00-49D4-9FC1-CECE2E1FE3CF}" type="presParOf" srcId="{2238FC34-510B-4A8E-984C-27FA15F42293}" destId="{F64FC79A-4F5E-4D27-A8A5-DB9185452A76}" srcOrd="6" destOrd="0" presId="urn:microsoft.com/office/officeart/2005/8/layout/orgChart1"/>
    <dgm:cxn modelId="{ADB34E5A-4790-4A07-919F-12F3EBF6B5FA}" type="presParOf" srcId="{2238FC34-510B-4A8E-984C-27FA15F42293}" destId="{6FA02AFF-0782-4030-86ED-107B2B8ECCFA}" srcOrd="7" destOrd="0" presId="urn:microsoft.com/office/officeart/2005/8/layout/orgChart1"/>
    <dgm:cxn modelId="{D3F25C88-CCFA-43D3-A4BD-0633EA35A820}" type="presParOf" srcId="{6FA02AFF-0782-4030-86ED-107B2B8ECCFA}" destId="{C058B83B-2989-4EE0-9D62-B8A9D9F019AB}" srcOrd="0" destOrd="0" presId="urn:microsoft.com/office/officeart/2005/8/layout/orgChart1"/>
    <dgm:cxn modelId="{C737C846-5E53-4F12-92B5-FABD8FCC83D7}" type="presParOf" srcId="{C058B83B-2989-4EE0-9D62-B8A9D9F019AB}" destId="{B14DCAB6-1A78-438D-AA83-189468839443}" srcOrd="0" destOrd="0" presId="urn:microsoft.com/office/officeart/2005/8/layout/orgChart1"/>
    <dgm:cxn modelId="{91BBC614-872D-403F-8184-11A5CC4C3924}" type="presParOf" srcId="{C058B83B-2989-4EE0-9D62-B8A9D9F019AB}" destId="{208B29E1-A4C9-4E9B-ABE3-74CCDE959717}" srcOrd="1" destOrd="0" presId="urn:microsoft.com/office/officeart/2005/8/layout/orgChart1"/>
    <dgm:cxn modelId="{9DE4BB60-E9BD-4A04-BEB1-6F54DED9C22F}" type="presParOf" srcId="{6FA02AFF-0782-4030-86ED-107B2B8ECCFA}" destId="{C08D1973-2E5A-40A9-B927-0B2EAA9422FF}" srcOrd="1" destOrd="0" presId="urn:microsoft.com/office/officeart/2005/8/layout/orgChart1"/>
    <dgm:cxn modelId="{C02E2FD7-1800-4404-88FF-6838FDC7043F}" type="presParOf" srcId="{6FA02AFF-0782-4030-86ED-107B2B8ECCFA}" destId="{C94BFD0A-E8FB-4120-BB15-C915B0C1A8A8}" srcOrd="2" destOrd="0" presId="urn:microsoft.com/office/officeart/2005/8/layout/orgChart1"/>
    <dgm:cxn modelId="{1D842838-6EF1-48F8-B09E-43C62200ECC1}" type="presParOf" srcId="{2238FC34-510B-4A8E-984C-27FA15F42293}" destId="{D344568C-D986-4A73-9019-DCA236356524}" srcOrd="8" destOrd="0" presId="urn:microsoft.com/office/officeart/2005/8/layout/orgChart1"/>
    <dgm:cxn modelId="{B535FB9F-BAD8-47D2-9D00-F2F580018474}" type="presParOf" srcId="{2238FC34-510B-4A8E-984C-27FA15F42293}" destId="{DF518352-BFC8-4419-BA86-0A45FD81B3BF}" srcOrd="9" destOrd="0" presId="urn:microsoft.com/office/officeart/2005/8/layout/orgChart1"/>
    <dgm:cxn modelId="{F62ECA0D-CC44-40FE-B7DB-D815BBE16571}" type="presParOf" srcId="{DF518352-BFC8-4419-BA86-0A45FD81B3BF}" destId="{C6EB3058-7911-4738-9647-2F6B2F4BDE5D}" srcOrd="0" destOrd="0" presId="urn:microsoft.com/office/officeart/2005/8/layout/orgChart1"/>
    <dgm:cxn modelId="{CA039A67-C3CE-4A01-A68D-F422B2F7C1D1}" type="presParOf" srcId="{C6EB3058-7911-4738-9647-2F6B2F4BDE5D}" destId="{07F1899A-1AAC-46A2-8011-87DC3EBC2EA7}" srcOrd="0" destOrd="0" presId="urn:microsoft.com/office/officeart/2005/8/layout/orgChart1"/>
    <dgm:cxn modelId="{1FAA3512-CB14-490F-99AD-F034241EFAC2}" type="presParOf" srcId="{C6EB3058-7911-4738-9647-2F6B2F4BDE5D}" destId="{DCE13086-901D-4A47-AFB5-3AFC37DBD40E}" srcOrd="1" destOrd="0" presId="urn:microsoft.com/office/officeart/2005/8/layout/orgChart1"/>
    <dgm:cxn modelId="{1196D59E-02F4-4CE8-AC1C-E76249E375E5}" type="presParOf" srcId="{DF518352-BFC8-4419-BA86-0A45FD81B3BF}" destId="{C77B8409-5966-4D0C-9684-60D6BE913C56}" srcOrd="1" destOrd="0" presId="urn:microsoft.com/office/officeart/2005/8/layout/orgChart1"/>
    <dgm:cxn modelId="{16C58C0F-ED11-4D24-B9F1-D404F2C31DFD}" type="presParOf" srcId="{DF518352-BFC8-4419-BA86-0A45FD81B3BF}" destId="{BE72E98D-CEE2-4399-8E07-1CB3964D09F3}" srcOrd="2" destOrd="0" presId="urn:microsoft.com/office/officeart/2005/8/layout/orgChart1"/>
    <dgm:cxn modelId="{69E192E3-F9F6-4BCA-9B88-398CA5A96D9D}" type="presParOf" srcId="{2238FC34-510B-4A8E-984C-27FA15F42293}" destId="{8102E004-9BC9-49BF-86EF-3FA9664CCAC0}" srcOrd="10" destOrd="0" presId="urn:microsoft.com/office/officeart/2005/8/layout/orgChart1"/>
    <dgm:cxn modelId="{5DDD0C90-8763-460B-9F97-281DB130AD67}" type="presParOf" srcId="{2238FC34-510B-4A8E-984C-27FA15F42293}" destId="{CBF6B93A-4D6D-4BF2-B3C6-84E12E4B767B}" srcOrd="11" destOrd="0" presId="urn:microsoft.com/office/officeart/2005/8/layout/orgChart1"/>
    <dgm:cxn modelId="{D8993950-1B42-4FA9-8CFF-DD7815576BB6}" type="presParOf" srcId="{CBF6B93A-4D6D-4BF2-B3C6-84E12E4B767B}" destId="{BF646311-490B-4808-8DC3-204E1F62E288}" srcOrd="0" destOrd="0" presId="urn:microsoft.com/office/officeart/2005/8/layout/orgChart1"/>
    <dgm:cxn modelId="{5949A608-1008-4E6C-8DBB-7B4768931581}" type="presParOf" srcId="{BF646311-490B-4808-8DC3-204E1F62E288}" destId="{075AB9ED-690C-40DA-9F96-774D56468E1C}" srcOrd="0" destOrd="0" presId="urn:microsoft.com/office/officeart/2005/8/layout/orgChart1"/>
    <dgm:cxn modelId="{5002A79A-02C4-44E6-B841-F01369BC4084}" type="presParOf" srcId="{BF646311-490B-4808-8DC3-204E1F62E288}" destId="{CFFD8748-666A-4807-BA66-014B9DFC7A8F}" srcOrd="1" destOrd="0" presId="urn:microsoft.com/office/officeart/2005/8/layout/orgChart1"/>
    <dgm:cxn modelId="{783EAE9A-4FFF-4C88-B357-9F246FCA94A9}" type="presParOf" srcId="{CBF6B93A-4D6D-4BF2-B3C6-84E12E4B767B}" destId="{F794F6B8-0517-41C2-94AC-0943FE145667}" srcOrd="1" destOrd="0" presId="urn:microsoft.com/office/officeart/2005/8/layout/orgChart1"/>
    <dgm:cxn modelId="{484214E7-0247-411D-90D8-412D87DF2786}" type="presParOf" srcId="{CBF6B93A-4D6D-4BF2-B3C6-84E12E4B767B}" destId="{36CE9906-62B5-44DF-BF49-D9CF303DE9B1}" srcOrd="2" destOrd="0" presId="urn:microsoft.com/office/officeart/2005/8/layout/orgChart1"/>
    <dgm:cxn modelId="{1E7CAC3C-F98D-4D08-A7C3-2D791F997534}" type="presParOf" srcId="{373D4CCA-8783-4609-A6F1-85CB5AB9EC99}" destId="{BE8E7AC6-D75C-4BBF-9F34-FFFF48A4EC66}"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AC2577-5D56-44EE-A5D5-5D958639CB0D}">
      <dsp:nvSpPr>
        <dsp:cNvPr id="0" name=""/>
        <dsp:cNvSpPr/>
      </dsp:nvSpPr>
      <dsp:spPr>
        <a:xfrm>
          <a:off x="3917887" y="2069223"/>
          <a:ext cx="146112" cy="640109"/>
        </a:xfrm>
        <a:custGeom>
          <a:avLst/>
          <a:gdLst/>
          <a:ahLst/>
          <a:cxnLst/>
          <a:rect l="0" t="0" r="0" b="0"/>
          <a:pathLst>
            <a:path>
              <a:moveTo>
                <a:pt x="146112" y="0"/>
              </a:moveTo>
              <a:lnTo>
                <a:pt x="146112" y="640109"/>
              </a:lnTo>
              <a:lnTo>
                <a:pt x="0" y="6401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B0EB22-5150-4E8B-9E11-D4B34283D3D5}">
      <dsp:nvSpPr>
        <dsp:cNvPr id="0" name=""/>
        <dsp:cNvSpPr/>
      </dsp:nvSpPr>
      <dsp:spPr>
        <a:xfrm>
          <a:off x="4064000" y="2069223"/>
          <a:ext cx="3367533" cy="1280219"/>
        </a:xfrm>
        <a:custGeom>
          <a:avLst/>
          <a:gdLst/>
          <a:ahLst/>
          <a:cxnLst/>
          <a:rect l="0" t="0" r="0" b="0"/>
          <a:pathLst>
            <a:path>
              <a:moveTo>
                <a:pt x="0" y="0"/>
              </a:moveTo>
              <a:lnTo>
                <a:pt x="0" y="1134107"/>
              </a:lnTo>
              <a:lnTo>
                <a:pt x="3367533" y="1134107"/>
              </a:lnTo>
              <a:lnTo>
                <a:pt x="3367533"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80CC213-A89A-4534-9DA5-D2FE68432216}">
      <dsp:nvSpPr>
        <dsp:cNvPr id="0" name=""/>
        <dsp:cNvSpPr/>
      </dsp:nvSpPr>
      <dsp:spPr>
        <a:xfrm>
          <a:off x="4064000" y="2069223"/>
          <a:ext cx="1683766" cy="1280219"/>
        </a:xfrm>
        <a:custGeom>
          <a:avLst/>
          <a:gdLst/>
          <a:ahLst/>
          <a:cxnLst/>
          <a:rect l="0" t="0" r="0" b="0"/>
          <a:pathLst>
            <a:path>
              <a:moveTo>
                <a:pt x="0" y="0"/>
              </a:moveTo>
              <a:lnTo>
                <a:pt x="0" y="1134107"/>
              </a:lnTo>
              <a:lnTo>
                <a:pt x="1683766" y="1134107"/>
              </a:lnTo>
              <a:lnTo>
                <a:pt x="1683766"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DA5D0D-96E4-4A30-B582-A766ECAFB8A1}">
      <dsp:nvSpPr>
        <dsp:cNvPr id="0" name=""/>
        <dsp:cNvSpPr/>
      </dsp:nvSpPr>
      <dsp:spPr>
        <a:xfrm>
          <a:off x="4018280" y="2069223"/>
          <a:ext cx="91440" cy="1280219"/>
        </a:xfrm>
        <a:custGeom>
          <a:avLst/>
          <a:gdLst/>
          <a:ahLst/>
          <a:cxnLst/>
          <a:rect l="0" t="0" r="0" b="0"/>
          <a:pathLst>
            <a:path>
              <a:moveTo>
                <a:pt x="45720" y="0"/>
              </a:moveTo>
              <a:lnTo>
                <a:pt x="45720"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99B34B-A407-44DA-B5F7-AFDFE578F96B}">
      <dsp:nvSpPr>
        <dsp:cNvPr id="0" name=""/>
        <dsp:cNvSpPr/>
      </dsp:nvSpPr>
      <dsp:spPr>
        <a:xfrm>
          <a:off x="2380233" y="2069223"/>
          <a:ext cx="1683766" cy="1280219"/>
        </a:xfrm>
        <a:custGeom>
          <a:avLst/>
          <a:gdLst/>
          <a:ahLst/>
          <a:cxnLst/>
          <a:rect l="0" t="0" r="0" b="0"/>
          <a:pathLst>
            <a:path>
              <a:moveTo>
                <a:pt x="1683766" y="0"/>
              </a:moveTo>
              <a:lnTo>
                <a:pt x="1683766" y="1134107"/>
              </a:lnTo>
              <a:lnTo>
                <a:pt x="0" y="1134107"/>
              </a:lnTo>
              <a:lnTo>
                <a:pt x="0"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29D804-CBA3-4638-83FC-732E25FD3EB2}">
      <dsp:nvSpPr>
        <dsp:cNvPr id="0" name=""/>
        <dsp:cNvSpPr/>
      </dsp:nvSpPr>
      <dsp:spPr>
        <a:xfrm>
          <a:off x="696466" y="2069223"/>
          <a:ext cx="3367533" cy="1280219"/>
        </a:xfrm>
        <a:custGeom>
          <a:avLst/>
          <a:gdLst/>
          <a:ahLst/>
          <a:cxnLst/>
          <a:rect l="0" t="0" r="0" b="0"/>
          <a:pathLst>
            <a:path>
              <a:moveTo>
                <a:pt x="3367533" y="0"/>
              </a:moveTo>
              <a:lnTo>
                <a:pt x="3367533" y="1134107"/>
              </a:lnTo>
              <a:lnTo>
                <a:pt x="0" y="1134107"/>
              </a:lnTo>
              <a:lnTo>
                <a:pt x="0"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4558526-566C-4534-B49C-41DD90C129B4}">
      <dsp:nvSpPr>
        <dsp:cNvPr id="0" name=""/>
        <dsp:cNvSpPr/>
      </dsp:nvSpPr>
      <dsp:spPr>
        <a:xfrm>
          <a:off x="3368228" y="1373452"/>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تجزئة الشركات</a:t>
          </a:r>
          <a:endParaRPr lang="en-US" sz="2000" b="1" kern="1200" dirty="0">
            <a:solidFill>
              <a:schemeClr val="bg1"/>
            </a:solidFill>
          </a:endParaRPr>
        </a:p>
      </dsp:txBody>
      <dsp:txXfrm>
        <a:off x="3368228" y="1373452"/>
        <a:ext cx="1391542" cy="695771"/>
      </dsp:txXfrm>
    </dsp:sp>
    <dsp:sp modelId="{1338DB47-3589-4B4C-A810-2624577AC6D3}">
      <dsp:nvSpPr>
        <dsp:cNvPr id="0" name=""/>
        <dsp:cNvSpPr/>
      </dsp:nvSpPr>
      <dsp:spPr>
        <a:xfrm>
          <a:off x="694"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mj-lt"/>
            <a:buNone/>
          </a:pPr>
          <a:r>
            <a:rPr lang="ar-EG" sz="2000" b="1" i="0" u="none" strike="noStrike" kern="1200" baseline="0" dirty="0">
              <a:latin typeface="Sakkal Majalla" panose="02000000000000000000" pitchFamily="2" charset="-78"/>
              <a:cs typeface="Sakkal Majalla" panose="02000000000000000000" pitchFamily="2" charset="-78"/>
            </a:rPr>
            <a:t>حجم المشتري وموقعه الجغرافي</a:t>
          </a:r>
          <a:endParaRPr lang="en-US" sz="2000" b="1" kern="1200" dirty="0"/>
        </a:p>
      </dsp:txBody>
      <dsp:txXfrm>
        <a:off x="694" y="3349443"/>
        <a:ext cx="1391542" cy="695771"/>
      </dsp:txXfrm>
    </dsp:sp>
    <dsp:sp modelId="{C7358755-6FB4-43DD-89FF-0DE3E5698640}">
      <dsp:nvSpPr>
        <dsp:cNvPr id="0" name=""/>
        <dsp:cNvSpPr/>
      </dsp:nvSpPr>
      <dsp:spPr>
        <a:xfrm>
          <a:off x="1684461"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latin typeface="Sakkal Majalla" panose="02000000000000000000" pitchFamily="2" charset="-78"/>
              <a:cs typeface="Sakkal Majalla" panose="02000000000000000000" pitchFamily="2" charset="-78"/>
            </a:rPr>
            <a:t>عوامل الشراء المشتركة</a:t>
          </a:r>
          <a:endParaRPr lang="en-US" sz="2000" b="1" i="0" u="none" strike="noStrike" kern="1200" baseline="0" dirty="0">
            <a:latin typeface="Sakkal Majalla" panose="02000000000000000000" pitchFamily="2" charset="-78"/>
            <a:cs typeface="Sakkal Majalla" panose="02000000000000000000" pitchFamily="2" charset="-78"/>
          </a:endParaRPr>
        </a:p>
      </dsp:txBody>
      <dsp:txXfrm>
        <a:off x="1684461" y="3349443"/>
        <a:ext cx="1391542" cy="695771"/>
      </dsp:txXfrm>
    </dsp:sp>
    <dsp:sp modelId="{3BA6144A-957D-4D5B-8C1E-5E46CA9FDCDB}">
      <dsp:nvSpPr>
        <dsp:cNvPr id="0" name=""/>
        <dsp:cNvSpPr/>
      </dsp:nvSpPr>
      <dsp:spPr>
        <a:xfrm>
          <a:off x="3368228"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latin typeface="Sakkal Majalla" panose="02000000000000000000" pitchFamily="2" charset="-78"/>
              <a:cs typeface="Sakkal Majalla" panose="02000000000000000000" pitchFamily="2" charset="-78"/>
            </a:rPr>
            <a:t>الاستخدام</a:t>
          </a:r>
          <a:r>
            <a:rPr lang="en-US" sz="2000" b="1" i="0" u="none" strike="noStrike" kern="1200" baseline="0" dirty="0">
              <a:latin typeface="Sakkal Majalla" panose="02000000000000000000" pitchFamily="2" charset="-78"/>
              <a:cs typeface="Sakkal Majalla" panose="02000000000000000000" pitchFamily="2" charset="-78"/>
            </a:rPr>
            <a:t> </a:t>
          </a:r>
          <a:r>
            <a:rPr lang="ar-EG" sz="2000" b="1" i="0" u="none" strike="noStrike" kern="1200" baseline="0" dirty="0">
              <a:latin typeface="Sakkal Majalla" panose="02000000000000000000" pitchFamily="2" charset="-78"/>
              <a:cs typeface="Sakkal Majalla" panose="02000000000000000000" pitchFamily="2" charset="-78"/>
            </a:rPr>
            <a:t>النهائي </a:t>
          </a:r>
          <a:endParaRPr lang="en-US" sz="2000" b="1" i="0" u="none" strike="noStrike" kern="1200" baseline="0" dirty="0">
            <a:latin typeface="Sakkal Majalla" panose="02000000000000000000" pitchFamily="2" charset="-78"/>
            <a:cs typeface="Sakkal Majalla" panose="02000000000000000000" pitchFamily="2" charset="-78"/>
          </a:endParaRPr>
        </a:p>
      </dsp:txBody>
      <dsp:txXfrm>
        <a:off x="3368228" y="3349443"/>
        <a:ext cx="1391542" cy="695771"/>
      </dsp:txXfrm>
    </dsp:sp>
    <dsp:sp modelId="{C22921A7-BEF1-4561-A6B0-75A4EE1AE95B}">
      <dsp:nvSpPr>
        <dsp:cNvPr id="0" name=""/>
        <dsp:cNvSpPr/>
      </dsp:nvSpPr>
      <dsp:spPr>
        <a:xfrm>
          <a:off x="5051995"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Font typeface="+mj-lt"/>
            <a:buNone/>
          </a:pPr>
          <a:r>
            <a:rPr lang="ar-EG" sz="2000" b="1" i="0" u="none" strike="noStrike" kern="1200" baseline="0" dirty="0">
              <a:latin typeface="Sakkal Majalla" panose="02000000000000000000" pitchFamily="2" charset="-78"/>
              <a:cs typeface="Sakkal Majalla" panose="02000000000000000000" pitchFamily="2" charset="-78"/>
            </a:rPr>
            <a:t>التصنيف الصناعي المعياري</a:t>
          </a:r>
          <a:endParaRPr lang="en-US" sz="2000" b="1" kern="1200" dirty="0"/>
        </a:p>
      </dsp:txBody>
      <dsp:txXfrm>
        <a:off x="5051995" y="3349443"/>
        <a:ext cx="1391542" cy="695771"/>
      </dsp:txXfrm>
    </dsp:sp>
    <dsp:sp modelId="{CA172C3E-3988-4321-851C-49FEACCFE9A2}">
      <dsp:nvSpPr>
        <dsp:cNvPr id="0" name=""/>
        <dsp:cNvSpPr/>
      </dsp:nvSpPr>
      <dsp:spPr>
        <a:xfrm>
          <a:off x="6735762"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Font typeface="+mj-lt"/>
            <a:buNone/>
          </a:pPr>
          <a:r>
            <a:rPr lang="ar-EG" sz="2000" b="1" i="0" u="none" strike="noStrike" kern="1200" baseline="0" dirty="0">
              <a:latin typeface="Sakkal Majalla" panose="02000000000000000000" pitchFamily="2" charset="-78"/>
              <a:cs typeface="Sakkal Majalla" panose="02000000000000000000" pitchFamily="2" charset="-78"/>
            </a:rPr>
            <a:t>أنواع الزبائن أنواع الشركات</a:t>
          </a:r>
          <a:endParaRPr lang="en-US" sz="2000" b="1" i="0" u="none" strike="noStrike" kern="1200" baseline="0" dirty="0">
            <a:latin typeface="Sakkal Majalla" panose="02000000000000000000" pitchFamily="2" charset="-78"/>
            <a:cs typeface="Sakkal Majalla" panose="02000000000000000000" pitchFamily="2" charset="-78"/>
          </a:endParaRPr>
        </a:p>
      </dsp:txBody>
      <dsp:txXfrm>
        <a:off x="6735762" y="3349443"/>
        <a:ext cx="1391542" cy="695771"/>
      </dsp:txXfrm>
    </dsp:sp>
    <dsp:sp modelId="{CBBC88F7-5A9A-4F3D-B732-8643250DD3E0}">
      <dsp:nvSpPr>
        <dsp:cNvPr id="0" name=""/>
        <dsp:cNvSpPr/>
      </dsp:nvSpPr>
      <dsp:spPr>
        <a:xfrm>
          <a:off x="2526345" y="2361447"/>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latin typeface="Sakkal Majalla" panose="02000000000000000000" pitchFamily="2" charset="-78"/>
              <a:cs typeface="Sakkal Majalla" panose="02000000000000000000" pitchFamily="2" charset="-78"/>
            </a:rPr>
            <a:t>لتجزئة الأسواق الصناعية </a:t>
          </a:r>
          <a:endParaRPr lang="en-US" sz="2000" b="1" u="none" kern="1200" dirty="0"/>
        </a:p>
      </dsp:txBody>
      <dsp:txXfrm>
        <a:off x="2526345" y="2361447"/>
        <a:ext cx="1391542" cy="6957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886D0-E8A4-496F-BED7-6066FFBE150A}">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FF62872-26E4-49D4-AE98-11B6BC074ED2}">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F5FE7D-507D-4EF5-92F9-184716A51DD1}">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12259A2-5169-4E30-BA4D-BBD43393C1F8}">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kern="1200" dirty="0"/>
            <a:t>تجزئة السوق</a:t>
          </a:r>
          <a:endParaRPr lang="en-US" sz="3400" kern="1200" dirty="0"/>
        </a:p>
      </dsp:txBody>
      <dsp:txXfrm>
        <a:off x="2875855" y="1271678"/>
        <a:ext cx="2376289" cy="1188144"/>
      </dsp:txXfrm>
    </dsp:sp>
    <dsp:sp modelId="{AA10017D-10A8-4114-842B-FE65ACAC02DB}">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إستراتيجية تجزئة السوق</a:t>
          </a:r>
          <a:endParaRPr lang="en-US" sz="3400" kern="1200" dirty="0">
            <a:solidFill>
              <a:schemeClr val="bg1"/>
            </a:solidFill>
          </a:endParaRPr>
        </a:p>
      </dsp:txBody>
      <dsp:txXfrm>
        <a:off x="545" y="2958843"/>
        <a:ext cx="2376289" cy="1188144"/>
      </dsp:txXfrm>
    </dsp:sp>
    <dsp:sp modelId="{B08D4952-C865-44E0-BE84-FA171F2E141D}">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اختيار الشرائح التسويقية المؤهلة</a:t>
          </a:r>
          <a:endParaRPr lang="en-US" sz="3400" kern="1200" dirty="0">
            <a:solidFill>
              <a:schemeClr val="bg1"/>
            </a:solidFill>
          </a:endParaRPr>
        </a:p>
      </dsp:txBody>
      <dsp:txXfrm>
        <a:off x="2875855" y="2958843"/>
        <a:ext cx="2376289" cy="1188144"/>
      </dsp:txXfrm>
    </dsp:sp>
    <dsp:sp modelId="{95151013-4099-4402-866D-281622BD2C71}">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التجز</a:t>
          </a:r>
          <a:r>
            <a:rPr lang="ar-EG" sz="3400" b="1" kern="1200" dirty="0">
              <a:solidFill>
                <a:schemeClr val="bg1"/>
              </a:solidFill>
              <a:latin typeface="Sakkal Majalla" panose="02000000000000000000" pitchFamily="2" charset="-78"/>
              <a:cs typeface="Sakkal Majalla" panose="02000000000000000000" pitchFamily="2" charset="-78"/>
            </a:rPr>
            <a:t>ئة </a:t>
          </a: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المفردة والمتعددة</a:t>
          </a:r>
          <a:endParaRPr lang="en-US" sz="3400" kern="1200" dirty="0"/>
        </a:p>
      </dsp:txBody>
      <dsp:txXfrm>
        <a:off x="5751165" y="2958843"/>
        <a:ext cx="2376289" cy="11881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63C257-C718-4C63-A5AF-43E74C82BAA4}">
      <dsp:nvSpPr>
        <dsp:cNvPr id="0" name=""/>
        <dsp:cNvSpPr/>
      </dsp:nvSpPr>
      <dsp:spPr>
        <a:xfrm>
          <a:off x="3917887" y="2069223"/>
          <a:ext cx="146112" cy="640109"/>
        </a:xfrm>
        <a:custGeom>
          <a:avLst/>
          <a:gdLst/>
          <a:ahLst/>
          <a:cxnLst/>
          <a:rect l="0" t="0" r="0" b="0"/>
          <a:pathLst>
            <a:path>
              <a:moveTo>
                <a:pt x="146112" y="0"/>
              </a:moveTo>
              <a:lnTo>
                <a:pt x="146112" y="640109"/>
              </a:lnTo>
              <a:lnTo>
                <a:pt x="0" y="6401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DD0BAE-BB66-49CC-B5C4-CF087477614C}">
      <dsp:nvSpPr>
        <dsp:cNvPr id="0" name=""/>
        <dsp:cNvSpPr/>
      </dsp:nvSpPr>
      <dsp:spPr>
        <a:xfrm>
          <a:off x="4064000" y="2069223"/>
          <a:ext cx="3367533" cy="1280219"/>
        </a:xfrm>
        <a:custGeom>
          <a:avLst/>
          <a:gdLst/>
          <a:ahLst/>
          <a:cxnLst/>
          <a:rect l="0" t="0" r="0" b="0"/>
          <a:pathLst>
            <a:path>
              <a:moveTo>
                <a:pt x="0" y="0"/>
              </a:moveTo>
              <a:lnTo>
                <a:pt x="0" y="1134107"/>
              </a:lnTo>
              <a:lnTo>
                <a:pt x="3367533" y="1134107"/>
              </a:lnTo>
              <a:lnTo>
                <a:pt x="3367533"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80905D-2C6E-45A3-A360-4E9BFB249CA0}">
      <dsp:nvSpPr>
        <dsp:cNvPr id="0" name=""/>
        <dsp:cNvSpPr/>
      </dsp:nvSpPr>
      <dsp:spPr>
        <a:xfrm>
          <a:off x="4064000" y="2069223"/>
          <a:ext cx="1683766" cy="1280219"/>
        </a:xfrm>
        <a:custGeom>
          <a:avLst/>
          <a:gdLst/>
          <a:ahLst/>
          <a:cxnLst/>
          <a:rect l="0" t="0" r="0" b="0"/>
          <a:pathLst>
            <a:path>
              <a:moveTo>
                <a:pt x="0" y="0"/>
              </a:moveTo>
              <a:lnTo>
                <a:pt x="0" y="1134107"/>
              </a:lnTo>
              <a:lnTo>
                <a:pt x="1683766" y="1134107"/>
              </a:lnTo>
              <a:lnTo>
                <a:pt x="1683766"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B57DA41-ABE4-4578-A188-3C79C43AC3AD}">
      <dsp:nvSpPr>
        <dsp:cNvPr id="0" name=""/>
        <dsp:cNvSpPr/>
      </dsp:nvSpPr>
      <dsp:spPr>
        <a:xfrm>
          <a:off x="4018280" y="2069223"/>
          <a:ext cx="91440" cy="1280219"/>
        </a:xfrm>
        <a:custGeom>
          <a:avLst/>
          <a:gdLst/>
          <a:ahLst/>
          <a:cxnLst/>
          <a:rect l="0" t="0" r="0" b="0"/>
          <a:pathLst>
            <a:path>
              <a:moveTo>
                <a:pt x="45720" y="0"/>
              </a:moveTo>
              <a:lnTo>
                <a:pt x="45720"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C49E6A-4FD3-4F7F-9491-819780E06336}">
      <dsp:nvSpPr>
        <dsp:cNvPr id="0" name=""/>
        <dsp:cNvSpPr/>
      </dsp:nvSpPr>
      <dsp:spPr>
        <a:xfrm>
          <a:off x="2380233" y="2069223"/>
          <a:ext cx="1683766" cy="1280219"/>
        </a:xfrm>
        <a:custGeom>
          <a:avLst/>
          <a:gdLst/>
          <a:ahLst/>
          <a:cxnLst/>
          <a:rect l="0" t="0" r="0" b="0"/>
          <a:pathLst>
            <a:path>
              <a:moveTo>
                <a:pt x="1683766" y="0"/>
              </a:moveTo>
              <a:lnTo>
                <a:pt x="1683766" y="1134107"/>
              </a:lnTo>
              <a:lnTo>
                <a:pt x="0" y="1134107"/>
              </a:lnTo>
              <a:lnTo>
                <a:pt x="0"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4F45362-BB7F-48D1-B892-7819B681C1BA}">
      <dsp:nvSpPr>
        <dsp:cNvPr id="0" name=""/>
        <dsp:cNvSpPr/>
      </dsp:nvSpPr>
      <dsp:spPr>
        <a:xfrm>
          <a:off x="696466" y="2069223"/>
          <a:ext cx="3367533" cy="1280219"/>
        </a:xfrm>
        <a:custGeom>
          <a:avLst/>
          <a:gdLst/>
          <a:ahLst/>
          <a:cxnLst/>
          <a:rect l="0" t="0" r="0" b="0"/>
          <a:pathLst>
            <a:path>
              <a:moveTo>
                <a:pt x="3367533" y="0"/>
              </a:moveTo>
              <a:lnTo>
                <a:pt x="3367533" y="1134107"/>
              </a:lnTo>
              <a:lnTo>
                <a:pt x="0" y="1134107"/>
              </a:lnTo>
              <a:lnTo>
                <a:pt x="0" y="1280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A3EA07-B642-4CF6-9255-440FE2F01FF4}">
      <dsp:nvSpPr>
        <dsp:cNvPr id="0" name=""/>
        <dsp:cNvSpPr/>
      </dsp:nvSpPr>
      <dsp:spPr>
        <a:xfrm>
          <a:off x="3368228" y="1373452"/>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0" i="0" u="none" strike="noStrike" kern="1200" baseline="0" dirty="0">
              <a:solidFill>
                <a:schemeClr val="bg1"/>
              </a:solidFill>
              <a:latin typeface="Sakkal Majalla" panose="02000000000000000000" pitchFamily="2" charset="-78"/>
              <a:cs typeface="Sakkal Majalla" panose="02000000000000000000" pitchFamily="2" charset="-78"/>
            </a:rPr>
            <a:t>أهمية بحوث التسويق وطبيعتها</a:t>
          </a:r>
          <a:endParaRPr lang="en-US" sz="2000" b="0" kern="1200" dirty="0">
            <a:solidFill>
              <a:schemeClr val="bg1"/>
            </a:solidFill>
          </a:endParaRPr>
        </a:p>
      </dsp:txBody>
      <dsp:txXfrm>
        <a:off x="3368228" y="1373452"/>
        <a:ext cx="1391542" cy="695771"/>
      </dsp:txXfrm>
    </dsp:sp>
    <dsp:sp modelId="{FA48092A-E1CE-4874-B553-D7150A7C910E}">
      <dsp:nvSpPr>
        <dsp:cNvPr id="0" name=""/>
        <dsp:cNvSpPr/>
      </dsp:nvSpPr>
      <dsp:spPr>
        <a:xfrm>
          <a:off x="694"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0" i="0" u="none" strike="noStrike" kern="1200" baseline="0" dirty="0">
              <a:solidFill>
                <a:schemeClr val="bg1"/>
              </a:solidFill>
              <a:latin typeface="Sakkal Majalla" panose="02000000000000000000" pitchFamily="2" charset="-78"/>
              <a:cs typeface="Sakkal Majalla" panose="02000000000000000000" pitchFamily="2" charset="-78"/>
            </a:rPr>
            <a:t>نمو الشركة وتطورها</a:t>
          </a:r>
        </a:p>
      </dsp:txBody>
      <dsp:txXfrm>
        <a:off x="694" y="3349443"/>
        <a:ext cx="1391542" cy="695771"/>
      </dsp:txXfrm>
    </dsp:sp>
    <dsp:sp modelId="{358BCF9A-8EA1-48CA-B8CE-1962AADD76B4}">
      <dsp:nvSpPr>
        <dsp:cNvPr id="0" name=""/>
        <dsp:cNvSpPr/>
      </dsp:nvSpPr>
      <dsp:spPr>
        <a:xfrm>
          <a:off x="1684461"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0" i="0" u="none" strike="noStrike" kern="1200" baseline="0" dirty="0">
              <a:solidFill>
                <a:schemeClr val="bg1"/>
              </a:solidFill>
              <a:latin typeface="Sakkal Majalla" panose="02000000000000000000" pitchFamily="2" charset="-78"/>
              <a:cs typeface="Sakkal Majalla" panose="02000000000000000000" pitchFamily="2" charset="-78"/>
            </a:rPr>
            <a:t>الإعلان والترويج</a:t>
          </a:r>
        </a:p>
      </dsp:txBody>
      <dsp:txXfrm>
        <a:off x="1684461" y="3349443"/>
        <a:ext cx="1391542" cy="695771"/>
      </dsp:txXfrm>
    </dsp:sp>
    <dsp:sp modelId="{EF2E87AB-1A98-4B06-A80B-229FC6C03325}">
      <dsp:nvSpPr>
        <dsp:cNvPr id="0" name=""/>
        <dsp:cNvSpPr/>
      </dsp:nvSpPr>
      <dsp:spPr>
        <a:xfrm>
          <a:off x="3368228"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400" b="0" i="0" u="none" strike="noStrike" kern="1200" baseline="0" dirty="0">
              <a:solidFill>
                <a:schemeClr val="bg1"/>
              </a:solidFill>
              <a:latin typeface="Sakkal Majalla" panose="02000000000000000000" pitchFamily="2" charset="-78"/>
              <a:cs typeface="Sakkal Majalla" panose="02000000000000000000" pitchFamily="2" charset="-78"/>
            </a:rPr>
            <a:t>المنتجات</a:t>
          </a:r>
          <a:endParaRPr lang="en-US" sz="2400" b="0" kern="1200" dirty="0">
            <a:solidFill>
              <a:schemeClr val="bg1"/>
            </a:solidFill>
          </a:endParaRPr>
        </a:p>
      </dsp:txBody>
      <dsp:txXfrm>
        <a:off x="3368228" y="3349443"/>
        <a:ext cx="1391542" cy="695771"/>
      </dsp:txXfrm>
    </dsp:sp>
    <dsp:sp modelId="{B7A74E44-FEF3-4ED8-A577-4FEF5A7B8ABC}">
      <dsp:nvSpPr>
        <dsp:cNvPr id="0" name=""/>
        <dsp:cNvSpPr/>
      </dsp:nvSpPr>
      <dsp:spPr>
        <a:xfrm>
          <a:off x="5051995"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b="0" i="0" u="none" strike="noStrike" kern="1200" baseline="0" dirty="0">
              <a:solidFill>
                <a:schemeClr val="bg1"/>
              </a:solidFill>
              <a:latin typeface="Sakkal Majalla" panose="02000000000000000000" pitchFamily="2" charset="-78"/>
              <a:cs typeface="Sakkal Majalla" panose="02000000000000000000" pitchFamily="2" charset="-78"/>
            </a:rPr>
            <a:t> </a:t>
          </a:r>
          <a:r>
            <a:rPr lang="ar-EG" sz="2400" b="0" i="0" u="none" strike="noStrike" kern="1200" baseline="0" dirty="0">
              <a:solidFill>
                <a:schemeClr val="bg1"/>
              </a:solidFill>
              <a:latin typeface="Sakkal Majalla" panose="02000000000000000000" pitchFamily="2" charset="-78"/>
              <a:cs typeface="Sakkal Majalla" panose="02000000000000000000" pitchFamily="2" charset="-78"/>
            </a:rPr>
            <a:t>المبيعات</a:t>
          </a:r>
          <a:endParaRPr lang="en-US" sz="2400" b="0" kern="1200" dirty="0">
            <a:solidFill>
              <a:schemeClr val="bg1"/>
            </a:solidFill>
          </a:endParaRPr>
        </a:p>
      </dsp:txBody>
      <dsp:txXfrm>
        <a:off x="5051995" y="3349443"/>
        <a:ext cx="1391542" cy="695771"/>
      </dsp:txXfrm>
    </dsp:sp>
    <dsp:sp modelId="{204DE728-230C-4A2C-8195-097B57FF39E6}">
      <dsp:nvSpPr>
        <dsp:cNvPr id="0" name=""/>
        <dsp:cNvSpPr/>
      </dsp:nvSpPr>
      <dsp:spPr>
        <a:xfrm>
          <a:off x="6735762" y="3349443"/>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b="0" kern="1200" dirty="0">
              <a:solidFill>
                <a:schemeClr val="bg1"/>
              </a:solidFill>
              <a:latin typeface="Sakkal Majalla" panose="02000000000000000000" pitchFamily="2" charset="-78"/>
              <a:cs typeface="Sakkal Majalla" panose="02000000000000000000" pitchFamily="2" charset="-78"/>
            </a:rPr>
            <a:t> </a:t>
          </a:r>
          <a:r>
            <a:rPr lang="ar-EG" sz="2400" b="0" i="0" u="none" strike="noStrike" kern="1200" baseline="0" dirty="0">
              <a:solidFill>
                <a:schemeClr val="bg1"/>
              </a:solidFill>
              <a:latin typeface="Sakkal Majalla" panose="02000000000000000000" pitchFamily="2" charset="-78"/>
              <a:cs typeface="Sakkal Majalla" panose="02000000000000000000" pitchFamily="2" charset="-78"/>
            </a:rPr>
            <a:t>السوق</a:t>
          </a:r>
          <a:endParaRPr lang="en-US" sz="2400" b="0" kern="1200" dirty="0">
            <a:solidFill>
              <a:schemeClr val="bg1"/>
            </a:solidFill>
          </a:endParaRPr>
        </a:p>
      </dsp:txBody>
      <dsp:txXfrm>
        <a:off x="6735762" y="3349443"/>
        <a:ext cx="1391542" cy="695771"/>
      </dsp:txXfrm>
    </dsp:sp>
    <dsp:sp modelId="{1983B44B-4D3E-4485-B804-03EFDB70D399}">
      <dsp:nvSpPr>
        <dsp:cNvPr id="0" name=""/>
        <dsp:cNvSpPr/>
      </dsp:nvSpPr>
      <dsp:spPr>
        <a:xfrm>
          <a:off x="2526345" y="2361447"/>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b="1" i="0" u="none" strike="noStrike" kern="1200" baseline="0" dirty="0">
              <a:solidFill>
                <a:schemeClr val="bg1"/>
              </a:solidFill>
              <a:latin typeface="Sakkal Majalla" panose="02000000000000000000" pitchFamily="2" charset="-78"/>
              <a:cs typeface="Sakkal Majalla" panose="02000000000000000000" pitchFamily="2" charset="-78"/>
            </a:rPr>
            <a:t>ما هي الأمور التي تحتاج إلى البحث في مجال التسويق؟</a:t>
          </a:r>
          <a:endParaRPr lang="en-US" sz="1400" b="1" kern="1200" dirty="0">
            <a:solidFill>
              <a:schemeClr val="bg1"/>
            </a:solidFill>
          </a:endParaRPr>
        </a:p>
      </dsp:txBody>
      <dsp:txXfrm>
        <a:off x="2526345" y="2361447"/>
        <a:ext cx="1391542" cy="6957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7C8D8-D36F-4E61-80F6-3C6EB37118C4}">
      <dsp:nvSpPr>
        <dsp:cNvPr id="0" name=""/>
        <dsp:cNvSpPr/>
      </dsp:nvSpPr>
      <dsp:spPr>
        <a:xfrm>
          <a:off x="4064000" y="252519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2E6BBC-446B-4A2B-9075-CD48AFA63BFA}">
      <dsp:nvSpPr>
        <dsp:cNvPr id="0" name=""/>
        <dsp:cNvSpPr/>
      </dsp:nvSpPr>
      <dsp:spPr>
        <a:xfrm>
          <a:off x="4064000" y="252519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F032EF-A2C1-4D13-BF88-15D906684E52}">
      <dsp:nvSpPr>
        <dsp:cNvPr id="0" name=""/>
        <dsp:cNvSpPr/>
      </dsp:nvSpPr>
      <dsp:spPr>
        <a:xfrm>
          <a:off x="3003016" y="252519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791666-FF8D-4F1D-8513-21D573FFC966}">
      <dsp:nvSpPr>
        <dsp:cNvPr id="0" name=""/>
        <dsp:cNvSpPr/>
      </dsp:nvSpPr>
      <dsp:spPr>
        <a:xfrm>
          <a:off x="881050" y="252519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89273C0-8BD0-48DD-88E9-99DEBB581E06}">
      <dsp:nvSpPr>
        <dsp:cNvPr id="0" name=""/>
        <dsp:cNvSpPr/>
      </dsp:nvSpPr>
      <dsp:spPr>
        <a:xfrm>
          <a:off x="3187154" y="164835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i="0" u="none" strike="noStrike" kern="1200" baseline="0" dirty="0">
              <a:solidFill>
                <a:srgbClr val="FFFFFF"/>
              </a:solidFill>
              <a:latin typeface="Sakkal Majalla" panose="02000000000000000000" pitchFamily="2" charset="-78"/>
              <a:cs typeface="Sakkal Majalla" panose="02000000000000000000" pitchFamily="2" charset="-78"/>
            </a:rPr>
            <a:t>خطوات بحث التسويق وأساليبه</a:t>
          </a:r>
          <a:endParaRPr lang="en-US" sz="2500" kern="1200" dirty="0">
            <a:solidFill>
              <a:srgbClr val="FFFFFF"/>
            </a:solidFill>
          </a:endParaRPr>
        </a:p>
      </dsp:txBody>
      <dsp:txXfrm>
        <a:off x="3187154" y="1648350"/>
        <a:ext cx="1753691" cy="876845"/>
      </dsp:txXfrm>
    </dsp:sp>
    <dsp:sp modelId="{404F775A-A2F7-4834-818E-6A2449639840}">
      <dsp:nvSpPr>
        <dsp:cNvPr id="0" name=""/>
        <dsp:cNvSpPr/>
      </dsp:nvSpPr>
      <dsp:spPr>
        <a:xfrm>
          <a:off x="42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0" i="0" u="none" strike="noStrike" kern="1200" baseline="0" dirty="0">
              <a:latin typeface="Sakkal Majalla" panose="02000000000000000000" pitchFamily="2" charset="-78"/>
              <a:cs typeface="Sakkal Majalla" panose="02000000000000000000" pitchFamily="2" charset="-78"/>
            </a:rPr>
            <a:t> معالجة البيانات وتقديم النتائج</a:t>
          </a:r>
          <a:endParaRPr lang="en-US" sz="2500" kern="1200" dirty="0">
            <a:solidFill>
              <a:srgbClr val="FFFFFF"/>
            </a:solidFill>
          </a:endParaRPr>
        </a:p>
      </dsp:txBody>
      <dsp:txXfrm>
        <a:off x="4204" y="2893471"/>
        <a:ext cx="1753691" cy="876845"/>
      </dsp:txXfrm>
    </dsp:sp>
    <dsp:sp modelId="{54395979-FB93-4D0C-BB1C-2812D0447C51}">
      <dsp:nvSpPr>
        <dsp:cNvPr id="0" name=""/>
        <dsp:cNvSpPr/>
      </dsp:nvSpPr>
      <dsp:spPr>
        <a:xfrm>
          <a:off x="2126170"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0" i="0" u="none" strike="noStrike" kern="1200" baseline="0">
              <a:latin typeface="Sakkal Majalla" panose="02000000000000000000" pitchFamily="2" charset="-78"/>
              <a:cs typeface="Sakkal Majalla" panose="02000000000000000000" pitchFamily="2" charset="-78"/>
            </a:rPr>
            <a:t>تنفيذ التحقيق</a:t>
          </a:r>
          <a:endParaRPr lang="ar-EG" sz="2500" b="0" i="0" u="none" strike="noStrike" kern="1200" baseline="0" dirty="0">
            <a:latin typeface="Sakkal Majalla" panose="02000000000000000000" pitchFamily="2" charset="-78"/>
            <a:cs typeface="Sakkal Majalla" panose="02000000000000000000" pitchFamily="2" charset="-78"/>
          </a:endParaRPr>
        </a:p>
      </dsp:txBody>
      <dsp:txXfrm>
        <a:off x="2126170" y="2893471"/>
        <a:ext cx="1753691" cy="876845"/>
      </dsp:txXfrm>
    </dsp:sp>
    <dsp:sp modelId="{E6CB9EC1-32F2-4C1E-9973-311CCA6EB2F5}">
      <dsp:nvSpPr>
        <dsp:cNvPr id="0" name=""/>
        <dsp:cNvSpPr/>
      </dsp:nvSpPr>
      <dsp:spPr>
        <a:xfrm>
          <a:off x="4248137"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0" i="0" u="none" strike="noStrike" kern="1200" baseline="0" dirty="0">
              <a:latin typeface="Sakkal Majalla" panose="02000000000000000000" pitchFamily="2" charset="-78"/>
              <a:cs typeface="Sakkal Majalla" panose="02000000000000000000" pitchFamily="2" charset="-78"/>
            </a:rPr>
            <a:t>تصميم خُطة البحث</a:t>
          </a:r>
        </a:p>
      </dsp:txBody>
      <dsp:txXfrm>
        <a:off x="4248137" y="2893471"/>
        <a:ext cx="1753691" cy="876845"/>
      </dsp:txXfrm>
    </dsp:sp>
    <dsp:sp modelId="{A1A98CF9-6E36-4626-A2E5-68BECD28A9F6}">
      <dsp:nvSpPr>
        <dsp:cNvPr id="0" name=""/>
        <dsp:cNvSpPr/>
      </dsp:nvSpPr>
      <dsp:spPr>
        <a:xfrm>
          <a:off x="63701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0" i="0" u="none" strike="noStrike" kern="1200" baseline="0" dirty="0">
              <a:latin typeface="Sakkal Majalla" panose="02000000000000000000" pitchFamily="2" charset="-78"/>
              <a:cs typeface="Sakkal Majalla" panose="02000000000000000000" pitchFamily="2" charset="-78"/>
            </a:rPr>
            <a:t>إجراء التحقيق الأولي</a:t>
          </a:r>
          <a:endParaRPr lang="en-US" sz="2500" kern="1200" dirty="0">
            <a:solidFill>
              <a:srgbClr val="FFFFFF"/>
            </a:solidFill>
          </a:endParaRPr>
        </a:p>
      </dsp:txBody>
      <dsp:txXfrm>
        <a:off x="6370104" y="2893471"/>
        <a:ext cx="1753691" cy="8768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4B9CAB-DCA5-4CA3-AEAE-089D8800DE0F}">
      <dsp:nvSpPr>
        <dsp:cNvPr id="0" name=""/>
        <dsp:cNvSpPr/>
      </dsp:nvSpPr>
      <dsp:spPr>
        <a:xfrm>
          <a:off x="4064000" y="2323347"/>
          <a:ext cx="2224013" cy="771971"/>
        </a:xfrm>
        <a:custGeom>
          <a:avLst/>
          <a:gdLst/>
          <a:ahLst/>
          <a:cxnLst/>
          <a:rect l="0" t="0" r="0" b="0"/>
          <a:pathLst>
            <a:path>
              <a:moveTo>
                <a:pt x="0" y="0"/>
              </a:moveTo>
              <a:lnTo>
                <a:pt x="0" y="385985"/>
              </a:lnTo>
              <a:lnTo>
                <a:pt x="2224013" y="385985"/>
              </a:lnTo>
              <a:lnTo>
                <a:pt x="2224013"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22F41B-ABB0-4F53-9589-E521AB2C152A}">
      <dsp:nvSpPr>
        <dsp:cNvPr id="0" name=""/>
        <dsp:cNvSpPr/>
      </dsp:nvSpPr>
      <dsp:spPr>
        <a:xfrm>
          <a:off x="1839986" y="2323347"/>
          <a:ext cx="2224013" cy="771971"/>
        </a:xfrm>
        <a:custGeom>
          <a:avLst/>
          <a:gdLst/>
          <a:ahLst/>
          <a:cxnLst/>
          <a:rect l="0" t="0" r="0" b="0"/>
          <a:pathLst>
            <a:path>
              <a:moveTo>
                <a:pt x="2224013" y="0"/>
              </a:moveTo>
              <a:lnTo>
                <a:pt x="2224013" y="385985"/>
              </a:lnTo>
              <a:lnTo>
                <a:pt x="0" y="385985"/>
              </a:lnTo>
              <a:lnTo>
                <a:pt x="0"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06AB83-E9B8-4EFB-B302-76D3E9388EBE}">
      <dsp:nvSpPr>
        <dsp:cNvPr id="0" name=""/>
        <dsp:cNvSpPr/>
      </dsp:nvSpPr>
      <dsp:spPr>
        <a:xfrm>
          <a:off x="2225972" y="485320"/>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15" tIns="31115" rIns="31115" bIns="31115" numCol="1" spcCol="1270" anchor="ctr" anchorCtr="0">
          <a:noAutofit/>
        </a:bodyPr>
        <a:lstStyle/>
        <a:p>
          <a:pPr marL="0" lvl="0" indent="0" algn="ctr" defTabSz="2178050" rtl="1">
            <a:lnSpc>
              <a:spcPct val="90000"/>
            </a:lnSpc>
            <a:spcBef>
              <a:spcPct val="0"/>
            </a:spcBef>
            <a:spcAft>
              <a:spcPct val="35000"/>
            </a:spcAft>
            <a:buNone/>
          </a:pPr>
          <a:r>
            <a:rPr lang="ar-EG" sz="4900" b="1" i="0" u="none" strike="noStrike" kern="1200" baseline="0" dirty="0">
              <a:solidFill>
                <a:schemeClr val="bg1"/>
              </a:solidFill>
              <a:latin typeface="Sakkal Majalla" panose="02000000000000000000" pitchFamily="2" charset="-78"/>
              <a:cs typeface="Sakkal Majalla" panose="02000000000000000000" pitchFamily="2" charset="-78"/>
            </a:rPr>
            <a:t>إجراء التحقيق الأولي</a:t>
          </a:r>
          <a:endParaRPr lang="en-US" sz="4900" kern="1200" dirty="0">
            <a:solidFill>
              <a:schemeClr val="bg1"/>
            </a:solidFill>
          </a:endParaRPr>
        </a:p>
      </dsp:txBody>
      <dsp:txXfrm>
        <a:off x="2225972" y="485320"/>
        <a:ext cx="3676054" cy="1838027"/>
      </dsp:txXfrm>
    </dsp:sp>
    <dsp:sp modelId="{8505BED7-4B0D-43C1-A1B0-625C5E910FCC}">
      <dsp:nvSpPr>
        <dsp:cNvPr id="0" name=""/>
        <dsp:cNvSpPr/>
      </dsp:nvSpPr>
      <dsp:spPr>
        <a:xfrm>
          <a:off x="1959"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15" tIns="31115" rIns="31115" bIns="31115" numCol="1" spcCol="1270" anchor="ctr" anchorCtr="0">
          <a:noAutofit/>
        </a:bodyPr>
        <a:lstStyle/>
        <a:p>
          <a:pPr marL="0" lvl="0" indent="0" algn="ctr" defTabSz="2178050">
            <a:lnSpc>
              <a:spcPct val="90000"/>
            </a:lnSpc>
            <a:spcBef>
              <a:spcPct val="0"/>
            </a:spcBef>
            <a:spcAft>
              <a:spcPct val="35000"/>
            </a:spcAft>
            <a:buNone/>
          </a:pPr>
          <a:r>
            <a:rPr lang="ar-EG" sz="4900" b="1" i="0" u="none" strike="noStrike" kern="1200" baseline="0" dirty="0">
              <a:solidFill>
                <a:schemeClr val="bg1"/>
              </a:solidFill>
              <a:latin typeface="Sakkal Majalla" panose="02000000000000000000" pitchFamily="2" charset="-78"/>
              <a:cs typeface="Sakkal Majalla" panose="02000000000000000000" pitchFamily="2" charset="-78"/>
            </a:rPr>
            <a:t> التقييم غير الرسمي</a:t>
          </a:r>
          <a:endParaRPr lang="en-US" sz="4900" kern="1200" dirty="0">
            <a:solidFill>
              <a:schemeClr val="bg1"/>
            </a:solidFill>
          </a:endParaRPr>
        </a:p>
      </dsp:txBody>
      <dsp:txXfrm>
        <a:off x="1959" y="3095319"/>
        <a:ext cx="3676054" cy="1838027"/>
      </dsp:txXfrm>
    </dsp:sp>
    <dsp:sp modelId="{3175EA07-8C98-4E0F-B720-33ABEF6E41F3}">
      <dsp:nvSpPr>
        <dsp:cNvPr id="0" name=""/>
        <dsp:cNvSpPr/>
      </dsp:nvSpPr>
      <dsp:spPr>
        <a:xfrm>
          <a:off x="4449985"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15" tIns="31115" rIns="31115" bIns="31115" numCol="1" spcCol="1270" anchor="ctr" anchorCtr="0">
          <a:noAutofit/>
        </a:bodyPr>
        <a:lstStyle/>
        <a:p>
          <a:pPr marL="0" lvl="0" indent="0" algn="ctr" defTabSz="2178050">
            <a:lnSpc>
              <a:spcPct val="90000"/>
            </a:lnSpc>
            <a:spcBef>
              <a:spcPct val="0"/>
            </a:spcBef>
            <a:spcAft>
              <a:spcPct val="35000"/>
            </a:spcAft>
            <a:buNone/>
          </a:pPr>
          <a:r>
            <a:rPr lang="ar-EG" sz="4900" b="1" i="0" u="none" strike="noStrike" kern="1200" baseline="0" dirty="0">
              <a:solidFill>
                <a:schemeClr val="bg1"/>
              </a:solidFill>
              <a:latin typeface="Sakkal Majalla" panose="02000000000000000000" pitchFamily="2" charset="-78"/>
              <a:cs typeface="Sakkal Majalla" panose="02000000000000000000" pitchFamily="2" charset="-78"/>
            </a:rPr>
            <a:t> تحديد نطاق البحث والغرض منه</a:t>
          </a:r>
          <a:endParaRPr lang="en-US" sz="4900" kern="1200" dirty="0">
            <a:solidFill>
              <a:schemeClr val="bg1"/>
            </a:solidFill>
          </a:endParaRPr>
        </a:p>
      </dsp:txBody>
      <dsp:txXfrm>
        <a:off x="4449985" y="3095319"/>
        <a:ext cx="3676054" cy="18380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2E004-9BC9-49BF-86EF-3FA9664CCAC0}">
      <dsp:nvSpPr>
        <dsp:cNvPr id="0" name=""/>
        <dsp:cNvSpPr/>
      </dsp:nvSpPr>
      <dsp:spPr>
        <a:xfrm>
          <a:off x="4600574" y="3186917"/>
          <a:ext cx="3945510" cy="273903"/>
        </a:xfrm>
        <a:custGeom>
          <a:avLst/>
          <a:gdLst/>
          <a:ahLst/>
          <a:cxnLst/>
          <a:rect l="0" t="0" r="0" b="0"/>
          <a:pathLst>
            <a:path>
              <a:moveTo>
                <a:pt x="0" y="0"/>
              </a:moveTo>
              <a:lnTo>
                <a:pt x="0" y="136951"/>
              </a:lnTo>
              <a:lnTo>
                <a:pt x="3945510" y="136951"/>
              </a:lnTo>
              <a:lnTo>
                <a:pt x="3945510" y="2739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44568C-D986-4A73-9019-DCA236356524}">
      <dsp:nvSpPr>
        <dsp:cNvPr id="0" name=""/>
        <dsp:cNvSpPr/>
      </dsp:nvSpPr>
      <dsp:spPr>
        <a:xfrm>
          <a:off x="4600574" y="3186917"/>
          <a:ext cx="2367306" cy="273903"/>
        </a:xfrm>
        <a:custGeom>
          <a:avLst/>
          <a:gdLst/>
          <a:ahLst/>
          <a:cxnLst/>
          <a:rect l="0" t="0" r="0" b="0"/>
          <a:pathLst>
            <a:path>
              <a:moveTo>
                <a:pt x="0" y="0"/>
              </a:moveTo>
              <a:lnTo>
                <a:pt x="0" y="136951"/>
              </a:lnTo>
              <a:lnTo>
                <a:pt x="2367306" y="136951"/>
              </a:lnTo>
              <a:lnTo>
                <a:pt x="2367306" y="2739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4FC79A-4F5E-4D27-A8A5-DB9185452A76}">
      <dsp:nvSpPr>
        <dsp:cNvPr id="0" name=""/>
        <dsp:cNvSpPr/>
      </dsp:nvSpPr>
      <dsp:spPr>
        <a:xfrm>
          <a:off x="4600574" y="3186917"/>
          <a:ext cx="789102" cy="273903"/>
        </a:xfrm>
        <a:custGeom>
          <a:avLst/>
          <a:gdLst/>
          <a:ahLst/>
          <a:cxnLst/>
          <a:rect l="0" t="0" r="0" b="0"/>
          <a:pathLst>
            <a:path>
              <a:moveTo>
                <a:pt x="0" y="0"/>
              </a:moveTo>
              <a:lnTo>
                <a:pt x="0" y="136951"/>
              </a:lnTo>
              <a:lnTo>
                <a:pt x="789102" y="136951"/>
              </a:lnTo>
              <a:lnTo>
                <a:pt x="789102" y="2739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D59C06-0C23-4DAA-80BB-6A9A8C33BAE9}">
      <dsp:nvSpPr>
        <dsp:cNvPr id="0" name=""/>
        <dsp:cNvSpPr/>
      </dsp:nvSpPr>
      <dsp:spPr>
        <a:xfrm>
          <a:off x="3811472" y="3186917"/>
          <a:ext cx="789102" cy="273903"/>
        </a:xfrm>
        <a:custGeom>
          <a:avLst/>
          <a:gdLst/>
          <a:ahLst/>
          <a:cxnLst/>
          <a:rect l="0" t="0" r="0" b="0"/>
          <a:pathLst>
            <a:path>
              <a:moveTo>
                <a:pt x="789102" y="0"/>
              </a:moveTo>
              <a:lnTo>
                <a:pt x="789102" y="136951"/>
              </a:lnTo>
              <a:lnTo>
                <a:pt x="0" y="136951"/>
              </a:lnTo>
              <a:lnTo>
                <a:pt x="0" y="2739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019CDB7-F707-4C01-A383-DCA117A5F5B8}">
      <dsp:nvSpPr>
        <dsp:cNvPr id="0" name=""/>
        <dsp:cNvSpPr/>
      </dsp:nvSpPr>
      <dsp:spPr>
        <a:xfrm>
          <a:off x="2233268" y="3186917"/>
          <a:ext cx="2367306" cy="273903"/>
        </a:xfrm>
        <a:custGeom>
          <a:avLst/>
          <a:gdLst/>
          <a:ahLst/>
          <a:cxnLst/>
          <a:rect l="0" t="0" r="0" b="0"/>
          <a:pathLst>
            <a:path>
              <a:moveTo>
                <a:pt x="2367306" y="0"/>
              </a:moveTo>
              <a:lnTo>
                <a:pt x="2367306" y="136951"/>
              </a:lnTo>
              <a:lnTo>
                <a:pt x="0" y="136951"/>
              </a:lnTo>
              <a:lnTo>
                <a:pt x="0" y="2739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F924D2-A2B7-4B80-9802-B19BB5477C25}">
      <dsp:nvSpPr>
        <dsp:cNvPr id="0" name=""/>
        <dsp:cNvSpPr/>
      </dsp:nvSpPr>
      <dsp:spPr>
        <a:xfrm>
          <a:off x="655063" y="3186917"/>
          <a:ext cx="3945510" cy="273903"/>
        </a:xfrm>
        <a:custGeom>
          <a:avLst/>
          <a:gdLst/>
          <a:ahLst/>
          <a:cxnLst/>
          <a:rect l="0" t="0" r="0" b="0"/>
          <a:pathLst>
            <a:path>
              <a:moveTo>
                <a:pt x="3945510" y="0"/>
              </a:moveTo>
              <a:lnTo>
                <a:pt x="3945510" y="136951"/>
              </a:lnTo>
              <a:lnTo>
                <a:pt x="0" y="136951"/>
              </a:lnTo>
              <a:lnTo>
                <a:pt x="0" y="2739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C657C3-C2E0-45F4-AD3B-5BF9107582A6}">
      <dsp:nvSpPr>
        <dsp:cNvPr id="0" name=""/>
        <dsp:cNvSpPr/>
      </dsp:nvSpPr>
      <dsp:spPr>
        <a:xfrm>
          <a:off x="3948423" y="2534766"/>
          <a:ext cx="1304301" cy="6521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b="1" i="0" u="none" strike="noStrike" kern="1200" baseline="0" dirty="0">
              <a:solidFill>
                <a:schemeClr val="bg1"/>
              </a:solidFill>
              <a:latin typeface="Sakkal Majalla" panose="02000000000000000000" pitchFamily="2" charset="-78"/>
              <a:cs typeface="Sakkal Majalla" panose="02000000000000000000" pitchFamily="2" charset="-78"/>
            </a:rPr>
            <a:t>تصميم خُطة البحث</a:t>
          </a:r>
          <a:endParaRPr lang="en-US" sz="2400" kern="1200" dirty="0">
            <a:solidFill>
              <a:schemeClr val="bg1"/>
            </a:solidFill>
          </a:endParaRPr>
        </a:p>
      </dsp:txBody>
      <dsp:txXfrm>
        <a:off x="3948423" y="2534766"/>
        <a:ext cx="1304301" cy="652150"/>
      </dsp:txXfrm>
    </dsp:sp>
    <dsp:sp modelId="{A0828C13-A4E8-4600-A796-831AD9315B87}">
      <dsp:nvSpPr>
        <dsp:cNvPr id="0" name=""/>
        <dsp:cNvSpPr/>
      </dsp:nvSpPr>
      <dsp:spPr>
        <a:xfrm>
          <a:off x="2913" y="3460820"/>
          <a:ext cx="1304301" cy="6521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ar-EG" sz="1700" b="1" i="0" u="none" strike="noStrike" kern="1200" baseline="0" dirty="0">
              <a:solidFill>
                <a:srgbClr val="FFFFFF"/>
              </a:solidFill>
              <a:latin typeface="Sakkal Majalla" panose="02000000000000000000" pitchFamily="2" charset="-78"/>
              <a:cs typeface="Sakkal Majalla" panose="02000000000000000000" pitchFamily="2" charset="-78"/>
            </a:rPr>
            <a:t> توقع النتائج/إعداد التقرير</a:t>
          </a:r>
          <a:endParaRPr lang="en-US" sz="1700" kern="1200" dirty="0">
            <a:solidFill>
              <a:srgbClr val="FFFFFF"/>
            </a:solidFill>
            <a:latin typeface="Sakkal Majalla" panose="02000000000000000000" pitchFamily="2" charset="-78"/>
            <a:cs typeface="Sakkal Majalla" panose="02000000000000000000" pitchFamily="2" charset="-78"/>
          </a:endParaRPr>
        </a:p>
      </dsp:txBody>
      <dsp:txXfrm>
        <a:off x="2913" y="3460820"/>
        <a:ext cx="1304301" cy="652150"/>
      </dsp:txXfrm>
    </dsp:sp>
    <dsp:sp modelId="{A334E334-48C2-40E3-8739-26CA400B9260}">
      <dsp:nvSpPr>
        <dsp:cNvPr id="0" name=""/>
        <dsp:cNvSpPr/>
      </dsp:nvSpPr>
      <dsp:spPr>
        <a:xfrm>
          <a:off x="1581117" y="3460820"/>
          <a:ext cx="1304301" cy="6521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اختيار العينة</a:t>
          </a:r>
          <a:endParaRPr lang="en-US" sz="2000" kern="1200" dirty="0">
            <a:solidFill>
              <a:schemeClr val="bg1"/>
            </a:solidFill>
          </a:endParaRPr>
        </a:p>
      </dsp:txBody>
      <dsp:txXfrm>
        <a:off x="1581117" y="3460820"/>
        <a:ext cx="1304301" cy="652150"/>
      </dsp:txXfrm>
    </dsp:sp>
    <dsp:sp modelId="{6FAD09EF-28D1-45FE-8C8F-671A36E0759C}">
      <dsp:nvSpPr>
        <dsp:cNvPr id="0" name=""/>
        <dsp:cNvSpPr/>
      </dsp:nvSpPr>
      <dsp:spPr>
        <a:xfrm>
          <a:off x="3159321" y="3460820"/>
          <a:ext cx="1304301" cy="6521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اختيار طريقة جمع البيانات</a:t>
          </a:r>
          <a:endParaRPr lang="en-US" sz="2000" b="1" kern="1200" dirty="0">
            <a:solidFill>
              <a:schemeClr val="bg1"/>
            </a:solidFill>
            <a:latin typeface="Sakkal Majalla" panose="02000000000000000000" pitchFamily="2" charset="-78"/>
            <a:cs typeface="Sakkal Majalla" panose="02000000000000000000" pitchFamily="2" charset="-78"/>
          </a:endParaRPr>
        </a:p>
      </dsp:txBody>
      <dsp:txXfrm>
        <a:off x="3159321" y="3460820"/>
        <a:ext cx="1304301" cy="652150"/>
      </dsp:txXfrm>
    </dsp:sp>
    <dsp:sp modelId="{B14DCAB6-1A78-438D-AA83-189468839443}">
      <dsp:nvSpPr>
        <dsp:cNvPr id="0" name=""/>
        <dsp:cNvSpPr/>
      </dsp:nvSpPr>
      <dsp:spPr>
        <a:xfrm>
          <a:off x="4737526" y="3460820"/>
          <a:ext cx="1304301" cy="6521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العثور على مصادر البيانات</a:t>
          </a:r>
          <a:endParaRPr lang="en-US" sz="2000" b="1" kern="1200" dirty="0">
            <a:solidFill>
              <a:schemeClr val="bg1"/>
            </a:solidFill>
            <a:latin typeface="Sakkal Majalla" panose="02000000000000000000" pitchFamily="2" charset="-78"/>
            <a:cs typeface="Sakkal Majalla" panose="02000000000000000000" pitchFamily="2" charset="-78"/>
          </a:endParaRPr>
        </a:p>
      </dsp:txBody>
      <dsp:txXfrm>
        <a:off x="4737526" y="3460820"/>
        <a:ext cx="1304301" cy="652150"/>
      </dsp:txXfrm>
    </dsp:sp>
    <dsp:sp modelId="{07F1899A-1AAC-46A2-8011-87DC3EBC2EA7}">
      <dsp:nvSpPr>
        <dsp:cNvPr id="0" name=""/>
        <dsp:cNvSpPr/>
      </dsp:nvSpPr>
      <dsp:spPr>
        <a:xfrm>
          <a:off x="6315730" y="3460820"/>
          <a:ext cx="1304301" cy="6521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تحديد أنواع البيانات المطلوبة</a:t>
          </a:r>
          <a:endParaRPr lang="en-US" sz="2000" kern="1200" dirty="0">
            <a:solidFill>
              <a:schemeClr val="bg1"/>
            </a:solidFill>
          </a:endParaRPr>
        </a:p>
      </dsp:txBody>
      <dsp:txXfrm>
        <a:off x="6315730" y="3460820"/>
        <a:ext cx="1304301" cy="652150"/>
      </dsp:txXfrm>
    </dsp:sp>
    <dsp:sp modelId="{075AB9ED-690C-40DA-9F96-774D56468E1C}">
      <dsp:nvSpPr>
        <dsp:cNvPr id="0" name=""/>
        <dsp:cNvSpPr/>
      </dsp:nvSpPr>
      <dsp:spPr>
        <a:xfrm>
          <a:off x="7893934" y="3460820"/>
          <a:ext cx="1304301" cy="6521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i="0" u="none" strike="noStrike" kern="1200" baseline="0" dirty="0">
              <a:solidFill>
                <a:schemeClr val="bg1"/>
              </a:solidFill>
              <a:latin typeface="Sakkal Majalla" panose="02000000000000000000" pitchFamily="2" charset="-78"/>
              <a:cs typeface="Sakkal Majalla" panose="02000000000000000000" pitchFamily="2" charset="-78"/>
            </a:rPr>
            <a:t>اختيار الأسلوب</a:t>
          </a:r>
          <a:endParaRPr lang="en-US" sz="2000" kern="1200" dirty="0">
            <a:solidFill>
              <a:schemeClr val="bg1"/>
            </a:solidFill>
          </a:endParaRPr>
        </a:p>
      </dsp:txBody>
      <dsp:txXfrm>
        <a:off x="7893934" y="3460820"/>
        <a:ext cx="1304301" cy="65215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10518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1.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3.sv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31.emf"/><Relationship Id="rId5" Type="http://schemas.openxmlformats.org/officeDocument/2006/relationships/image" Target="../media/image30.sv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3.svg"/><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7.svg"/><Relationship Id="rId4" Type="http://schemas.openxmlformats.org/officeDocument/2006/relationships/image" Target="../media/image36.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9.svg"/><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0.gi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2.svg"/><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4.svg"/><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6.svg"/><Relationship Id="rId4" Type="http://schemas.openxmlformats.org/officeDocument/2006/relationships/image" Target="../media/image45.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6.svg"/><Relationship Id="rId4" Type="http://schemas.openxmlformats.org/officeDocument/2006/relationships/image" Target="../media/image45.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8.svg"/><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0.svg"/><Relationship Id="rId4" Type="http://schemas.openxmlformats.org/officeDocument/2006/relationships/image" Target="../media/image49.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2.svg"/><Relationship Id="rId4" Type="http://schemas.openxmlformats.org/officeDocument/2006/relationships/image" Target="../media/image51.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4.svg"/><Relationship Id="rId4" Type="http://schemas.openxmlformats.org/officeDocument/2006/relationships/image" Target="../media/image53.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4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2.wdp"/></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4.svg"/><Relationship Id="rId4" Type="http://schemas.openxmlformats.org/officeDocument/2006/relationships/image" Target="../media/image53.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4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png"/><Relationship Id="rId7" Type="http://schemas.openxmlformats.org/officeDocument/2006/relationships/diagramColors" Target="../diagrams/colors4.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5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6.png"/><Relationship Id="rId7" Type="http://schemas.openxmlformats.org/officeDocument/2006/relationships/diagramColors" Target="../diagrams/colors5.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52.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6.png"/><Relationship Id="rId7" Type="http://schemas.openxmlformats.org/officeDocument/2006/relationships/diagramColors" Target="../diagrams/colors6.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5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14.xml"/><Relationship Id="rId5" Type="http://schemas.openxmlformats.org/officeDocument/2006/relationships/image" Target="../media/image61.png"/><Relationship Id="rId4" Type="http://schemas.openxmlformats.org/officeDocument/2006/relationships/image" Target="../media/image6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827373" y="3703774"/>
            <a:ext cx="334020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الثالثة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بحوث التسويق وصناعة القرار</a:t>
            </a:r>
            <a:endPar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6263080"/>
      </p:ext>
    </p:extLst>
  </p:cSld>
  <p:clrMapOvr>
    <a:masterClrMapping/>
  </p:clrMapOvr>
  <mc:AlternateContent xmlns:mc="http://schemas.openxmlformats.org/markup-compatibility/2006" xmlns:p14="http://schemas.microsoft.com/office/powerpoint/2010/main">
    <mc:Choice Requires="p14">
      <p:transition spd="slow" p14:dur="2000" advTm="11987"/>
    </mc:Choice>
    <mc:Fallback xmlns="">
      <p:transition spd="slow" advTm="119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80431" y="-79526"/>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4"/>
            <a:stretch>
              <a:fillRect t="-59702" b="-54461"/>
            </a:stretch>
          </a:blipFill>
        </p:spPr>
      </p:sp>
      <p:sp>
        <p:nvSpPr>
          <p:cNvPr id="7" name="TextBox 7"/>
          <p:cNvSpPr txBox="1"/>
          <p:nvPr/>
        </p:nvSpPr>
        <p:spPr>
          <a:xfrm>
            <a:off x="8295354" y="1456101"/>
            <a:ext cx="3218286" cy="452047"/>
          </a:xfrm>
          <a:prstGeom prst="rect">
            <a:avLst/>
          </a:prstGeom>
        </p:spPr>
        <p:txBody>
          <a:bodyPr lIns="0" tIns="0" rIns="0" bIns="0" rtlCol="0" anchor="t">
            <a:spAutoFit/>
          </a:bodyPr>
          <a:lstStyle/>
          <a:p>
            <a:pPr algn="just" rtl="1">
              <a:lnSpc>
                <a:spcPts val="3081"/>
              </a:lnSpc>
            </a:pPr>
            <a:r>
              <a:rPr lang="en-US" sz="4000" b="1" dirty="0" err="1">
                <a:solidFill>
                  <a:srgbClr val="0070C0"/>
                </a:solidFill>
                <a:latin typeface="Sakkal Majalla" panose="02000000000000000000" pitchFamily="2" charset="-78"/>
                <a:cs typeface="Sakkal Majalla" panose="02000000000000000000" pitchFamily="2" charset="-78"/>
              </a:rPr>
              <a:t>عناصر</a:t>
            </a:r>
            <a:r>
              <a:rPr lang="en-US" sz="4000" b="1" dirty="0">
                <a:solidFill>
                  <a:srgbClr val="0070C0"/>
                </a:solidFill>
                <a:latin typeface="Sakkal Majalla" panose="02000000000000000000" pitchFamily="2" charset="-78"/>
                <a:cs typeface="Sakkal Majalla" panose="02000000000000000000" pitchFamily="2" charset="-78"/>
              </a:rPr>
              <a:t> </a:t>
            </a:r>
            <a:r>
              <a:rPr lang="en-US" sz="4000" b="1" dirty="0" err="1">
                <a:solidFill>
                  <a:srgbClr val="0070C0"/>
                </a:solidFill>
                <a:latin typeface="Sakkal Majalla" panose="02000000000000000000" pitchFamily="2" charset="-78"/>
                <a:cs typeface="Sakkal Majalla" panose="02000000000000000000" pitchFamily="2" charset="-78"/>
              </a:rPr>
              <a:t>المحاضرة</a:t>
            </a:r>
            <a:r>
              <a:rPr lang="en-US" sz="4000" b="1" dirty="0">
                <a:solidFill>
                  <a:srgbClr val="0070C0"/>
                </a:solidFill>
                <a:latin typeface="Sakkal Majalla" panose="02000000000000000000" pitchFamily="2" charset="-78"/>
                <a:cs typeface="Sakkal Majalla" panose="02000000000000000000" pitchFamily="2" charset="-78"/>
              </a:rPr>
              <a:t>:</a:t>
            </a:r>
          </a:p>
        </p:txBody>
      </p:sp>
      <p:sp>
        <p:nvSpPr>
          <p:cNvPr id="8" name="TextBox 8"/>
          <p:cNvSpPr txBox="1"/>
          <p:nvPr/>
        </p:nvSpPr>
        <p:spPr>
          <a:xfrm>
            <a:off x="5475922" y="2080671"/>
            <a:ext cx="5638864" cy="2756204"/>
          </a:xfrm>
          <a:prstGeom prst="rect">
            <a:avLst/>
          </a:prstGeom>
        </p:spPr>
        <p:txBody>
          <a:bodyPr lIns="0" tIns="0" rIns="0" bIns="0" rtlCol="0" anchor="t">
            <a:spAutoFit/>
          </a:bodyPr>
          <a:lstStyle/>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p:txBody>
      </p:sp>
      <p:sp>
        <p:nvSpPr>
          <p:cNvPr id="9" name="Freeform 9"/>
          <p:cNvSpPr/>
          <p:nvPr/>
        </p:nvSpPr>
        <p:spPr>
          <a:xfrm>
            <a:off x="537805" y="648273"/>
            <a:ext cx="4036140" cy="5708827"/>
          </a:xfrm>
          <a:custGeom>
            <a:avLst/>
            <a:gdLst/>
            <a:ahLst/>
            <a:cxnLst/>
            <a:rect l="l" t="t" r="r" b="b"/>
            <a:pathLst>
              <a:path w="6054210" h="8563240">
                <a:moveTo>
                  <a:pt x="0" y="0"/>
                </a:moveTo>
                <a:lnTo>
                  <a:pt x="6054210" y="0"/>
                </a:lnTo>
                <a:lnTo>
                  <a:pt x="6054210" y="8563241"/>
                </a:lnTo>
                <a:lnTo>
                  <a:pt x="0" y="8563241"/>
                </a:lnTo>
                <a:lnTo>
                  <a:pt x="0" y="0"/>
                </a:lnTo>
                <a:close/>
              </a:path>
            </a:pathLst>
          </a:custGeom>
          <a:blipFill>
            <a:blip r:embed="rId5"/>
            <a:stretch>
              <a:fillRect/>
            </a:stretch>
          </a:blipFill>
        </p:spPr>
      </p:sp>
      <p:sp>
        <p:nvSpPr>
          <p:cNvPr id="10" name="TextBox 9">
            <a:extLst>
              <a:ext uri="{FF2B5EF4-FFF2-40B4-BE49-F238E27FC236}">
                <a16:creationId xmlns:a16="http://schemas.microsoft.com/office/drawing/2014/main" id="{A1ACA233-F4F8-4B7B-AAED-45764173C51A}"/>
              </a:ext>
            </a:extLst>
          </p:cNvPr>
          <p:cNvSpPr txBox="1"/>
          <p:nvPr/>
        </p:nvSpPr>
        <p:spPr>
          <a:xfrm>
            <a:off x="4446896" y="2187671"/>
            <a:ext cx="7334325" cy="3385542"/>
          </a:xfrm>
          <a:prstGeom prst="rect">
            <a:avLst/>
          </a:prstGeom>
        </p:spPr>
        <p:txBody>
          <a:bodyPr wrap="square" lIns="0" tIns="0" rIns="0" bIns="0" rtlCol="0" anchor="t">
            <a:spAutoFit/>
          </a:bodyPr>
          <a:lstStyle/>
          <a:p>
            <a:pPr marL="742950" indent="-742950" algn="just" rtl="1">
              <a:lnSpc>
                <a:spcPts val="4366"/>
              </a:lnSpc>
              <a:buFont typeface="+mj-lt"/>
              <a:buAutoNum type="arabicPeriod"/>
            </a:pPr>
            <a:r>
              <a:rPr lang="ar-EG" sz="3600" b="1" dirty="0">
                <a:solidFill>
                  <a:schemeClr val="accent1"/>
                </a:solidFill>
                <a:latin typeface="Sakkal Majalla" panose="02000000000000000000" pitchFamily="2" charset="-78"/>
                <a:cs typeface="Sakkal Majalla" panose="02000000000000000000" pitchFamily="2" charset="-78"/>
              </a:rPr>
              <a:t>تجزئة السوق</a:t>
            </a:r>
          </a:p>
          <a:p>
            <a:pPr marL="742950" indent="-742950" algn="just" rtl="1">
              <a:lnSpc>
                <a:spcPts val="4366"/>
              </a:lnSpc>
              <a:buFont typeface="+mj-lt"/>
              <a:buAutoNum type="arabicPeriod"/>
            </a:pPr>
            <a:r>
              <a:rPr lang="ar-EG" sz="3600" b="1" dirty="0">
                <a:solidFill>
                  <a:schemeClr val="accent1"/>
                </a:solidFill>
                <a:latin typeface="Sakkal Majalla" panose="02000000000000000000" pitchFamily="2" charset="-78"/>
                <a:cs typeface="Sakkal Majalla" panose="02000000000000000000" pitchFamily="2" charset="-78"/>
              </a:rPr>
              <a:t>أهمية بحوث التسويق وطبيعتها</a:t>
            </a:r>
          </a:p>
          <a:p>
            <a:pPr marL="742950" indent="-742950" algn="just" rtl="1">
              <a:lnSpc>
                <a:spcPts val="4366"/>
              </a:lnSpc>
              <a:buFont typeface="+mj-lt"/>
              <a:buAutoNum type="arabicPeriod"/>
            </a:pPr>
            <a:r>
              <a:rPr lang="ar-EG" sz="3600" b="1" dirty="0">
                <a:solidFill>
                  <a:schemeClr val="accent1"/>
                </a:solidFill>
                <a:latin typeface="Sakkal Majalla" panose="02000000000000000000" pitchFamily="2" charset="-78"/>
                <a:cs typeface="Sakkal Majalla" panose="02000000000000000000" pitchFamily="2" charset="-78"/>
              </a:rPr>
              <a:t>ما هي الأمور التي تحتاج إلى البحث في مجال التسويق؟</a:t>
            </a:r>
            <a:endParaRPr lang="en-US" sz="3600" b="1" dirty="0">
              <a:solidFill>
                <a:schemeClr val="accent1"/>
              </a:solidFill>
              <a:latin typeface="Sakkal Majalla" panose="02000000000000000000" pitchFamily="2" charset="-78"/>
              <a:cs typeface="Sakkal Majalla" panose="02000000000000000000" pitchFamily="2" charset="-78"/>
            </a:endParaRPr>
          </a:p>
          <a:p>
            <a:pPr marL="742950" indent="-742950" algn="just" rtl="1">
              <a:lnSpc>
                <a:spcPts val="4366"/>
              </a:lnSpc>
              <a:buFont typeface="+mj-lt"/>
              <a:buAutoNum type="arabicPeriod"/>
            </a:pPr>
            <a:r>
              <a:rPr lang="ar-EG" sz="3600" b="1" dirty="0">
                <a:solidFill>
                  <a:schemeClr val="accent1"/>
                </a:solidFill>
                <a:latin typeface="Sakkal Majalla" panose="02000000000000000000" pitchFamily="2" charset="-78"/>
                <a:cs typeface="Sakkal Majalla" panose="02000000000000000000" pitchFamily="2" charset="-78"/>
              </a:rPr>
              <a:t>خطوات بحث التسويق وأساليبه</a:t>
            </a:r>
          </a:p>
          <a:p>
            <a:pPr marL="742950" indent="-742950" algn="just" rtl="1">
              <a:lnSpc>
                <a:spcPts val="4366"/>
              </a:lnSpc>
              <a:buFont typeface="+mj-lt"/>
              <a:buAutoNum type="arabicPeriod"/>
            </a:pPr>
            <a:r>
              <a:rPr lang="ar-EG" sz="3600" b="1" dirty="0">
                <a:solidFill>
                  <a:schemeClr val="accent1"/>
                </a:solidFill>
                <a:latin typeface="Sakkal Majalla" panose="02000000000000000000" pitchFamily="2" charset="-78"/>
                <a:cs typeface="Sakkal Majalla" panose="02000000000000000000" pitchFamily="2" charset="-78"/>
              </a:rPr>
              <a:t>أهمية أبحاث التسويق</a:t>
            </a:r>
            <a:endParaRPr lang="en-US" sz="3600" b="1"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9888"/>
    </mc:Choice>
    <mc:Fallback xmlns="">
      <p:transition spd="slow" advTm="5988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992702" y="762492"/>
            <a:ext cx="3340206" cy="750975"/>
          </a:xfrm>
          <a:prstGeom prst="rect">
            <a:avLst/>
          </a:prstGeom>
          <a:noFill/>
        </p:spPr>
        <p:txBody>
          <a:bodyPr wrap="square" rtlCol="0">
            <a:spAutoFit/>
          </a:bodyPr>
          <a:lstStyle/>
          <a:p>
            <a:pPr algn="just" rtl="1">
              <a:lnSpc>
                <a:spcPct val="107000"/>
              </a:lnSpc>
              <a:spcBef>
                <a:spcPts val="1200"/>
              </a:spcBef>
            </a:pPr>
            <a:r>
              <a:rPr lang="en-US" sz="40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4</a:t>
            </a:r>
            <a:r>
              <a:rPr lang="ar-EG" sz="40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تجزئة الشركات</a:t>
            </a:r>
            <a:endParaRPr lang="en-US" sz="40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2626179" y="1447616"/>
            <a:ext cx="8706730" cy="3970318"/>
          </a:xfrm>
          <a:prstGeom prst="rect">
            <a:avLst/>
          </a:prstGeom>
          <a:noFill/>
        </p:spPr>
        <p:txBody>
          <a:bodyPr wrap="square">
            <a:spAutoFit/>
          </a:bodyPr>
          <a:lstStyle/>
          <a:p>
            <a:pPr algn="just" rtl="1"/>
            <a:r>
              <a:rPr lang="ar-EG" sz="2800" i="0" u="none" strike="noStrike" baseline="0" dirty="0">
                <a:latin typeface="Sakkal Majalla" panose="02000000000000000000" pitchFamily="2" charset="-78"/>
                <a:cs typeface="Sakkal Majalla" panose="02000000000000000000" pitchFamily="2" charset="-78"/>
              </a:rPr>
              <a:t>من المهم لمدير التسويق أن يفهم كيفية تجزئة الشركات، إذ أن العديد من المنتجات لا تُباع</a:t>
            </a:r>
            <a:r>
              <a:rPr lang="en-US" sz="2800" i="0" u="none" strike="noStrike" baseline="0" dirty="0">
                <a:latin typeface="Sakkal Majalla" panose="02000000000000000000" pitchFamily="2" charset="-78"/>
                <a:cs typeface="Sakkal Majalla" panose="02000000000000000000" pitchFamily="2" charset="-78"/>
              </a:rPr>
              <a:t> </a:t>
            </a:r>
            <a:r>
              <a:rPr lang="ar-EG" sz="2800" i="0" u="none" strike="noStrike" baseline="0" dirty="0">
                <a:latin typeface="Sakkal Majalla" panose="02000000000000000000" pitchFamily="2" charset="-78"/>
                <a:cs typeface="Sakkal Majalla" panose="02000000000000000000" pitchFamily="2" charset="-78"/>
              </a:rPr>
              <a:t>للمستهلك النهائي فقط، وإنما لشركات أخرى. ورغم وجود العديد من أوجه الشبه بين سلوك الزبائن</a:t>
            </a:r>
            <a:r>
              <a:rPr lang="en-US" sz="2800" i="0" u="none" strike="noStrike" baseline="0" dirty="0">
                <a:latin typeface="Sakkal Majalla" panose="02000000000000000000" pitchFamily="2" charset="-78"/>
                <a:cs typeface="Sakkal Majalla" panose="02000000000000000000" pitchFamily="2" charset="-78"/>
              </a:rPr>
              <a:t> </a:t>
            </a:r>
            <a:r>
              <a:rPr lang="ar-EG" sz="2800" i="0" u="none" strike="noStrike" baseline="0" dirty="0">
                <a:latin typeface="Sakkal Majalla" panose="02000000000000000000" pitchFamily="2" charset="-78"/>
                <a:cs typeface="Sakkal Majalla" panose="02000000000000000000" pitchFamily="2" charset="-78"/>
              </a:rPr>
              <a:t>والشركات</a:t>
            </a:r>
            <a:r>
              <a:rPr lang="ar-EG" sz="2800" b="1" i="0" u="none" strike="noStrike" baseline="0" dirty="0">
                <a:latin typeface="Sakkal Majalla" panose="02000000000000000000" pitchFamily="2" charset="-78"/>
                <a:cs typeface="Sakkal Majalla" panose="02000000000000000000" pitchFamily="2" charset="-78"/>
              </a:rPr>
              <a:t>، إلا أن هناك العديد من الاختلافات بينها، ومنها:</a:t>
            </a:r>
            <a:endParaRPr lang="en-US" sz="2800" b="1" i="0" u="none"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تنظر معظم الشركات إلى عملها</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بطريقة منطقية، أو بطريقة حل المشكلات.</a:t>
            </a:r>
            <a:endParaRPr lang="en-US" sz="2800" b="0" i="0" u="none"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تتسم إجراءات الشراء لدى الشركات بالطابع الرسمي</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والروتين.</a:t>
            </a:r>
            <a:endParaRPr lang="en-US" sz="2800" b="0" i="0" u="none"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توجد العديد من العوامل المؤثرة على عملية الشراء في حالة الشركات.</a:t>
            </a:r>
            <a:endParaRPr lang="en-US" sz="2800" b="0" i="0" u="none"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من المهم</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الحفاظ على التصنيف الصحيح للبضائع في المخزن عند التعامل مع الشركات. </a:t>
            </a:r>
            <a:endParaRPr lang="en-US" sz="2800" b="0" i="0" u="none"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تقع مسؤولية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التخلص من الفائض والخردة على عاتق مدير الشراء.</a:t>
            </a: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76724" y="2757139"/>
            <a:ext cx="3434485" cy="4857830"/>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39122"/>
    </mc:Choice>
    <mc:Fallback xmlns="">
      <p:transition spd="slow" advTm="23912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83F25143-6B3B-414D-AC37-D12518B7CE97}"/>
              </a:ext>
            </a:extLst>
          </p:cNvPr>
          <p:cNvSpPr/>
          <p:nvPr/>
        </p:nvSpPr>
        <p:spPr>
          <a:xfrm>
            <a:off x="2626179" y="1447616"/>
            <a:ext cx="8706730" cy="3108543"/>
          </a:xfrm>
          <a:prstGeom prst="rect">
            <a:avLst/>
          </a:prstGeom>
          <a:noFill/>
        </p:spPr>
        <p:txBody>
          <a:bodyPr wrap="square">
            <a:spAutoFit/>
          </a:bodyPr>
          <a:lstStyle/>
          <a:p>
            <a:pPr algn="just" rtl="1"/>
            <a:r>
              <a:rPr lang="ar-EG" sz="2800" b="0" i="0" u="sng" strike="noStrike" baseline="0" dirty="0">
                <a:latin typeface="Sakkal Majalla" panose="02000000000000000000" pitchFamily="2" charset="-78"/>
                <a:cs typeface="Sakkal Majalla" panose="02000000000000000000" pitchFamily="2" charset="-78"/>
              </a:rPr>
              <a:t>وتجدر الإشارة هنا إلى وجود العديد من الطرق لتجزئة الأسواق الصناعية أسواق الشركات،</a:t>
            </a:r>
            <a:r>
              <a:rPr lang="en-US" sz="2800" b="0" i="0" u="sng" strike="noStrike" baseline="0" dirty="0">
                <a:latin typeface="Sakkal Majalla" panose="02000000000000000000" pitchFamily="2" charset="-78"/>
                <a:cs typeface="Sakkal Majalla" panose="02000000000000000000" pitchFamily="2" charset="-78"/>
              </a:rPr>
              <a:t> </a:t>
            </a:r>
            <a:r>
              <a:rPr lang="ar-EG" sz="2800" b="0" i="0" u="sng" strike="noStrike" baseline="0" dirty="0">
                <a:latin typeface="Sakkal Majalla" panose="02000000000000000000" pitchFamily="2" charset="-78"/>
                <a:cs typeface="Sakkal Majalla" panose="02000000000000000000" pitchFamily="2" charset="-78"/>
              </a:rPr>
              <a:t>وذلك حسب: </a:t>
            </a:r>
            <a:endParaRPr lang="en-US" sz="2800" b="0" i="0" u="sng"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أنواع الزبائن/ أنواع الشركات.</a:t>
            </a:r>
            <a:endParaRPr lang="en-US" sz="2800" b="0" i="0" u="none"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التصنيف الصناعي المعياري.</a:t>
            </a:r>
            <a:endParaRPr lang="en-US" sz="2800" b="0" i="0" u="none"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الاستخدام</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النهائي. </a:t>
            </a:r>
            <a:endParaRPr lang="en-US" sz="2800" b="0" i="0" u="none"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عوامل الشراء المشتركة.</a:t>
            </a:r>
            <a:endParaRPr lang="en-US" sz="2800" b="0" i="0" u="none" strike="noStrike" baseline="0" dirty="0">
              <a:latin typeface="Sakkal Majalla" panose="02000000000000000000" pitchFamily="2" charset="-78"/>
              <a:cs typeface="Sakkal Majalla" panose="02000000000000000000" pitchFamily="2" charset="-78"/>
            </a:endParaRPr>
          </a:p>
          <a:p>
            <a:pPr marL="457200" indent="-45720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حجم المشتري وموقعه الجغرافي.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76724" y="2757139"/>
            <a:ext cx="3434485" cy="4857830"/>
          </a:xfrm>
          <a:prstGeom prst="rect">
            <a:avLst/>
          </a:prstGeom>
        </p:spPr>
      </p:pic>
    </p:spTree>
    <p:extLst>
      <p:ext uri="{BB962C8B-B14F-4D97-AF65-F5344CB8AC3E}">
        <p14:creationId xmlns:p14="http://schemas.microsoft.com/office/powerpoint/2010/main" val="3927855999"/>
      </p:ext>
    </p:extLst>
  </p:cSld>
  <p:clrMapOvr>
    <a:masterClrMapping/>
  </p:clrMapOvr>
  <mc:AlternateContent xmlns:mc="http://schemas.openxmlformats.org/markup-compatibility/2006" xmlns:p14="http://schemas.microsoft.com/office/powerpoint/2010/main">
    <mc:Choice Requires="p14">
      <p:transition spd="slow" p14:dur="2000" advTm="73710"/>
    </mc:Choice>
    <mc:Fallback xmlns="">
      <p:transition spd="slow" advTm="7371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F4C7ECE5-C519-4A8C-9820-059944AFC01A}"/>
              </a:ext>
            </a:extLst>
          </p:cNvPr>
          <p:cNvSpPr txBox="1"/>
          <p:nvPr/>
        </p:nvSpPr>
        <p:spPr>
          <a:xfrm>
            <a:off x="3263280" y="1498492"/>
            <a:ext cx="8748287" cy="2677656"/>
          </a:xfrm>
          <a:prstGeom prst="rect">
            <a:avLst/>
          </a:prstGeom>
          <a:noFill/>
        </p:spPr>
        <p:txBody>
          <a:bodyPr wrap="square" rtlCol="0">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يمكن تصنيف الزبائن الصناعيين، سواءً الحاليين أو المستقبليين، </a:t>
            </a:r>
            <a:r>
              <a:rPr lang="ar-EG" sz="2800" b="0" i="0" u="sng" strike="noStrike" baseline="0" dirty="0">
                <a:latin typeface="Sakkal Majalla" panose="02000000000000000000" pitchFamily="2" charset="-78"/>
                <a:cs typeface="Sakkal Majalla" panose="02000000000000000000" pitchFamily="2" charset="-78"/>
              </a:rPr>
              <a:t>إلى ث</a:t>
            </a:r>
            <a:r>
              <a:rPr lang="ar-EG" sz="2800" u="sng" dirty="0">
                <a:latin typeface="Sakkal Majalla" panose="02000000000000000000" pitchFamily="2" charset="-78"/>
                <a:cs typeface="Sakkal Majalla" panose="02000000000000000000" pitchFamily="2" charset="-78"/>
              </a:rPr>
              <a:t>ل</a:t>
            </a:r>
            <a:r>
              <a:rPr lang="ar-EG" sz="2800" b="0" i="0" u="sng" strike="noStrike" baseline="0" dirty="0">
                <a:latin typeface="Sakkal Majalla" panose="02000000000000000000" pitchFamily="2" charset="-78"/>
                <a:cs typeface="Sakkal Majalla" panose="02000000000000000000" pitchFamily="2" charset="-78"/>
              </a:rPr>
              <a:t>اث مجموعات</a:t>
            </a:r>
            <a:r>
              <a:rPr lang="en-US" sz="2800" b="0" i="0" u="sng" strike="noStrike" baseline="0" dirty="0">
                <a:latin typeface="Sakkal Majalla" panose="02000000000000000000" pitchFamily="2" charset="-78"/>
                <a:cs typeface="Sakkal Majalla" panose="02000000000000000000" pitchFamily="2" charset="-78"/>
              </a:rPr>
              <a:t> </a:t>
            </a:r>
            <a:r>
              <a:rPr lang="ar-EG" sz="2800" b="0" i="0" u="sng" strike="noStrike" baseline="0" dirty="0">
                <a:latin typeface="Sakkal Majalla" panose="02000000000000000000" pitchFamily="2" charset="-78"/>
                <a:cs typeface="Sakkal Majalla" panose="02000000000000000000" pitchFamily="2" charset="-78"/>
              </a:rPr>
              <a:t>أساسية وهي:</a:t>
            </a:r>
          </a:p>
          <a:p>
            <a:pPr algn="just" rtl="1"/>
            <a:r>
              <a:rPr lang="ar-EG" sz="2800" b="0" i="0" u="none"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شركات تصنيع معدات أصلية</a:t>
            </a:r>
            <a:r>
              <a:rPr lang="ar-EG" sz="2800" b="0" i="0" u="none" strike="noStrike" baseline="0" dirty="0">
                <a:latin typeface="Sakkal Majalla" panose="02000000000000000000" pitchFamily="2" charset="-78"/>
                <a:cs typeface="Sakkal Majalla" panose="02000000000000000000" pitchFamily="2" charset="-78"/>
              </a:rPr>
              <a:t>: على غرار شركة كاتربيلر (</a:t>
            </a:r>
            <a:r>
              <a:rPr lang="en-US" sz="2800" b="0" i="0" u="none" strike="noStrike" baseline="0" dirty="0">
                <a:latin typeface="Sakkal Majalla" panose="02000000000000000000" pitchFamily="2" charset="-78"/>
                <a:cs typeface="Sakkal Majalla" panose="02000000000000000000" pitchFamily="2" charset="-78"/>
              </a:rPr>
              <a:t>CAT</a:t>
            </a:r>
            <a:r>
              <a:rPr lang="ar-EG" sz="2800" b="0" i="0" u="none" strike="noStrike" baseline="0" dirty="0">
                <a:latin typeface="Sakkal Majalla" panose="02000000000000000000" pitchFamily="2" charset="-78"/>
                <a:cs typeface="Sakkal Majalla" panose="02000000000000000000" pitchFamily="2" charset="-78"/>
              </a:rPr>
              <a:t>)في مجال معدات الطرق</a:t>
            </a:r>
            <a:r>
              <a:rPr lang="ar-EG" sz="2800"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مستخدمون نهائيون:</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مثل المزارعين الذين يستعملون المعدات الزراعية التي تنتجها</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الشركات المصنعة للمعدات الأصلية.</a:t>
            </a:r>
          </a:p>
          <a:p>
            <a:pPr algn="just" rtl="1"/>
            <a:r>
              <a:rPr lang="ar-EG" sz="2800" b="0" i="0" u="none"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زبائن ثانويون</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مثل الزبائن الذين يشترون قطع الغيار الخاصة بالمعدات.</a:t>
            </a:r>
          </a:p>
        </p:txBody>
      </p:sp>
      <p:sp>
        <p:nvSpPr>
          <p:cNvPr id="8" name="TextBox 7">
            <a:extLst>
              <a:ext uri="{FF2B5EF4-FFF2-40B4-BE49-F238E27FC236}">
                <a16:creationId xmlns:a16="http://schemas.microsoft.com/office/drawing/2014/main" id="{6E39B221-F795-413C-B859-6432672B2231}"/>
              </a:ext>
            </a:extLst>
          </p:cNvPr>
          <p:cNvSpPr txBox="1"/>
          <p:nvPr/>
        </p:nvSpPr>
        <p:spPr>
          <a:xfrm>
            <a:off x="5527431" y="870537"/>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أنواع الزبائن</a:t>
            </a:r>
            <a:endParaRPr lang="en-US" sz="4000" dirty="0">
              <a:solidFill>
                <a:srgbClr val="00B0F0"/>
              </a:solidFill>
              <a:latin typeface="Sakkal Majalla" panose="02000000000000000000" pitchFamily="2" charset="-78"/>
              <a:cs typeface="Sakkal Majalla" panose="02000000000000000000" pitchFamily="2" charset="-78"/>
            </a:endParaRPr>
          </a:p>
        </p:txBody>
      </p:sp>
      <p:pic>
        <p:nvPicPr>
          <p:cNvPr id="7" name="Picture 6">
            <a:extLst>
              <a:ext uri="{FF2B5EF4-FFF2-40B4-BE49-F238E27FC236}">
                <a16:creationId xmlns:a16="http://schemas.microsoft.com/office/drawing/2014/main" id="{311B9E52-0229-413F-B680-6FA4AC4FD6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15" y="4378969"/>
            <a:ext cx="3157986" cy="2313772"/>
          </a:xfrm>
          <a:prstGeom prst="rect">
            <a:avLst/>
          </a:prstGeom>
        </p:spPr>
      </p:pic>
    </p:spTree>
    <p:extLst>
      <p:ext uri="{BB962C8B-B14F-4D97-AF65-F5344CB8AC3E}">
        <p14:creationId xmlns:p14="http://schemas.microsoft.com/office/powerpoint/2010/main" val="3965075980"/>
      </p:ext>
    </p:extLst>
  </p:cSld>
  <p:clrMapOvr>
    <a:masterClrMapping/>
  </p:clrMapOvr>
  <mc:AlternateContent xmlns:mc="http://schemas.openxmlformats.org/markup-compatibility/2006" xmlns:p14="http://schemas.microsoft.com/office/powerpoint/2010/main">
    <mc:Choice Requires="p14">
      <p:transition spd="slow" p14:dur="2000" advTm="5578"/>
    </mc:Choice>
    <mc:Fallback xmlns="">
      <p:transition spd="slow" advTm="557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F4C7ECE5-C519-4A8C-9820-059944AFC01A}"/>
              </a:ext>
            </a:extLst>
          </p:cNvPr>
          <p:cNvSpPr txBox="1"/>
          <p:nvPr/>
        </p:nvSpPr>
        <p:spPr>
          <a:xfrm>
            <a:off x="3263280" y="1498492"/>
            <a:ext cx="8748287" cy="3970318"/>
          </a:xfrm>
          <a:prstGeom prst="rect">
            <a:avLst/>
          </a:prstGeom>
          <a:noFill/>
        </p:spPr>
        <p:txBody>
          <a:bodyPr wrap="square" rtlCol="0">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وبالمثل، يمكن أيضًا </a:t>
            </a:r>
            <a:r>
              <a:rPr lang="ar-EG" sz="2800" b="0" i="0" u="sng" strike="noStrike" baseline="0" dirty="0">
                <a:latin typeface="Sakkal Majalla" panose="02000000000000000000" pitchFamily="2" charset="-78"/>
                <a:cs typeface="Sakkal Majalla" panose="02000000000000000000" pitchFamily="2" charset="-78"/>
              </a:rPr>
              <a:t>تصنيف المنتجات الصناعية إلى ثلاثة تصنيفات</a:t>
            </a:r>
            <a:r>
              <a:rPr lang="ar-EG" sz="2800" b="0" i="0" u="none" strike="noStrike" baseline="0" dirty="0">
                <a:latin typeface="Sakkal Majalla" panose="02000000000000000000" pitchFamily="2" charset="-78"/>
                <a:cs typeface="Sakkal Majalla" panose="02000000000000000000" pitchFamily="2" charset="-78"/>
              </a:rPr>
              <a:t>، يُباع كل واحد منها لنوع</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معيّن من الزبائن:</a:t>
            </a:r>
            <a:endParaRPr lang="en-US" sz="2800" i="0" strike="noStrike" baseline="0" dirty="0">
              <a:latin typeface="Sakkal Majalla" panose="02000000000000000000" pitchFamily="2" charset="-78"/>
              <a:cs typeface="Sakkal Majalla" panose="02000000000000000000" pitchFamily="2" charset="-78"/>
            </a:endParaRPr>
          </a:p>
          <a:p>
            <a:pPr marL="457200" indent="-457200" algn="just" rtl="1">
              <a:buFont typeface="Wingdings" panose="05000000000000000000" pitchFamily="2" charset="2"/>
              <a:buChar char="v"/>
            </a:pPr>
            <a:r>
              <a:rPr lang="ar-EG" sz="2800" b="1" i="0" strike="noStrike" baseline="0" dirty="0">
                <a:latin typeface="Sakkal Majalla" panose="02000000000000000000" pitchFamily="2" charset="-78"/>
                <a:cs typeface="Sakkal Majalla" panose="02000000000000000000" pitchFamily="2" charset="-78"/>
              </a:rPr>
              <a:t>الآلات والمعدات </a:t>
            </a:r>
            <a:r>
              <a:rPr lang="ar-EG" sz="2800" i="0" strike="noStrike" baseline="0" dirty="0">
                <a:latin typeface="Sakkal Majalla" panose="02000000000000000000" pitchFamily="2" charset="-78"/>
                <a:cs typeface="Sakkal Majalla" panose="02000000000000000000" pitchFamily="2" charset="-78"/>
              </a:rPr>
              <a:t>(مثل الحواسيب، والشاحنات، والجرافات) وهذه منتجات نهائية تُباع</a:t>
            </a:r>
            <a:r>
              <a:rPr lang="en-US" sz="2800" i="0" strike="noStrike" baseline="0" dirty="0">
                <a:latin typeface="Sakkal Majalla" panose="02000000000000000000" pitchFamily="2" charset="-78"/>
                <a:cs typeface="Sakkal Majalla" panose="02000000000000000000" pitchFamily="2" charset="-78"/>
              </a:rPr>
              <a:t> </a:t>
            </a:r>
            <a:r>
              <a:rPr lang="ar-EG" sz="2800" i="0" strike="noStrike" baseline="0" dirty="0">
                <a:latin typeface="Sakkal Majalla" panose="02000000000000000000" pitchFamily="2" charset="-78"/>
                <a:cs typeface="Sakkal Majalla" panose="02000000000000000000" pitchFamily="2" charset="-78"/>
              </a:rPr>
              <a:t>فقط لشريحتين هما: شركات صناعة المعدات الأصلية، والمستخدمين النهائيين</a:t>
            </a:r>
            <a:r>
              <a:rPr lang="en-US" sz="2800" dirty="0">
                <a:latin typeface="Sakkal Majalla" panose="02000000000000000000" pitchFamily="2" charset="-78"/>
                <a:cs typeface="Sakkal Majalla" panose="02000000000000000000" pitchFamily="2" charset="-78"/>
              </a:rPr>
              <a:t>.</a:t>
            </a:r>
            <a:endParaRPr lang="ar-EG" sz="2800" i="0" strike="noStrike" baseline="0" dirty="0">
              <a:latin typeface="Sakkal Majalla" panose="02000000000000000000" pitchFamily="2" charset="-78"/>
              <a:cs typeface="Sakkal Majalla" panose="02000000000000000000" pitchFamily="2" charset="-78"/>
            </a:endParaRPr>
          </a:p>
          <a:p>
            <a:pPr marL="457200" indent="-457200" algn="just" rtl="1">
              <a:buFont typeface="Wingdings" panose="05000000000000000000" pitchFamily="2" charset="2"/>
              <a:buChar char="v"/>
            </a:pPr>
            <a:r>
              <a:rPr lang="ar-EG" sz="2800" b="1" i="0" u="none" strike="noStrike" baseline="0" dirty="0">
                <a:latin typeface="Sakkal Majalla" panose="02000000000000000000" pitchFamily="2" charset="-78"/>
                <a:cs typeface="Sakkal Majalla" panose="02000000000000000000" pitchFamily="2" charset="-78"/>
              </a:rPr>
              <a:t>المكونات والقطع </a:t>
            </a:r>
            <a:r>
              <a:rPr lang="ar-EG" sz="2800" b="0" i="0" u="none" strike="noStrike" baseline="0" dirty="0">
                <a:latin typeface="Sakkal Majalla" panose="02000000000000000000" pitchFamily="2" charset="-78"/>
                <a:cs typeface="Sakkal Majalla" panose="02000000000000000000" pitchFamily="2" charset="-78"/>
              </a:rPr>
              <a:t>(مثل المفاتيح، والمكابس، وقطع المعدات) وهي تُستخدم لصناعة أو</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إص</a:t>
            </a:r>
            <a:r>
              <a:rPr lang="ar-EG" sz="2800" dirty="0">
                <a:latin typeface="Sakkal Majalla" panose="02000000000000000000" pitchFamily="2" charset="-78"/>
                <a:cs typeface="Sakkal Majalla" panose="02000000000000000000" pitchFamily="2" charset="-78"/>
              </a:rPr>
              <a:t>ل</a:t>
            </a:r>
            <a:r>
              <a:rPr lang="ar-EG" sz="2800" b="0" i="0" u="none" strike="noStrike" baseline="0" dirty="0">
                <a:latin typeface="Sakkal Majalla" panose="02000000000000000000" pitchFamily="2" charset="-78"/>
                <a:cs typeface="Sakkal Majalla" panose="02000000000000000000" pitchFamily="2" charset="-78"/>
              </a:rPr>
              <a:t>اح الآلات والمعدات وتُباع لجميع الشرائح الثلاثة السابقة.</a:t>
            </a:r>
          </a:p>
          <a:p>
            <a:pPr marL="457200" indent="-457200" algn="just" rtl="1">
              <a:buFont typeface="Wingdings" panose="05000000000000000000" pitchFamily="2" charset="2"/>
              <a:buChar char="v"/>
            </a:pPr>
            <a:r>
              <a:rPr lang="ar-EG" sz="2800" b="1" i="0" strike="noStrike" baseline="0" dirty="0">
                <a:latin typeface="Sakkal Majalla" panose="02000000000000000000" pitchFamily="2" charset="-78"/>
                <a:cs typeface="Sakkal Majalla" panose="02000000000000000000" pitchFamily="2" charset="-78"/>
              </a:rPr>
              <a:t>المواد الخام </a:t>
            </a:r>
            <a:r>
              <a:rPr lang="en-US" sz="2800" i="0" strike="noStrike" baseline="0" dirty="0">
                <a:latin typeface="Sakkal Majalla" panose="02000000000000000000" pitchFamily="2" charset="-78"/>
                <a:cs typeface="Sakkal Majalla" panose="02000000000000000000" pitchFamily="2" charset="-78"/>
              </a:rPr>
              <a:t>)</a:t>
            </a:r>
            <a:r>
              <a:rPr lang="ar-EG" sz="2800" i="0" strike="noStrike" baseline="0" dirty="0">
                <a:latin typeface="Sakkal Majalla" panose="02000000000000000000" pitchFamily="2" charset="-78"/>
                <a:cs typeface="Sakkal Majalla" panose="02000000000000000000" pitchFamily="2" charset="-78"/>
              </a:rPr>
              <a:t>مثل المواد الكيميائية، والمعادن، ومبيدات الأعشاب</a:t>
            </a:r>
            <a:r>
              <a:rPr lang="en-US" sz="2800" i="0" strike="noStrike" baseline="0" dirty="0">
                <a:latin typeface="Sakkal Majalla" panose="02000000000000000000" pitchFamily="2" charset="-78"/>
                <a:cs typeface="Sakkal Majalla" panose="02000000000000000000" pitchFamily="2" charset="-78"/>
              </a:rPr>
              <a:t>(</a:t>
            </a:r>
            <a:r>
              <a:rPr lang="ar-EG" sz="2800" i="0" strike="noStrike" baseline="0" dirty="0">
                <a:latin typeface="Sakkal Majalla" panose="02000000000000000000" pitchFamily="2" charset="-78"/>
                <a:cs typeface="Sakkal Majalla" panose="02000000000000000000" pitchFamily="2" charset="-78"/>
              </a:rPr>
              <a:t> وهي مواد تُستعمل لصناعة المنتجات النهائية وُتباع لشريحتي المستخدمين النهائيين وشركات صناعة المعدات الأصلية.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Freeform 6">
            <a:extLst>
              <a:ext uri="{FF2B5EF4-FFF2-40B4-BE49-F238E27FC236}">
                <a16:creationId xmlns:a16="http://schemas.microsoft.com/office/drawing/2014/main" id="{40EA8914-CF25-46DB-A2B2-E87A23E699E5}"/>
              </a:ext>
            </a:extLst>
          </p:cNvPr>
          <p:cNvSpPr/>
          <p:nvPr/>
        </p:nvSpPr>
        <p:spPr>
          <a:xfrm>
            <a:off x="180432" y="4622935"/>
            <a:ext cx="3082849" cy="2235065"/>
          </a:xfrm>
          <a:custGeom>
            <a:avLst/>
            <a:gdLst/>
            <a:ahLst/>
            <a:cxnLst/>
            <a:rect l="l" t="t" r="r" b="b"/>
            <a:pathLst>
              <a:path w="4624273" h="3352598">
                <a:moveTo>
                  <a:pt x="0" y="0"/>
                </a:moveTo>
                <a:lnTo>
                  <a:pt x="4624272" y="0"/>
                </a:lnTo>
                <a:lnTo>
                  <a:pt x="4624272" y="3352598"/>
                </a:lnTo>
                <a:lnTo>
                  <a:pt x="0" y="3352598"/>
                </a:lnTo>
                <a:lnTo>
                  <a:pt x="0" y="0"/>
                </a:lnTo>
                <a:close/>
              </a:path>
            </a:pathLst>
          </a:custGeom>
          <a:blipFill>
            <a:blip r:embed="rId3"/>
            <a:stretch>
              <a:fillRect/>
            </a:stretch>
          </a:blipFill>
        </p:spPr>
      </p:sp>
    </p:spTree>
    <p:extLst>
      <p:ext uri="{BB962C8B-B14F-4D97-AF65-F5344CB8AC3E}">
        <p14:creationId xmlns:p14="http://schemas.microsoft.com/office/powerpoint/2010/main" val="1497649824"/>
      </p:ext>
    </p:extLst>
  </p:cSld>
  <p:clrMapOvr>
    <a:masterClrMapping/>
  </p:clrMapOvr>
  <mc:AlternateContent xmlns:mc="http://schemas.openxmlformats.org/markup-compatibility/2006" xmlns:p14="http://schemas.microsoft.com/office/powerpoint/2010/main">
    <mc:Choice Requires="p14">
      <p:transition spd="slow" p14:dur="2000" advTm="99783"/>
    </mc:Choice>
    <mc:Fallback xmlns="">
      <p:transition spd="slow" advTm="997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2032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80432" y="5272088"/>
            <a:ext cx="2187465" cy="1585912"/>
          </a:xfrm>
          <a:custGeom>
            <a:avLst/>
            <a:gdLst/>
            <a:ahLst/>
            <a:cxnLst/>
            <a:rect l="l" t="t" r="r" b="b"/>
            <a:pathLst>
              <a:path w="4624273" h="3352598">
                <a:moveTo>
                  <a:pt x="0" y="0"/>
                </a:moveTo>
                <a:lnTo>
                  <a:pt x="4624272" y="0"/>
                </a:lnTo>
                <a:lnTo>
                  <a:pt x="4624272" y="3352598"/>
                </a:lnTo>
                <a:lnTo>
                  <a:pt x="0" y="3352598"/>
                </a:lnTo>
                <a:lnTo>
                  <a:pt x="0" y="0"/>
                </a:lnTo>
                <a:close/>
              </a:path>
            </a:pathLst>
          </a:custGeom>
          <a:blipFill>
            <a:blip r:embed="rId4"/>
            <a:stretch>
              <a:fillRect/>
            </a:stretch>
          </a:blipFill>
        </p:spPr>
      </p:sp>
      <p:sp>
        <p:nvSpPr>
          <p:cNvPr id="7" name="TextBox 7"/>
          <p:cNvSpPr txBox="1"/>
          <p:nvPr/>
        </p:nvSpPr>
        <p:spPr>
          <a:xfrm>
            <a:off x="9325585" y="645964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6615112" y="783871"/>
            <a:ext cx="4871148" cy="577081"/>
          </a:xfrm>
          <a:prstGeom prst="rect">
            <a:avLst/>
          </a:prstGeom>
        </p:spPr>
        <p:txBody>
          <a:bodyPr wrap="square" lIns="0" tIns="0" rIns="0" bIns="0" rtlCol="0" anchor="t">
            <a:spAutoFit/>
          </a:bodyPr>
          <a:lstStyle/>
          <a:p>
            <a:pPr algn="just" rtl="1">
              <a:lnSpc>
                <a:spcPts val="4366"/>
              </a:lnSpc>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التصنيف الصناعي المعياري.</a:t>
            </a:r>
            <a:endParaRPr lang="en-US" sz="4000" b="1" dirty="0">
              <a:solidFill>
                <a:srgbClr val="00B0F0"/>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2485572" y="1502613"/>
            <a:ext cx="9334293"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يستعمل التصنيف الصناعي المعياري </a:t>
            </a:r>
            <a:r>
              <a:rPr lang="en-US" sz="2800" b="0" i="0" u="none" strike="noStrike" baseline="0" dirty="0">
                <a:latin typeface="Sakkal Majalla" panose="02000000000000000000" pitchFamily="2" charset="-78"/>
                <a:cs typeface="Sakkal Majalla" panose="02000000000000000000" pitchFamily="2" charset="-78"/>
              </a:rPr>
              <a:t>Standard Industrial Classification SIC )</a:t>
            </a:r>
            <a:r>
              <a:rPr lang="ar-EG" sz="2800" b="0" i="0" u="none" strike="noStrike" baseline="0" dirty="0">
                <a:latin typeface="Sakkal Majalla" panose="02000000000000000000" pitchFamily="2" charset="-78"/>
                <a:cs typeface="Sakkal Majalla" panose="02000000000000000000" pitchFamily="2" charset="-78"/>
              </a:rPr>
              <a:t>)</a:t>
            </a:r>
            <a:r>
              <a:rPr lang="en-US" sz="2800" b="0" i="0" u="none" strike="noStrike" baseline="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رموز </a:t>
            </a:r>
            <a:r>
              <a:rPr lang="ar-EG" sz="2800" b="0" i="0" u="none" strike="noStrike" baseline="0" dirty="0">
                <a:latin typeface="Sakkal Majalla" panose="02000000000000000000" pitchFamily="2" charset="-78"/>
                <a:cs typeface="Sakkal Majalla" panose="02000000000000000000" pitchFamily="2" charset="-78"/>
              </a:rPr>
              <a:t>التصنيف الصناعي المعياري الخاص بحكومة الولايات المتحدة الأمريكية. </a:t>
            </a:r>
          </a:p>
          <a:p>
            <a:pPr algn="just" rtl="1"/>
            <a:r>
              <a:rPr lang="ar-EG" sz="2800" b="0" i="0" u="none" strike="noStrike" baseline="0" dirty="0">
                <a:latin typeface="Sakkal Majalla" panose="02000000000000000000" pitchFamily="2" charset="-78"/>
                <a:cs typeface="Sakkal Majalla" panose="02000000000000000000" pitchFamily="2" charset="-78"/>
              </a:rPr>
              <a:t>وتصنف هذه الطريقة الشركات على أساس المنتجات أو الخدمات التي تقدمها إلى عشرة أصناف رئيسية مختلفة.</a:t>
            </a:r>
          </a:p>
          <a:p>
            <a:pPr algn="just" rtl="1"/>
            <a:r>
              <a:rPr lang="ar-EG" sz="2800" b="0" i="0" u="none" strike="noStrike" baseline="0" dirty="0">
                <a:latin typeface="Sakkal Majalla" panose="02000000000000000000" pitchFamily="2" charset="-78"/>
                <a:cs typeface="Sakkal Majalla" panose="02000000000000000000" pitchFamily="2" charset="-78"/>
              </a:rPr>
              <a:t>ويمكن بواسطة هذه الطريقة التعرّف على كبرى المجموعات الصناعية من خلال أول رقمين في رمز التصنيف الصناعي المعياري. على سبيل المثال، يشير الرقم 22 إلى مصانع الغزل والنسيج، ويشير الرقم 34 إلى مصانع التعدين، وهكذا. </a:t>
            </a:r>
          </a:p>
          <a:p>
            <a:pPr algn="just" rtl="1"/>
            <a:r>
              <a:rPr lang="ar-EG" sz="2800" b="0" i="0" u="none" strike="noStrike" baseline="0" dirty="0">
                <a:latin typeface="Sakkal Majalla" panose="02000000000000000000" pitchFamily="2" charset="-78"/>
                <a:cs typeface="Sakkal Majalla" panose="02000000000000000000" pitchFamily="2" charset="-78"/>
              </a:rPr>
              <a:t>ويستعمل المُنتِج الصناعي هذه الطريقة للتعرف على المجموعات الصناعية الأخرى التي قد تستخدم المنتجات التي يقدّمها. ويحوّل الجدول تصنيف القائم على أساس خانتين فقط إلى تصنيف من ثلاث وأربع وخمس وحتى سبع خانات.</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7731"/>
    </mc:Choice>
    <mc:Fallback xmlns="">
      <p:transition spd="slow" advTm="14773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25219" y="2099575"/>
            <a:ext cx="2979535" cy="3598835"/>
          </a:xfrm>
          <a:custGeom>
            <a:avLst/>
            <a:gdLst/>
            <a:ahLst/>
            <a:cxnLst/>
            <a:rect l="l" t="t" r="r" b="b"/>
            <a:pathLst>
              <a:path w="4469303" h="5398252">
                <a:moveTo>
                  <a:pt x="0" y="0"/>
                </a:moveTo>
                <a:lnTo>
                  <a:pt x="4469303" y="0"/>
                </a:lnTo>
                <a:lnTo>
                  <a:pt x="4469303" y="5398253"/>
                </a:lnTo>
                <a:lnTo>
                  <a:pt x="0" y="5398253"/>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4332314" y="2128150"/>
            <a:ext cx="7487551" cy="2769989"/>
          </a:xfrm>
          <a:prstGeom prst="rect">
            <a:avLst/>
          </a:prstGeom>
        </p:spPr>
        <p:txBody>
          <a:bodyPr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ج. الاستخدام النهائي</a:t>
            </a:r>
          </a:p>
          <a:p>
            <a:pPr algn="just" rtl="1"/>
            <a:r>
              <a:rPr lang="ar-EG" sz="2800" b="0" i="0" u="none" strike="noStrike" baseline="0" dirty="0">
                <a:latin typeface="Sakkal Majalla" panose="02000000000000000000" pitchFamily="2" charset="-78"/>
                <a:cs typeface="Sakkal Majalla" panose="02000000000000000000" pitchFamily="2" charset="-78"/>
              </a:rPr>
              <a:t>أحيانًا يعمل المسوقون الصناعيون على تجزئة الأسواق بالنظر إلى كيفية استخدام المنتج في أوضاع مختلفة، وهو ما يُتيح لهم تحليل التكلفة والفائدة لكل استخدام. </a:t>
            </a:r>
          </a:p>
          <a:p>
            <a:pPr algn="just" rtl="1"/>
            <a:r>
              <a:rPr lang="ar-EG" sz="2800" b="0" i="0" u="none" strike="noStrike" baseline="0" dirty="0">
                <a:latin typeface="Sakkal Majalla" panose="02000000000000000000" pitchFamily="2" charset="-78"/>
                <a:cs typeface="Sakkal Majalla" panose="02000000000000000000" pitchFamily="2" charset="-78"/>
              </a:rPr>
              <a:t>وعليه يجب على المُنتِج أن يسأل نفسه: ما هي الفوائد التي يرغب بها الزبون من هذا المنتج؟ </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84034"/>
    </mc:Choice>
    <mc:Fallback xmlns="">
      <p:transition spd="slow" advTm="8403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25219" y="2099575"/>
            <a:ext cx="2979535" cy="3598835"/>
          </a:xfrm>
          <a:custGeom>
            <a:avLst/>
            <a:gdLst/>
            <a:ahLst/>
            <a:cxnLst/>
            <a:rect l="l" t="t" r="r" b="b"/>
            <a:pathLst>
              <a:path w="4469303" h="5398252">
                <a:moveTo>
                  <a:pt x="0" y="0"/>
                </a:moveTo>
                <a:lnTo>
                  <a:pt x="4469303" y="0"/>
                </a:lnTo>
                <a:lnTo>
                  <a:pt x="4469303" y="5398253"/>
                </a:lnTo>
                <a:lnTo>
                  <a:pt x="0" y="5398253"/>
                </a:lnTo>
                <a:lnTo>
                  <a:pt x="0" y="0"/>
                </a:lnTo>
                <a:close/>
              </a:path>
            </a:pathLst>
          </a:custGeom>
          <a:blipFill>
            <a:blip r:embed="rId4"/>
            <a:stretch>
              <a:fillRect/>
            </a:stretch>
          </a:blipFill>
        </p:spPr>
      </p:sp>
      <p:sp>
        <p:nvSpPr>
          <p:cNvPr id="7" name="TextBox 7"/>
          <p:cNvSpPr txBox="1"/>
          <p:nvPr/>
        </p:nvSpPr>
        <p:spPr>
          <a:xfrm>
            <a:off x="85861" y="649826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967686" y="1005892"/>
            <a:ext cx="8047965" cy="5786199"/>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معايير الشراء المشتركة</a:t>
            </a:r>
          </a:p>
          <a:p>
            <a:pPr algn="just" rtl="1"/>
            <a:r>
              <a:rPr lang="ar-EG" sz="2800" b="0" i="0" u="none" strike="noStrike" baseline="0" dirty="0">
                <a:latin typeface="Sakkal Majalla" panose="02000000000000000000" pitchFamily="2" charset="-78"/>
                <a:cs typeface="Sakkal Majalla" panose="02000000000000000000" pitchFamily="2" charset="-78"/>
              </a:rPr>
              <a:t>يميل بعض المسوقين الصناعيين إلى تجزئة السوق من خلال تحديد الزبائن الذين يبحثون عن المعايير ذاتها عند الشراء. </a:t>
            </a:r>
          </a:p>
          <a:p>
            <a:pPr algn="just" rtl="1"/>
            <a:r>
              <a:rPr lang="ar-EG" sz="2800" b="0" i="0" u="none" strike="noStrike" baseline="0" dirty="0">
                <a:latin typeface="Sakkal Majalla" panose="02000000000000000000" pitchFamily="2" charset="-78"/>
                <a:cs typeface="Sakkal Majalla" panose="02000000000000000000" pitchFamily="2" charset="-78"/>
              </a:rPr>
              <a:t>ويمكن القول إن هناك خمسة معايير أساسية في معظم عمليات الشراء الصناعي وهي:</a:t>
            </a:r>
          </a:p>
          <a:p>
            <a:pPr algn="just" rtl="1"/>
            <a:r>
              <a:rPr lang="ar-EG" sz="2800" b="0" i="0" u="none" strike="noStrike" baseline="0" dirty="0">
                <a:latin typeface="Sakkal Majalla" panose="02000000000000000000" pitchFamily="2" charset="-78"/>
                <a:cs typeface="Sakkal Majalla" panose="02000000000000000000" pitchFamily="2" charset="-78"/>
              </a:rPr>
              <a:t> (</a:t>
            </a:r>
            <a:r>
              <a:rPr lang="ar-EG" sz="2800" b="1" i="0" u="none" strike="noStrike" baseline="0" dirty="0">
                <a:latin typeface="Sakkal Majalla" panose="02000000000000000000" pitchFamily="2" charset="-78"/>
                <a:cs typeface="Sakkal Majalla" panose="02000000000000000000" pitchFamily="2" charset="-78"/>
              </a:rPr>
              <a:t> 1) أداء المنتج </a:t>
            </a:r>
          </a:p>
          <a:p>
            <a:pPr algn="just" rtl="1"/>
            <a:r>
              <a:rPr lang="ar-EG" sz="2800" b="1" i="0" u="none" strike="noStrike" baseline="0" dirty="0">
                <a:latin typeface="Sakkal Majalla" panose="02000000000000000000" pitchFamily="2" charset="-78"/>
                <a:cs typeface="Sakkal Majalla" panose="02000000000000000000" pitchFamily="2" charset="-78"/>
              </a:rPr>
              <a:t>( 2) جودة المنتج </a:t>
            </a:r>
          </a:p>
          <a:p>
            <a:pPr algn="just" rtl="1"/>
            <a:r>
              <a:rPr lang="ar-EG" sz="2800" b="1" i="0" u="none" strike="noStrike" baseline="0" dirty="0">
                <a:latin typeface="Sakkal Majalla" panose="02000000000000000000" pitchFamily="2" charset="-78"/>
                <a:cs typeface="Sakkal Majalla" panose="02000000000000000000" pitchFamily="2" charset="-78"/>
              </a:rPr>
              <a:t>( 3) الخدمة </a:t>
            </a:r>
          </a:p>
          <a:p>
            <a:pPr algn="just" rtl="1"/>
            <a:r>
              <a:rPr lang="ar-EG" sz="2800" b="1" i="0" u="none" strike="noStrike" baseline="0" dirty="0">
                <a:latin typeface="Sakkal Majalla" panose="02000000000000000000" pitchFamily="2" charset="-78"/>
                <a:cs typeface="Sakkal Majalla" panose="02000000000000000000" pitchFamily="2" charset="-78"/>
              </a:rPr>
              <a:t>( 4) التسليم </a:t>
            </a:r>
          </a:p>
          <a:p>
            <a:pPr algn="just" rtl="1"/>
            <a:r>
              <a:rPr lang="ar-EG" sz="2800" b="1" i="0" u="none" strike="noStrike" baseline="0" dirty="0">
                <a:latin typeface="Sakkal Majalla" panose="02000000000000000000" pitchFamily="2" charset="-78"/>
                <a:cs typeface="Sakkal Majalla" panose="02000000000000000000" pitchFamily="2" charset="-78"/>
              </a:rPr>
              <a:t>( 5) السعر</a:t>
            </a:r>
          </a:p>
          <a:p>
            <a:pPr algn="just" rtl="1"/>
            <a:r>
              <a:rPr lang="ar-EG" sz="2800" b="0" i="0" u="none" strike="noStrike" baseline="0" dirty="0">
                <a:latin typeface="Sakkal Majalla" panose="02000000000000000000" pitchFamily="2" charset="-78"/>
                <a:cs typeface="Sakkal Majalla" panose="02000000000000000000" pitchFamily="2" charset="-78"/>
              </a:rPr>
              <a:t>التعرف على الزبائن الذين تجمعهم ذات المعايير الشرائية يُعد أمرًا مهمًا للغاية، ولكنه قد يكون صعبًا أيضًا في ظل تبدّل الأولويات باستمرار لدى الشركات والبائعين.</a:t>
            </a:r>
          </a:p>
        </p:txBody>
      </p:sp>
    </p:spTree>
    <p:extLst>
      <p:ext uri="{BB962C8B-B14F-4D97-AF65-F5344CB8AC3E}">
        <p14:creationId xmlns:p14="http://schemas.microsoft.com/office/powerpoint/2010/main" val="4164433384"/>
      </p:ext>
    </p:extLst>
  </p:cSld>
  <p:clrMapOvr>
    <a:masterClrMapping/>
  </p:clrMapOvr>
  <mc:AlternateContent xmlns:mc="http://schemas.openxmlformats.org/markup-compatibility/2006" xmlns:p14="http://schemas.microsoft.com/office/powerpoint/2010/main">
    <mc:Choice Requires="p14">
      <p:transition spd="slow" p14:dur="2000" advTm="82413"/>
    </mc:Choice>
    <mc:Fallback xmlns="">
      <p:transition spd="slow" advTm="8241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25219" y="2099575"/>
            <a:ext cx="2979535" cy="3598835"/>
          </a:xfrm>
          <a:custGeom>
            <a:avLst/>
            <a:gdLst/>
            <a:ahLst/>
            <a:cxnLst/>
            <a:rect l="l" t="t" r="r" b="b"/>
            <a:pathLst>
              <a:path w="4469303" h="5398252">
                <a:moveTo>
                  <a:pt x="0" y="0"/>
                </a:moveTo>
                <a:lnTo>
                  <a:pt x="4469303" y="0"/>
                </a:lnTo>
                <a:lnTo>
                  <a:pt x="4469303" y="5398253"/>
                </a:lnTo>
                <a:lnTo>
                  <a:pt x="0" y="5398253"/>
                </a:lnTo>
                <a:lnTo>
                  <a:pt x="0" y="0"/>
                </a:lnTo>
                <a:close/>
              </a:path>
            </a:pathLst>
          </a:custGeom>
          <a:blipFill>
            <a:blip r:embed="rId4"/>
            <a:stretch>
              <a:fillRect/>
            </a:stretch>
          </a:blipFill>
        </p:spPr>
      </p:sp>
      <p:sp>
        <p:nvSpPr>
          <p:cNvPr id="7" name="TextBox 7"/>
          <p:cNvSpPr txBox="1"/>
          <p:nvPr/>
        </p:nvSpPr>
        <p:spPr>
          <a:xfrm>
            <a:off x="85861" y="649826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824394" y="1951111"/>
            <a:ext cx="8047965" cy="3200876"/>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ه. حجم المشتري وموقعه الجغرافي</a:t>
            </a:r>
          </a:p>
          <a:p>
            <a:pPr algn="just" rtl="1"/>
            <a:r>
              <a:rPr lang="ar-EG" sz="2800" b="0" i="0" u="none" strike="noStrike" baseline="0" dirty="0">
                <a:latin typeface="Sakkal Majalla" panose="02000000000000000000" pitchFamily="2" charset="-78"/>
                <a:cs typeface="Sakkal Majalla" panose="02000000000000000000" pitchFamily="2" charset="-78"/>
              </a:rPr>
              <a:t>إذا لم تكن تجزئة السوق مُتاحة بأي من الأساليب السابقة، فما زال بالإمكان تجزئة السوق حسب حجم المشترين وحدودهم الجغرافية، وقد لجأ مديري المبيعات إلى ذلك منذ سنوات طويلة، ولكن شركات التسويق تعلمت منذ وقت قريب فقط كيفية</a:t>
            </a:r>
          </a:p>
          <a:p>
            <a:pPr algn="just" rtl="1"/>
            <a:r>
              <a:rPr lang="ar-EG" sz="2800" b="0" i="0" u="none" strike="noStrike" baseline="0" dirty="0">
                <a:latin typeface="Sakkal Majalla" panose="02000000000000000000" pitchFamily="2" charset="-78"/>
                <a:cs typeface="Sakkal Majalla" panose="02000000000000000000" pitchFamily="2" charset="-78"/>
              </a:rPr>
              <a:t>تطوير استراتيجيات تسعير متعددة بحسب قُرب الزبائن أو بعدهم جغرافيًا. وبالمثل، يمكن أيضًا تطوير استراتيجيات مختلفة للشركات على اختلاف أحجامها، سواءً كانت كبيرة أم متوسطة أم صغيرة.</a:t>
            </a:r>
            <a:endParaRPr lang="en-US" sz="2800" dirty="0">
              <a:solidFill>
                <a:srgbClr val="0D0D0D"/>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79513357"/>
      </p:ext>
    </p:extLst>
  </p:cSld>
  <p:clrMapOvr>
    <a:masterClrMapping/>
  </p:clrMapOvr>
  <mc:AlternateContent xmlns:mc="http://schemas.openxmlformats.org/markup-compatibility/2006" xmlns:p14="http://schemas.microsoft.com/office/powerpoint/2010/main">
    <mc:Choice Requires="p14">
      <p:transition spd="slow" p14:dur="2000" advTm="87060"/>
    </mc:Choice>
    <mc:Fallback xmlns="">
      <p:transition spd="slow" advTm="8706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04931" y="1432391"/>
            <a:ext cx="9120186" cy="5309146"/>
          </a:xfrm>
          <a:prstGeom prst="rect">
            <a:avLst/>
          </a:prstGeom>
        </p:spPr>
        <p:txBody>
          <a:bodyPr wrap="square" lIns="0" tIns="0" rIns="0" bIns="0" rtlCol="0" anchor="t">
            <a:spAutoFit/>
          </a:bodyPr>
          <a:lstStyle/>
          <a:p>
            <a:pPr algn="just" rtl="1"/>
            <a:r>
              <a:rPr lang="ar-EG" sz="2300" b="0" i="0" u="none" strike="noStrike" baseline="0" dirty="0">
                <a:latin typeface="NotoNaskhArabic"/>
              </a:rPr>
              <a:t>لقد ناقشنا حتى الآن تجزئة السوق وفق أُسس مفردة، وهي إستراتيجية قد تكون بسيطة ولكنها فعّالة للغاية في أغلب الأحيان. ومن الواضح أن استعمال أسس </a:t>
            </a:r>
            <a:r>
              <a:rPr lang="ar-EG" sz="2300" b="1" i="0" u="sng" strike="noStrike" baseline="0" dirty="0">
                <a:latin typeface="NotoNaskhArabic"/>
              </a:rPr>
              <a:t>مثل النوع </a:t>
            </a:r>
            <a:r>
              <a:rPr lang="en-US" sz="2300" b="0" i="0" u="none" strike="noStrike" baseline="0" dirty="0">
                <a:latin typeface="NotoSans-Regular"/>
              </a:rPr>
              <a:t>)</a:t>
            </a:r>
            <a:r>
              <a:rPr lang="ar-EG" sz="2300" b="0" i="0" u="none" strike="noStrike" baseline="0" dirty="0">
                <a:latin typeface="NotoNaskhArabic"/>
              </a:rPr>
              <a:t>في مجال مستحضرات التجميل</a:t>
            </a:r>
            <a:r>
              <a:rPr lang="en-US" sz="2300" b="0" i="0" u="none" strike="noStrike" baseline="0" dirty="0">
                <a:latin typeface="NotoSans-Regular"/>
              </a:rPr>
              <a:t>(</a:t>
            </a:r>
            <a:r>
              <a:rPr lang="ar-EG" sz="2300" b="0" i="0" u="none" strike="noStrike" baseline="0" dirty="0">
                <a:latin typeface="NotoSans-Regular"/>
              </a:rPr>
              <a:t> </a:t>
            </a:r>
            <a:r>
              <a:rPr lang="ar-EG" sz="2300" b="1" i="0" u="sng" strike="noStrike" baseline="0" dirty="0">
                <a:latin typeface="NotoNaskhArabic"/>
              </a:rPr>
              <a:t>والعمر</a:t>
            </a:r>
            <a:r>
              <a:rPr lang="ar-EG" sz="2300" b="0" i="0" u="none" strike="noStrike" baseline="0" dirty="0">
                <a:latin typeface="NotoNaskhArabic"/>
              </a:rPr>
              <a:t> </a:t>
            </a:r>
            <a:r>
              <a:rPr lang="en-US" sz="2300" b="0" i="0" u="none" strike="noStrike" baseline="0" dirty="0">
                <a:latin typeface="NotoSans-Regular"/>
              </a:rPr>
              <a:t>)</a:t>
            </a:r>
            <a:r>
              <a:rPr lang="ar-EG" sz="2300" b="0" i="0" u="none" strike="noStrike" baseline="0" dirty="0">
                <a:latin typeface="NotoNaskhArabic"/>
              </a:rPr>
              <a:t>في مجال الموسيقى ومنتجات الرعاية الصحية</a:t>
            </a:r>
            <a:r>
              <a:rPr lang="en-US" sz="2300" b="0" i="0" u="none" strike="noStrike" baseline="0" dirty="0">
                <a:latin typeface="NotoSans-Regular"/>
              </a:rPr>
              <a:t>(</a:t>
            </a:r>
            <a:r>
              <a:rPr lang="ar-EG" sz="2300" b="0" i="0" u="none" strike="noStrike" baseline="0" dirty="0">
                <a:latin typeface="NotoSans-Regular"/>
              </a:rPr>
              <a:t> </a:t>
            </a:r>
            <a:r>
              <a:rPr lang="ar-EG" sz="2300" b="1" i="0" u="sng" strike="noStrike" baseline="0" dirty="0">
                <a:latin typeface="NotoNaskhArabic"/>
              </a:rPr>
              <a:t>والدخل</a:t>
            </a:r>
            <a:r>
              <a:rPr lang="ar-EG" sz="2300" b="0" i="0" u="none" strike="noStrike" baseline="0" dirty="0">
                <a:latin typeface="NotoNaskhArabic"/>
              </a:rPr>
              <a:t> </a:t>
            </a:r>
            <a:r>
              <a:rPr lang="en-US" sz="2300" b="0" i="0" u="none" strike="noStrike" baseline="0" dirty="0">
                <a:latin typeface="NotoSans-Regular"/>
              </a:rPr>
              <a:t>)</a:t>
            </a:r>
            <a:r>
              <a:rPr lang="ar-EG" sz="2300" b="0" i="0" u="none" strike="noStrike" baseline="0" dirty="0">
                <a:latin typeface="NotoNaskhArabic"/>
              </a:rPr>
              <a:t>في مجال السيارات</a:t>
            </a:r>
            <a:r>
              <a:rPr lang="en-US" sz="2300" b="0" i="0" u="none" strike="noStrike" baseline="0" dirty="0">
                <a:latin typeface="NotoSans-Regular"/>
              </a:rPr>
              <a:t>(</a:t>
            </a:r>
            <a:r>
              <a:rPr lang="ar-EG" sz="2300" b="0" i="0" u="none" strike="noStrike" baseline="0" dirty="0">
                <a:latin typeface="NotoSans-Regular"/>
              </a:rPr>
              <a:t> </a:t>
            </a:r>
            <a:r>
              <a:rPr lang="ar-EG" sz="2300" b="0" i="0" u="none" strike="noStrike" baseline="0" dirty="0">
                <a:latin typeface="NotoNaskhArabic"/>
              </a:rPr>
              <a:t>يقدّم معلومات مفيدة حول الزبائن، ولكن تجزئة السوق وفق أساس واحد قد لا تكون دقيقة بما فيه الكفاية للخروج بشريحة تسويقية يمكن استهدافها ببرنامج تسويقي محدد. ولهذا السبب، تستعمل العديد من الشركات استراتيجيات متعددة لتجزئة السوق، إذ يمكن مثلاً تجزئة سوق الإسكان وفق حجم الأسرة، والدخل، والفئة العمرية.</a:t>
            </a:r>
          </a:p>
          <a:p>
            <a:pPr algn="just" rtl="1"/>
            <a:r>
              <a:rPr lang="ar-EG" sz="2300" b="0" i="0" u="none" strike="noStrike" baseline="0" dirty="0">
                <a:latin typeface="NotoNaskhArabic"/>
              </a:rPr>
              <a:t>على سبيل المثال، تقدّم شركة </a:t>
            </a:r>
            <a:r>
              <a:rPr lang="ar-EG" sz="2300" b="0" i="0" u="none" strike="noStrike" baseline="0" dirty="0">
                <a:latin typeface="NotoSans-Regular"/>
              </a:rPr>
              <a:t>( </a:t>
            </a:r>
            <a:r>
              <a:rPr lang="en-US" sz="2300" b="0" i="0" u="none" strike="noStrike" baseline="0" dirty="0">
                <a:latin typeface="NotoSans-Regular"/>
              </a:rPr>
              <a:t>American Log Home </a:t>
            </a:r>
            <a:r>
              <a:rPr lang="ar-EG" sz="2300" b="0" i="0" u="none" strike="noStrike" baseline="0" dirty="0">
                <a:latin typeface="NotoSans-Regular"/>
              </a:rPr>
              <a:t>)</a:t>
            </a:r>
            <a:r>
              <a:rPr lang="en-US" sz="2300" b="0" i="0" u="none" strike="noStrike" baseline="0" dirty="0">
                <a:latin typeface="NotoSans-Regular"/>
              </a:rPr>
              <a:t> </a:t>
            </a:r>
            <a:r>
              <a:rPr lang="ar-EG" sz="2300" b="0" i="0" u="none" strike="noStrike" baseline="0" dirty="0">
                <a:latin typeface="NotoNaskhArabic"/>
              </a:rPr>
              <a:t>لزبائنها مجموعة واسعة من الخيارات بناءً على احتياجاتهم، ومستويات دخلهم، ومهاراتهم، وأحجام أسَرهم، وأغراضهم. وتتراوح خيارات الشركة بين منازل من غرفة واحدة مصممة بصورة رئيسية للصيادين، إلى وحدات سكنية بمساحة 370 مترًا مربعًا مكونة من ثلاثة طوابق. كذلك يستطيع الزبائن أن يختاروا تصميم المبنى من الداخل ومن الخارج.</a:t>
            </a:r>
          </a:p>
          <a:p>
            <a:pPr algn="just" rtl="1"/>
            <a:r>
              <a:rPr lang="ar-EG" sz="2300" b="0" i="0" u="none" strike="noStrike" baseline="0" dirty="0">
                <a:latin typeface="NotoNaskhArabic"/>
              </a:rPr>
              <a:t>مع ذلك، قد يكون من </a:t>
            </a:r>
            <a:r>
              <a:rPr lang="ar-EG" sz="2300" b="1" i="0" u="none" strike="noStrike" baseline="0" dirty="0">
                <a:latin typeface="NotoNaskhArabic"/>
              </a:rPr>
              <a:t>عيوب هذه الإستراتيجية </a:t>
            </a:r>
            <a:r>
              <a:rPr lang="ar-EG" sz="2300" b="0" i="0" u="none" strike="noStrike" baseline="0" dirty="0">
                <a:latin typeface="NotoNaskhArabic"/>
              </a:rPr>
              <a:t>أنها تؤدي إلى إنتاج مجموعة هائلة من المنتجات </a:t>
            </a:r>
            <a:r>
              <a:rPr lang="ar-EG" sz="2300" b="0" i="0" u="none" strike="noStrike" baseline="0" dirty="0">
                <a:latin typeface="NotoSans-Regular"/>
              </a:rPr>
              <a:t>(</a:t>
            </a:r>
            <a:r>
              <a:rPr lang="ar-EG" sz="2300" b="0" i="0" u="none" strike="noStrike" baseline="0" dirty="0">
                <a:latin typeface="NotoNaskhArabic"/>
              </a:rPr>
              <a:t>تنوّع زائد</a:t>
            </a:r>
            <a:r>
              <a:rPr lang="ar-EG" sz="2300" b="0" i="0" u="none" strike="noStrike" baseline="0" dirty="0">
                <a:latin typeface="NotoSans-Regular"/>
              </a:rPr>
              <a:t>)</a:t>
            </a:r>
            <a:r>
              <a:rPr lang="ar-EG" sz="2300" b="0" i="0" u="none" strike="noStrike" baseline="0" dirty="0">
                <a:latin typeface="NotoNaskhArabic"/>
              </a:rPr>
              <a:t>. أضف إلى ذلك أن استعمال أسس متعددة متفاوتة الأهمية، والمساواة بينها </a:t>
            </a:r>
            <a:r>
              <a:rPr lang="ar-EG" sz="2300" b="0" i="0" u="none" strike="noStrike" baseline="0" dirty="0">
                <a:latin typeface="NotoSans-Regular"/>
              </a:rPr>
              <a:t>(</a:t>
            </a:r>
            <a:r>
              <a:rPr lang="ar-EG" sz="2300" b="0" i="0" u="none" strike="noStrike" baseline="0" dirty="0">
                <a:latin typeface="NotoNaskhArabic"/>
              </a:rPr>
              <a:t>جمعها في تصنيف واحد</a:t>
            </a:r>
            <a:r>
              <a:rPr lang="ar-EG" sz="2300" b="0" i="0" u="none" strike="noStrike" baseline="0" dirty="0">
                <a:latin typeface="NotoSans-Regular"/>
              </a:rPr>
              <a:t>)</a:t>
            </a:r>
            <a:r>
              <a:rPr lang="ar-EG" sz="2300" b="0" i="0" u="none" strike="noStrike" baseline="0" dirty="0">
                <a:latin typeface="NotoNaskhArabic"/>
              </a:rPr>
              <a:t>، قد يؤدي إلى تضليل الجهود التسويقية.</a:t>
            </a:r>
            <a:endParaRPr lang="en-US" sz="23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8708" y="643376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7F29CBD7-A72B-4684-9AF5-1D2C407C8E4D}"/>
              </a:ext>
            </a:extLst>
          </p:cNvPr>
          <p:cNvSpPr txBox="1"/>
          <p:nvPr/>
        </p:nvSpPr>
        <p:spPr>
          <a:xfrm>
            <a:off x="5704815" y="775619"/>
            <a:ext cx="6115050"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5. التجزئة المفردة والمتعددة</a:t>
            </a:r>
            <a:endParaRPr lang="en-US" sz="4000" dirty="0">
              <a:solidFill>
                <a:schemeClr val="accent1"/>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99A6C817-3170-4649-87F3-ED6A3A32BA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628" y="3089964"/>
            <a:ext cx="2495550" cy="14097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5911"/>
    </mc:Choice>
    <mc:Fallback xmlns="">
      <p:transition spd="slow" advTm="28591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327407" y="1530193"/>
            <a:ext cx="7662202" cy="3016210"/>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إن استعمال الأُسس الملائمة لتجزئة السوق يُعد أمرًا مهمًا للغاية، وما لا يقل عنه أهمية هو اختيار الشرائح المؤهلة من بين الشرائح التسويقية الناتجة، إذ يجب على المسوقين أن يكونوا قادرين على التفريق بين الزبائن المحتملين فعلاً، والأفراد والشركات الذين يحملون صفات مشابهة</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ولكن لا يمكن تحويلهم إلى مشترين حقيقيين.</a:t>
            </a:r>
          </a:p>
          <a:p>
            <a:pPr algn="just" rtl="1"/>
            <a:r>
              <a:rPr lang="ar-EG" sz="2800" b="0" i="0" u="none" strike="noStrike" baseline="0" dirty="0">
                <a:latin typeface="Sakkal Majalla" panose="02000000000000000000" pitchFamily="2" charset="-78"/>
                <a:cs typeface="Sakkal Majalla" panose="02000000000000000000" pitchFamily="2" charset="-78"/>
              </a:rPr>
              <a:t>باختصار، يجب أن يدرك المسوقون أن بعض الشرائح التسويقية قد لا تمثل فرصًا تسويقية حقيقية. </a:t>
            </a:r>
          </a:p>
        </p:txBody>
      </p:sp>
      <p:sp>
        <p:nvSpPr>
          <p:cNvPr id="7" name="Freeform 7"/>
          <p:cNvSpPr/>
          <p:nvPr/>
        </p:nvSpPr>
        <p:spPr>
          <a:xfrm>
            <a:off x="500362" y="2057400"/>
            <a:ext cx="3970421" cy="2743200"/>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369865FD-1D2B-4A8F-9482-E264A65CF54E}"/>
              </a:ext>
            </a:extLst>
          </p:cNvPr>
          <p:cNvSpPr txBox="1"/>
          <p:nvPr/>
        </p:nvSpPr>
        <p:spPr>
          <a:xfrm>
            <a:off x="5895991" y="775619"/>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6.اختيار الشرائح التسويقية المؤهلة</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84967"/>
    </mc:Choice>
    <mc:Fallback xmlns="">
      <p:transition spd="slow" advTm="849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157663" y="2395493"/>
            <a:ext cx="7662202" cy="2585323"/>
          </a:xfrm>
          <a:prstGeom prst="rect">
            <a:avLst/>
          </a:prstGeom>
        </p:spPr>
        <p:txBody>
          <a:bodyPr wrap="square" lIns="0" tIns="0" rIns="0" bIns="0" rtlCol="0" anchor="t">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ولذلك، تُستعمل خمسة معايير لقياس القيمة النسبية للشريحة التسويقية:</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dirty="0">
                <a:latin typeface="Sakkal Majalla" panose="02000000000000000000" pitchFamily="2" charset="-78"/>
                <a:cs typeface="Sakkal Majalla" panose="02000000000000000000" pitchFamily="2" charset="-78"/>
              </a:rPr>
              <a:t>أ- </a:t>
            </a:r>
            <a:r>
              <a:rPr lang="ar-EG" sz="2800" b="1" i="0" u="none" strike="noStrike" baseline="0" dirty="0">
                <a:latin typeface="Sakkal Majalla" panose="02000000000000000000" pitchFamily="2" charset="-78"/>
                <a:cs typeface="Sakkal Majalla" panose="02000000000000000000" pitchFamily="2" charset="-78"/>
              </a:rPr>
              <a:t>وضوح التصنيف: </a:t>
            </a:r>
            <a:r>
              <a:rPr lang="ar-EG" sz="2800" b="0" i="0" u="none" strike="noStrike" baseline="0" dirty="0">
                <a:latin typeface="Sakkal Majalla" panose="02000000000000000000" pitchFamily="2" charset="-78"/>
                <a:cs typeface="Sakkal Majalla" panose="02000000000000000000" pitchFamily="2" charset="-78"/>
              </a:rPr>
              <a:t>وذلك يعني أن تكون حدود الشريحة التسويقية واضحة، وهو ما يتطلب أيضًا تحديد السمات الديموغرافية والاجتماعية بدقة لتسهيل قياس الشريحة التسويقية المحددة. ولكن لسوء الحظ، قد لا يكون الحصول على بيانات الشريحة التسويقية أمرًا سهلًا، وخصوصًا عند تعريف هذه الشريحة وفق سمات سلوكية.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00363" y="2057400"/>
            <a:ext cx="3607608" cy="2492529"/>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extLst>
      <p:ext uri="{BB962C8B-B14F-4D97-AF65-F5344CB8AC3E}">
        <p14:creationId xmlns:p14="http://schemas.microsoft.com/office/powerpoint/2010/main" val="546062262"/>
      </p:ext>
    </p:extLst>
  </p:cSld>
  <p:clrMapOvr>
    <a:masterClrMapping/>
  </p:clrMapOvr>
  <mc:AlternateContent xmlns:mc="http://schemas.openxmlformats.org/markup-compatibility/2006" xmlns:p14="http://schemas.microsoft.com/office/powerpoint/2010/main">
    <mc:Choice Requires="p14">
      <p:transition spd="slow" p14:dur="2000" advTm="74869"/>
    </mc:Choice>
    <mc:Fallback xmlns="">
      <p:transition spd="slow" advTm="7486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412909" y="2545604"/>
            <a:ext cx="2785479" cy="1873235"/>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39873" y="648821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1" name="TextBox 10">
            <a:extLst>
              <a:ext uri="{FF2B5EF4-FFF2-40B4-BE49-F238E27FC236}">
                <a16:creationId xmlns:a16="http://schemas.microsoft.com/office/drawing/2014/main" id="{20845BCA-9198-4F86-8EC9-4216930A7393}"/>
              </a:ext>
            </a:extLst>
          </p:cNvPr>
          <p:cNvSpPr txBox="1"/>
          <p:nvPr/>
        </p:nvSpPr>
        <p:spPr>
          <a:xfrm>
            <a:off x="3486150" y="837934"/>
            <a:ext cx="8292941" cy="5693866"/>
          </a:xfrm>
          <a:prstGeom prst="rect">
            <a:avLst/>
          </a:prstGeom>
          <a:noFill/>
        </p:spPr>
        <p:txBody>
          <a:bodyPr wrap="square">
            <a:spAutoFit/>
          </a:bodyPr>
          <a:lstStyle/>
          <a:p>
            <a:pPr algn="just" rtl="1"/>
            <a:r>
              <a:rPr lang="ar-EG" sz="2800" dirty="0">
                <a:latin typeface="Sakkal Majalla" panose="02000000000000000000" pitchFamily="2" charset="-78"/>
                <a:cs typeface="Sakkal Majalla" panose="02000000000000000000" pitchFamily="2" charset="-78"/>
              </a:rPr>
              <a:t>ب- </a:t>
            </a:r>
            <a:r>
              <a:rPr lang="ar-EG" sz="2800" b="1" i="0" u="none" strike="noStrike" baseline="0" dirty="0">
                <a:latin typeface="Sakkal Majalla" panose="02000000000000000000" pitchFamily="2" charset="-78"/>
                <a:cs typeface="Sakkal Majalla" panose="02000000000000000000" pitchFamily="2" charset="-78"/>
              </a:rPr>
              <a:t>الحاجة الحقيقة أو المحتملة</a:t>
            </a:r>
            <a:r>
              <a:rPr lang="ar-EG" sz="2800" b="0" i="0" u="none" strike="noStrike" baseline="0" dirty="0">
                <a:latin typeface="Sakkal Majalla" panose="02000000000000000000" pitchFamily="2" charset="-78"/>
                <a:cs typeface="Sakkal Majalla" panose="02000000000000000000" pitchFamily="2" charset="-78"/>
              </a:rPr>
              <a:t>: يمكن القول إن الحاجات لا تُعد شريحة تسويقية ما لم تكن تعكس طلبًا واضحًا على البضائع والخدمات، وما لم يكن بالإمكان تحويلها إلى رغبات عبر التعليم والإقناع. أضف إلى ذلك أن بناء إستراتيجية تجزئة منفصلة يقتضي أن تكون الحاجة إلى ذلك الصِنف من المُنتجات كبيرةً بما فيه الكفاية. ويتطلب هذا المعيار قياس حجم الحاجة، وحجم القوة الشرائية الداعمة لها. </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توجد هناك حاجة واضحة للمصاعد في بناية مكونة من 40 طابقًا.</a:t>
            </a:r>
          </a:p>
          <a:p>
            <a:pPr algn="just" rtl="1"/>
            <a:r>
              <a:rPr lang="ar-EG" sz="2800" b="0" i="0" u="none" strike="noStrike" baseline="0" dirty="0">
                <a:latin typeface="Sakkal Majalla" panose="02000000000000000000" pitchFamily="2" charset="-78"/>
                <a:cs typeface="Sakkal Majalla" panose="02000000000000000000" pitchFamily="2" charset="-78"/>
              </a:rPr>
              <a:t>ج- </a:t>
            </a:r>
            <a:r>
              <a:rPr lang="ar-EG" sz="2800" b="1" i="0" u="none" strike="noStrike" baseline="0" dirty="0">
                <a:latin typeface="Sakkal Majalla" panose="02000000000000000000" pitchFamily="2" charset="-78"/>
                <a:cs typeface="Sakkal Majalla" panose="02000000000000000000" pitchFamily="2" charset="-78"/>
              </a:rPr>
              <a:t>الطلب الفعلي</a:t>
            </a:r>
            <a:r>
              <a:rPr lang="ar-EG" sz="2800" b="0" i="0" u="none" strike="noStrike" baseline="0" dirty="0">
                <a:latin typeface="Sakkal Majalla" panose="02000000000000000000" pitchFamily="2" charset="-78"/>
                <a:cs typeface="Sakkal Majalla" panose="02000000000000000000" pitchFamily="2" charset="-78"/>
              </a:rPr>
              <a:t>: إن وجود الحاجة الحقيقية وحده لا يكفي لتوليد الطلب الفعلي، بل يجب أن تكون هناك أيضًا قوة شرائية. وتنبع القدرة على شراء المنتج من واحد أو أكثر من هذه المصادر الثلاث: الدخل، والادّخار، والاقتراض. </a:t>
            </a:r>
          </a:p>
          <a:p>
            <a:pPr algn="just" rtl="1"/>
            <a:r>
              <a:rPr lang="ar-EG" sz="2800" b="0" i="0" u="none" strike="noStrike" baseline="0" dirty="0">
                <a:latin typeface="Sakkal Majalla" panose="02000000000000000000" pitchFamily="2" charset="-78"/>
                <a:cs typeface="Sakkal Majalla" panose="02000000000000000000" pitchFamily="2" charset="-78"/>
              </a:rPr>
              <a:t>ويجب أن يمتلك أفراد الشريحة التسويقية واحدًا من هذه المصادر الثلاث على الأقل حتى تُعد هذه الشريحة فرصة تسويقية مُعتبرة.</a:t>
            </a:r>
          </a:p>
          <a:p>
            <a:pPr algn="just" rtl="1"/>
            <a:r>
              <a:rPr lang="ar-EG" sz="2800" b="0" i="0" u="none" strike="noStrike" baseline="0" dirty="0">
                <a:latin typeface="Sakkal Majalla" panose="02000000000000000000" pitchFamily="2" charset="-78"/>
                <a:cs typeface="Sakkal Majalla" panose="02000000000000000000" pitchFamily="2" charset="-78"/>
              </a:rPr>
              <a:t>ويمكن القول إن امت</a:t>
            </a:r>
            <a:r>
              <a:rPr lang="ar-EG" sz="2800" dirty="0">
                <a:latin typeface="Sakkal Majalla" panose="02000000000000000000" pitchFamily="2" charset="-78"/>
                <a:cs typeface="Sakkal Majalla" panose="02000000000000000000" pitchFamily="2" charset="-78"/>
              </a:rPr>
              <a:t>ل</a:t>
            </a:r>
            <a:r>
              <a:rPr lang="ar-EG" sz="2800" b="0" i="0" u="none" strike="noStrike" baseline="0" dirty="0">
                <a:latin typeface="Sakkal Majalla" panose="02000000000000000000" pitchFamily="2" charset="-78"/>
                <a:cs typeface="Sakkal Majalla" panose="02000000000000000000" pitchFamily="2" charset="-78"/>
              </a:rPr>
              <a:t>اك بطاقة فيزا أو غيرها من بطاقات الائتمان يحقق هذا المعيار في معظم المنتجات.</a:t>
            </a:r>
          </a:p>
        </p:txBody>
      </p:sp>
    </p:spTree>
  </p:cSld>
  <p:clrMapOvr>
    <a:masterClrMapping/>
  </p:clrMapOvr>
  <mc:AlternateContent xmlns:mc="http://schemas.openxmlformats.org/markup-compatibility/2006" xmlns:p14="http://schemas.microsoft.com/office/powerpoint/2010/main">
    <mc:Choice Requires="p14">
      <p:transition spd="slow" p14:dur="2000" advTm="179360"/>
    </mc:Choice>
    <mc:Fallback xmlns="">
      <p:transition spd="slow" advTm="17936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93873" y="1527339"/>
            <a:ext cx="8917669" cy="3877985"/>
          </a:xfrm>
          <a:prstGeom prst="rect">
            <a:avLst/>
          </a:prstGeom>
        </p:spPr>
        <p:txBody>
          <a:bodyPr wrap="square" lIns="0" tIns="0" rIns="0" bIns="0" rtlCol="0" anchor="t">
            <a:spAutoFit/>
          </a:bodyPr>
          <a:lstStyle/>
          <a:p>
            <a:pPr algn="just" rtl="1"/>
            <a:r>
              <a:rPr lang="ar-EG" sz="2800" dirty="0">
                <a:latin typeface="Sakkal Majalla" panose="02000000000000000000" pitchFamily="2" charset="-78"/>
                <a:cs typeface="Sakkal Majalla" panose="02000000000000000000" pitchFamily="2" charset="-78"/>
              </a:rPr>
              <a:t>د- </a:t>
            </a:r>
            <a:r>
              <a:rPr lang="ar-EG" sz="2800" b="1" i="0" u="none" strike="noStrike" baseline="0" dirty="0">
                <a:latin typeface="Sakkal Majalla" panose="02000000000000000000" pitchFamily="2" charset="-78"/>
                <a:cs typeface="Sakkal Majalla" panose="02000000000000000000" pitchFamily="2" charset="-78"/>
              </a:rPr>
              <a:t>الوصول الاقتصادي: </a:t>
            </a:r>
            <a:r>
              <a:rPr lang="ar-EG" sz="2800" b="0" i="0" u="none" strike="noStrike" baseline="0" dirty="0">
                <a:latin typeface="Sakkal Majalla" panose="02000000000000000000" pitchFamily="2" charset="-78"/>
                <a:cs typeface="Sakkal Majalla" panose="02000000000000000000" pitchFamily="2" charset="-78"/>
              </a:rPr>
              <a:t>يجب أن تتوفر في أفراد الشريحة التسويقية إمكانية الوصول إليهم بسهولة وإمكانية تحقيق الأرباح. </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قد يتطلب هذا المعيار أن تكون الشريحة التسويقية مركزة جغرافيًا في مكان واحد، وتتسوق من ذات المتاجر، وتقرأ ذات المجلات.</a:t>
            </a:r>
          </a:p>
          <a:p>
            <a:pPr algn="just" rtl="1"/>
            <a:r>
              <a:rPr lang="ar-EG" sz="2800" b="0" i="0" u="none" strike="noStrike" baseline="0" dirty="0">
                <a:latin typeface="Sakkal Majalla" panose="02000000000000000000" pitchFamily="2" charset="-78"/>
                <a:cs typeface="Sakkal Majalla" panose="02000000000000000000" pitchFamily="2" charset="-78"/>
              </a:rPr>
              <a:t>ولكن للأسف، العديد من الشرائح التسويقية المهمة -وخصوصًا تلك التي تستند إلى الدوافع مثلاً- لا تتوفر فيها إمكانية الوصول الاقتصادي، مثل شريحة كبار السن الأثرياء.</a:t>
            </a:r>
          </a:p>
          <a:p>
            <a:pPr algn="just" rtl="1"/>
            <a:r>
              <a:rPr lang="ar-EG" sz="2800" dirty="0">
                <a:latin typeface="Sakkal Majalla" panose="02000000000000000000" pitchFamily="2" charset="-78"/>
                <a:cs typeface="Sakkal Majalla" panose="02000000000000000000" pitchFamily="2" charset="-78"/>
              </a:rPr>
              <a:t>ه- </a:t>
            </a:r>
            <a:r>
              <a:rPr lang="ar-EG" sz="2800" b="1" i="0" u="none" strike="noStrike" baseline="0" dirty="0">
                <a:latin typeface="Sakkal Majalla" panose="02000000000000000000" pitchFamily="2" charset="-78"/>
                <a:cs typeface="Sakkal Majalla" panose="02000000000000000000" pitchFamily="2" charset="-78"/>
              </a:rPr>
              <a:t>الاستجابة الإيجابية: </a:t>
            </a:r>
            <a:r>
              <a:rPr lang="ar-EG" sz="2800" b="0" i="0" u="none" strike="noStrike" baseline="0" dirty="0">
                <a:latin typeface="Sakkal Majalla" panose="02000000000000000000" pitchFamily="2" charset="-78"/>
                <a:cs typeface="Sakkal Majalla" panose="02000000000000000000" pitchFamily="2" charset="-78"/>
              </a:rPr>
              <a:t>يجب أن تستجيب الشريحة التسويقية بصورة فريدة (مختلفة) للجهود التسويقية، إذ إن استعمال برامج تسويقية منفصلة لن يكون أمرًا مُبررًا أو منطقيًا ما لم تكن الشرائح التسويقية المختلفة تستجيب بطرق فريدة للجهود التسويقية.</a:t>
            </a:r>
            <a:endParaRPr lang="en-US" sz="2800" dirty="0">
              <a:latin typeface="Sakkal Majalla" panose="02000000000000000000" pitchFamily="2" charset="-78"/>
              <a:cs typeface="Sakkal Majalla" panose="02000000000000000000" pitchFamily="2" charset="-78"/>
            </a:endParaRPr>
          </a:p>
        </p:txBody>
      </p:sp>
      <p:sp>
        <p:nvSpPr>
          <p:cNvPr id="7" name="Freeform 7"/>
          <p:cNvSpPr/>
          <p:nvPr/>
        </p:nvSpPr>
        <p:spPr>
          <a:xfrm>
            <a:off x="304800" y="1889986"/>
            <a:ext cx="2474113" cy="2984128"/>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56020"/>
    </mc:Choice>
    <mc:Fallback xmlns="">
      <p:transition spd="slow" advTm="15602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4295" y="643349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686175" y="1403750"/>
            <a:ext cx="8245961"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على مدار العقدين الماضيين، أصبح هناك فهم أشمل وأدق لتجزئة السوق، ولكن ذلك لا يعني عدم وجود بعض المشاكل التي يجب أخذها في الحسبان. </a:t>
            </a:r>
          </a:p>
          <a:p>
            <a:pPr algn="just" rtl="1"/>
            <a:r>
              <a:rPr lang="ar-EG" sz="2800" b="0" i="0" u="none" strike="noStrike" baseline="0" dirty="0">
                <a:latin typeface="Sakkal Majalla" panose="02000000000000000000" pitchFamily="2" charset="-78"/>
                <a:cs typeface="Sakkal Majalla" panose="02000000000000000000" pitchFamily="2" charset="-78"/>
              </a:rPr>
              <a:t>ولعل أكبر مشكلة تكمن في صعوبة تعريف أسس التجزئة تعريفًا دقيقًا، ولهذا السبب تتطلب تجزئة السوق قدرًا كبيرًا من الخبرة والمعرفة. </a:t>
            </a:r>
          </a:p>
          <a:p>
            <a:pPr algn="just" rtl="1"/>
            <a:r>
              <a:rPr lang="ar-EG" sz="2800" b="0" i="0" u="none" strike="noStrike" baseline="0" dirty="0">
                <a:latin typeface="Sakkal Majalla" panose="02000000000000000000" pitchFamily="2" charset="-78"/>
                <a:cs typeface="Sakkal Majalla" panose="02000000000000000000" pitchFamily="2" charset="-78"/>
              </a:rPr>
              <a:t>إن البحث في دوافع المستهلكين يُعد أمرًا أساسيًا، ولكنه لا يلغي أهمية البيانات التاريخية والوصفية المتعلقة بهم</a:t>
            </a:r>
            <a:r>
              <a:rPr lang="ar-EG" sz="2800" b="1" i="0" u="none" strike="noStrike" baseline="0" dirty="0">
                <a:latin typeface="Sakkal Majalla" panose="02000000000000000000" pitchFamily="2" charset="-78"/>
                <a:cs typeface="Sakkal Majalla" panose="02000000000000000000" pitchFamily="2" charset="-78"/>
              </a:rPr>
              <a:t>. ويمكن القول إن الهدف النهائي من تجزئة السوق هو تحديد سوق مُستهدف أو أكثر</a:t>
            </a:r>
            <a:r>
              <a:rPr lang="ar-EG" sz="2800" b="0" i="0" u="none" strike="noStrike" baseline="0" dirty="0">
                <a:latin typeface="Sakkal Majalla" panose="02000000000000000000" pitchFamily="2" charset="-78"/>
                <a:cs typeface="Sakkal Majalla" panose="02000000000000000000" pitchFamily="2" charset="-78"/>
              </a:rPr>
              <a:t>، وبدون تحقيق هذا الهدف تصبح عملية التجزئة بلا قيمة.</a:t>
            </a:r>
          </a:p>
          <a:p>
            <a:pPr algn="just" rtl="1"/>
            <a:r>
              <a:rPr lang="ar-EG" sz="2800" b="0" i="0" u="none" strike="noStrike" baseline="0" dirty="0">
                <a:latin typeface="Sakkal Majalla" panose="02000000000000000000" pitchFamily="2" charset="-78"/>
                <a:cs typeface="Sakkal Majalla" panose="02000000000000000000" pitchFamily="2" charset="-78"/>
              </a:rPr>
              <a:t>يجب أن تعرف أن تجزئة السوق هي إستراتيجية التسويق الأساسية لدى معظم المُنتجين.</a:t>
            </a:r>
          </a:p>
          <a:p>
            <a:pPr algn="just" rtl="1"/>
            <a:r>
              <a:rPr lang="ar-EG" sz="2800" b="0" i="0" u="none" strike="noStrike" baseline="0" dirty="0">
                <a:latin typeface="Sakkal Majalla" panose="02000000000000000000" pitchFamily="2" charset="-78"/>
                <a:cs typeface="Sakkal Majalla" panose="02000000000000000000" pitchFamily="2" charset="-78"/>
              </a:rPr>
              <a:t>وتمثل تجزئة السوق، إلى جانب تمييز المُنتجات، جوهر إستراتيجية التسويق المعاصر.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D3B81FCB-9C8F-4201-8851-40495A91E25C}"/>
              </a:ext>
            </a:extLst>
          </p:cNvPr>
          <p:cNvSpPr/>
          <p:nvPr/>
        </p:nvSpPr>
        <p:spPr>
          <a:xfrm rot="975819">
            <a:off x="101499" y="1857598"/>
            <a:ext cx="3483176" cy="2421336"/>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2" name="TextBox 11">
            <a:extLst>
              <a:ext uri="{FF2B5EF4-FFF2-40B4-BE49-F238E27FC236}">
                <a16:creationId xmlns:a16="http://schemas.microsoft.com/office/drawing/2014/main" id="{16D020EA-DC29-4278-8F04-1326DF5DF907}"/>
              </a:ext>
            </a:extLst>
          </p:cNvPr>
          <p:cNvSpPr txBox="1"/>
          <p:nvPr/>
        </p:nvSpPr>
        <p:spPr>
          <a:xfrm>
            <a:off x="5593556" y="710414"/>
            <a:ext cx="612933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7. إستراتيجية تجزئة السوق</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83478"/>
    </mc:Choice>
    <mc:Fallback xmlns="">
      <p:transition spd="slow" advTm="8347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4295" y="643349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979768" y="1938486"/>
            <a:ext cx="9031773" cy="3016210"/>
          </a:xfrm>
          <a:prstGeom prst="rect">
            <a:avLst/>
          </a:prstGeom>
        </p:spPr>
        <p:txBody>
          <a:bodyPr wrap="square" lIns="0" tIns="0" rIns="0" bIns="0" rtlCol="0" anchor="t">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وتنقسم عملية اختيار السوق المستهدف إلى خمس خطوات على النحو التالي</a:t>
            </a:r>
            <a:r>
              <a:rPr lang="ar-EG" sz="2800" b="0" i="0" u="none" strike="noStrike" baseline="0" dirty="0">
                <a:latin typeface="Sakkal Majalla" panose="02000000000000000000" pitchFamily="2" charset="-78"/>
                <a:cs typeface="Sakkal Majalla" panose="02000000000000000000" pitchFamily="2" charset="-78"/>
              </a:rPr>
              <a:t>:</a:t>
            </a:r>
            <a:endParaRPr lang="ar-EG" sz="2800" b="1" i="0" u="none" strike="noStrike" baseline="0" dirty="0">
              <a:latin typeface="Sakkal Majalla" panose="02000000000000000000" pitchFamily="2" charset="-78"/>
              <a:cs typeface="Sakkal Majalla" panose="02000000000000000000" pitchFamily="2" charset="-78"/>
            </a:endParaRPr>
          </a:p>
          <a:p>
            <a:pPr algn="just" rtl="1"/>
            <a:r>
              <a:rPr lang="ar-EG" sz="2800" b="1" dirty="0">
                <a:latin typeface="Sakkal Majalla" panose="02000000000000000000" pitchFamily="2" charset="-78"/>
                <a:cs typeface="Sakkal Majalla" panose="02000000000000000000" pitchFamily="2" charset="-78"/>
              </a:rPr>
              <a:t>أ- </a:t>
            </a:r>
            <a:r>
              <a:rPr lang="ar-EG" sz="2800" b="1" i="0" strike="noStrike" baseline="0" dirty="0">
                <a:latin typeface="Sakkal Majalla" panose="02000000000000000000" pitchFamily="2" charset="-78"/>
                <a:cs typeface="Sakkal Majalla" panose="02000000000000000000" pitchFamily="2" charset="-78"/>
              </a:rPr>
              <a:t>تحديد الأفراد والشركات ذات الصلة</a:t>
            </a:r>
            <a:r>
              <a:rPr lang="ar-EG" sz="2800" b="0" i="0" u="none" strike="noStrike" baseline="0" dirty="0">
                <a:latin typeface="Sakkal Majalla" panose="02000000000000000000" pitchFamily="2" charset="-78"/>
                <a:cs typeface="Sakkal Majalla" panose="02000000000000000000" pitchFamily="2" charset="-78"/>
              </a:rPr>
              <a:t>، وكذلك عوامل الشراء الأخرى، إلى جانب الميزة الأساسية في المنتج. </a:t>
            </a:r>
          </a:p>
          <a:p>
            <a:pPr algn="just" rtl="1"/>
            <a:r>
              <a:rPr lang="ar-EG" sz="2800" b="1" dirty="0">
                <a:latin typeface="Sakkal Majalla" panose="02000000000000000000" pitchFamily="2" charset="-78"/>
                <a:cs typeface="Sakkal Majalla" panose="02000000000000000000" pitchFamily="2" charset="-78"/>
              </a:rPr>
              <a:t>ب- </a:t>
            </a:r>
            <a:r>
              <a:rPr lang="ar-EG" sz="2800" b="1" i="0" u="none" strike="noStrike" baseline="0" dirty="0">
                <a:latin typeface="Sakkal Majalla" panose="02000000000000000000" pitchFamily="2" charset="-78"/>
                <a:cs typeface="Sakkal Majalla" panose="02000000000000000000" pitchFamily="2" charset="-78"/>
              </a:rPr>
              <a:t>جمع وتحليل البيانات المتعلقة بالشرائح التسويقية المحتملة. </a:t>
            </a:r>
          </a:p>
          <a:p>
            <a:pPr algn="just" rtl="1"/>
            <a:r>
              <a:rPr lang="ar-EG" sz="2800" b="1" dirty="0">
                <a:latin typeface="Sakkal Majalla" panose="02000000000000000000" pitchFamily="2" charset="-78"/>
                <a:cs typeface="Sakkal Majalla" panose="02000000000000000000" pitchFamily="2" charset="-78"/>
              </a:rPr>
              <a:t>ج- </a:t>
            </a:r>
            <a:r>
              <a:rPr lang="ar-EG" sz="2800" b="1" i="0" u="none" strike="noStrike" baseline="0" dirty="0">
                <a:latin typeface="Sakkal Majalla" panose="02000000000000000000" pitchFamily="2" charset="-78"/>
                <a:cs typeface="Sakkal Majalla" panose="02000000000000000000" pitchFamily="2" charset="-78"/>
              </a:rPr>
              <a:t>تطبيق معايير الشريحة التسويقية الجيّدة.</a:t>
            </a:r>
          </a:p>
          <a:p>
            <a:pPr algn="just" rtl="1"/>
            <a:r>
              <a:rPr lang="ar-EG" sz="2800" b="1" dirty="0">
                <a:latin typeface="Sakkal Majalla" panose="02000000000000000000" pitchFamily="2" charset="-78"/>
                <a:cs typeface="Sakkal Majalla" panose="02000000000000000000" pitchFamily="2" charset="-78"/>
              </a:rPr>
              <a:t>د- </a:t>
            </a:r>
            <a:r>
              <a:rPr lang="ar-EG" sz="2800" b="1" i="0" u="none" strike="noStrike" baseline="0" dirty="0">
                <a:latin typeface="Sakkal Majalla" panose="02000000000000000000" pitchFamily="2" charset="-78"/>
                <a:cs typeface="Sakkal Majalla" panose="02000000000000000000" pitchFamily="2" charset="-78"/>
              </a:rPr>
              <a:t>اختيار شريحة تسويقية أو أكثر لاستهدافها.</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1" dirty="0">
                <a:latin typeface="Sakkal Majalla" panose="02000000000000000000" pitchFamily="2" charset="-78"/>
                <a:cs typeface="Sakkal Majalla" panose="02000000000000000000" pitchFamily="2" charset="-78"/>
              </a:rPr>
              <a:t>ه- </a:t>
            </a:r>
            <a:r>
              <a:rPr lang="ar-EG" sz="2800" b="1" i="0" u="none" strike="noStrike" baseline="0" dirty="0">
                <a:latin typeface="Sakkal Majalla" panose="02000000000000000000" pitchFamily="2" charset="-78"/>
                <a:cs typeface="Sakkal Majalla" panose="02000000000000000000" pitchFamily="2" charset="-78"/>
              </a:rPr>
              <a:t>بناء برامج تسويقية ملائمة </a:t>
            </a:r>
            <a:r>
              <a:rPr lang="ar-EG" sz="2800" b="0" i="0" u="none" strike="noStrike" baseline="0" dirty="0">
                <a:latin typeface="Sakkal Majalla" panose="02000000000000000000" pitchFamily="2" charset="-78"/>
                <a:cs typeface="Sakkal Majalla" panose="02000000000000000000" pitchFamily="2" charset="-78"/>
              </a:rPr>
              <a:t>للوصول إلى الشريحة أو الشرائح التسويقية المستهدفة.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D3B81FCB-9C8F-4201-8851-40495A91E25C}"/>
              </a:ext>
            </a:extLst>
          </p:cNvPr>
          <p:cNvSpPr/>
          <p:nvPr/>
        </p:nvSpPr>
        <p:spPr>
          <a:xfrm rot="20947047">
            <a:off x="297166" y="2402028"/>
            <a:ext cx="2385436" cy="1658240"/>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410271348"/>
      </p:ext>
    </p:extLst>
  </p:cSld>
  <p:clrMapOvr>
    <a:masterClrMapping/>
  </p:clrMapOvr>
  <mc:AlternateContent xmlns:mc="http://schemas.openxmlformats.org/markup-compatibility/2006" xmlns:p14="http://schemas.microsoft.com/office/powerpoint/2010/main">
    <mc:Choice Requires="p14">
      <p:transition spd="slow" p14:dur="2000" advTm="36062"/>
    </mc:Choice>
    <mc:Fallback xmlns="">
      <p:transition spd="slow" advTm="3606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3E0C3254-C020-4D95-B2E7-5CF07D93244F}"/>
              </a:ext>
            </a:extLst>
          </p:cNvPr>
          <p:cNvPicPr>
            <a:picLocks noChangeAspect="1"/>
          </p:cNvPicPr>
          <p:nvPr/>
        </p:nvPicPr>
        <p:blipFill>
          <a:blip r:embed="rId4"/>
          <a:stretch>
            <a:fillRect/>
          </a:stretch>
        </p:blipFill>
        <p:spPr>
          <a:xfrm>
            <a:off x="3691363" y="1053092"/>
            <a:ext cx="4804510" cy="4937970"/>
          </a:xfrm>
          <a:prstGeom prst="rect">
            <a:avLst/>
          </a:prstGeom>
        </p:spPr>
      </p:pic>
      <p:sp>
        <p:nvSpPr>
          <p:cNvPr id="11" name="TextBox 10">
            <a:extLst>
              <a:ext uri="{FF2B5EF4-FFF2-40B4-BE49-F238E27FC236}">
                <a16:creationId xmlns:a16="http://schemas.microsoft.com/office/drawing/2014/main" id="{635C7128-A218-4B68-BE07-7E9A86F9F52A}"/>
              </a:ext>
            </a:extLst>
          </p:cNvPr>
          <p:cNvSpPr txBox="1"/>
          <p:nvPr/>
        </p:nvSpPr>
        <p:spPr>
          <a:xfrm>
            <a:off x="0" y="6070588"/>
            <a:ext cx="7069540" cy="707886"/>
          </a:xfrm>
          <a:prstGeom prst="rect">
            <a:avLst/>
          </a:prstGeom>
          <a:noFill/>
        </p:spPr>
        <p:txBody>
          <a:bodyPr wrap="square">
            <a:spAutoFit/>
          </a:bodyPr>
          <a:lstStyle/>
          <a:p>
            <a:pPr algn="ctr"/>
            <a:r>
              <a:rPr lang="ar-EG" sz="4000" b="0" i="0" u="none" strike="noStrike" baseline="0" dirty="0">
                <a:latin typeface="Sakkal Majalla" panose="02000000000000000000" pitchFamily="2" charset="-78"/>
                <a:cs typeface="Sakkal Majalla" panose="02000000000000000000" pitchFamily="2" charset="-78"/>
              </a:rPr>
              <a:t>شكل رقم (1) يوضح عملية تخطيط التسويق.</a:t>
            </a:r>
            <a:endParaRPr lang="en-US" sz="40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4206"/>
    </mc:Choice>
    <mc:Fallback xmlns="">
      <p:transition spd="slow" advTm="3420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127399" y="5063284"/>
            <a:ext cx="1671963" cy="1422689"/>
          </a:xfrm>
          <a:custGeom>
            <a:avLst/>
            <a:gdLst/>
            <a:ahLst/>
            <a:cxnLst/>
            <a:rect l="l" t="t" r="r" b="b"/>
            <a:pathLst>
              <a:path w="4271189" h="3634393">
                <a:moveTo>
                  <a:pt x="0" y="0"/>
                </a:moveTo>
                <a:lnTo>
                  <a:pt x="4271189" y="0"/>
                </a:lnTo>
                <a:lnTo>
                  <a:pt x="4271189" y="3634393"/>
                </a:lnTo>
                <a:lnTo>
                  <a:pt x="0" y="363439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103E50B7-C0CF-42B3-B5C5-25B821379E48}"/>
              </a:ext>
            </a:extLst>
          </p:cNvPr>
          <p:cNvSpPr txBox="1"/>
          <p:nvPr/>
        </p:nvSpPr>
        <p:spPr>
          <a:xfrm>
            <a:off x="5397103" y="855441"/>
            <a:ext cx="6107906" cy="707886"/>
          </a:xfrm>
          <a:prstGeom prst="rect">
            <a:avLst/>
          </a:prstGeom>
          <a:noFill/>
        </p:spPr>
        <p:txBody>
          <a:bodyPr wrap="square">
            <a:spAutoFit/>
          </a:bodyPr>
          <a:lstStyle/>
          <a:p>
            <a:pPr algn="r" rtl="1"/>
            <a:r>
              <a:rPr lang="ar-EG" sz="4000" b="1" i="0" u="none" strike="noStrike" baseline="0" dirty="0">
                <a:solidFill>
                  <a:srgbClr val="F04661"/>
                </a:solidFill>
                <a:latin typeface="Sakkal Majalla" panose="02000000000000000000" pitchFamily="2" charset="-78"/>
                <a:cs typeface="Sakkal Majalla" panose="02000000000000000000" pitchFamily="2" charset="-78"/>
              </a:rPr>
              <a:t>أهمية بحوث التسويق وطبيعتها</a:t>
            </a:r>
            <a:endParaRPr lang="en-US" sz="4000" dirty="0">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D235590-C9FD-4625-9A5E-DD2DC45DB144}"/>
              </a:ext>
            </a:extLst>
          </p:cNvPr>
          <p:cNvSpPr txBox="1"/>
          <p:nvPr/>
        </p:nvSpPr>
        <p:spPr>
          <a:xfrm>
            <a:off x="1799362" y="1453761"/>
            <a:ext cx="10109025" cy="3970318"/>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تعود أولى محاولات تحليل السوق إلى بدايات تطوّر مفهوم التسويق، ولكن هذه المحاولات اتسمت بكونها بسيطة وغير رسمية. مع ذلك، أصبح دور الأبحاث أكثر وضوحًا في مجال الإدارة خلال السنوات الماضية.</a:t>
            </a:r>
          </a:p>
          <a:p>
            <a:pPr algn="just" rtl="1"/>
            <a:r>
              <a:rPr lang="ar-EG" sz="2800" b="0" i="0" u="none" strike="noStrike" baseline="0" dirty="0">
                <a:latin typeface="Sakkal Majalla" panose="02000000000000000000" pitchFamily="2" charset="-78"/>
                <a:cs typeface="Sakkal Majalla" panose="02000000000000000000" pitchFamily="2" charset="-78"/>
              </a:rPr>
              <a:t>ويعكس التعريف التالي تغيّر النظرة تجاه بحوث التسويق، </a:t>
            </a:r>
          </a:p>
          <a:p>
            <a:pPr algn="just" rtl="1"/>
            <a:r>
              <a:rPr lang="ar-EG" sz="2800" b="1" i="0" u="none" strike="noStrike" baseline="0" dirty="0">
                <a:latin typeface="Sakkal Majalla" panose="02000000000000000000" pitchFamily="2" charset="-78"/>
                <a:cs typeface="Sakkal Majalla" panose="02000000000000000000" pitchFamily="2" charset="-78"/>
              </a:rPr>
              <a:t>إذ يمكن القول إن بحوث التسويق هي عملية منضبطة لجمع معلومات تسويقية غير روتينية بهدف مساعدة الإدارة على حل مشكلات التسويق. </a:t>
            </a:r>
          </a:p>
          <a:p>
            <a:pPr algn="just" rtl="1"/>
            <a:r>
              <a:rPr lang="ar-EG" sz="2800" b="0" i="0" u="none" strike="noStrike" baseline="0" dirty="0">
                <a:latin typeface="Sakkal Majalla" panose="02000000000000000000" pitchFamily="2" charset="-78"/>
                <a:cs typeface="Sakkal Majalla" panose="02000000000000000000" pitchFamily="2" charset="-78"/>
              </a:rPr>
              <a:t>مع ذلك، توجد خلافات حادّة حول اعتبار بحوث التسويق علمًا أم لا. وتعتمد إجابة هذا السؤال على تعريف المرء لمعنى «العلم ». وحتى نكون أكثر تحديدًا، يجب على النشاط البحثي أن يستعمل طريقة علمية تقوم على استنباط الفرضيات من الملاحظات غير الرسمية، ثم اختبار هذه الفرضيات، وفي النهاية قبول الفرضيات أو رفضها أو تعديلها حسب نتائج الاختبار.</a:t>
            </a:r>
            <a:endParaRPr lang="en-US" sz="28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7920"/>
    </mc:Choice>
    <mc:Fallback xmlns="">
      <p:transition spd="slow" advTm="1479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857375" y="1549462"/>
            <a:ext cx="10135666"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الإجابة على هذا السؤال هي ببساطة «كل شيء » ف</a:t>
            </a:r>
            <a:r>
              <a:rPr lang="ar-EG" sz="2800" dirty="0">
                <a:latin typeface="Sakkal Majalla" panose="02000000000000000000" pitchFamily="2" charset="-78"/>
                <a:cs typeface="Sakkal Majalla" panose="02000000000000000000" pitchFamily="2" charset="-78"/>
              </a:rPr>
              <a:t>ل</a:t>
            </a:r>
            <a:r>
              <a:rPr lang="ar-EG" sz="2800" b="0" i="0" u="none" strike="noStrike" baseline="0" dirty="0">
                <a:latin typeface="Sakkal Majalla" panose="02000000000000000000" pitchFamily="2" charset="-78"/>
                <a:cs typeface="Sakkal Majalla" panose="02000000000000000000" pitchFamily="2" charset="-78"/>
              </a:rPr>
              <a:t>ا يوجد جانب من جوانب التسويق لا يمكن تطبيق مفهوم بحوث التسويق عليه. إن جميع عناصر التسويق التي نتناولها يمكن أن تخضع لبحوث تسويقية دقيقة، ولكن الأفضل دائمًا هو التركيز على العناصر المهمة في إدارة التسويق. </a:t>
            </a:r>
          </a:p>
          <a:p>
            <a:pPr algn="just" rtl="1"/>
            <a:r>
              <a:rPr lang="ar-EG" sz="2800" b="1" i="0" u="none" strike="noStrike" baseline="0" dirty="0">
                <a:latin typeface="Sakkal Majalla" panose="02000000000000000000" pitchFamily="2" charset="-78"/>
                <a:cs typeface="Sakkal Majalla" panose="02000000000000000000" pitchFamily="2" charset="-78"/>
              </a:rPr>
              <a:t>على سبيل المثال، يمكن طرح العديد من الأسئلة المهمة حول المستهلكين:</a:t>
            </a:r>
          </a:p>
          <a:p>
            <a:pPr algn="just" rtl="1"/>
            <a:r>
              <a:rPr lang="ar-EG" sz="2800" b="0" i="0" u="none" strike="noStrike" baseline="0" dirty="0">
                <a:latin typeface="Sakkal Majalla" panose="02000000000000000000" pitchFamily="2" charset="-78"/>
                <a:cs typeface="Sakkal Majalla" panose="02000000000000000000" pitchFamily="2" charset="-78"/>
              </a:rPr>
              <a:t>•من هم المستهلكون؟</a:t>
            </a:r>
          </a:p>
          <a:p>
            <a:pPr algn="just" rtl="1"/>
            <a:r>
              <a:rPr lang="ar-EG" sz="2800" b="0" i="0" u="none" strike="noStrike" baseline="0" dirty="0">
                <a:latin typeface="Sakkal Majalla" panose="02000000000000000000" pitchFamily="2" charset="-78"/>
                <a:cs typeface="Sakkal Majalla" panose="02000000000000000000" pitchFamily="2" charset="-78"/>
              </a:rPr>
              <a:t>•ماذا يريدون لإشباع رغباتهم؟</a:t>
            </a:r>
          </a:p>
          <a:p>
            <a:pPr algn="just" rtl="1"/>
            <a:r>
              <a:rPr lang="ar-EG" sz="2800" b="0" i="0" u="none" strike="noStrike" baseline="0" dirty="0">
                <a:latin typeface="Sakkal Majalla" panose="02000000000000000000" pitchFamily="2" charset="-78"/>
                <a:cs typeface="Sakkal Majalla" panose="02000000000000000000" pitchFamily="2" charset="-78"/>
              </a:rPr>
              <a:t>•ما هي اختياراتهم الشرائية؟</a:t>
            </a:r>
          </a:p>
          <a:p>
            <a:pPr algn="just" rtl="1"/>
            <a:r>
              <a:rPr lang="ar-EG" sz="2800" b="0" i="0" u="none" strike="noStrike" baseline="0" dirty="0">
                <a:latin typeface="Sakkal Majalla" panose="02000000000000000000" pitchFamily="2" charset="-78"/>
                <a:cs typeface="Sakkal Majalla" panose="02000000000000000000" pitchFamily="2" charset="-78"/>
              </a:rPr>
              <a:t>•ماذا يشترون، أو لا يشترون؟</a:t>
            </a:r>
          </a:p>
          <a:p>
            <a:pPr algn="just" rtl="1"/>
            <a:r>
              <a:rPr lang="ar-EG" sz="2800" b="0" i="0" u="none" strike="noStrike" baseline="0" dirty="0">
                <a:latin typeface="Sakkal Majalla" panose="02000000000000000000" pitchFamily="2" charset="-78"/>
                <a:cs typeface="Sakkal Majalla" panose="02000000000000000000" pitchFamily="2" charset="-78"/>
              </a:rPr>
              <a:t>•متى يشترون؟</a:t>
            </a:r>
          </a:p>
          <a:p>
            <a:pPr algn="just" rtl="1"/>
            <a:r>
              <a:rPr lang="ar-EG" sz="2800" b="0" i="0" u="none" strike="noStrike" baseline="0" dirty="0">
                <a:latin typeface="Sakkal Majalla" panose="02000000000000000000" pitchFamily="2" charset="-78"/>
                <a:cs typeface="Sakkal Majalla" panose="02000000000000000000" pitchFamily="2" charset="-78"/>
              </a:rPr>
              <a:t>•كيف يبحثون عن إشباع رغباتهم في السوق؟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98959" y="3360003"/>
            <a:ext cx="2834232" cy="1948535"/>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
        <p:nvSpPr>
          <p:cNvPr id="8" name="TextBox 8"/>
          <p:cNvSpPr txBox="1"/>
          <p:nvPr/>
        </p:nvSpPr>
        <p:spPr>
          <a:xfrm>
            <a:off x="411276" y="6258478"/>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5F067D15-3B34-464E-8238-A593020C6DA1}"/>
              </a:ext>
            </a:extLst>
          </p:cNvPr>
          <p:cNvSpPr txBox="1"/>
          <p:nvPr/>
        </p:nvSpPr>
        <p:spPr>
          <a:xfrm>
            <a:off x="3906958" y="823726"/>
            <a:ext cx="8104584" cy="707886"/>
          </a:xfrm>
          <a:prstGeom prst="rect">
            <a:avLst/>
          </a:prstGeom>
          <a:noFill/>
        </p:spPr>
        <p:txBody>
          <a:bodyPr wrap="square">
            <a:spAutoFit/>
          </a:bodyPr>
          <a:lstStyle/>
          <a:p>
            <a:pPr algn="r" rtl="1"/>
            <a:r>
              <a:rPr lang="ar-EG" sz="4000" b="1" i="0" u="none" strike="noStrike" baseline="0" dirty="0">
                <a:solidFill>
                  <a:srgbClr val="F04661"/>
                </a:solidFill>
                <a:latin typeface="Sakkal Majalla" panose="02000000000000000000" pitchFamily="2" charset="-78"/>
                <a:cs typeface="Sakkal Majalla" panose="02000000000000000000" pitchFamily="2" charset="-78"/>
              </a:rPr>
              <a:t>ما هي الأمور التي تحتاج إلى البحث في مجال التسويق؟</a:t>
            </a:r>
            <a:endParaRPr lang="en-US" sz="4000" dirty="0">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816207585"/>
      </p:ext>
    </p:extLst>
  </p:cSld>
  <p:clrMapOvr>
    <a:masterClrMapping/>
  </p:clrMapOvr>
  <mc:AlternateContent xmlns:mc="http://schemas.openxmlformats.org/markup-compatibility/2006" xmlns:p14="http://schemas.microsoft.com/office/powerpoint/2010/main">
    <mc:Choice Requires="p14">
      <p:transition spd="slow" p14:dur="2000" advTm="89355"/>
    </mc:Choice>
    <mc:Fallback xmlns="">
      <p:transition spd="slow" advTm="8935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857375" y="1549462"/>
            <a:ext cx="10135666" cy="3016210"/>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كذلك يمكن لبحوث التسويق أن تتناول مجالاً آخر لا يقل أهمية، وهو الأرباح. </a:t>
            </a:r>
          </a:p>
          <a:p>
            <a:pPr algn="just" rtl="1"/>
            <a:r>
              <a:rPr lang="ar-EG" sz="2800" b="1" i="0" u="none" strike="noStrike" baseline="0" dirty="0">
                <a:latin typeface="Sakkal Majalla" panose="02000000000000000000" pitchFamily="2" charset="-78"/>
                <a:cs typeface="Sakkal Majalla" panose="02000000000000000000" pitchFamily="2" charset="-78"/>
              </a:rPr>
              <a:t>وتتضمن البحوث المتعلقة بالأرباح جانبين أساسيين، </a:t>
            </a:r>
          </a:p>
          <a:p>
            <a:pPr algn="just" rtl="1"/>
            <a:r>
              <a:rPr lang="ar-EG" sz="2800" b="1" i="0" u="none" strike="noStrike" baseline="0" dirty="0">
                <a:latin typeface="Sakkal Majalla" panose="02000000000000000000" pitchFamily="2" charset="-78"/>
                <a:cs typeface="Sakkal Majalla" panose="02000000000000000000" pitchFamily="2" charset="-78"/>
              </a:rPr>
              <a:t>أما الجانب الأول</a:t>
            </a:r>
            <a:r>
              <a:rPr lang="ar-EG" sz="2800" b="0" i="0" u="none" strike="noStrike" baseline="0" dirty="0">
                <a:latin typeface="Sakkal Majalla" panose="02000000000000000000" pitchFamily="2" charset="-78"/>
                <a:cs typeface="Sakkal Majalla" panose="02000000000000000000" pitchFamily="2" charset="-78"/>
              </a:rPr>
              <a:t> فهو الحاجة إلى توقع المبيعات والتكاليف، وبالتالي حساب الأرباح</a:t>
            </a:r>
          </a:p>
          <a:p>
            <a:pPr algn="just" rtl="1"/>
            <a:r>
              <a:rPr lang="ar-EG" sz="2800" b="0" i="0" u="none" strike="noStrike" baseline="0" dirty="0">
                <a:latin typeface="Sakkal Majalla" panose="02000000000000000000" pitchFamily="2" charset="-78"/>
                <a:cs typeface="Sakkal Majalla" panose="02000000000000000000" pitchFamily="2" charset="-78"/>
              </a:rPr>
              <a:t>وأما </a:t>
            </a:r>
            <a:r>
              <a:rPr lang="ar-EG" sz="2800" b="1" i="0" u="none" strike="noStrike" baseline="0" dirty="0">
                <a:latin typeface="Sakkal Majalla" panose="02000000000000000000" pitchFamily="2" charset="-78"/>
                <a:cs typeface="Sakkal Majalla" panose="02000000000000000000" pitchFamily="2" charset="-78"/>
              </a:rPr>
              <a:t>الجانب الثاني </a:t>
            </a:r>
            <a:r>
              <a:rPr lang="ar-EG" sz="2800" b="0" i="0" u="none" strike="noStrike" baseline="0" dirty="0">
                <a:latin typeface="Sakkal Majalla" panose="02000000000000000000" pitchFamily="2" charset="-78"/>
                <a:cs typeface="Sakkal Majalla" panose="02000000000000000000" pitchFamily="2" charset="-78"/>
              </a:rPr>
              <a:t>فهو ضرورة بناء خُطة تسويقية منافسة قادرة على إنتاج المستوى المطلوب من المبيعات بتكلفة ملائمة. ويُعد توقع المبيعات الأداة الأساسية التي يستعملها المسوقون لتوجيه الأرباح في إطار عملية إدارة التسويق. بالطبع، يُعد تحليل المبيعات والتكاليف الماضية مهمًا أيضًا لتقييم الأداء والتخطيط للمستقبل.</a:t>
            </a:r>
          </a:p>
        </p:txBody>
      </p:sp>
      <p:sp>
        <p:nvSpPr>
          <p:cNvPr id="7" name="Freeform 7"/>
          <p:cNvSpPr/>
          <p:nvPr/>
        </p:nvSpPr>
        <p:spPr>
          <a:xfrm>
            <a:off x="658103" y="4131994"/>
            <a:ext cx="2834232" cy="1948535"/>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txBody>
          <a:bodyPr/>
          <a:lstStyle/>
          <a:p>
            <a:endParaRPr lang="en-US" dirty="0"/>
          </a:p>
        </p:txBody>
      </p:sp>
      <p:sp>
        <p:nvSpPr>
          <p:cNvPr id="8" name="TextBox 8"/>
          <p:cNvSpPr txBox="1"/>
          <p:nvPr/>
        </p:nvSpPr>
        <p:spPr>
          <a:xfrm>
            <a:off x="411276" y="6258478"/>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21931"/>
    </mc:Choice>
    <mc:Fallback xmlns="">
      <p:transition spd="slow" advTm="12193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99613" y="3288351"/>
            <a:ext cx="2896530" cy="1964374"/>
          </a:xfrm>
          <a:custGeom>
            <a:avLst/>
            <a:gdLst/>
            <a:ahLst/>
            <a:cxnLst/>
            <a:rect l="l" t="t" r="r" b="b"/>
            <a:pathLst>
              <a:path w="6067399" h="4114800">
                <a:moveTo>
                  <a:pt x="0" y="0"/>
                </a:moveTo>
                <a:lnTo>
                  <a:pt x="6067399" y="0"/>
                </a:lnTo>
                <a:lnTo>
                  <a:pt x="606739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8708" y="6267279"/>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295756" y="819635"/>
            <a:ext cx="8696631" cy="6032421"/>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تتركز معظم بحوث التسويق على خمسة مجالات إدارية تخصصية، وهي:</a:t>
            </a:r>
            <a:endParaRPr lang="ar-EG" sz="2800" b="1" u="sng" dirty="0">
              <a:solidFill>
                <a:schemeClr val="accent1"/>
              </a:solidFill>
              <a:latin typeface="Sakkal Majalla" panose="02000000000000000000" pitchFamily="2" charset="-78"/>
              <a:cs typeface="Sakkal Majalla" panose="02000000000000000000" pitchFamily="2" charset="-78"/>
            </a:endParaRPr>
          </a:p>
          <a:p>
            <a:pPr algn="just" rtl="1"/>
            <a:r>
              <a:rPr lang="ar-EG" sz="2800" b="1" dirty="0">
                <a:solidFill>
                  <a:schemeClr val="accent1"/>
                </a:solidFill>
                <a:latin typeface="Sakkal Majalla" panose="02000000000000000000" pitchFamily="2" charset="-78"/>
                <a:cs typeface="Sakkal Majalla" panose="02000000000000000000" pitchFamily="2" charset="-78"/>
              </a:rPr>
              <a:t>1. </a:t>
            </a:r>
            <a:r>
              <a:rPr lang="ar-EG" sz="2800" b="1" i="0" u="none" strike="noStrike" baseline="0" dirty="0">
                <a:solidFill>
                  <a:schemeClr val="accent1"/>
                </a:solidFill>
                <a:latin typeface="Sakkal Majalla" panose="02000000000000000000" pitchFamily="2" charset="-78"/>
                <a:cs typeface="Sakkal Majalla" panose="02000000000000000000" pitchFamily="2" charset="-78"/>
              </a:rPr>
              <a:t>السوق</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دراسة اتجاهات السوق، ومواصفاته، والحصص والفرص السوقية، وغيرها من المعلومات المتعلقة بالسوق.</a:t>
            </a:r>
          </a:p>
          <a:p>
            <a:pPr algn="just" rtl="1"/>
            <a:r>
              <a:rPr lang="ar-EG" sz="2800" b="1" i="0" u="none" strike="noStrike" baseline="0" dirty="0">
                <a:solidFill>
                  <a:schemeClr val="accent1"/>
                </a:solidFill>
                <a:latin typeface="Sakkal Majalla" panose="02000000000000000000" pitchFamily="2" charset="-78"/>
                <a:cs typeface="Sakkal Majalla" panose="02000000000000000000" pitchFamily="2" charset="-78"/>
              </a:rPr>
              <a:t>2. المبيعات</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تحليل المبيعات، وتوقعها، وتحديد الحصص، ومنطقة البيع، والقنوات التجارية، وقياس الأداء، وتوزيع التكاليف وغير ذلك.</a:t>
            </a:r>
          </a:p>
          <a:p>
            <a:pPr algn="just" rtl="1"/>
            <a:r>
              <a:rPr lang="ar-EG" sz="2800" b="1" i="0" u="none" strike="noStrike" baseline="0" dirty="0">
                <a:solidFill>
                  <a:schemeClr val="accent1"/>
                </a:solidFill>
                <a:latin typeface="Sakkal Majalla" panose="02000000000000000000" pitchFamily="2" charset="-78"/>
                <a:cs typeface="Sakkal Majalla" panose="02000000000000000000" pitchFamily="2" charset="-78"/>
              </a:rPr>
              <a:t>3. المنتجات</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دراسة منتج جديد، ومزاياه، وشعاره، وإجراء اختبارات المفهوم، والمنتج، والسوق.</a:t>
            </a:r>
          </a:p>
          <a:p>
            <a:pPr algn="just" rtl="1"/>
            <a:r>
              <a:rPr lang="ar-EG" sz="2800" b="1" dirty="0">
                <a:solidFill>
                  <a:schemeClr val="accent1"/>
                </a:solidFill>
                <a:latin typeface="Sakkal Majalla" panose="02000000000000000000" pitchFamily="2" charset="-78"/>
                <a:cs typeface="Sakkal Majalla" panose="02000000000000000000" pitchFamily="2" charset="-78"/>
              </a:rPr>
              <a:t>4. </a:t>
            </a:r>
            <a:r>
              <a:rPr lang="ar-EG" sz="2800" b="1" i="0" u="none" strike="noStrike" baseline="0" dirty="0">
                <a:solidFill>
                  <a:schemeClr val="accent1"/>
                </a:solidFill>
                <a:latin typeface="Sakkal Majalla" panose="02000000000000000000" pitchFamily="2" charset="-78"/>
                <a:cs typeface="Sakkal Majalla" panose="02000000000000000000" pitchFamily="2" charset="-78"/>
              </a:rPr>
              <a:t>الإعلان والترويج</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دراسة مفاهيم الترويج، والإعلانات، ووسائل الإعلام، والتغليف، وقياس فعالية الإعلانات.</a:t>
            </a:r>
          </a:p>
          <a:p>
            <a:pPr algn="just" rtl="1"/>
            <a:r>
              <a:rPr lang="ar-EG" sz="2800" b="1" i="0" u="none" strike="noStrike" baseline="0" dirty="0">
                <a:solidFill>
                  <a:schemeClr val="accent1"/>
                </a:solidFill>
                <a:latin typeface="Sakkal Majalla" panose="02000000000000000000" pitchFamily="2" charset="-78"/>
                <a:cs typeface="Sakkal Majalla" panose="02000000000000000000" pitchFamily="2" charset="-78"/>
              </a:rPr>
              <a:t>5. نمو الشركة وتطورها</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من خلال التنبؤ الاقتصادي والتقني، ودراسة مدخلات التخطيط في الشركة، وصورة الشركة، وقياس الأرباح، ودراسة عمليات الاندماج والاستحواذ، واختيار مواقع المنشآت.</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2706"/>
    </mc:Choice>
    <mc:Fallback xmlns="">
      <p:transition spd="slow" advTm="7270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666004" y="870175"/>
            <a:ext cx="9345566" cy="6024726"/>
          </a:xfrm>
          <a:prstGeom prst="rect">
            <a:avLst/>
          </a:prstGeom>
        </p:spPr>
        <p:txBody>
          <a:bodyPr wrap="square" lIns="0" tIns="0" rIns="0" bIns="0" rtlCol="0" anchor="t">
            <a:spAutoFit/>
          </a:bodyPr>
          <a:lstStyle/>
          <a:p>
            <a:pPr marL="273487" lvl="1" algn="just" rtl="1">
              <a:lnSpc>
                <a:spcPts val="3253"/>
              </a:lnSpc>
            </a:pPr>
            <a:r>
              <a:rPr lang="ar-EG" sz="4000" b="1" i="0" u="none" strike="noStrike" baseline="0" dirty="0">
                <a:solidFill>
                  <a:srgbClr val="F04661"/>
                </a:solidFill>
                <a:latin typeface="Sakkal Majalla" panose="02000000000000000000" pitchFamily="2" charset="-78"/>
                <a:cs typeface="Sakkal Majalla" panose="02000000000000000000" pitchFamily="2" charset="-78"/>
              </a:rPr>
              <a:t>خطوات بحث التسويق وأساليبه</a:t>
            </a:r>
          </a:p>
          <a:p>
            <a:pPr algn="just" rtl="1"/>
            <a:r>
              <a:rPr lang="ar-EG" sz="2800" b="0" i="0" u="none" strike="noStrike" baseline="0" dirty="0">
                <a:latin typeface="Sakkal Majalla" panose="02000000000000000000" pitchFamily="2" charset="-78"/>
                <a:cs typeface="Sakkal Majalla" panose="02000000000000000000" pitchFamily="2" charset="-78"/>
              </a:rPr>
              <a:t>رغم تطور مفهوم بحوث التسويق خلال فترة زمنية قصيرة نسبيًا، لكن ما زالت هناك حاجة لتطوير مجموعة شاملة ومتقدمة من الأساليب والإجراءات. لقد حققت بحوث التسويق تقدمًا في العديد من الجوانب أكثر من أي مجال تخصصي آخر في إدارة التسويق، ولكن في ضوء الطبيعة التخصصية لبحوث التسويق، فمن الصعب أن نناقش سوى الخطوط العامة للأساليب الأساسية.</a:t>
            </a:r>
          </a:p>
          <a:p>
            <a:pPr algn="just" rtl="1"/>
            <a:r>
              <a:rPr lang="ar-EG" sz="2800" b="0" i="0" u="none" strike="noStrike" baseline="0" dirty="0">
                <a:latin typeface="Sakkal Majalla" panose="02000000000000000000" pitchFamily="2" charset="-78"/>
                <a:cs typeface="Sakkal Majalla" panose="02000000000000000000" pitchFamily="2" charset="-78"/>
              </a:rPr>
              <a:t>من المهم أن يكون مدير التسويق ملمًا بالإجراءات والأساليب الأساسية المستعملة في مجال بحوث التسويق. صحيح أن العديد من رجال الأعمال لن يكونوا بحاجة إلى استعمال بحوث التسويق بصفة شخصية، ولكن قد يتوجب عليهم في مرحلة ما الإشراف على بحوث التسويق الداخلية، أو العمل مع شركات خارجية مختصة ببحوث التسويق. </a:t>
            </a:r>
            <a:r>
              <a:rPr lang="ar-EG" sz="2800" dirty="0">
                <a:latin typeface="Sakkal Majalla" panose="02000000000000000000" pitchFamily="2" charset="-78"/>
                <a:cs typeface="Sakkal Majalla" panose="02000000000000000000" pitchFamily="2" charset="-78"/>
              </a:rPr>
              <a:t>ف</a:t>
            </a:r>
            <a:r>
              <a:rPr lang="ar-EG" sz="2800" b="0" i="0" u="none" strike="noStrike" baseline="0" dirty="0">
                <a:latin typeface="Sakkal Majalla" panose="02000000000000000000" pitchFamily="2" charset="-78"/>
                <a:cs typeface="Sakkal Majalla" panose="02000000000000000000" pitchFamily="2" charset="-78"/>
              </a:rPr>
              <a:t>المدير الذي يفهم آليات عمل بحوث التسويق أقدر على الحكم على المقترحات التي يتقدم بها خبراء البحث، وتقييم النتائج والتوصيات. وقد يتوجب أحيانًا على مدير التسويق أن يبحث بنفسه عن حلول للمشاكل التسويقية، فقد تتعذر الاستعانة بخدمات المتخصصين في بحوث التسويق، وبالتالي إلمام مدير التسويق بأساسيات البحث يمنحه القدرة على الوصول إلى المعلومات التي يحتاج إليها.</a:t>
            </a:r>
            <a:endParaRPr lang="en-US" sz="2800" spc="26" dirty="0">
              <a:solidFill>
                <a:srgbClr val="000000"/>
              </a:solidFill>
              <a:latin typeface="Sakkal Majalla" panose="02000000000000000000" pitchFamily="2" charset="-78"/>
              <a:cs typeface="Sakkal Majalla" panose="02000000000000000000" pitchFamily="2" charset="-78"/>
            </a:endParaRPr>
          </a:p>
        </p:txBody>
      </p:sp>
      <p:sp>
        <p:nvSpPr>
          <p:cNvPr id="7" name="Freeform 7"/>
          <p:cNvSpPr/>
          <p:nvPr/>
        </p:nvSpPr>
        <p:spPr>
          <a:xfrm>
            <a:off x="180431" y="4560968"/>
            <a:ext cx="2305141" cy="2074627"/>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75603" y="652825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5304"/>
    </mc:Choice>
    <mc:Fallback xmlns="">
      <p:transition spd="slow" advTm="1353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138215" y="1964606"/>
            <a:ext cx="8963569" cy="3016210"/>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في الحقيقة لا توجد سلسلة محددة من الخطوات التي يتفق عليها الجميع في بحوث التسويق، فكل مشكلة تسويقية تتطلب إلى حد ما إجراءات خاصة، ولكن يتفق الجميع تقريبًا على أن </a:t>
            </a:r>
            <a:r>
              <a:rPr lang="ar-EG" sz="2800" b="1" i="0" u="none" strike="noStrike" baseline="0" dirty="0">
                <a:latin typeface="Sakkal Majalla" panose="02000000000000000000" pitchFamily="2" charset="-78"/>
                <a:cs typeface="Sakkal Majalla" panose="02000000000000000000" pitchFamily="2" charset="-78"/>
              </a:rPr>
              <a:t>أي مشروع بحث تسويقي متكامل يجب أن يتضمن أربعة أنشطة أساسية وهي:</a:t>
            </a:r>
          </a:p>
          <a:p>
            <a:pPr algn="just" rtl="1"/>
            <a:r>
              <a:rPr lang="ar-EG" sz="2800" b="0" i="0" u="none" strike="noStrike" baseline="0" dirty="0">
                <a:latin typeface="Sakkal Majalla" panose="02000000000000000000" pitchFamily="2" charset="-78"/>
                <a:cs typeface="Sakkal Majalla" panose="02000000000000000000" pitchFamily="2" charset="-78"/>
              </a:rPr>
              <a:t> 1 إجراء التحقيق الأولي</a:t>
            </a:r>
          </a:p>
          <a:p>
            <a:pPr algn="just" rtl="1"/>
            <a:r>
              <a:rPr lang="ar-EG" sz="2800" b="0" i="0" u="none" strike="noStrike" baseline="0" dirty="0">
                <a:latin typeface="Sakkal Majalla" panose="02000000000000000000" pitchFamily="2" charset="-78"/>
                <a:cs typeface="Sakkal Majalla" panose="02000000000000000000" pitchFamily="2" charset="-78"/>
              </a:rPr>
              <a:t> 2 تصميم خُطة البحث</a:t>
            </a:r>
          </a:p>
          <a:p>
            <a:pPr algn="just" rtl="1"/>
            <a:r>
              <a:rPr lang="ar-EG" sz="2800" b="0" i="0" u="none" strike="noStrike" baseline="0" dirty="0">
                <a:latin typeface="Sakkal Majalla" panose="02000000000000000000" pitchFamily="2" charset="-78"/>
                <a:cs typeface="Sakkal Majalla" panose="02000000000000000000" pitchFamily="2" charset="-78"/>
              </a:rPr>
              <a:t> 3 تنفيذ التحقيق/ البحث</a:t>
            </a:r>
          </a:p>
          <a:p>
            <a:pPr algn="just" rtl="1"/>
            <a:r>
              <a:rPr lang="ar-EG" sz="2800" b="0" i="0" u="none" strike="noStrike" baseline="0" dirty="0">
                <a:latin typeface="Sakkal Majalla" panose="02000000000000000000" pitchFamily="2" charset="-78"/>
                <a:cs typeface="Sakkal Majalla" panose="02000000000000000000" pitchFamily="2" charset="-78"/>
              </a:rPr>
              <a:t> 4 معالجة البيانات وتقديم النتائج. </a:t>
            </a:r>
            <a:endParaRPr lang="en-US" sz="2800" spc="26" dirty="0">
              <a:solidFill>
                <a:srgbClr val="000000"/>
              </a:solidFill>
              <a:latin typeface="Sakkal Majalla" panose="02000000000000000000" pitchFamily="2" charset="-78"/>
              <a:cs typeface="Sakkal Majalla" panose="02000000000000000000" pitchFamily="2" charset="-78"/>
            </a:endParaRPr>
          </a:p>
        </p:txBody>
      </p:sp>
      <p:sp>
        <p:nvSpPr>
          <p:cNvPr id="7" name="Freeform 7"/>
          <p:cNvSpPr/>
          <p:nvPr/>
        </p:nvSpPr>
        <p:spPr>
          <a:xfrm>
            <a:off x="961572" y="3120475"/>
            <a:ext cx="3048000" cy="27432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extLst>
      <p:ext uri="{BB962C8B-B14F-4D97-AF65-F5344CB8AC3E}">
        <p14:creationId xmlns:p14="http://schemas.microsoft.com/office/powerpoint/2010/main" val="604537044"/>
      </p:ext>
    </p:extLst>
  </p:cSld>
  <p:clrMapOvr>
    <a:masterClrMapping/>
  </p:clrMapOvr>
  <mc:AlternateContent xmlns:mc="http://schemas.openxmlformats.org/markup-compatibility/2006" xmlns:p14="http://schemas.microsoft.com/office/powerpoint/2010/main">
    <mc:Choice Requires="p14">
      <p:transition spd="slow" p14:dur="2000" advTm="36652"/>
    </mc:Choice>
    <mc:Fallback xmlns="">
      <p:transition spd="slow" advTm="3665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685800" y="2853799"/>
            <a:ext cx="2386584" cy="2743200"/>
          </a:xfrm>
          <a:custGeom>
            <a:avLst/>
            <a:gdLst/>
            <a:ahLst/>
            <a:cxnLst/>
            <a:rect l="l" t="t" r="r" b="b"/>
            <a:pathLst>
              <a:path w="3579876" h="4114800">
                <a:moveTo>
                  <a:pt x="0" y="0"/>
                </a:moveTo>
                <a:lnTo>
                  <a:pt x="3579876" y="0"/>
                </a:lnTo>
                <a:lnTo>
                  <a:pt x="357987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CD5ABD88-ED35-4DCB-A9CE-DD4C9F528B7C}"/>
              </a:ext>
            </a:extLst>
          </p:cNvPr>
          <p:cNvPicPr>
            <a:picLocks noChangeAspect="1"/>
          </p:cNvPicPr>
          <p:nvPr/>
        </p:nvPicPr>
        <p:blipFill rotWithShape="1">
          <a:blip r:embed="rId6"/>
          <a:srcRect b="4671"/>
          <a:stretch/>
        </p:blipFill>
        <p:spPr>
          <a:xfrm>
            <a:off x="3506709" y="898556"/>
            <a:ext cx="5859144" cy="5458544"/>
          </a:xfrm>
          <a:prstGeom prst="rect">
            <a:avLst/>
          </a:prstGeom>
        </p:spPr>
      </p:pic>
      <p:sp>
        <p:nvSpPr>
          <p:cNvPr id="12" name="TextBox 11">
            <a:extLst>
              <a:ext uri="{FF2B5EF4-FFF2-40B4-BE49-F238E27FC236}">
                <a16:creationId xmlns:a16="http://schemas.microsoft.com/office/drawing/2014/main" id="{1C074F74-F948-428D-9966-9D45E165485D}"/>
              </a:ext>
            </a:extLst>
          </p:cNvPr>
          <p:cNvSpPr txBox="1"/>
          <p:nvPr/>
        </p:nvSpPr>
        <p:spPr>
          <a:xfrm>
            <a:off x="9365853" y="1306677"/>
            <a:ext cx="2891954" cy="1077218"/>
          </a:xfrm>
          <a:prstGeom prst="rect">
            <a:avLst/>
          </a:prstGeom>
          <a:noFill/>
        </p:spPr>
        <p:txBody>
          <a:bodyPr wrap="square" rtlCol="0">
            <a:spAutoFit/>
          </a:bodyPr>
          <a:lstStyle/>
          <a:p>
            <a:pPr algn="ctr"/>
            <a:r>
              <a:rPr lang="ar-EG" sz="3200" b="0" i="0" u="none" strike="noStrike" baseline="0" dirty="0">
                <a:latin typeface="Sakkal Majalla" panose="02000000000000000000" pitchFamily="2" charset="-78"/>
                <a:cs typeface="Sakkal Majalla" panose="02000000000000000000" pitchFamily="2" charset="-78"/>
              </a:rPr>
              <a:t>الشكل رقم (2) يوضح آ</a:t>
            </a:r>
            <a:r>
              <a:rPr lang="ar-EG" sz="3200" dirty="0">
                <a:latin typeface="Sakkal Majalla" panose="02000000000000000000" pitchFamily="2" charset="-78"/>
                <a:cs typeface="Sakkal Majalla" panose="02000000000000000000" pitchFamily="2" charset="-78"/>
              </a:rPr>
              <a:t>لية بحث التسويق</a:t>
            </a:r>
            <a:endParaRPr lang="en-US" sz="32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9738"/>
    </mc:Choice>
    <mc:Fallback xmlns="">
      <p:transition spd="slow" advTm="3973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147027"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645469" y="1230290"/>
            <a:ext cx="8328453" cy="1292662"/>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ينقسم التحقيق الأولي إلى مرحلتين أساسيتين، تتضمن </a:t>
            </a:r>
            <a:r>
              <a:rPr lang="ar-EG" sz="2800" b="1" i="0" u="none" strike="noStrike" baseline="0" dirty="0">
                <a:latin typeface="Sakkal Majalla" panose="02000000000000000000" pitchFamily="2" charset="-78"/>
                <a:cs typeface="Sakkal Majalla" panose="02000000000000000000" pitchFamily="2" charset="-78"/>
              </a:rPr>
              <a:t>المرحلة الأولى </a:t>
            </a:r>
            <a:r>
              <a:rPr lang="ar-EG" sz="2800" b="0" i="0" u="none" strike="noStrike" baseline="0" dirty="0">
                <a:latin typeface="Sakkal Majalla" panose="02000000000000000000" pitchFamily="2" charset="-78"/>
                <a:cs typeface="Sakkal Majalla" panose="02000000000000000000" pitchFamily="2" charset="-78"/>
              </a:rPr>
              <a:t>تحديد نطاق البحث والغرض منه، فيما تتضمن </a:t>
            </a:r>
            <a:r>
              <a:rPr lang="ar-EG" sz="2800" b="1" i="0" u="none" strike="noStrike" baseline="0" dirty="0">
                <a:latin typeface="Sakkal Majalla" panose="02000000000000000000" pitchFamily="2" charset="-78"/>
                <a:cs typeface="Sakkal Majalla" panose="02000000000000000000" pitchFamily="2" charset="-78"/>
              </a:rPr>
              <a:t>المرحلة الثانية </a:t>
            </a:r>
            <a:r>
              <a:rPr lang="ar-EG" sz="2800" b="0" i="0" u="none" strike="noStrike" baseline="0" dirty="0">
                <a:latin typeface="Sakkal Majalla" panose="02000000000000000000" pitchFamily="2" charset="-78"/>
                <a:cs typeface="Sakkal Majalla" panose="02000000000000000000" pitchFamily="2" charset="-78"/>
              </a:rPr>
              <a:t>التحقيق في البيئة التسويقية، ويُعرف هذا التحقيق باسم "التقييم غير الرسمي"</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430075" y="2750025"/>
            <a:ext cx="2997317" cy="1566098"/>
          </a:xfrm>
          <a:custGeom>
            <a:avLst/>
            <a:gdLst/>
            <a:ahLst/>
            <a:cxnLst/>
            <a:rect l="l" t="t" r="r" b="b"/>
            <a:pathLst>
              <a:path w="4495975" h="2349147">
                <a:moveTo>
                  <a:pt x="0" y="0"/>
                </a:moveTo>
                <a:lnTo>
                  <a:pt x="4495975" y="0"/>
                </a:lnTo>
                <a:lnTo>
                  <a:pt x="4495975" y="2349147"/>
                </a:lnTo>
                <a:lnTo>
                  <a:pt x="0" y="23491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49553947-C217-43E6-B5BA-21973BA78DDD}"/>
              </a:ext>
            </a:extLst>
          </p:cNvPr>
          <p:cNvSpPr txBox="1"/>
          <p:nvPr/>
        </p:nvSpPr>
        <p:spPr>
          <a:xfrm>
            <a:off x="5711959" y="635275"/>
            <a:ext cx="6107906" cy="707886"/>
          </a:xfrm>
          <a:prstGeom prst="rect">
            <a:avLst/>
          </a:prstGeom>
          <a:noFill/>
        </p:spPr>
        <p:txBody>
          <a:bodyPr wrap="square">
            <a:spAutoFit/>
          </a:bodyPr>
          <a:lstStyle/>
          <a:p>
            <a:pPr algn="r" rtl="1"/>
            <a:r>
              <a:rPr lang="en-US" sz="4000" b="1" dirty="0">
                <a:solidFill>
                  <a:schemeClr val="accent1"/>
                </a:solidFill>
                <a:latin typeface="Sakkal Majalla" panose="02000000000000000000" pitchFamily="2" charset="-78"/>
                <a:cs typeface="Sakkal Majalla" panose="02000000000000000000" pitchFamily="2" charset="-78"/>
              </a:rPr>
              <a:t>1</a:t>
            </a:r>
            <a:r>
              <a:rPr lang="ar-EG" sz="4000" b="1" dirty="0">
                <a:solidFill>
                  <a:schemeClr val="accent1"/>
                </a:solidFill>
                <a:latin typeface="Sakkal Majalla" panose="02000000000000000000" pitchFamily="2" charset="-78"/>
                <a:cs typeface="Sakkal Majalla" panose="02000000000000000000" pitchFamily="2" charset="-78"/>
              </a:rPr>
              <a:t>.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إجراء التحقيق الأولي</a:t>
            </a:r>
            <a:endParaRPr lang="en-US" sz="4000" dirty="0">
              <a:solidFill>
                <a:schemeClr val="accent1"/>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C303853F-B75F-4B1F-9345-564DCF6A3E84}"/>
              </a:ext>
            </a:extLst>
          </p:cNvPr>
          <p:cNvSpPr txBox="1"/>
          <p:nvPr/>
        </p:nvSpPr>
        <p:spPr>
          <a:xfrm>
            <a:off x="3550030" y="2492238"/>
            <a:ext cx="8461512" cy="3108543"/>
          </a:xfrm>
          <a:prstGeom prst="rect">
            <a:avLst/>
          </a:prstGeom>
          <a:noFill/>
        </p:spPr>
        <p:txBody>
          <a:bodyPr wrap="square">
            <a:spAutoFit/>
          </a:bodyPr>
          <a:lstStyle/>
          <a:p>
            <a:pPr algn="just" rtl="1"/>
            <a:r>
              <a:rPr lang="ar-EG" sz="2800" b="1" i="0" u="none" strike="noStrike" baseline="0" dirty="0">
                <a:solidFill>
                  <a:srgbClr val="00B0F0"/>
                </a:solidFill>
                <a:latin typeface="Sakkal Majalla" panose="02000000000000000000" pitchFamily="2" charset="-78"/>
                <a:cs typeface="Sakkal Majalla" panose="02000000000000000000" pitchFamily="2" charset="-78"/>
              </a:rPr>
              <a:t>أ.  تحديد نطاق البحث والغرض منه</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قلما تكون المشكلة الظاهرة على السطح في بحوث التسويق هي المشكلة الحقيقية، لذلك لابدّ في البداية من الغوص إلى الأعماق للتأكد من طبيعة وحجم المشكلة. ويجب التأكد من إجراء هذه الخطوة بصورة صحيحة، فجميع المراحل اللاحقة في المشروع سوف تكون مبنيةً عليها. وحتى يكون البحث جديرًا بالاهتمام يجب تحديد المشكلة وتوضيحها بدقة. </a:t>
            </a:r>
          </a:p>
          <a:p>
            <a:pPr algn="just" rtl="1"/>
            <a:r>
              <a:rPr lang="ar-EG" sz="2800" b="0" i="0" u="none" strike="noStrike" baseline="0" dirty="0">
                <a:latin typeface="Sakkal Majalla" panose="02000000000000000000" pitchFamily="2" charset="-78"/>
                <a:cs typeface="Sakkal Majalla" panose="02000000000000000000" pitchFamily="2" charset="-78"/>
              </a:rPr>
              <a:t>إن تعريف مشكلة البحث تعريفًا صحيحًا يقود إلى وضع محددات صحيحة.</a:t>
            </a:r>
            <a:endParaRPr lang="en-US" sz="28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5800"/>
    </mc:Choice>
    <mc:Fallback xmlns="">
      <p:transition spd="slow" advTm="1358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837657" y="4028556"/>
            <a:ext cx="2976632" cy="1972019"/>
          </a:xfrm>
          <a:custGeom>
            <a:avLst/>
            <a:gdLst/>
            <a:ahLst/>
            <a:cxnLst/>
            <a:rect l="l" t="t" r="r" b="b"/>
            <a:pathLst>
              <a:path w="5473912" h="3626467">
                <a:moveTo>
                  <a:pt x="0" y="0"/>
                </a:moveTo>
                <a:lnTo>
                  <a:pt x="5473912" y="0"/>
                </a:lnTo>
                <a:lnTo>
                  <a:pt x="5473912" y="3626467"/>
                </a:lnTo>
                <a:lnTo>
                  <a:pt x="0" y="3626467"/>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3157064" y="1629062"/>
            <a:ext cx="8833779" cy="258532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يُطلق على المرحلة الثانية من التحقيق الأولي اسم «التقييم غير الرسمي » وهي عبارة عن عملية بحث غير رسمية في البيئة التسويقية. وتُتيح هذه المرحلة للباحث التعرّف على بيئة المشكلة، وتزداد أهميتها إذا كان الباحث من خارج الشركة، أي أنه بحاجة للتعرف على الشركة، وزبائنها، ومنتجاتها، وجميع الشروط التسويقية المحيطة بالمشكلة. ولا تقل هذه الخطوة أهمية أيضًا في حال كان الباحث من داخل الشركة، فهي تمكنه من التعرّف على جميع العوامل الداخلية والخارجية المتعلقة بالمشكلة التسويقية.</a:t>
            </a:r>
          </a:p>
        </p:txBody>
      </p:sp>
      <p:sp>
        <p:nvSpPr>
          <p:cNvPr id="10" name="TextBox 9">
            <a:extLst>
              <a:ext uri="{FF2B5EF4-FFF2-40B4-BE49-F238E27FC236}">
                <a16:creationId xmlns:a16="http://schemas.microsoft.com/office/drawing/2014/main" id="{044D9576-758E-4DF0-8BFC-D809D072561B}"/>
              </a:ext>
            </a:extLst>
          </p:cNvPr>
          <p:cNvSpPr txBox="1"/>
          <p:nvPr/>
        </p:nvSpPr>
        <p:spPr>
          <a:xfrm>
            <a:off x="5532835" y="885830"/>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التقييم غير الرسمي</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2286"/>
    </mc:Choice>
    <mc:Fallback xmlns="">
      <p:transition spd="slow" advTm="9228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2032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79978" y="3294688"/>
            <a:ext cx="2976632" cy="1972019"/>
          </a:xfrm>
          <a:custGeom>
            <a:avLst/>
            <a:gdLst/>
            <a:ahLst/>
            <a:cxnLst/>
            <a:rect l="l" t="t" r="r" b="b"/>
            <a:pathLst>
              <a:path w="5473912" h="3626467">
                <a:moveTo>
                  <a:pt x="0" y="0"/>
                </a:moveTo>
                <a:lnTo>
                  <a:pt x="5473912" y="0"/>
                </a:lnTo>
                <a:lnTo>
                  <a:pt x="5473912" y="3626467"/>
                </a:lnTo>
                <a:lnTo>
                  <a:pt x="0" y="3626467"/>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3157064" y="1155869"/>
            <a:ext cx="8833779"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وفي حين أن التحقيق غير الرسمي يتجاوز مجرد «الإطلاع » على المشكلة والبيئة التسويقية، لكن نتيجته النهائية تتلخص في طرح مجموعة من الأسئلة البحثية. </a:t>
            </a:r>
          </a:p>
          <a:p>
            <a:pPr algn="just" rtl="1"/>
            <a:r>
              <a:rPr lang="ar-EG" sz="2800" b="0" i="0" u="none" strike="noStrike" baseline="0" dirty="0">
                <a:latin typeface="Sakkal Majalla" panose="02000000000000000000" pitchFamily="2" charset="-78"/>
                <a:cs typeface="Sakkal Majalla" panose="02000000000000000000" pitchFamily="2" charset="-78"/>
              </a:rPr>
              <a:t>وتهدف هذه الأسئلة إلى تقديم تفسير مبدئي للمشكلة التي يحاول البحث إيجاد حل لها. </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إذا كان مدير التسويق يحاول حل مشكلة تراجع الحصة السوقية في منطقة معيّنة من البلاد، فقد يكشف التحقيق الأولي عن ثلاثة أسباب محتملة لذلك. </a:t>
            </a:r>
            <a:r>
              <a:rPr lang="ar-EG" sz="2800" b="1" i="0" u="sng" strike="noStrike" baseline="0" dirty="0">
                <a:latin typeface="Sakkal Majalla" panose="02000000000000000000" pitchFamily="2" charset="-78"/>
                <a:cs typeface="Sakkal Majalla" panose="02000000000000000000" pitchFamily="2" charset="-78"/>
              </a:rPr>
              <a:t>ويمكن التعامل مع هذه الأسباب الثلاث على أنها نتائج محتملة للبحث إلى حين التأكد منها من خلال الدراسة:</a:t>
            </a:r>
          </a:p>
          <a:p>
            <a:pPr algn="just" rtl="1"/>
            <a:r>
              <a:rPr lang="ar-EG" sz="2800" b="0" i="0" u="none" strike="noStrike" baseline="0" dirty="0">
                <a:latin typeface="Sakkal Majalla" panose="02000000000000000000" pitchFamily="2" charset="-78"/>
                <a:cs typeface="Sakkal Majalla" panose="02000000000000000000" pitchFamily="2" charset="-78"/>
              </a:rPr>
              <a:t>•تراجع الحصة السوقية يرجع إلى زيادة الإعلانات المنافسة في المنطقة.</a:t>
            </a:r>
          </a:p>
          <a:p>
            <a:pPr algn="just" rtl="1"/>
            <a:r>
              <a:rPr lang="ar-EG" sz="2800" b="0" i="0" u="none" strike="noStrike" baseline="0" dirty="0">
                <a:latin typeface="Sakkal Majalla" panose="02000000000000000000" pitchFamily="2" charset="-78"/>
                <a:cs typeface="Sakkal Majalla" panose="02000000000000000000" pitchFamily="2" charset="-78"/>
              </a:rPr>
              <a:t>•تراجع الحصة السوقية يرجع إلى طرح شركة منافسة منتجًا تجريبيًا جديدًا.</a:t>
            </a:r>
          </a:p>
          <a:p>
            <a:pPr algn="just" rtl="1"/>
            <a:r>
              <a:rPr lang="ar-EG" sz="2800" b="0" i="0" u="none" strike="noStrike" baseline="0" dirty="0">
                <a:latin typeface="Sakkal Majalla" panose="02000000000000000000" pitchFamily="2" charset="-78"/>
                <a:cs typeface="Sakkal Majalla" panose="02000000000000000000" pitchFamily="2" charset="-78"/>
              </a:rPr>
              <a:t>•تراجع الحصة السوقية يرجع إلى نفاد الكمية من المتاجر بفعل إضراب سائقي شاحنات النقل في المنطقة.</a:t>
            </a:r>
          </a:p>
        </p:txBody>
      </p:sp>
    </p:spTree>
    <p:extLst>
      <p:ext uri="{BB962C8B-B14F-4D97-AF65-F5344CB8AC3E}">
        <p14:creationId xmlns:p14="http://schemas.microsoft.com/office/powerpoint/2010/main" val="135353763"/>
      </p:ext>
    </p:extLst>
  </p:cSld>
  <p:clrMapOvr>
    <a:masterClrMapping/>
  </p:clrMapOvr>
  <mc:AlternateContent xmlns:mc="http://schemas.openxmlformats.org/markup-compatibility/2006" xmlns:p14="http://schemas.microsoft.com/office/powerpoint/2010/main">
    <mc:Choice Requires="p14">
      <p:transition spd="slow" p14:dur="2000" advTm="133731"/>
    </mc:Choice>
    <mc:Fallback xmlns="">
      <p:transition spd="slow" advTm="13373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85800" y="2572182"/>
            <a:ext cx="3132103" cy="2743200"/>
          </a:xfrm>
          <a:custGeom>
            <a:avLst/>
            <a:gdLst/>
            <a:ahLst/>
            <a:cxnLst/>
            <a:rect l="l" t="t" r="r" b="b"/>
            <a:pathLst>
              <a:path w="4698154" h="4114800">
                <a:moveTo>
                  <a:pt x="0" y="0"/>
                </a:moveTo>
                <a:lnTo>
                  <a:pt x="4698154" y="0"/>
                </a:lnTo>
                <a:lnTo>
                  <a:pt x="4698154" y="4114800"/>
                </a:lnTo>
                <a:lnTo>
                  <a:pt x="0" y="4114800"/>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4402080" y="1689963"/>
            <a:ext cx="7417785" cy="4308872"/>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بعد ذلك، يحاول الباحث التحقق من هذه الفرضيات من خلال دراسة سجلات الشركة للعثور على مصادر جديدة للمعلومات، أو اكتشاف علاقة بين المعلومات القديمة والمشكلة الحالية. كذلك قد يجري الباحث مقابلات مع مدراء الشركة والعاملين فيها، وقد تشمل المقابلات أيضًا أفرادًا من خارج الشركة للحصول على آراء مرتبطة بالمشكلة. </a:t>
            </a:r>
          </a:p>
          <a:p>
            <a:pPr algn="just" rtl="1"/>
            <a:r>
              <a:rPr lang="ar-EG" sz="2800" b="1" i="0" u="none" strike="noStrike" baseline="0" dirty="0">
                <a:latin typeface="Sakkal Majalla" panose="02000000000000000000" pitchFamily="2" charset="-78"/>
                <a:cs typeface="Sakkal Majalla" panose="02000000000000000000" pitchFamily="2" charset="-78"/>
              </a:rPr>
              <a:t>ويمكن القول إن التحقيق الأولي يقتصر دومًا على محاولة تكوين رؤية عن المشكلة وحلولها المحتملة.</a:t>
            </a:r>
          </a:p>
          <a:p>
            <a:pPr algn="just" rtl="1"/>
            <a:r>
              <a:rPr lang="ar-EG" sz="2800" b="1" i="0" u="none" strike="noStrike" baseline="0" dirty="0">
                <a:latin typeface="Sakkal Majalla" panose="02000000000000000000" pitchFamily="2" charset="-78"/>
                <a:cs typeface="Sakkal Majalla" panose="02000000000000000000" pitchFamily="2" charset="-78"/>
              </a:rPr>
              <a:t>وفي نهاية التحقيق الأولي</a:t>
            </a:r>
            <a:r>
              <a:rPr lang="ar-EG" sz="2800" b="0" i="0" u="none" strike="noStrike" baseline="0" dirty="0">
                <a:latin typeface="Sakkal Majalla" panose="02000000000000000000" pitchFamily="2" charset="-78"/>
                <a:cs typeface="Sakkal Majalla" panose="02000000000000000000" pitchFamily="2" charset="-78"/>
              </a:rPr>
              <a:t>، يحلل الباحث النتائج التي توصل إليها حتى تلك اللحظة، ويُعيد صياغتها على شكل أسئلة بحثية، وذلك بهدف اختبارها والإجابة عليها في خطوات البحث اللاحقة.</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9600"/>
    </mc:Choice>
    <mc:Fallback xmlns="">
      <p:transition spd="slow" advTm="796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728663" y="2692271"/>
            <a:ext cx="11091202" cy="258532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خُطة البحث هي الخُطة المقترحة لاختبار أسئلة البحث، وكذلك لجمع ومعالجة البيانات. </a:t>
            </a:r>
          </a:p>
          <a:p>
            <a:pPr algn="just" rtl="1"/>
            <a:r>
              <a:rPr lang="ar-EG" sz="2800" b="0" i="0" u="none" strike="noStrike" baseline="0" dirty="0">
                <a:latin typeface="Sakkal Majalla" panose="02000000000000000000" pitchFamily="2" charset="-78"/>
                <a:cs typeface="Sakkal Majalla" panose="02000000000000000000" pitchFamily="2" charset="-78"/>
              </a:rPr>
              <a:t>إن إدارة البحث وفق الخُطة المعدّة تضمن الوصول إلى الحقائق بطريقة صحيحة، كما أن معنى «تصميم خُطة البحث » لا يقتصر ببساطة على استعمال إجراءات بحث ملائمة، فكل مشروع بحث يجب أن يحظى بتصميم فريد حتى يخرج بالمعلومات المطلوبة، ولهذا السبب لا يوجد في مجال التسويق مشروعان بحثيان متطابقان أبدًا. </a:t>
            </a:r>
          </a:p>
          <a:p>
            <a:pPr algn="just" rtl="1"/>
            <a:r>
              <a:rPr lang="ar-EG" sz="2800" b="1" i="0" u="none" strike="noStrike" baseline="0" dirty="0">
                <a:latin typeface="Sakkal Majalla" panose="02000000000000000000" pitchFamily="2" charset="-78"/>
                <a:cs typeface="Sakkal Majalla" panose="02000000000000000000" pitchFamily="2" charset="-78"/>
              </a:rPr>
              <a:t>وتتضمن عملية تصميم البحث ست خطوات وهي: 1- اختيار اسلوب البحث، 2- تحديد أنواع البيانات المطلوبة، 3- العثور على مصادر البيانات، 4- اختيار طريقة جمع البيانات، 5- اختيار العيّنة، 6- توقع النتائج.</a:t>
            </a:r>
            <a:endParaRPr lang="en-US" sz="2800" b="1"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5122170" y="500898"/>
            <a:ext cx="1864418" cy="1827173"/>
          </a:xfrm>
          <a:custGeom>
            <a:avLst/>
            <a:gdLst/>
            <a:ahLst/>
            <a:cxnLst/>
            <a:rect l="l" t="t" r="r" b="b"/>
            <a:pathLst>
              <a:path w="2170156" h="1825644">
                <a:moveTo>
                  <a:pt x="0" y="0"/>
                </a:moveTo>
                <a:lnTo>
                  <a:pt x="2170156" y="0"/>
                </a:lnTo>
                <a:lnTo>
                  <a:pt x="2170156" y="1825644"/>
                </a:lnTo>
                <a:lnTo>
                  <a:pt x="0" y="182564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TextBox 9"/>
          <p:cNvSpPr txBox="1"/>
          <p:nvPr/>
        </p:nvSpPr>
        <p:spPr>
          <a:xfrm>
            <a:off x="8129588" y="980073"/>
            <a:ext cx="3487788" cy="519373"/>
          </a:xfrm>
          <a:prstGeom prst="rect">
            <a:avLst/>
          </a:prstGeom>
        </p:spPr>
        <p:txBody>
          <a:bodyPr wrap="square" lIns="0" tIns="0" rIns="0" bIns="0" rtlCol="0" anchor="t">
            <a:spAutoFit/>
          </a:bodyPr>
          <a:lstStyle/>
          <a:p>
            <a:pPr algn="ctr" rtl="1">
              <a:lnSpc>
                <a:spcPts val="3840"/>
              </a:lnSpc>
              <a:spcBef>
                <a:spcPct val="0"/>
              </a:spcBef>
            </a:pPr>
            <a:r>
              <a:rPr lang="ar-EG" sz="4000" b="1" spc="29" dirty="0">
                <a:solidFill>
                  <a:schemeClr val="accent1"/>
                </a:solidFill>
                <a:latin typeface="Sakkal Majalla" panose="02000000000000000000" pitchFamily="2" charset="-78"/>
                <a:cs typeface="Sakkal Majalla" panose="02000000000000000000" pitchFamily="2" charset="-78"/>
              </a:rPr>
              <a:t>2.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تصميم خُطة البحث</a:t>
            </a:r>
            <a:endParaRPr lang="en-US" sz="4000" b="1" spc="29"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26341"/>
    </mc:Choice>
    <mc:Fallback xmlns="">
      <p:transition spd="slow" advTm="1263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36158" y="2136338"/>
            <a:ext cx="8383707" cy="2585323"/>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يمكن لتصميم البحث أن يُجرى بثلاثة أساليب مختلفة، مع العلم أنها ليست الأساليب الوحيدة المتاحة، ولكن في معظم الحالات يُصمم البحث بواحد من هذه الأساليب الثلاث.</a:t>
            </a:r>
          </a:p>
          <a:p>
            <a:pPr algn="just" rtl="1"/>
            <a:r>
              <a:rPr lang="ar-EG" sz="2800" b="1" i="0" u="sng" strike="noStrike" baseline="0" dirty="0">
                <a:latin typeface="Sakkal Majalla" panose="02000000000000000000" pitchFamily="2" charset="-78"/>
                <a:cs typeface="Sakkal Majalla" panose="02000000000000000000" pitchFamily="2" charset="-78"/>
              </a:rPr>
              <a:t>الأسلوب الأول </a:t>
            </a:r>
            <a:r>
              <a:rPr lang="ar-EG" sz="2800" b="0" i="0" u="none" strike="noStrike" baseline="0" dirty="0">
                <a:latin typeface="Sakkal Majalla" panose="02000000000000000000" pitchFamily="2" charset="-78"/>
                <a:cs typeface="Sakkal Majalla" panose="02000000000000000000" pitchFamily="2" charset="-78"/>
              </a:rPr>
              <a:t>هو الأسلوب التجريبي: وهو اسلوب يتطلب إتباع قواعد إجرائية محددة، ويتضمن بشكل أساسي التلاعب ببعض المتغيرات، مثل السعر أو الإعلان، كما أنه يقتضي أيضًا أن يحظى جميع المشاركين بفرصة اختيار متساوية.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44500" y="2311137"/>
            <a:ext cx="2767415" cy="2743200"/>
          </a:xfrm>
          <a:custGeom>
            <a:avLst/>
            <a:gdLst/>
            <a:ahLst/>
            <a:cxnLst/>
            <a:rect l="l" t="t" r="r" b="b"/>
            <a:pathLst>
              <a:path w="4151122" h="4114800">
                <a:moveTo>
                  <a:pt x="0" y="0"/>
                </a:moveTo>
                <a:lnTo>
                  <a:pt x="4151122" y="0"/>
                </a:lnTo>
                <a:lnTo>
                  <a:pt x="415112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041F44F1-CA8C-49BA-9B40-C64A28AB5A41}"/>
              </a:ext>
            </a:extLst>
          </p:cNvPr>
          <p:cNvSpPr txBox="1"/>
          <p:nvPr/>
        </p:nvSpPr>
        <p:spPr>
          <a:xfrm>
            <a:off x="5726247" y="1190701"/>
            <a:ext cx="6093618" cy="707886"/>
          </a:xfrm>
          <a:prstGeom prst="rect">
            <a:avLst/>
          </a:prstGeom>
          <a:noFill/>
        </p:spPr>
        <p:txBody>
          <a:bodyPr wrap="square">
            <a:spAutoFit/>
          </a:bodyPr>
          <a:lstStyle/>
          <a:p>
            <a:pPr algn="r" rtl="1"/>
            <a:r>
              <a:rPr lang="ar-EG" sz="4000" b="1" dirty="0">
                <a:solidFill>
                  <a:srgbClr val="00B0F0"/>
                </a:solidFill>
                <a:latin typeface="Sakkal Majalla" panose="02000000000000000000" pitchFamily="2" charset="-78"/>
                <a:cs typeface="Sakkal Majalla" panose="02000000000000000000" pitchFamily="2" charset="-78"/>
              </a:rPr>
              <a:t>أ. </a:t>
            </a:r>
            <a:r>
              <a:rPr lang="ar-EG" sz="4000" b="1" i="0" u="none" strike="noStrike" baseline="0" dirty="0">
                <a:solidFill>
                  <a:srgbClr val="00B0F0"/>
                </a:solidFill>
                <a:latin typeface="Sakkal Majalla" panose="02000000000000000000" pitchFamily="2" charset="-78"/>
                <a:cs typeface="Sakkal Majalla" panose="02000000000000000000" pitchFamily="2" charset="-78"/>
              </a:rPr>
              <a:t>اختيار الأسلوب</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92805"/>
    </mc:Choice>
    <mc:Fallback xmlns="">
      <p:transition spd="slow" advTm="19280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pic>
        <p:nvPicPr>
          <p:cNvPr id="6" name="Picture 6"/>
          <p:cNvPicPr>
            <a:picLocks noChangeAspect="1"/>
          </p:cNvPicPr>
          <p:nvPr/>
        </p:nvPicPr>
        <p:blipFill>
          <a:blip r:embed="rId4"/>
          <a:srcRect/>
          <a:stretch>
            <a:fillRect/>
          </a:stretch>
        </p:blipFill>
        <p:spPr>
          <a:xfrm>
            <a:off x="516086" y="2289906"/>
            <a:ext cx="2917694" cy="2655102"/>
          </a:xfrm>
          <a:prstGeom prst="rect">
            <a:avLst/>
          </a:prstGeom>
        </p:spPr>
      </p:pic>
      <p:sp>
        <p:nvSpPr>
          <p:cNvPr id="7" name="TextBox 7"/>
          <p:cNvSpPr txBox="1"/>
          <p:nvPr/>
        </p:nvSpPr>
        <p:spPr>
          <a:xfrm>
            <a:off x="226551" y="6387877"/>
            <a:ext cx="2494280" cy="307777"/>
          </a:xfrm>
          <a:prstGeom prst="rect">
            <a:avLst/>
          </a:prstGeom>
        </p:spPr>
        <p:txBody>
          <a:bodyPr lIns="0" tIns="0" rIns="0" bIns="0" rtlCol="0" anchor="t">
            <a:spAutoFit/>
          </a:bodyPr>
          <a:lstStyle/>
          <a:p>
            <a:pPr rtl="1">
              <a:lnSpc>
                <a:spcPts val="2400"/>
              </a:lnSpc>
            </a:pPr>
            <a:r>
              <a:rPr lang="en-US" sz="2000" spc="19" dirty="0">
                <a:solidFill>
                  <a:srgbClr val="000000"/>
                </a:solidFill>
                <a:latin typeface="Sakkal Majalla" panose="02000000000000000000" pitchFamily="2" charset="-78"/>
                <a:cs typeface="Sakkal Majalla" panose="02000000000000000000" pitchFamily="2" charset="-78"/>
              </a:rPr>
              <a:t>www.midocean.ae</a:t>
            </a:r>
          </a:p>
        </p:txBody>
      </p:sp>
      <p:sp>
        <p:nvSpPr>
          <p:cNvPr id="8" name="TextBox 8"/>
          <p:cNvSpPr txBox="1"/>
          <p:nvPr/>
        </p:nvSpPr>
        <p:spPr>
          <a:xfrm>
            <a:off x="3625457" y="717589"/>
            <a:ext cx="8386085" cy="6032421"/>
          </a:xfrm>
          <a:prstGeom prst="rect">
            <a:avLst/>
          </a:prstGeom>
        </p:spPr>
        <p:txBody>
          <a:bodyPr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الأسلوب الثاني </a:t>
            </a:r>
            <a:r>
              <a:rPr lang="ar-EG" sz="2800" b="1" i="0" u="none" strike="noStrike" baseline="0" dirty="0">
                <a:latin typeface="Sakkal Majalla" panose="02000000000000000000" pitchFamily="2" charset="-78"/>
                <a:cs typeface="Sakkal Majalla" panose="02000000000000000000" pitchFamily="2" charset="-78"/>
              </a:rPr>
              <a:t>هو الأسلوب التاريخي: </a:t>
            </a:r>
            <a:r>
              <a:rPr lang="ar-EG" sz="2800" b="0" i="0" u="none" strike="noStrike" baseline="0" dirty="0">
                <a:latin typeface="Sakkal Majalla" panose="02000000000000000000" pitchFamily="2" charset="-78"/>
                <a:cs typeface="Sakkal Majalla" panose="02000000000000000000" pitchFamily="2" charset="-78"/>
              </a:rPr>
              <a:t>يركز هذا الأسلوب على التجارب السابقة من أجل البحث عن حلول للمشاكل التسويقية الحالية. ولكن أهمية الحقائق التاريخية في مجال التسويق تنحصر في مدى ارتباطها بالمستقبل. </a:t>
            </a:r>
          </a:p>
          <a:p>
            <a:pPr algn="just" rtl="1"/>
            <a:r>
              <a:rPr lang="ar-EG" sz="2800" b="0" i="0" u="none" strike="noStrike" baseline="0" dirty="0">
                <a:latin typeface="Sakkal Majalla" panose="02000000000000000000" pitchFamily="2" charset="-78"/>
                <a:cs typeface="Sakkal Majalla" panose="02000000000000000000" pitchFamily="2" charset="-78"/>
              </a:rPr>
              <a:t>ولحُسن الحظ، يمكن الاعتماد على المعلومات التاريخية بدرجة كبيرة من الثقة في العديد من مجالات التسويق، فبعض العوامل، مثل التعداد السكاني وتوزيع الدخل، تتغير ببطء شديد، وبالتالي التأثير اليومي للتغيّرات لا يكاد يكون مذكورًا. </a:t>
            </a:r>
          </a:p>
          <a:p>
            <a:pPr algn="just" rtl="1"/>
            <a:r>
              <a:rPr lang="ar-EG" sz="2800" b="0" i="0" u="none" strike="noStrike" baseline="0" dirty="0">
                <a:latin typeface="Sakkal Majalla" panose="02000000000000000000" pitchFamily="2" charset="-78"/>
                <a:cs typeface="Sakkal Majalla" panose="02000000000000000000" pitchFamily="2" charset="-78"/>
              </a:rPr>
              <a:t>إن التحليل التاريخي لعوامل مثل سلوك المستهلكين، وأساليب البيع التنافسية، وممارسات الموزعين، قد يعطي مؤشرًا قويًا على السلوك المستقبلي لذات المكونات التسويقية. </a:t>
            </a:r>
          </a:p>
          <a:p>
            <a:pPr algn="just" rtl="1"/>
            <a:r>
              <a:rPr lang="ar-EG" sz="2800" b="0" i="0" u="none" strike="noStrike" baseline="0" dirty="0">
                <a:latin typeface="Sakkal Majalla" panose="02000000000000000000" pitchFamily="2" charset="-78"/>
                <a:cs typeface="Sakkal Majalla" panose="02000000000000000000" pitchFamily="2" charset="-78"/>
              </a:rPr>
              <a:t>وفي أغلب الأحيان، يكون باستطاعتك تقصي المعلومات التاريخية للشركات المشابهة لشركتك، والإطلاع على كيفية معالجتها لمشاكل مشابهة لما تمر به. </a:t>
            </a:r>
          </a:p>
          <a:p>
            <a:pPr algn="just" rtl="1"/>
            <a:r>
              <a:rPr lang="ar-EG" sz="2800" b="0" i="0" u="none" strike="noStrike" baseline="0" dirty="0">
                <a:latin typeface="Sakkal Majalla" panose="02000000000000000000" pitchFamily="2" charset="-78"/>
                <a:cs typeface="Sakkal Majalla" panose="02000000000000000000" pitchFamily="2" charset="-78"/>
              </a:rPr>
              <a:t>وتجدر الإشارة إلى توفر المئات من دراسات الحالة لشركات مثل مايكروسوفت</a:t>
            </a:r>
            <a:r>
              <a:rPr lang="en-US" sz="2800" b="0" i="0" u="none" strike="noStrike" baseline="0" dirty="0">
                <a:latin typeface="Sakkal Majalla" panose="02000000000000000000" pitchFamily="2" charset="-78"/>
                <a:cs typeface="Sakkal Majalla" panose="02000000000000000000" pitchFamily="2" charset="-78"/>
              </a:rPr>
              <a:t>MICROSOFT </a:t>
            </a:r>
            <a:r>
              <a:rPr lang="ar-EG" sz="2800" b="0" i="0" u="none" strike="noStrike" baseline="0" dirty="0">
                <a:latin typeface="Sakkal Majalla" panose="02000000000000000000" pitchFamily="2" charset="-78"/>
                <a:cs typeface="Sakkal Majalla" panose="02000000000000000000" pitchFamily="2" charset="-78"/>
              </a:rPr>
              <a:t>، وهي دراسات قد تكون مفيدة للغاية، إذ أنه من الحكمة التعلم من أخطاء الآخرين.</a:t>
            </a:r>
            <a:endParaRPr lang="en-US" sz="2800" dirty="0">
              <a:solidFill>
                <a:srgbClr val="0D0D0D"/>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166569250"/>
      </p:ext>
    </p:extLst>
  </p:cSld>
  <p:clrMapOvr>
    <a:masterClrMapping/>
  </p:clrMapOvr>
  <mc:AlternateContent xmlns:mc="http://schemas.openxmlformats.org/markup-compatibility/2006" xmlns:p14="http://schemas.microsoft.com/office/powerpoint/2010/main">
    <mc:Choice Requires="p14">
      <p:transition spd="slow" p14:dur="2000" advTm="140483"/>
    </mc:Choice>
    <mc:Fallback xmlns="">
      <p:transition spd="slow" advTm="1404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466705" y="707171"/>
            <a:ext cx="8568965" cy="5601533"/>
          </a:xfrm>
          <a:prstGeom prst="rect">
            <a:avLst/>
          </a:prstGeom>
        </p:spPr>
        <p:txBody>
          <a:bodyPr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الأسلوب الثالث </a:t>
            </a:r>
            <a:r>
              <a:rPr lang="ar-EG" sz="2800" b="0" i="0" u="none" strike="noStrike" baseline="0" dirty="0">
                <a:latin typeface="Sakkal Majalla" panose="02000000000000000000" pitchFamily="2" charset="-78"/>
                <a:cs typeface="Sakkal Majalla" panose="02000000000000000000" pitchFamily="2" charset="-78"/>
              </a:rPr>
              <a:t>الذي يمكن استخدامه في تصميم خُطة البحث التسويقية هو الاستقصاء الإحصائي. يركز هذا الأسلوب على جمع المعلومات التسويقية إما من خلال الملاحظة أو الاستبيان أو المقابلة.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وبالموازنة بين الأساليب الثلاث، ترتبط المعلومات في الأسلوبين التجريبي والتاريخي بصورة رئيسية بالمشكلة التي يسعى البحث إلى حلها، ولكن اسلوب الاستقصاء الإحصائي يعتمد بصورة كبيرة على حدس الباحث نفسه.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إن مشاهدة زبون وهو يشتري تلفازًا جديدًا قد يكشف شيئًا من دوافعه، ولكن سؤاله مباشرة عن سبب الشراء أفضل بكثير. ولذلك فبناء الاستنتاجات على ملاحظة سلوك الزبائن أو آراء المشاركين في الاستطلاع يمنح الباحث رؤية مهمة.</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 </a:t>
            </a:r>
            <a:r>
              <a:rPr lang="ar-EG" sz="2800" b="1" i="0" u="none" strike="noStrike" baseline="0" dirty="0">
                <a:latin typeface="Sakkal Majalla" panose="02000000000000000000" pitchFamily="2" charset="-78"/>
                <a:cs typeface="Sakkal Majalla" panose="02000000000000000000" pitchFamily="2" charset="-78"/>
              </a:rPr>
              <a:t>ويتميز اسلوب الاستقصاء الإحصائي بالمرونة، </a:t>
            </a:r>
            <a:r>
              <a:rPr lang="ar-EG" sz="2800" b="0" i="0" u="none" strike="noStrike" baseline="0" dirty="0">
                <a:latin typeface="Sakkal Majalla" panose="02000000000000000000" pitchFamily="2" charset="-78"/>
                <a:cs typeface="Sakkal Majalla" panose="02000000000000000000" pitchFamily="2" charset="-78"/>
              </a:rPr>
              <a:t>والقدرة على التكيّف مع أي نوع من الأبحاث. ولهذا السبب يُعد هذا الأسلوب الأكثر شيوعًا في بحوث التسويق، وذلك بالطبع إلى جانب صعوبة إجراء التجارب التسويقية في الأسلوب التجريبي، وصعوبة الحصول على بيانات تاريخية ذات صلة بالموضوع في الأسلوب التاريخي.</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394172" y="2136338"/>
            <a:ext cx="2678361" cy="2743200"/>
          </a:xfrm>
          <a:custGeom>
            <a:avLst/>
            <a:gdLst/>
            <a:ahLst/>
            <a:cxnLst/>
            <a:rect l="l" t="t" r="r" b="b"/>
            <a:pathLst>
              <a:path w="4017541" h="4114800">
                <a:moveTo>
                  <a:pt x="0" y="0"/>
                </a:moveTo>
                <a:lnTo>
                  <a:pt x="4017541" y="0"/>
                </a:lnTo>
                <a:lnTo>
                  <a:pt x="4017541"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62998"/>
    </mc:Choice>
    <mc:Fallback xmlns="">
      <p:transition spd="slow" advTm="6299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887310" y="2196887"/>
            <a:ext cx="3196525" cy="2743200"/>
          </a:xfrm>
          <a:custGeom>
            <a:avLst/>
            <a:gdLst/>
            <a:ahLst/>
            <a:cxnLst/>
            <a:rect l="l" t="t" r="r" b="b"/>
            <a:pathLst>
              <a:path w="4794788" h="4114800">
                <a:moveTo>
                  <a:pt x="0" y="0"/>
                </a:moveTo>
                <a:lnTo>
                  <a:pt x="4794788" y="0"/>
                </a:lnTo>
                <a:lnTo>
                  <a:pt x="479478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290676" y="6271973"/>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4407207" y="1655816"/>
            <a:ext cx="7604362" cy="5170646"/>
          </a:xfrm>
          <a:prstGeom prst="rect">
            <a:avLst/>
          </a:prstGeom>
        </p:spPr>
        <p:txBody>
          <a:bodyPr lIns="0" tIns="0" rIns="0" bIns="0" rtlCol="0" anchor="t">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تنقسم البيانات إلى ثلاثة أنواع: الحقائق، والآراء، والدوافع. </a:t>
            </a:r>
            <a:endParaRPr lang="en-US" sz="2800" b="1"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ويُحدد نوع البيانات المطلوبة بحسب طبيعة المشكلة التي يُراد حلها.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1" i="0" u="none" strike="noStrike" baseline="0" dirty="0">
                <a:latin typeface="Sakkal Majalla" panose="02000000000000000000" pitchFamily="2" charset="-78"/>
                <a:cs typeface="Sakkal Majalla" panose="02000000000000000000" pitchFamily="2" charset="-78"/>
              </a:rPr>
              <a:t>على سبيل المثال</a:t>
            </a:r>
            <a:r>
              <a:rPr lang="ar-EG" sz="2800" b="0" i="0" u="none" strike="noStrike" baseline="0" dirty="0">
                <a:latin typeface="Sakkal Majalla" panose="02000000000000000000" pitchFamily="2" charset="-78"/>
                <a:cs typeface="Sakkal Majalla" panose="02000000000000000000" pitchFamily="2" charset="-78"/>
              </a:rPr>
              <a:t>، إذا كانت المشكلة مرتبطة بالإنتاج وجدولة المخازن، فالحاجة هنا إلى «</a:t>
            </a:r>
            <a:r>
              <a:rPr lang="ar-EG" sz="2800" b="1" i="0" u="none" strike="noStrike" baseline="0" dirty="0">
                <a:latin typeface="Sakkal Majalla" panose="02000000000000000000" pitchFamily="2" charset="-78"/>
                <a:cs typeface="Sakkal Majalla" panose="02000000000000000000" pitchFamily="2" charset="-78"/>
              </a:rPr>
              <a:t>حقائق</a:t>
            </a:r>
            <a:r>
              <a:rPr lang="ar-EG" sz="2800" b="0" i="0" u="none" strike="noStrike" baseline="0" dirty="0">
                <a:latin typeface="Sakkal Majalla" panose="02000000000000000000" pitchFamily="2" charset="-78"/>
                <a:cs typeface="Sakkal Majalla" panose="02000000000000000000" pitchFamily="2" charset="-78"/>
              </a:rPr>
              <a:t> » متعلقة بقدرة السوق والمبيعات. في المقابل، إذا كانت المشكلة تتعلق بالاختيار بين منتجين جديدين، فلابدّ في هذه الحالة من أخذ «</a:t>
            </a:r>
            <a:r>
              <a:rPr lang="ar-EG" sz="2800" b="1" i="0" u="none" strike="noStrike" baseline="0" dirty="0">
                <a:latin typeface="Sakkal Majalla" panose="02000000000000000000" pitchFamily="2" charset="-78"/>
                <a:cs typeface="Sakkal Majalla" panose="02000000000000000000" pitchFamily="2" charset="-78"/>
              </a:rPr>
              <a:t>آراء</a:t>
            </a:r>
            <a:r>
              <a:rPr lang="ar-EG" sz="2800" b="0" i="0" u="none" strike="noStrike" baseline="0" dirty="0">
                <a:latin typeface="Sakkal Majalla" panose="02000000000000000000" pitchFamily="2" charset="-78"/>
                <a:cs typeface="Sakkal Majalla" panose="02000000000000000000" pitchFamily="2" charset="-78"/>
              </a:rPr>
              <a:t> » الزبائن المحتملين في الحسبان. أخيرًا، إذا كانت المشكلة تدور حول اختيار آلية ترويج ملائمة، فقد تكون «</a:t>
            </a:r>
            <a:r>
              <a:rPr lang="ar-EG" sz="2800" b="1" i="0" u="none" strike="noStrike" baseline="0" dirty="0">
                <a:latin typeface="Sakkal Majalla" panose="02000000000000000000" pitchFamily="2" charset="-78"/>
                <a:cs typeface="Sakkal Majalla" panose="02000000000000000000" pitchFamily="2" charset="-78"/>
              </a:rPr>
              <a:t>دوافع</a:t>
            </a:r>
            <a:r>
              <a:rPr lang="ar-EG" sz="2800" b="0" i="0" u="none" strike="noStrike" baseline="0" dirty="0">
                <a:latin typeface="Sakkal Majalla" panose="02000000000000000000" pitchFamily="2" charset="-78"/>
                <a:cs typeface="Sakkal Majalla" panose="02000000000000000000" pitchFamily="2" charset="-78"/>
              </a:rPr>
              <a:t> » المستهلكين في هذه الحالة أفضل أنواع البيانات.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وتُوصف </a:t>
            </a:r>
            <a:r>
              <a:rPr lang="ar-EG" sz="2800" b="1" i="0" u="none" strike="noStrike" baseline="0" dirty="0">
                <a:latin typeface="Sakkal Majalla" panose="02000000000000000000" pitchFamily="2" charset="-78"/>
                <a:cs typeface="Sakkal Majalla" panose="02000000000000000000" pitchFamily="2" charset="-78"/>
              </a:rPr>
              <a:t>الحقائق</a:t>
            </a:r>
            <a:r>
              <a:rPr lang="ar-EG" sz="2800" b="0" i="0" u="none" strike="noStrike" baseline="0" dirty="0">
                <a:latin typeface="Sakkal Majalla" panose="02000000000000000000" pitchFamily="2" charset="-78"/>
                <a:cs typeface="Sakkal Majalla" panose="02000000000000000000" pitchFamily="2" charset="-78"/>
              </a:rPr>
              <a:t> بأنها معلومات وصفية أو كمية يمكن التحقق منها، أما </a:t>
            </a:r>
            <a:r>
              <a:rPr lang="ar-EG" sz="2800" b="1" i="0" u="none" strike="noStrike" baseline="0" dirty="0">
                <a:latin typeface="Sakkal Majalla" panose="02000000000000000000" pitchFamily="2" charset="-78"/>
                <a:cs typeface="Sakkal Majalla" panose="02000000000000000000" pitchFamily="2" charset="-78"/>
              </a:rPr>
              <a:t>الآراء</a:t>
            </a:r>
            <a:r>
              <a:rPr lang="ar-EG" sz="2800" b="0" i="0" u="none" strike="noStrike" baseline="0" dirty="0">
                <a:latin typeface="Sakkal Majalla" panose="02000000000000000000" pitchFamily="2" charset="-78"/>
                <a:cs typeface="Sakkal Majalla" panose="02000000000000000000" pitchFamily="2" charset="-78"/>
              </a:rPr>
              <a:t> فهي أفكار يعبّر عنها الأشخاص المشاركون في حل المشكلة، وأما </a:t>
            </a:r>
            <a:r>
              <a:rPr lang="ar-EG" sz="2800" b="1" i="0" u="none" strike="noStrike" baseline="0" dirty="0">
                <a:latin typeface="Sakkal Majalla" panose="02000000000000000000" pitchFamily="2" charset="-78"/>
                <a:cs typeface="Sakkal Majalla" panose="02000000000000000000" pitchFamily="2" charset="-78"/>
              </a:rPr>
              <a:t>ال</a:t>
            </a:r>
            <a:r>
              <a:rPr lang="ar-EG" sz="2800" b="1" dirty="0">
                <a:latin typeface="Sakkal Majalla" panose="02000000000000000000" pitchFamily="2" charset="-78"/>
                <a:cs typeface="Sakkal Majalla" panose="02000000000000000000" pitchFamily="2" charset="-78"/>
              </a:rPr>
              <a:t>دوافع</a:t>
            </a:r>
            <a:r>
              <a:rPr lang="ar-EG" sz="2800" b="0" i="0" u="none" strike="noStrike" baseline="0" dirty="0">
                <a:latin typeface="Sakkal Majalla" panose="02000000000000000000" pitchFamily="2" charset="-78"/>
                <a:cs typeface="Sakkal Majalla" panose="02000000000000000000" pitchFamily="2" charset="-78"/>
              </a:rPr>
              <a:t> فهي الأسباب الظاهرة أو الخفية التي تفسر سلوكًا معينًا، مع العلم أنه يصعب اكتشافها أو تحديدها.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6096001" y="1213387"/>
            <a:ext cx="5666148" cy="442429"/>
          </a:xfrm>
          <a:prstGeom prst="rect">
            <a:avLst/>
          </a:prstGeom>
        </p:spPr>
        <p:txBody>
          <a:bodyPr wrap="square" lIns="0" tIns="0" rIns="0" bIns="0" rtlCol="0" anchor="t">
            <a:spAutoFit/>
          </a:bodyPr>
          <a:lstStyle/>
          <a:p>
            <a:pPr algn="r" rtl="1">
              <a:lnSpc>
                <a:spcPts val="3039"/>
              </a:lnSpc>
              <a:spcBef>
                <a:spcPct val="0"/>
              </a:spcBef>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تحديد أنواع البيانات المطلوبة</a:t>
            </a:r>
            <a:endParaRPr lang="en-US" sz="4000" b="1" spc="23"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2223"/>
    </mc:Choice>
    <mc:Fallback xmlns="">
      <p:transition spd="slow" advTm="11222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48937" y="1509812"/>
            <a:ext cx="8562605" cy="3016210"/>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تنقسم مصادر البيانات إلى مصادر أساسية، وثانوية. وتحتوي مصادر البيانات الثانوية على معلومات منشورة سابقًا، وقد تكون هذه المعلومات</a:t>
            </a:r>
            <a:r>
              <a:rPr lang="ar-EG" sz="2800" b="1" i="0" u="none" strike="noStrike" baseline="0" dirty="0">
                <a:latin typeface="Sakkal Majalla" panose="02000000000000000000" pitchFamily="2" charset="-78"/>
                <a:cs typeface="Sakkal Majalla" panose="02000000000000000000" pitchFamily="2" charset="-78"/>
              </a:rPr>
              <a:t> داخلية أو خارجية. </a:t>
            </a:r>
          </a:p>
          <a:p>
            <a:pPr algn="just" rtl="1"/>
            <a:r>
              <a:rPr lang="ar-EG" sz="2800" b="0" i="0" u="none" strike="noStrike" baseline="0" dirty="0">
                <a:latin typeface="Sakkal Majalla" panose="02000000000000000000" pitchFamily="2" charset="-78"/>
                <a:cs typeface="Sakkal Majalla" panose="02000000000000000000" pitchFamily="2" charset="-78"/>
              </a:rPr>
              <a:t>وتُعد سجلات الشركة وتقارير بحوث التسويق السابقة من </a:t>
            </a:r>
            <a:r>
              <a:rPr lang="ar-EG" sz="2800" b="1" i="0" u="none" strike="noStrike" baseline="0" dirty="0">
                <a:latin typeface="Sakkal Majalla" panose="02000000000000000000" pitchFamily="2" charset="-78"/>
                <a:cs typeface="Sakkal Majalla" panose="02000000000000000000" pitchFamily="2" charset="-78"/>
              </a:rPr>
              <a:t>أمثلة البيانات الثانوية الداخلية. </a:t>
            </a:r>
          </a:p>
          <a:p>
            <a:pPr algn="just" rtl="1"/>
            <a:r>
              <a:rPr lang="ar-EG" sz="2800" b="0" i="0" u="none" strike="noStrike" baseline="0" dirty="0">
                <a:latin typeface="Sakkal Majalla" panose="02000000000000000000" pitchFamily="2" charset="-78"/>
                <a:cs typeface="Sakkal Majalla" panose="02000000000000000000" pitchFamily="2" charset="-78"/>
              </a:rPr>
              <a:t>أما </a:t>
            </a:r>
            <a:r>
              <a:rPr lang="ar-EG" sz="2800" b="1" i="0" u="none" strike="noStrike" baseline="0" dirty="0">
                <a:latin typeface="Sakkal Majalla" panose="02000000000000000000" pitchFamily="2" charset="-78"/>
                <a:cs typeface="Sakkal Majalla" panose="02000000000000000000" pitchFamily="2" charset="-78"/>
              </a:rPr>
              <a:t>المصادر الثانوية الخارجية </a:t>
            </a:r>
            <a:r>
              <a:rPr lang="ar-EG" sz="2800" b="0" i="0" u="none" strike="noStrike" baseline="0" dirty="0">
                <a:latin typeface="Sakkal Majalla" panose="02000000000000000000" pitchFamily="2" charset="-78"/>
                <a:cs typeface="Sakkal Majalla" panose="02000000000000000000" pitchFamily="2" charset="-78"/>
              </a:rPr>
              <a:t>فهي مصادر المعلومات الموجودة خارج الشركة، وهي كثيرة ومنتشرة. </a:t>
            </a:r>
          </a:p>
          <a:p>
            <a:pPr algn="just" rtl="1"/>
            <a:r>
              <a:rPr lang="ar-EG" sz="2800" b="0" i="0" u="none" strike="noStrike" baseline="0" dirty="0">
                <a:latin typeface="Sakkal Majalla" panose="02000000000000000000" pitchFamily="2" charset="-78"/>
                <a:cs typeface="Sakkal Majalla" panose="02000000000000000000" pitchFamily="2" charset="-78"/>
              </a:rPr>
              <a:t>وتجدر الإشارة إلى وجود مراجع ممتازة لمصادر البيانات الثانوية، وخصوصًا على الإنترنت.</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19048" y="2545603"/>
            <a:ext cx="2738213" cy="2743200"/>
          </a:xfrm>
          <a:custGeom>
            <a:avLst/>
            <a:gdLst/>
            <a:ahLst/>
            <a:cxnLst/>
            <a:rect l="l" t="t" r="r" b="b"/>
            <a:pathLst>
              <a:path w="4107319" h="4114800">
                <a:moveTo>
                  <a:pt x="0" y="0"/>
                </a:moveTo>
                <a:lnTo>
                  <a:pt x="4107319" y="0"/>
                </a:lnTo>
                <a:lnTo>
                  <a:pt x="41073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1E376819-6E30-428D-B3CD-8AE872741AC1}"/>
              </a:ext>
            </a:extLst>
          </p:cNvPr>
          <p:cNvSpPr txBox="1"/>
          <p:nvPr/>
        </p:nvSpPr>
        <p:spPr>
          <a:xfrm>
            <a:off x="5711959" y="801926"/>
            <a:ext cx="6107906" cy="707886"/>
          </a:xfrm>
          <a:prstGeom prst="rect">
            <a:avLst/>
          </a:prstGeom>
          <a:noFill/>
        </p:spPr>
        <p:txBody>
          <a:bodyPr wrap="square">
            <a:spAutoFit/>
          </a:bodyPr>
          <a:lstStyle/>
          <a:p>
            <a:pPr algn="r"/>
            <a:r>
              <a:rPr lang="ar-EG" sz="4000" b="1" i="0" u="none" strike="noStrike" baseline="0" dirty="0">
                <a:solidFill>
                  <a:srgbClr val="00B0F0"/>
                </a:solidFill>
                <a:latin typeface="Sakkal Majalla" panose="02000000000000000000" pitchFamily="2" charset="-78"/>
                <a:cs typeface="Sakkal Majalla" panose="02000000000000000000" pitchFamily="2" charset="-78"/>
              </a:rPr>
              <a:t>ج. العثور على مصادر البيانات</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857288817"/>
      </p:ext>
    </p:extLst>
  </p:cSld>
  <p:clrMapOvr>
    <a:masterClrMapping/>
  </p:clrMapOvr>
  <mc:AlternateContent xmlns:mc="http://schemas.openxmlformats.org/markup-compatibility/2006" xmlns:p14="http://schemas.microsoft.com/office/powerpoint/2010/main">
    <mc:Choice Requires="p14">
      <p:transition spd="slow" p14:dur="2000" advTm="70458"/>
    </mc:Choice>
    <mc:Fallback xmlns="">
      <p:transition spd="slow" advTm="7045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48937" y="1509812"/>
            <a:ext cx="8562605" cy="3877985"/>
          </a:xfrm>
          <a:prstGeom prst="rect">
            <a:avLst/>
          </a:prstGeom>
        </p:spPr>
        <p:txBody>
          <a:bodyPr lIns="0" tIns="0" rIns="0" bIns="0" rtlCol="0" anchor="t">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ويمكن القول إن هناك ثمانية مصادر أساسية لمعلومات السوق الثانوية وهي:</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المكتبات العامة.</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الجامعات - المكتبات ودوائر البحث التجاري والاقتصادي.</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الوكالات الحكومية- وخصوصًا وزارات التجارة والزراعة والعمل.</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النقابات المهنية والتجارية.</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دور النشر التجارية.</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المنظمات البحثية وغير الربحية.</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المؤتمرات والتواصل الشخصي.</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أنظمة البحث المحوسبة.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19048" y="2545603"/>
            <a:ext cx="2738213" cy="2743200"/>
          </a:xfrm>
          <a:custGeom>
            <a:avLst/>
            <a:gdLst/>
            <a:ahLst/>
            <a:cxnLst/>
            <a:rect l="l" t="t" r="r" b="b"/>
            <a:pathLst>
              <a:path w="4107319" h="4114800">
                <a:moveTo>
                  <a:pt x="0" y="0"/>
                </a:moveTo>
                <a:lnTo>
                  <a:pt x="4107319" y="0"/>
                </a:lnTo>
                <a:lnTo>
                  <a:pt x="41073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27797"/>
    </mc:Choice>
    <mc:Fallback xmlns="">
      <p:transition spd="slow" advTm="2779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349215" y="2199507"/>
            <a:ext cx="8662327" cy="3016210"/>
          </a:xfrm>
          <a:prstGeom prst="rect">
            <a:avLst/>
          </a:prstGeom>
        </p:spPr>
        <p:txBody>
          <a:bodyPr wrap="square" lIns="0" tIns="0" rIns="0" bIns="0" rtlCol="0" anchor="t">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أما المعلومات الرئيسية </a:t>
            </a:r>
            <a:r>
              <a:rPr lang="ar-EG" sz="2800" b="0" i="0" u="none" strike="noStrike" baseline="0" dirty="0">
                <a:latin typeface="Sakkal Majalla" panose="02000000000000000000" pitchFamily="2" charset="-78"/>
                <a:cs typeface="Sakkal Majalla" panose="02000000000000000000" pitchFamily="2" charset="-78"/>
              </a:rPr>
              <a:t>فهي المعلومات التي تُجمع من مصادرها مباشرة، وهي تتضمن بيانات ليست منشورة سابقًا أو موجودة في سجلات الشركات، إذ تُجمع هذه المعلومات خصيصًا للإجابة على سؤال البحث.</a:t>
            </a:r>
          </a:p>
          <a:p>
            <a:pPr algn="just" rtl="1"/>
            <a:r>
              <a:rPr lang="ar-EG" sz="2800" b="0" i="0" u="none" strike="noStrike" baseline="0" dirty="0">
                <a:latin typeface="Sakkal Majalla" panose="02000000000000000000" pitchFamily="2" charset="-78"/>
                <a:cs typeface="Sakkal Majalla" panose="02000000000000000000" pitchFamily="2" charset="-78"/>
              </a:rPr>
              <a:t>بعد تحديد المعلومات المطلوبة التي قد تساعد الإدارة على حل المشكلة المحددة، يصبح بالإمكان تحديد الشخص أو الأشخاص المسؤولين عن معالجة هذه المعلومات. في بعض الحالات، يجري جمع المعلومات من مصادر متعددة، وفي حالات أخرى تُجمع المعلومات من خلال التواصل مع مصادر محددة.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35583" y="2057400"/>
            <a:ext cx="2678049" cy="27432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8708" y="6455456"/>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67042"/>
    </mc:Choice>
    <mc:Fallback xmlns="">
      <p:transition spd="slow" advTm="6704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28938" y="1634954"/>
            <a:ext cx="9082631" cy="3877985"/>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توجد العديد من الطرق لجمع البيانات، سواءً كانت ثانوية أو أساسية. وتستطيع الشركة أن تجمع البيانات الثانوية من خلال إنشاء نظام محوسب لجمع وتخزين البيانات بشكل آلي حول المبيعات والنفقات والمخازن والمراجعات وشكاوى الزبائن، أو أن تستعين بخدمات واحدة أو أكثر من الشركات المتخصصة في الأبحاث لجمع المعلومات المطلوبة، أو تستطيع الشركة أن تجمع البيانات لكل مشكلة على حدة.</a:t>
            </a:r>
          </a:p>
          <a:p>
            <a:pPr algn="just" rtl="1"/>
            <a:r>
              <a:rPr lang="ar-EG" sz="2800" b="1" i="0" u="none" strike="noStrike" baseline="0" dirty="0">
                <a:latin typeface="Sakkal Majalla" panose="02000000000000000000" pitchFamily="2" charset="-78"/>
                <a:cs typeface="Sakkal Majalla" panose="02000000000000000000" pitchFamily="2" charset="-78"/>
              </a:rPr>
              <a:t>أما المعلومات الرئيسية فتوجد ثلاثة أساليب لجمعها وهي: الملاحظة، والاستبيان، والإبلاغ الذاتي.</a:t>
            </a:r>
          </a:p>
          <a:p>
            <a:pPr algn="just" rtl="1"/>
            <a:r>
              <a:rPr lang="ar-EG" sz="2800" b="1" i="0" u="none" strike="noStrike" baseline="0" dirty="0">
                <a:latin typeface="Sakkal Majalla" panose="02000000000000000000" pitchFamily="2" charset="-78"/>
                <a:cs typeface="Sakkal Majalla" panose="02000000000000000000" pitchFamily="2" charset="-78"/>
              </a:rPr>
              <a:t>تُعد الملاحظة </a:t>
            </a:r>
            <a:r>
              <a:rPr lang="ar-EG" sz="2800" b="0" i="0" u="none" strike="noStrike" baseline="0" dirty="0">
                <a:latin typeface="Sakkal Majalla" panose="02000000000000000000" pitchFamily="2" charset="-78"/>
                <a:cs typeface="Sakkal Majalla" panose="02000000000000000000" pitchFamily="2" charset="-78"/>
              </a:rPr>
              <a:t>أقدم أساليب جمع البيانات، فقد اعتاد التجار منذ القدم أن يراقبوا سلوكيات الزبائن المختلفة، مثل التسوق والشراء والإرجاع، والتذمر وغير ذلك.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37083" y="2382869"/>
            <a:ext cx="2591855" cy="2355348"/>
          </a:xfrm>
          <a:custGeom>
            <a:avLst/>
            <a:gdLst/>
            <a:ahLst/>
            <a:cxnLst/>
            <a:rect l="l" t="t" r="r" b="b"/>
            <a:pathLst>
              <a:path w="4527978" h="4114800">
                <a:moveTo>
                  <a:pt x="0" y="0"/>
                </a:moveTo>
                <a:lnTo>
                  <a:pt x="4527978" y="0"/>
                </a:lnTo>
                <a:lnTo>
                  <a:pt x="452797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9" name="TextBox 9"/>
          <p:cNvSpPr txBox="1"/>
          <p:nvPr/>
        </p:nvSpPr>
        <p:spPr>
          <a:xfrm>
            <a:off x="3943350" y="913566"/>
            <a:ext cx="7814834" cy="596317"/>
          </a:xfrm>
          <a:prstGeom prst="rect">
            <a:avLst/>
          </a:prstGeom>
        </p:spPr>
        <p:txBody>
          <a:bodyPr wrap="square" lIns="0" tIns="0" rIns="0" bIns="0" rtlCol="0" anchor="t">
            <a:spAutoFit/>
          </a:bodyPr>
          <a:lstStyle/>
          <a:p>
            <a:pPr marL="388640" lvl="1" algn="just" rtl="1">
              <a:lnSpc>
                <a:spcPts val="4622"/>
              </a:lnSpc>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د. اختيار طريقة جمع البيانات</a:t>
            </a:r>
            <a:endParaRPr lang="en-US" sz="4000" b="1"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2098"/>
    </mc:Choice>
    <mc:Fallback xmlns="">
      <p:transition spd="slow" advTm="6209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28938" y="1634954"/>
            <a:ext cx="9082631" cy="258532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يمكن استعمال أساليب أكثر رسمية لملاحظة ردود فعل الزبائن، مثل تسجيل ردود أفعالهم صوتًا وصورة، أو الاستعانة بباحثين مختصين لتوثيق ملاحظاتهم وفق آليات محددة. وقد تتسم بعض أساليب الملاحظة بشيء من التطفل.</a:t>
            </a:r>
          </a:p>
          <a:p>
            <a:pPr algn="just" rtl="1"/>
            <a:r>
              <a:rPr lang="ar-EG" sz="2800" b="1" i="0" u="none" strike="noStrike" baseline="0" dirty="0">
                <a:latin typeface="Sakkal Majalla" panose="02000000000000000000" pitchFamily="2" charset="-78"/>
                <a:cs typeface="Sakkal Majalla" panose="02000000000000000000" pitchFamily="2" charset="-78"/>
              </a:rPr>
              <a:t>تُعد الاستبيانات أشهر أساليب البحث وجمع البيانات</a:t>
            </a:r>
            <a:r>
              <a:rPr lang="ar-EG" sz="2800" b="0" i="0" u="none" strike="noStrike" baseline="0" dirty="0">
                <a:latin typeface="Sakkal Majalla" panose="02000000000000000000" pitchFamily="2" charset="-78"/>
                <a:cs typeface="Sakkal Majalla" panose="02000000000000000000" pitchFamily="2" charset="-78"/>
              </a:rPr>
              <a:t>، ولكن لابدّ من الانتباه هنا إلى أمرين متداخلين وهما: تصميم الاستبيان، وطرح الاستبيان.</a:t>
            </a:r>
          </a:p>
          <a:p>
            <a:pPr algn="just" rtl="1"/>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Freeform 7">
            <a:extLst>
              <a:ext uri="{FF2B5EF4-FFF2-40B4-BE49-F238E27FC236}">
                <a16:creationId xmlns:a16="http://schemas.microsoft.com/office/drawing/2014/main" id="{210A482E-F57C-41ED-8267-48423233A9FF}"/>
              </a:ext>
            </a:extLst>
          </p:cNvPr>
          <p:cNvSpPr/>
          <p:nvPr/>
        </p:nvSpPr>
        <p:spPr>
          <a:xfrm>
            <a:off x="430503" y="2057400"/>
            <a:ext cx="2318004" cy="2743200"/>
          </a:xfrm>
          <a:custGeom>
            <a:avLst/>
            <a:gdLst/>
            <a:ahLst/>
            <a:cxnLst/>
            <a:rect l="l" t="t" r="r" b="b"/>
            <a:pathLst>
              <a:path w="3477006" h="4114800">
                <a:moveTo>
                  <a:pt x="0" y="0"/>
                </a:moveTo>
                <a:lnTo>
                  <a:pt x="3477006" y="0"/>
                </a:lnTo>
                <a:lnTo>
                  <a:pt x="347700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258021183"/>
      </p:ext>
    </p:extLst>
  </p:cSld>
  <p:clrMapOvr>
    <a:masterClrMapping/>
  </p:clrMapOvr>
  <mc:AlternateContent xmlns:mc="http://schemas.openxmlformats.org/markup-compatibility/2006" xmlns:p14="http://schemas.microsoft.com/office/powerpoint/2010/main">
    <mc:Choice Requires="p14">
      <p:transition spd="slow" p14:dur="2000" advTm="2954"/>
    </mc:Choice>
    <mc:Fallback xmlns="">
      <p:transition spd="slow" advTm="295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16039" y="2136338"/>
            <a:ext cx="8403826" cy="3016210"/>
          </a:xfrm>
          <a:prstGeom prst="rect">
            <a:avLst/>
          </a:prstGeom>
        </p:spPr>
        <p:txBody>
          <a:bodyPr wrap="square" lIns="0" tIns="0" rIns="0" bIns="0" rtlCol="0" anchor="t">
            <a:spAutoFit/>
          </a:bodyPr>
          <a:lstStyle/>
          <a:p>
            <a:pPr algn="just" rtl="1"/>
            <a:r>
              <a:rPr lang="ar-EG" sz="2800" b="1" i="0" strike="noStrike" baseline="0" dirty="0">
                <a:latin typeface="Sakkal Majalla" panose="02000000000000000000" pitchFamily="2" charset="-78"/>
                <a:cs typeface="Sakkal Majalla" panose="02000000000000000000" pitchFamily="2" charset="-78"/>
              </a:rPr>
              <a:t>أما الأسلوب الثالث </a:t>
            </a:r>
            <a:r>
              <a:rPr lang="ar-EG" sz="2800" b="0" i="0" u="none" strike="noStrike" baseline="0" dirty="0">
                <a:latin typeface="Sakkal Majalla" panose="02000000000000000000" pitchFamily="2" charset="-78"/>
                <a:cs typeface="Sakkal Majalla" panose="02000000000000000000" pitchFamily="2" charset="-78"/>
              </a:rPr>
              <a:t>في جمع معلومات البحث فهو اسلوب الإبلاغ الذاتي، والذي يسمح للمُجيب بتقديم المعلومات بصورة عفوية إلى حد ما. </a:t>
            </a:r>
          </a:p>
          <a:p>
            <a:pPr algn="just" rtl="1"/>
            <a:r>
              <a:rPr lang="ar-EG" sz="2800" b="0" i="0" u="none" strike="noStrike" baseline="0" dirty="0">
                <a:latin typeface="Sakkal Majalla" panose="02000000000000000000" pitchFamily="2" charset="-78"/>
                <a:cs typeface="Sakkal Majalla" panose="02000000000000000000" pitchFamily="2" charset="-78"/>
              </a:rPr>
              <a:t>وتُعد مجموعات التركيز من أشهر صور هذا الأسلوب وأكثرها شيوعًا، </a:t>
            </a:r>
          </a:p>
          <a:p>
            <a:pPr algn="just" rtl="1"/>
            <a:r>
              <a:rPr lang="ar-EG" sz="2800" b="0" i="0" u="none" strike="noStrike" baseline="0" dirty="0">
                <a:latin typeface="Sakkal Majalla" panose="02000000000000000000" pitchFamily="2" charset="-78"/>
                <a:cs typeface="Sakkal Majalla" panose="02000000000000000000" pitchFamily="2" charset="-78"/>
              </a:rPr>
              <a:t>وهي تتضمن جمع 8 - 10 أشخاص في غرفة واحدة، بالإضافة إلى مشرف مدرَّب، وذلك بهدف إجراء نقاش حول مشكلة تسويقية واحدة أو أكثر. وتضم غرفة الاجتماع في أغلب الأحيان مرآة نصف شفافة يجلس خلفها رعاة البحث ويراقبون عملية النقاش، بينما تُسجل النقاشات صوتًا، أو صوتًا وصورة.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71721" y="2313125"/>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350400" y="634234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45237"/>
    </mc:Choice>
    <mc:Fallback xmlns="">
      <p:transition spd="slow" advTm="4523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74940" y="2557464"/>
            <a:ext cx="2668260" cy="2014536"/>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397808" y="6418185"/>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743200" y="1444603"/>
            <a:ext cx="9013867" cy="3016210"/>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لا تحتاج معظم بحوث التسويق إلى إجراء إحصاء شامل، أو بمعنى آخر التحدث إلى 100 % من الفئة المستهدفة، فذلك أمر مكلف ويستغرق الكثير من الوقت. ولهذا السبب تلجأ معظم استبيانات التسويق إلى استعمال العينات. </a:t>
            </a:r>
          </a:p>
          <a:p>
            <a:pPr algn="just" rtl="1"/>
            <a:r>
              <a:rPr lang="ar-EG" sz="2800" b="1" i="0" u="none" strike="noStrike" baseline="0" dirty="0">
                <a:latin typeface="Sakkal Majalla" panose="02000000000000000000" pitchFamily="2" charset="-78"/>
                <a:cs typeface="Sakkal Majalla" panose="02000000000000000000" pitchFamily="2" charset="-78"/>
              </a:rPr>
              <a:t>والعينة هي مجموعة من العناصر </a:t>
            </a:r>
            <a:r>
              <a:rPr lang="ar-EG" sz="2800" b="0" i="0" u="none" strike="noStrike" baseline="0" dirty="0">
                <a:latin typeface="Sakkal Majalla" panose="02000000000000000000" pitchFamily="2" charset="-78"/>
                <a:cs typeface="Sakkal Majalla" panose="02000000000000000000" pitchFamily="2" charset="-78"/>
              </a:rPr>
              <a:t>(أشخاص أو متاجر أو تقارير مالية) منتقاة من مجموع العناصر الأخرى. ويمكن القول إن اختيار العيّنة يؤثر تأثيرًا مباشرًا على قيمة مشروع البحث. </a:t>
            </a:r>
          </a:p>
          <a:p>
            <a:pPr algn="just" rtl="1"/>
            <a:r>
              <a:rPr lang="ar-EG" sz="2800" b="0" i="0" u="none" strike="noStrike" baseline="0" dirty="0">
                <a:latin typeface="Sakkal Majalla" panose="02000000000000000000" pitchFamily="2" charset="-78"/>
                <a:cs typeface="Sakkal Majalla" panose="02000000000000000000" pitchFamily="2" charset="-78"/>
              </a:rPr>
              <a:t>يتطلب اختيار عينة البحث وجود قائمة شاملة أو إطار عام يمكن من خلاله اختيار العينة المطلوبة.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4567272" y="965369"/>
            <a:ext cx="7252593" cy="442429"/>
          </a:xfrm>
          <a:prstGeom prst="rect">
            <a:avLst/>
          </a:prstGeom>
        </p:spPr>
        <p:txBody>
          <a:bodyPr lIns="0" tIns="0" rIns="0" bIns="0" rtlCol="0" anchor="t">
            <a:spAutoFit/>
          </a:bodyPr>
          <a:lstStyle/>
          <a:p>
            <a:pPr algn="r" rtl="1">
              <a:lnSpc>
                <a:spcPts val="3039"/>
              </a:lnSpc>
              <a:spcBef>
                <a:spcPct val="0"/>
              </a:spcBef>
            </a:pPr>
            <a:r>
              <a:rPr lang="ar-EG" sz="4000" b="1" i="0" u="none" strike="noStrike" baseline="0" dirty="0">
                <a:solidFill>
                  <a:srgbClr val="00B0F0"/>
                </a:solidFill>
                <a:latin typeface="Sakkal Majalla" panose="02000000000000000000" pitchFamily="2" charset="-78"/>
                <a:cs typeface="Sakkal Majalla" panose="02000000000000000000" pitchFamily="2" charset="-78"/>
              </a:rPr>
              <a:t>ه. اختيار العينة</a:t>
            </a:r>
            <a:endParaRPr lang="en-US" sz="4000" b="1" spc="23"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2580"/>
    </mc:Choice>
    <mc:Fallback xmlns="">
      <p:transition spd="slow" advTm="5258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130628" y="635609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9929" y="1904738"/>
            <a:ext cx="2565501" cy="3628715"/>
          </a:xfrm>
          <a:prstGeom prst="rect">
            <a:avLst/>
          </a:prstGeom>
        </p:spPr>
      </p:pic>
      <p:sp>
        <p:nvSpPr>
          <p:cNvPr id="10" name="TextBox 9">
            <a:extLst>
              <a:ext uri="{FF2B5EF4-FFF2-40B4-BE49-F238E27FC236}">
                <a16:creationId xmlns:a16="http://schemas.microsoft.com/office/drawing/2014/main" id="{B5FC24E8-98E5-4083-94FF-32395CFF64E6}"/>
              </a:ext>
            </a:extLst>
          </p:cNvPr>
          <p:cNvSpPr txBox="1"/>
          <p:nvPr/>
        </p:nvSpPr>
        <p:spPr>
          <a:xfrm>
            <a:off x="5636068" y="617697"/>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و. توقع النتائج/إعداد التقرير</a:t>
            </a:r>
            <a:endParaRPr lang="en-US" sz="4000" dirty="0">
              <a:solidFill>
                <a:srgbClr val="00B0F0"/>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D1FB5956-9B70-4225-9A4E-D26C44AB364C}"/>
              </a:ext>
            </a:extLst>
          </p:cNvPr>
          <p:cNvSpPr txBox="1"/>
          <p:nvPr/>
        </p:nvSpPr>
        <p:spPr>
          <a:xfrm>
            <a:off x="2134191" y="1264007"/>
            <a:ext cx="9894862" cy="5693866"/>
          </a:xfrm>
          <a:prstGeom prst="rect">
            <a:avLst/>
          </a:prstGeom>
          <a:noFill/>
        </p:spPr>
        <p:txBody>
          <a:bodyPr wrap="square">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يجب أن تتضمن خُطة البحث: (أ) إجراءات معالجة البيانات (ب) إجراءات تفسير وتحليل النتائج (ج) الخطوط العريضة للتقرير النهائي. </a:t>
            </a:r>
            <a:r>
              <a:rPr lang="ar-EG" sz="2800" b="0" i="0" u="none" strike="noStrike" baseline="0" dirty="0">
                <a:latin typeface="Sakkal Majalla" panose="02000000000000000000" pitchFamily="2" charset="-78"/>
                <a:cs typeface="Sakkal Majalla" panose="02000000000000000000" pitchFamily="2" charset="-78"/>
              </a:rPr>
              <a:t>للتوصل إلى هذه القرارات، قد يكون من المفيد بدء العمل انطلاقًا من نموذج التقرير النهائي ومحتواه. </a:t>
            </a:r>
            <a:r>
              <a:rPr lang="ar-EG" sz="2800" b="1" i="0" u="sng" strike="noStrike" baseline="0" dirty="0">
                <a:latin typeface="Sakkal Majalla" panose="02000000000000000000" pitchFamily="2" charset="-78"/>
                <a:cs typeface="Sakkal Majalla" panose="02000000000000000000" pitchFamily="2" charset="-78"/>
              </a:rPr>
              <a:t>ويتضمن التقرير النهائي </a:t>
            </a:r>
            <a:r>
              <a:rPr lang="ar-EG" sz="2800" b="0" i="0" u="none" strike="noStrike" baseline="0" dirty="0">
                <a:latin typeface="Sakkal Majalla" panose="02000000000000000000" pitchFamily="2" charset="-78"/>
                <a:cs typeface="Sakkal Majalla" panose="02000000000000000000" pitchFamily="2" charset="-78"/>
              </a:rPr>
              <a:t>عادةً ملخصًا للنتائج والتوصيات الإدارية التي توصل إليها الباحثون في ضوء أسباب البحث. </a:t>
            </a:r>
          </a:p>
          <a:p>
            <a:pPr algn="just" rtl="1"/>
            <a:r>
              <a:rPr lang="ar-EG" sz="2800" b="0" i="0" u="none" strike="noStrike" baseline="0" dirty="0">
                <a:latin typeface="Sakkal Majalla" panose="02000000000000000000" pitchFamily="2" charset="-78"/>
                <a:cs typeface="Sakkal Majalla" panose="02000000000000000000" pitchFamily="2" charset="-78"/>
              </a:rPr>
              <a:t>إن نوع الحقائق وطريقة عرضها في التقرير يحددان طريقة التحليل التي يجب إتباعها، </a:t>
            </a:r>
            <a:r>
              <a:rPr lang="ar-EG" sz="2800" b="1" i="0" u="sng" strike="noStrike" baseline="0" dirty="0">
                <a:latin typeface="Sakkal Majalla" panose="02000000000000000000" pitchFamily="2" charset="-78"/>
                <a:cs typeface="Sakkal Majalla" panose="02000000000000000000" pitchFamily="2" charset="-78"/>
              </a:rPr>
              <a:t>أما طريقة التحليل </a:t>
            </a:r>
            <a:r>
              <a:rPr lang="ar-EG" sz="2800" b="0" i="0" u="none" strike="noStrike" baseline="0" dirty="0">
                <a:latin typeface="Sakkal Majalla" panose="02000000000000000000" pitchFamily="2" charset="-78"/>
                <a:cs typeface="Sakkal Majalla" panose="02000000000000000000" pitchFamily="2" charset="-78"/>
              </a:rPr>
              <a:t>فتحدد بدورها طريقة معالجة البيانات. وتُشير معالجة البيانات بشكل عام إلى تصنيف البيانات، وإعداد التقارير، وهي إجراءات يمكن أن تُنفذ يدويًا باستعمال أوراق العمل، أو آليًا باستعمال برامج الحاسوب.</a:t>
            </a:r>
          </a:p>
          <a:p>
            <a:pPr algn="just" rtl="1"/>
            <a:r>
              <a:rPr lang="ar-EG" sz="2800" b="1" i="0" u="sng" strike="noStrike" baseline="0" dirty="0">
                <a:latin typeface="Sakkal Majalla" panose="02000000000000000000" pitchFamily="2" charset="-78"/>
                <a:cs typeface="Sakkal Majalla" panose="02000000000000000000" pitchFamily="2" charset="-78"/>
              </a:rPr>
              <a:t>وباختصار</a:t>
            </a:r>
            <a:r>
              <a:rPr lang="ar-EG" sz="2800" b="0" i="0" u="none" strike="noStrike" baseline="0" dirty="0">
                <a:latin typeface="Sakkal Majalla" panose="02000000000000000000" pitchFamily="2" charset="-78"/>
                <a:cs typeface="Sakkal Majalla" panose="02000000000000000000" pitchFamily="2" charset="-78"/>
              </a:rPr>
              <a:t>، نستطيع القول إن تحديد أنواع النتائج المتوقعة وآلية التعامل معها في التقرير النهائي يساعد على تسريع صياغة خُطة البحث.</a:t>
            </a:r>
          </a:p>
          <a:p>
            <a:pPr algn="just" rtl="1"/>
            <a:r>
              <a:rPr lang="ar-EG" sz="2800" b="0" i="0" u="none" strike="noStrike" baseline="0" dirty="0">
                <a:latin typeface="Sakkal Majalla" panose="02000000000000000000" pitchFamily="2" charset="-78"/>
                <a:cs typeface="Sakkal Majalla" panose="02000000000000000000" pitchFamily="2" charset="-78"/>
              </a:rPr>
              <a:t>إن توقع نتائج البحث وإعداد «نموذج أولي » من التقرير النهائي وعرضه على الإدارة أمر مهم للغاية، فهو يساهم في إقناع الإدارة بالموافقة على إجراء البحث، كما أنه يحد من توقعات الإدارة حول نطاق المشروع والغرض منه.</a:t>
            </a:r>
          </a:p>
        </p:txBody>
      </p:sp>
    </p:spTree>
    <p:extLst>
      <p:ext uri="{BB962C8B-B14F-4D97-AF65-F5344CB8AC3E}">
        <p14:creationId xmlns:p14="http://schemas.microsoft.com/office/powerpoint/2010/main" val="413142780"/>
      </p:ext>
    </p:extLst>
  </p:cSld>
  <p:clrMapOvr>
    <a:masterClrMapping/>
  </p:clrMapOvr>
  <mc:AlternateContent xmlns:mc="http://schemas.openxmlformats.org/markup-compatibility/2006" xmlns:p14="http://schemas.microsoft.com/office/powerpoint/2010/main">
    <mc:Choice Requires="p14">
      <p:transition spd="slow" p14:dur="2000" advTm="108770"/>
    </mc:Choice>
    <mc:Fallback xmlns="">
      <p:transition spd="slow" advTm="10877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FFE73D9-08B3-48ED-A926-F74CDD15AFA8}"/>
              </a:ext>
            </a:extLst>
          </p:cNvPr>
          <p:cNvSpPr txBox="1"/>
          <p:nvPr/>
        </p:nvSpPr>
        <p:spPr>
          <a:xfrm>
            <a:off x="4486275" y="1533652"/>
            <a:ext cx="7255192" cy="3970318"/>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إن حجم الاهتمام الكبير الذي ذكرناه في الأقسام السابقة لتصميم خُطة البحث قد يترك انطباعًا بأن العمل على البحث ينتهي تقريبًا بمجرد الانتهاء من تصميمه. </a:t>
            </a:r>
          </a:p>
          <a:p>
            <a:pPr algn="just" rtl="1"/>
            <a:r>
              <a:rPr lang="ar-EG" sz="2800" b="0" i="0" u="none" strike="noStrike" baseline="0" dirty="0">
                <a:latin typeface="Sakkal Majalla" panose="02000000000000000000" pitchFamily="2" charset="-78"/>
                <a:cs typeface="Sakkal Majalla" panose="02000000000000000000" pitchFamily="2" charset="-78"/>
              </a:rPr>
              <a:t>والحقيقة أن تنفيذ البحث ليس سهلًا على الإطلاق، فهو يتطلب أن يبذل موظفو الشركة المشغولون أصلًا جهدًا إضافيًا. </a:t>
            </a:r>
          </a:p>
          <a:p>
            <a:pPr algn="just" rtl="1"/>
            <a:r>
              <a:rPr lang="ar-EG" sz="2800" b="0" i="0" u="none" strike="noStrike" baseline="0" dirty="0">
                <a:latin typeface="Sakkal Majalla" panose="02000000000000000000" pitchFamily="2" charset="-78"/>
                <a:cs typeface="Sakkal Majalla" panose="02000000000000000000" pitchFamily="2" charset="-78"/>
              </a:rPr>
              <a:t>وفي حالات أخرى، قد تكون هناك حاجة لتوظيف وتدريب أفراد من خارج الشركة. وفي كلتا الحالتين، يتطلب تنفيذ البحث إشرافًا عن كثب. ولكن إذا كانت خُطة البحث مُعدة جيدًا، فإن دور الإشراف والرقابة يقتصر على التأكد من سير أنشطة البحث وفق الجداول والآليات المُعدة مسبقًا.</a:t>
            </a:r>
            <a:endParaRPr lang="en-US" sz="2800" dirty="0">
              <a:latin typeface="Sakkal Majalla" panose="02000000000000000000" pitchFamily="2" charset="-78"/>
              <a:cs typeface="Sakkal Majalla" panose="02000000000000000000" pitchFamily="2" charset="-78"/>
            </a:endParaRPr>
          </a:p>
        </p:txBody>
      </p:sp>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24406" y="-1913198"/>
            <a:ext cx="7501168" cy="10609856"/>
          </a:xfrm>
          <a:prstGeom prst="rect">
            <a:avLst/>
          </a:prstGeom>
        </p:spPr>
      </p:pic>
      <p:sp>
        <p:nvSpPr>
          <p:cNvPr id="10" name="TextBox 9">
            <a:extLst>
              <a:ext uri="{FF2B5EF4-FFF2-40B4-BE49-F238E27FC236}">
                <a16:creationId xmlns:a16="http://schemas.microsoft.com/office/drawing/2014/main" id="{8965EC75-D0BE-40A1-8C32-A41CCA69E613}"/>
              </a:ext>
            </a:extLst>
          </p:cNvPr>
          <p:cNvSpPr txBox="1"/>
          <p:nvPr/>
        </p:nvSpPr>
        <p:spPr>
          <a:xfrm>
            <a:off x="4993370" y="801926"/>
            <a:ext cx="6657974"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تنفيذ التحقيق /البحث</a:t>
            </a:r>
            <a:endParaRPr lang="en-US" sz="4000"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095443206"/>
      </p:ext>
    </p:extLst>
  </p:cSld>
  <p:clrMapOvr>
    <a:masterClrMapping/>
  </p:clrMapOvr>
  <mc:AlternateContent xmlns:mc="http://schemas.openxmlformats.org/markup-compatibility/2006" xmlns:p14="http://schemas.microsoft.com/office/powerpoint/2010/main">
    <mc:Choice Requires="p14">
      <p:transition spd="slow" p14:dur="2000" advTm="56660"/>
    </mc:Choice>
    <mc:Fallback xmlns="">
      <p:transition spd="slow" advTm="5666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57513" y="1627399"/>
            <a:ext cx="8862353"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تتضمن معالجة البيانات تحويلها إلى تقارير لتقديمها إلى الإدارة، ويجري ذلك عبر أربع خطوات: </a:t>
            </a:r>
            <a:r>
              <a:rPr lang="ar-EG" sz="2800" dirty="0">
                <a:latin typeface="Sakkal Majalla" panose="02000000000000000000" pitchFamily="2" charset="-78"/>
                <a:cs typeface="Sakkal Majalla" panose="02000000000000000000" pitchFamily="2" charset="-78"/>
              </a:rPr>
              <a:t>(1) تحرير </a:t>
            </a:r>
            <a:r>
              <a:rPr lang="ar-EG" sz="2800" b="0" i="0" u="none" strike="noStrike" baseline="0" dirty="0">
                <a:latin typeface="Sakkal Majalla" panose="02000000000000000000" pitchFamily="2" charset="-78"/>
                <a:cs typeface="Sakkal Majalla" panose="02000000000000000000" pitchFamily="2" charset="-78"/>
              </a:rPr>
              <a:t>البيانات ( 2) جدولة البيانات ( 3) تفسير البيانات ( 4) تقديم التقرير. وإذا كانت إجراءات معالجة البيانات، وشكل التقرير النهائي قد حُددت سلفًا في مرحلة توقع نتائج البحث، فسوف تكون هذه الخطوات الأربعة مجرد خطوات إجرائية بسيطة. </a:t>
            </a:r>
          </a:p>
          <a:p>
            <a:pPr algn="just" rtl="1"/>
            <a:r>
              <a:rPr lang="ar-EG" sz="2800" b="0" i="0" u="none" strike="noStrike" baseline="0" dirty="0">
                <a:latin typeface="Sakkal Majalla" panose="02000000000000000000" pitchFamily="2" charset="-78"/>
                <a:cs typeface="Sakkal Majalla" panose="02000000000000000000" pitchFamily="2" charset="-78"/>
              </a:rPr>
              <a:t>إن وضع خُطة جيّدة لتحليل البيانات وتفسيرها يُعد أمرًا مهمًا للغاية في نجاح مشروع البحث، مع ذلك يجب ألا تحد هذه الخُطة من أنواع التفسيرات التي قد يخرج بها محتوى التقرير النهائي.</a:t>
            </a:r>
          </a:p>
          <a:p>
            <a:pPr algn="just" rtl="1"/>
            <a:r>
              <a:rPr lang="ar-EG" sz="2800" b="0" i="0" u="none" strike="noStrike" baseline="0" dirty="0">
                <a:latin typeface="Sakkal Majalla" panose="02000000000000000000" pitchFamily="2" charset="-78"/>
                <a:cs typeface="Sakkal Majalla" panose="02000000000000000000" pitchFamily="2" charset="-78"/>
              </a:rPr>
              <a:t>يجب أن يكون التقرير النهائي لبحث التسويق مكتوبًا، فهو يتضمن كميات كبيرة من البيانات، وبالتالي يُعد التقرير المكتوب أفضل طريقة لعرض النتائج. </a:t>
            </a:r>
          </a:p>
          <a:p>
            <a:pPr algn="just" rtl="1"/>
            <a:r>
              <a:rPr lang="ar-EG" sz="2800" b="0" i="0" u="none" strike="noStrike" baseline="0" dirty="0">
                <a:latin typeface="Sakkal Majalla" panose="02000000000000000000" pitchFamily="2" charset="-78"/>
                <a:cs typeface="Sakkal Majalla" panose="02000000000000000000" pitchFamily="2" charset="-78"/>
              </a:rPr>
              <a:t>كذلك يتسم التقرير المكتوب بالديمومة، وهو ما يسمح للإدارة بدراسة النتائج بعناية والعودة إليها لاحقًا عند الحاجة إليها في المستقبل.</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80431" y="2336012"/>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2ECAD14E-C93C-4C81-8D5D-62AF020DB1A6}"/>
              </a:ext>
            </a:extLst>
          </p:cNvPr>
          <p:cNvSpPr txBox="1"/>
          <p:nvPr/>
        </p:nvSpPr>
        <p:spPr>
          <a:xfrm>
            <a:off x="5589985" y="846777"/>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4. معالجة البيانات</a:t>
            </a:r>
            <a:endParaRPr lang="en-US" sz="4000"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729801351"/>
      </p:ext>
    </p:extLst>
  </p:cSld>
  <p:clrMapOvr>
    <a:masterClrMapping/>
  </p:clrMapOvr>
  <mc:AlternateContent xmlns:mc="http://schemas.openxmlformats.org/markup-compatibility/2006" xmlns:p14="http://schemas.microsoft.com/office/powerpoint/2010/main">
    <mc:Choice Requires="p14">
      <p:transition spd="slow" p14:dur="2000" advTm="85759"/>
    </mc:Choice>
    <mc:Fallback xmlns="">
      <p:transition spd="slow" advTm="8575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128838" y="1358500"/>
            <a:ext cx="9691027"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من المهم الإشارة هنا إلى أنه ليس من الضروري إجراء بحث قبل محاولة حل المشكلة التسويقية، فقد يشعر المدير أنه يعرف ما يكفي لاتخاذ قرار جيّد. وفي بعض الأحيان، قد لا يكون هناك خيارات، وبالتالي لا فائدة من دراسة المشكلة طالما أن هناك حل واحد فقط، ولكن في معظم الحالات، يتوجب على المدير الاختيار بين مسارين تسويقيين أو أكثر، وهنا يأتي دور أبحاث التسويق لمساعدة المدير على اتخاذ القرار.</a:t>
            </a:r>
          </a:p>
          <a:p>
            <a:pPr algn="just" rtl="1"/>
            <a:r>
              <a:rPr lang="ar-EG" sz="2800" b="0" i="0" u="none" strike="noStrike" baseline="0" dirty="0">
                <a:latin typeface="Sakkal Majalla" panose="02000000000000000000" pitchFamily="2" charset="-78"/>
                <a:cs typeface="Sakkal Majalla" panose="02000000000000000000" pitchFamily="2" charset="-78"/>
              </a:rPr>
              <a:t>وحتى إذا كان المدير يرغب بالمزيد من المعلومات من أجل اتخاذ القرار، فإجراء بحث تسويقي قد لا يكون تصرفًا حكيمًا دائمًا، ولعل من أسباب ذلك هو أن إجراء الأبحاث قد يستغرق وقتًا طويلًا للغاية، ولكن السبب الأهم هو أن تكلفة البحث قد تتجاوز الفائدة المرجوة. ومن حيث المبدأ، إذا كانت فائدة البحث أكبر من تكلفته، فيمكن حينها إجراء البحث، أما إذا كانت فائدته أقل من تكلفته، فلا يجب إجراؤه في هذه الحالة. والحقيقة أن تطبيق هذا المبدأ في الممارسة الفعلية أكثر تعقيدًا.</a:t>
            </a:r>
          </a:p>
          <a:p>
            <a:pPr algn="just" rtl="1"/>
            <a:r>
              <a:rPr lang="ar-EG" sz="2800" b="0" i="0" u="none" strike="noStrike" baseline="0" dirty="0">
                <a:latin typeface="Sakkal Majalla" panose="02000000000000000000" pitchFamily="2" charset="-78"/>
                <a:cs typeface="Sakkal Majalla" panose="02000000000000000000" pitchFamily="2" charset="-78"/>
              </a:rPr>
              <a:t>في النهاية، يمكن القول إن البحث الجيّد هو البحث الذي يساعد التسويق على التكامل مع مجالات العمل الأخرى.</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1445" y="2265139"/>
            <a:ext cx="2240432" cy="2327722"/>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txBody>
          <a:bodyPr/>
          <a:lstStyle/>
          <a:p>
            <a:endParaRPr lang="en-US" dirty="0"/>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F03E14E3-B5A9-48E6-892F-8ECD31FBD62F}"/>
              </a:ext>
            </a:extLst>
          </p:cNvPr>
          <p:cNvSpPr txBox="1"/>
          <p:nvPr/>
        </p:nvSpPr>
        <p:spPr>
          <a:xfrm>
            <a:off x="5912315" y="650614"/>
            <a:ext cx="6093618" cy="707886"/>
          </a:xfrm>
          <a:prstGeom prst="rect">
            <a:avLst/>
          </a:prstGeom>
          <a:noFill/>
        </p:spPr>
        <p:txBody>
          <a:bodyPr wrap="square">
            <a:spAutoFit/>
          </a:bodyPr>
          <a:lstStyle/>
          <a:p>
            <a:pPr algn="r" rtl="1"/>
            <a:r>
              <a:rPr lang="ar-EG" sz="4000" b="1" i="0" u="none" strike="noStrike" baseline="0" dirty="0">
                <a:solidFill>
                  <a:srgbClr val="F04661"/>
                </a:solidFill>
                <a:latin typeface="Sakkal Majalla" panose="02000000000000000000" pitchFamily="2" charset="-78"/>
                <a:cs typeface="Sakkal Majalla" panose="02000000000000000000" pitchFamily="2" charset="-78"/>
              </a:rPr>
              <a:t>أهمية أبحاث التسويق</a:t>
            </a:r>
            <a:endParaRPr lang="en-US" sz="4000" dirty="0">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874295876"/>
      </p:ext>
    </p:extLst>
  </p:cSld>
  <p:clrMapOvr>
    <a:masterClrMapping/>
  </p:clrMapOvr>
  <mc:AlternateContent xmlns:mc="http://schemas.openxmlformats.org/markup-compatibility/2006" xmlns:p14="http://schemas.microsoft.com/office/powerpoint/2010/main">
    <mc:Choice Requires="p14">
      <p:transition spd="slow" p14:dur="2000" advTm="104265"/>
    </mc:Choice>
    <mc:Fallback xmlns="">
      <p:transition spd="slow" advTm="10426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1365355" y="1978535"/>
            <a:ext cx="3178069" cy="3301890"/>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txBody>
          <a:bodyPr/>
          <a:lstStyle/>
          <a:p>
            <a:endParaRPr lang="en-US" dirty="0"/>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F03E14E3-B5A9-48E6-892F-8ECD31FBD62F}"/>
              </a:ext>
            </a:extLst>
          </p:cNvPr>
          <p:cNvSpPr txBox="1"/>
          <p:nvPr/>
        </p:nvSpPr>
        <p:spPr>
          <a:xfrm>
            <a:off x="4755027" y="2579427"/>
            <a:ext cx="6093618" cy="1015663"/>
          </a:xfrm>
          <a:prstGeom prst="rect">
            <a:avLst/>
          </a:prstGeom>
          <a:noFill/>
        </p:spPr>
        <p:txBody>
          <a:bodyPr wrap="square">
            <a:spAutoFit/>
          </a:bodyPr>
          <a:lstStyle/>
          <a:p>
            <a:pPr algn="r" rtl="1"/>
            <a:r>
              <a:rPr lang="ar-EG" sz="6000" b="1" i="0" u="none" strike="noStrike" baseline="0" dirty="0">
                <a:solidFill>
                  <a:srgbClr val="F04661"/>
                </a:solidFill>
                <a:latin typeface="Sakkal Majalla" panose="02000000000000000000" pitchFamily="2" charset="-78"/>
                <a:cs typeface="Sakkal Majalla" panose="02000000000000000000" pitchFamily="2" charset="-78"/>
              </a:rPr>
              <a:t>أهم ما جاء في المحاضرة</a:t>
            </a:r>
            <a:endParaRPr lang="en-US" sz="6000" dirty="0">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528065990"/>
      </p:ext>
    </p:extLst>
  </p:cSld>
  <p:clrMapOvr>
    <a:masterClrMapping/>
  </p:clrMapOvr>
  <mc:AlternateContent xmlns:mc="http://schemas.openxmlformats.org/markup-compatibility/2006" xmlns:p14="http://schemas.microsoft.com/office/powerpoint/2010/main">
    <mc:Choice Requires="p14">
      <p:transition spd="slow" p14:dur="2000" advTm="14589"/>
    </mc:Choice>
    <mc:Fallback xmlns="">
      <p:transition spd="slow" advTm="1458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3D11CD36-35A5-43D9-8707-CCEA7A95554D}"/>
              </a:ext>
            </a:extLst>
          </p:cNvPr>
          <p:cNvGraphicFramePr/>
          <p:nvPr>
            <p:extLst>
              <p:ext uri="{D42A27DB-BD31-4B8C-83A1-F6EECF244321}">
                <p14:modId xmlns:p14="http://schemas.microsoft.com/office/powerpoint/2010/main" val="154795249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28197468"/>
      </p:ext>
    </p:extLst>
  </p:cSld>
  <p:clrMapOvr>
    <a:masterClrMapping/>
  </p:clrMapOvr>
  <mc:AlternateContent xmlns:mc="http://schemas.openxmlformats.org/markup-compatibility/2006" xmlns:p14="http://schemas.microsoft.com/office/powerpoint/2010/main">
    <mc:Choice Requires="p14">
      <p:transition spd="slow" p14:dur="2000" advTm="35233"/>
    </mc:Choice>
    <mc:Fallback xmlns="">
      <p:transition spd="slow" advTm="3523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7B3F1C03-D93D-442F-9D17-CFFCEB926186}"/>
              </a:ext>
            </a:extLst>
          </p:cNvPr>
          <p:cNvGraphicFramePr/>
          <p:nvPr>
            <p:extLst>
              <p:ext uri="{D42A27DB-BD31-4B8C-83A1-F6EECF244321}">
                <p14:modId xmlns:p14="http://schemas.microsoft.com/office/powerpoint/2010/main" val="300465307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96855495"/>
      </p:ext>
    </p:extLst>
  </p:cSld>
  <p:clrMapOvr>
    <a:masterClrMapping/>
  </p:clrMapOvr>
  <mc:AlternateContent xmlns:mc="http://schemas.openxmlformats.org/markup-compatibility/2006" xmlns:p14="http://schemas.microsoft.com/office/powerpoint/2010/main">
    <mc:Choice Requires="p14">
      <p:transition spd="slow" p14:dur="2000" advTm="25799"/>
    </mc:Choice>
    <mc:Fallback xmlns="">
      <p:transition spd="slow" advTm="25799"/>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B3659026-8E10-4144-A3E1-A83FAE14033D}"/>
              </a:ext>
            </a:extLst>
          </p:cNvPr>
          <p:cNvGraphicFramePr/>
          <p:nvPr>
            <p:extLst>
              <p:ext uri="{D42A27DB-BD31-4B8C-83A1-F6EECF244321}">
                <p14:modId xmlns:p14="http://schemas.microsoft.com/office/powerpoint/2010/main" val="222074605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01295563"/>
      </p:ext>
    </p:extLst>
  </p:cSld>
  <p:clrMapOvr>
    <a:masterClrMapping/>
  </p:clrMapOvr>
  <mc:AlternateContent xmlns:mc="http://schemas.openxmlformats.org/markup-compatibility/2006" xmlns:p14="http://schemas.microsoft.com/office/powerpoint/2010/main">
    <mc:Choice Requires="p14">
      <p:transition spd="slow" p14:dur="2000" advTm="22369"/>
    </mc:Choice>
    <mc:Fallback xmlns="">
      <p:transition spd="slow" advTm="22369"/>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5EB31D7C-EBFF-4221-A641-86DFE3C120C6}"/>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85049130"/>
      </p:ext>
    </p:extLst>
  </p:cSld>
  <p:clrMapOvr>
    <a:masterClrMapping/>
  </p:clrMapOvr>
  <mc:AlternateContent xmlns:mc="http://schemas.openxmlformats.org/markup-compatibility/2006" xmlns:p14="http://schemas.microsoft.com/office/powerpoint/2010/main">
    <mc:Choice Requires="p14">
      <p:transition spd="slow" p14:dur="2000" advTm="22321"/>
    </mc:Choice>
    <mc:Fallback xmlns="">
      <p:transition spd="slow" advTm="2232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4087F7AB-DF3F-4E78-95F8-989CE9126062}"/>
              </a:ext>
            </a:extLst>
          </p:cNvPr>
          <p:cNvGraphicFramePr/>
          <p:nvPr>
            <p:extLst>
              <p:ext uri="{D42A27DB-BD31-4B8C-83A1-F6EECF244321}">
                <p14:modId xmlns:p14="http://schemas.microsoft.com/office/powerpoint/2010/main" val="81677076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30900002"/>
      </p:ext>
    </p:extLst>
  </p:cSld>
  <p:clrMapOvr>
    <a:masterClrMapping/>
  </p:clrMapOvr>
  <mc:AlternateContent xmlns:mc="http://schemas.openxmlformats.org/markup-compatibility/2006" xmlns:p14="http://schemas.microsoft.com/office/powerpoint/2010/main">
    <mc:Choice Requires="p14">
      <p:transition spd="slow" p14:dur="2000" advTm="8877"/>
    </mc:Choice>
    <mc:Fallback xmlns="">
      <p:transition spd="slow" advTm="8877"/>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529B59E4-3EBA-48B8-B68C-71ADD9144F8C}"/>
              </a:ext>
            </a:extLst>
          </p:cNvPr>
          <p:cNvGraphicFramePr/>
          <p:nvPr>
            <p:extLst>
              <p:ext uri="{D42A27DB-BD31-4B8C-83A1-F6EECF244321}">
                <p14:modId xmlns:p14="http://schemas.microsoft.com/office/powerpoint/2010/main" val="1328986711"/>
              </p:ext>
            </p:extLst>
          </p:nvPr>
        </p:nvGraphicFramePr>
        <p:xfrm>
          <a:off x="1471613" y="289788"/>
          <a:ext cx="9201149" cy="66477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33547257"/>
      </p:ext>
    </p:extLst>
  </p:cSld>
  <p:clrMapOvr>
    <a:masterClrMapping/>
  </p:clrMapOvr>
  <mc:AlternateContent xmlns:mc="http://schemas.openxmlformats.org/markup-compatibility/2006" xmlns:p14="http://schemas.microsoft.com/office/powerpoint/2010/main">
    <mc:Choice Requires="p14">
      <p:transition spd="slow" p14:dur="2000" advTm="26224"/>
    </mc:Choice>
    <mc:Fallback xmlns="">
      <p:transition spd="slow" advTm="26224"/>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0474"/>
    </mc:Choice>
    <mc:Fallback xmlns="">
      <p:transition spd="slow" advTm="1047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4627</TotalTime>
  <Words>4901</Words>
  <Application>Microsoft Office PowerPoint</Application>
  <PresentationFormat>Widescreen</PresentationFormat>
  <Paragraphs>302</Paragraphs>
  <Slides>53</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Arial</vt:lpstr>
      <vt:lpstr>Calibri</vt:lpstr>
      <vt:lpstr>Calibri Light</vt:lpstr>
      <vt:lpstr>NotoNaskhArabic</vt:lpstr>
      <vt:lpstr>NotoSans-Regular</vt:lpstr>
      <vt:lpstr>Sakkal Majalla</vt:lpstr>
      <vt:lpstr>Times New Roman</vt:lpstr>
      <vt:lpstr>TT Rounds Condensed 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MohamedMoheb</cp:lastModifiedBy>
  <cp:revision>129</cp:revision>
  <dcterms:created xsi:type="dcterms:W3CDTF">2023-04-29T09:08:23Z</dcterms:created>
  <dcterms:modified xsi:type="dcterms:W3CDTF">2024-06-27T13:58:38Z</dcterms:modified>
</cp:coreProperties>
</file>