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8"/>
  </p:notesMasterIdLst>
  <p:sldIdLst>
    <p:sldId id="480" r:id="rId2"/>
    <p:sldId id="303" r:id="rId3"/>
    <p:sldId id="548" r:id="rId4"/>
    <p:sldId id="871" r:id="rId5"/>
    <p:sldId id="726" r:id="rId6"/>
    <p:sldId id="774" r:id="rId7"/>
    <p:sldId id="775" r:id="rId8"/>
    <p:sldId id="777" r:id="rId9"/>
    <p:sldId id="776" r:id="rId10"/>
    <p:sldId id="778" r:id="rId11"/>
    <p:sldId id="779" r:id="rId12"/>
    <p:sldId id="780" r:id="rId13"/>
    <p:sldId id="781" r:id="rId14"/>
    <p:sldId id="782" r:id="rId15"/>
    <p:sldId id="783" r:id="rId16"/>
    <p:sldId id="784" r:id="rId17"/>
    <p:sldId id="785" r:id="rId18"/>
    <p:sldId id="786" r:id="rId19"/>
    <p:sldId id="787" r:id="rId20"/>
    <p:sldId id="788" r:id="rId21"/>
    <p:sldId id="789" r:id="rId22"/>
    <p:sldId id="794" r:id="rId23"/>
    <p:sldId id="790" r:id="rId24"/>
    <p:sldId id="795" r:id="rId25"/>
    <p:sldId id="796" r:id="rId26"/>
    <p:sldId id="797" r:id="rId27"/>
    <p:sldId id="792" r:id="rId28"/>
    <p:sldId id="793" r:id="rId29"/>
    <p:sldId id="798" r:id="rId30"/>
    <p:sldId id="799" r:id="rId31"/>
    <p:sldId id="800" r:id="rId32"/>
    <p:sldId id="801" r:id="rId33"/>
    <p:sldId id="802" r:id="rId34"/>
    <p:sldId id="803" r:id="rId35"/>
    <p:sldId id="804" r:id="rId36"/>
    <p:sldId id="810" r:id="rId37"/>
    <p:sldId id="811" r:id="rId38"/>
    <p:sldId id="812" r:id="rId39"/>
    <p:sldId id="813" r:id="rId40"/>
    <p:sldId id="814" r:id="rId41"/>
    <p:sldId id="815" r:id="rId42"/>
    <p:sldId id="816" r:id="rId43"/>
    <p:sldId id="817" r:id="rId44"/>
    <p:sldId id="809" r:id="rId45"/>
    <p:sldId id="818" r:id="rId46"/>
    <p:sldId id="819" r:id="rId47"/>
    <p:sldId id="820" r:id="rId48"/>
    <p:sldId id="821" r:id="rId49"/>
    <p:sldId id="822" r:id="rId50"/>
    <p:sldId id="823" r:id="rId51"/>
    <p:sldId id="824" r:id="rId52"/>
    <p:sldId id="825" r:id="rId53"/>
    <p:sldId id="826" r:id="rId54"/>
    <p:sldId id="827" r:id="rId55"/>
    <p:sldId id="828" r:id="rId56"/>
    <p:sldId id="829" r:id="rId57"/>
    <p:sldId id="830" r:id="rId58"/>
    <p:sldId id="831" r:id="rId59"/>
    <p:sldId id="832" r:id="rId60"/>
    <p:sldId id="833" r:id="rId61"/>
    <p:sldId id="834" r:id="rId62"/>
    <p:sldId id="835" r:id="rId63"/>
    <p:sldId id="836" r:id="rId64"/>
    <p:sldId id="837" r:id="rId65"/>
    <p:sldId id="838" r:id="rId66"/>
    <p:sldId id="839" r:id="rId67"/>
    <p:sldId id="840" r:id="rId68"/>
    <p:sldId id="841" r:id="rId69"/>
    <p:sldId id="842" r:id="rId70"/>
    <p:sldId id="843" r:id="rId71"/>
    <p:sldId id="844" r:id="rId72"/>
    <p:sldId id="845" r:id="rId73"/>
    <p:sldId id="850" r:id="rId74"/>
    <p:sldId id="851" r:id="rId75"/>
    <p:sldId id="847" r:id="rId76"/>
    <p:sldId id="848" r:id="rId77"/>
    <p:sldId id="849" r:id="rId78"/>
    <p:sldId id="852" r:id="rId79"/>
    <p:sldId id="856" r:id="rId80"/>
    <p:sldId id="858" r:id="rId81"/>
    <p:sldId id="857" r:id="rId82"/>
    <p:sldId id="859" r:id="rId83"/>
    <p:sldId id="861" r:id="rId84"/>
    <p:sldId id="862" r:id="rId85"/>
    <p:sldId id="863" r:id="rId86"/>
    <p:sldId id="855" r:id="rId87"/>
    <p:sldId id="864" r:id="rId88"/>
    <p:sldId id="865" r:id="rId89"/>
    <p:sldId id="866" r:id="rId90"/>
    <p:sldId id="867" r:id="rId91"/>
    <p:sldId id="868" r:id="rId92"/>
    <p:sldId id="870" r:id="rId93"/>
    <p:sldId id="869" r:id="rId94"/>
    <p:sldId id="853" r:id="rId95"/>
    <p:sldId id="854" r:id="rId96"/>
    <p:sldId id="349" r:id="rId9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8"/>
            <p14:sldId id="871"/>
            <p14:sldId id="726"/>
            <p14:sldId id="774"/>
            <p14:sldId id="775"/>
            <p14:sldId id="777"/>
            <p14:sldId id="776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4"/>
            <p14:sldId id="790"/>
            <p14:sldId id="795"/>
            <p14:sldId id="796"/>
            <p14:sldId id="797"/>
            <p14:sldId id="792"/>
            <p14:sldId id="793"/>
            <p14:sldId id="798"/>
            <p14:sldId id="799"/>
            <p14:sldId id="800"/>
            <p14:sldId id="801"/>
            <p14:sldId id="802"/>
            <p14:sldId id="803"/>
            <p14:sldId id="804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09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50"/>
            <p14:sldId id="851"/>
            <p14:sldId id="847"/>
            <p14:sldId id="848"/>
            <p14:sldId id="849"/>
            <p14:sldId id="852"/>
            <p14:sldId id="856"/>
            <p14:sldId id="858"/>
            <p14:sldId id="857"/>
            <p14:sldId id="859"/>
            <p14:sldId id="861"/>
            <p14:sldId id="862"/>
            <p14:sldId id="863"/>
            <p14:sldId id="855"/>
            <p14:sldId id="864"/>
            <p14:sldId id="865"/>
            <p14:sldId id="866"/>
            <p14:sldId id="867"/>
            <p14:sldId id="868"/>
            <p14:sldId id="870"/>
            <p14:sldId id="869"/>
            <p14:sldId id="853"/>
            <p14:sldId id="8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F2F2F2"/>
    <a:srgbClr val="78D3E8"/>
    <a:srgbClr val="4472C4"/>
    <a:srgbClr val="2F528F"/>
    <a:srgbClr val="F3A9EC"/>
    <a:srgbClr val="2D3956"/>
    <a:srgbClr val="852F4A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33" autoAdjust="0"/>
  </p:normalViewPr>
  <p:slideViewPr>
    <p:cSldViewPr snapToGrid="0">
      <p:cViewPr varScale="1">
        <p:scale>
          <a:sx n="74" d="100"/>
          <a:sy n="74" d="100"/>
        </p:scale>
        <p:origin x="101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1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26821-9AF4-BBFA-F170-815CA0AA3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E46577-8579-1F48-06AB-42A98813B7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B2E008-C068-C465-577E-3DDA2F8CA8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C0402-5EEC-940B-6900-98B49AFF36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916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265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74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92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02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576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08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134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0326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199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6319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459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29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354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046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8462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589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971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842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391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8169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116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130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285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064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191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56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960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903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1153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9592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800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0324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1770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4186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7100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4119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91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used disc in order not to close the</a:t>
            </a:r>
            <a:r>
              <a:rPr lang="en-US" baseline="0" dirty="0"/>
              <a:t> inside holes in characters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0181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words, this equation indicates that the erosion of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the set of all points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such that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translated by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z,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contained in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3680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3670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65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47882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00465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5382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097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84495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0566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1506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1070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78249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2259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0097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60609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60190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20335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58702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7839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153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5778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59717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10346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00519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55740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50710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271150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A4CBA-006D-4C9C-9A60-2055B35B1FEB}" type="slidenum">
              <a:rPr lang="en-US" altLang="en-US" smtClean="0"/>
              <a:pPr/>
              <a:t>84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941464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683413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4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442" y="365125"/>
            <a:ext cx="8899357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67" y="228600"/>
            <a:ext cx="11387667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2168" y="1600200"/>
            <a:ext cx="5592233" cy="4498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1" y="1600200"/>
            <a:ext cx="5592233" cy="4498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C324E-C280-41FE-BEFA-935983AC5C07}" type="datetime1">
              <a:rPr lang="en-US"/>
              <a:pPr>
                <a:defRPr/>
              </a:pPr>
              <a:t>4/4/2025</a:t>
            </a:fld>
            <a:endParaRPr lang="en-U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764552-6650-4DA3-B003-6458E5726C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5893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hyperlink" Target="https://www.researchgate.net/publication/200041364_Genetic_Programming_applied_to_Morphological_Image_Processing" TargetMode="Externa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wmf"/><Relationship Id="rId11" Type="http://schemas.openxmlformats.org/officeDocument/2006/relationships/image" Target="../media/image27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6.png"/><Relationship Id="rId4" Type="http://schemas.openxmlformats.org/officeDocument/2006/relationships/image" Target="../media/image22.wmf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9.png"/><Relationship Id="rId4" Type="http://schemas.openxmlformats.org/officeDocument/2006/relationships/image" Target="../media/image78.wmf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png"/><Relationship Id="rId7" Type="http://schemas.openxmlformats.org/officeDocument/2006/relationships/image" Target="../media/image85.gif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6.sv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image" Target="../media/image9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Mostafa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24022" y="2801360"/>
            <a:ext cx="6481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Morphology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3846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9549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Mostafa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42106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23950"/>
            <a:ext cx="9936480" cy="431165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3547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Morphology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6610" y="5073707"/>
            <a:ext cx="52042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4472C4"/>
                </a:solidFill>
                <a:latin typeface="Arial" panose="020B0604020202020204" pitchFamily="34" charset="0"/>
              </a:rPr>
              <a:t>Chapter 9:</a:t>
            </a:r>
          </a:p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Gonzalez, Rafael C. </a:t>
            </a:r>
            <a:r>
              <a:rPr lang="en-US" b="1" i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Digital image processing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. Pearson education, India, 2009.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object 2"/>
          <p:cNvSpPr txBox="1">
            <a:spLocks/>
          </p:cNvSpPr>
          <p:nvPr/>
        </p:nvSpPr>
        <p:spPr>
          <a:xfrm>
            <a:off x="1846415" y="3533412"/>
            <a:ext cx="2774103" cy="1366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 cap="sq">
            <a:solidFill>
              <a:srgbClr val="40404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spc="-305" dirty="0">
                <a:solidFill>
                  <a:srgbClr val="262626"/>
                </a:solidFill>
              </a:rPr>
              <a:t>Resources for this lecture</a:t>
            </a:r>
          </a:p>
        </p:txBody>
      </p:sp>
    </p:spTree>
    <p:extLst>
      <p:ext uri="{BB962C8B-B14F-4D97-AF65-F5344CB8AC3E}">
        <p14:creationId xmlns:p14="http://schemas.microsoft.com/office/powerpoint/2010/main" val="353883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EEA76-DFF0-1AF1-4E21-BBB2BEC61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808ED24-E28A-778C-2877-6A7F1D5B9C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843" y="316186"/>
            <a:ext cx="11315157" cy="580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836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2D551635-1FF7-3EF4-28D7-B55BE126DF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64" y="206102"/>
            <a:ext cx="12192000" cy="644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691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E7D0039D-284A-9F52-4D80-527D3C62E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45" y="206102"/>
            <a:ext cx="12192000" cy="644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135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A7C3F56-2F1F-4B60-D267-6F5834E66C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337" y="206102"/>
            <a:ext cx="12192000" cy="644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17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CCBA982-3638-C12E-E592-DCE45E350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046" y="249660"/>
            <a:ext cx="9150889" cy="635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18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B19E721-9D75-7E20-0C85-5B003BEBB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6102"/>
            <a:ext cx="12192000" cy="644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03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08E9B459-2F08-920D-9802-EF24BD391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42" y="350253"/>
            <a:ext cx="11766300" cy="615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943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researchgate.net/profile/Marcos-Quintana-3/publication/200041364/figure/fig5/AS:845803404939302@1578666654632/Regular-and-irregular-SEs-of-sizes-3-3-5-5-and-7-7_W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714" y="167692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40" y="4115324"/>
            <a:ext cx="6096000" cy="2190750"/>
          </a:xfrm>
          <a:prstGeom prst="rect">
            <a:avLst/>
          </a:prstGeom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1497495" y="5885388"/>
            <a:ext cx="1306513" cy="668337"/>
          </a:xfrm>
          <a:prstGeom prst="wedgeRoundRectCallout">
            <a:avLst>
              <a:gd name="adj1" fmla="val 59663"/>
              <a:gd name="adj2" fmla="val -136295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ahoma" panose="020B0604030504040204" pitchFamily="34" charset="0"/>
              </a:rPr>
              <a:t>origin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2877" y="6369059"/>
            <a:ext cx="5141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Image Source: </a:t>
            </a:r>
            <a:r>
              <a:rPr lang="en-US" dirty="0">
                <a:hlinkClick r:id="rId5"/>
              </a:rPr>
              <a:t>Researchgate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1E1D74-ADCA-F813-2E4B-BAAB5EF2FC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085" y="1642460"/>
            <a:ext cx="6224555" cy="24629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F2A139C-4449-BE28-F58A-2246364FF8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9005" y="319513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2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90" y="1489106"/>
            <a:ext cx="8782942" cy="3024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90" y="4817726"/>
            <a:ext cx="8782942" cy="1640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9557B9-319C-F44B-475D-4A913B3767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8394" y="263317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18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0154638"/>
              </p:ext>
            </p:extLst>
          </p:nvPr>
        </p:nvGraphicFramePr>
        <p:xfrm>
          <a:off x="1086928" y="1644650"/>
          <a:ext cx="9544214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136900" imgH="838200" progId="Equation.DSMT4">
                  <p:embed/>
                </p:oleObj>
              </mc:Choice>
              <mc:Fallback>
                <p:oleObj name="Equation" r:id="rId3" imgW="3136900" imgH="838200" progId="Equation.DSMT4">
                  <p:embed/>
                  <p:pic>
                    <p:nvPicPr>
                      <p:cNvPr id="133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6928" y="1644650"/>
                        <a:ext cx="9544214" cy="2012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387199"/>
              </p:ext>
            </p:extLst>
          </p:nvPr>
        </p:nvGraphicFramePr>
        <p:xfrm>
          <a:off x="712787" y="3871913"/>
          <a:ext cx="11414305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263900" imgH="482600" progId="Equation.DSMT4">
                  <p:embed/>
                </p:oleObj>
              </mc:Choice>
              <mc:Fallback>
                <p:oleObj name="Equation" r:id="rId5" imgW="3263900" imgH="482600" progId="Equation.DSMT4">
                  <p:embed/>
                  <p:pic>
                    <p:nvPicPr>
                      <p:cNvPr id="56218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787" y="3871913"/>
                        <a:ext cx="11414305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088532"/>
              </p:ext>
            </p:extLst>
          </p:nvPr>
        </p:nvGraphicFramePr>
        <p:xfrm>
          <a:off x="1997075" y="5170488"/>
          <a:ext cx="7264519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803400" imgH="381000" progId="Equation.DSMT4">
                  <p:embed/>
                </p:oleObj>
              </mc:Choice>
              <mc:Fallback>
                <p:oleObj name="Equation" r:id="rId7" imgW="1803400" imgH="381000" progId="Equation.DSMT4">
                  <p:embed/>
                  <p:pic>
                    <p:nvPicPr>
                      <p:cNvPr id="56218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7075" y="5170488"/>
                        <a:ext cx="7264519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54442" y="2731348"/>
            <a:ext cx="6705602" cy="11040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7075" y="4992688"/>
            <a:ext cx="8087829" cy="119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07292" y="3946525"/>
            <a:ext cx="323850" cy="4857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DF81A5A-6EC1-56E1-A610-12323A930B3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54442" y="232803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26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F8D5940-DE38-234C-4599-66ADD92EA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71" y="322819"/>
            <a:ext cx="12016257" cy="621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14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AEA233A-496D-E66A-172F-BFA26B383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6643" y="294879"/>
            <a:ext cx="9906859" cy="577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272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EF9A25D-8379-EC8D-E14E-B1FBF638E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344" y="386430"/>
            <a:ext cx="10242168" cy="577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54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00434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82428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BE1BBEE4-2571-D536-F9EC-22CDF31A75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82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15597"/>
              </p:ext>
            </p:extLst>
          </p:nvPr>
        </p:nvGraphicFramePr>
        <p:xfrm>
          <a:off x="1455609" y="185992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380734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83040891-3C80-3DAA-38CD-106E94810D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46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956070"/>
              </p:ext>
            </p:extLst>
          </p:nvPr>
        </p:nvGraphicFramePr>
        <p:xfrm>
          <a:off x="2060689" y="183342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5636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1235B18B-09BB-602E-9FDD-1C703450C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283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018998"/>
              </p:ext>
            </p:extLst>
          </p:nvPr>
        </p:nvGraphicFramePr>
        <p:xfrm>
          <a:off x="113303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00407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7325E038-E2B9-D89A-03B5-842864507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0618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8194"/>
              </p:ext>
            </p:extLst>
          </p:nvPr>
        </p:nvGraphicFramePr>
        <p:xfrm>
          <a:off x="1679190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85162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50435" y="3445565"/>
            <a:ext cx="579259" cy="53616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6BDD51-043B-4BB4-10F8-E37357836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1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8194"/>
              </p:ext>
            </p:extLst>
          </p:nvPr>
        </p:nvGraphicFramePr>
        <p:xfrm>
          <a:off x="1679190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68895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50435" y="3445565"/>
            <a:ext cx="579259" cy="53616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796F39F-D3D8-2BA3-571E-2D349A5A08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311713"/>
              </p:ext>
            </p:extLst>
          </p:nvPr>
        </p:nvGraphicFramePr>
        <p:xfrm>
          <a:off x="2213089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79011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D42A3FC-00A6-4401-FAE6-0D288A6D07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3095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04438"/>
              </p:ext>
            </p:extLst>
          </p:nvPr>
        </p:nvGraphicFramePr>
        <p:xfrm>
          <a:off x="269016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35499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37F2F15-EA34-9187-20F8-450734FDA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479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241914"/>
              </p:ext>
            </p:extLst>
          </p:nvPr>
        </p:nvGraphicFramePr>
        <p:xfrm>
          <a:off x="2936063" y="240999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07484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F5BAA89-ECB2-6AFF-3A9B-4C1918C1D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3860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376782"/>
              </p:ext>
            </p:extLst>
          </p:nvPr>
        </p:nvGraphicFramePr>
        <p:xfrm>
          <a:off x="3407891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06212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BEC28A3-2D64-614F-1ED5-8BFD3D256E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268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50267"/>
              </p:ext>
            </p:extLst>
          </p:nvPr>
        </p:nvGraphicFramePr>
        <p:xfrm>
          <a:off x="1679190" y="2970586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39365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CAA2006B-0260-F2E6-95C1-06DDA0C72F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2721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327052"/>
              </p:ext>
            </p:extLst>
          </p:nvPr>
        </p:nvGraphicFramePr>
        <p:xfrm>
          <a:off x="2213089" y="2970586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82668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C759D08-4C5E-23DE-9AC8-6EC15A3E9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09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26741"/>
              </p:ext>
            </p:extLst>
          </p:nvPr>
        </p:nvGraphicFramePr>
        <p:xfrm>
          <a:off x="3611193" y="460060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625119"/>
              </p:ext>
            </p:extLst>
          </p:nvPr>
        </p:nvGraphicFramePr>
        <p:xfrm>
          <a:off x="8288335" y="2332543"/>
          <a:ext cx="3065464" cy="3308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AC6531B-2A62-FDB8-866B-0E92B54DB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141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268759"/>
              </p:ext>
            </p:extLst>
          </p:nvPr>
        </p:nvGraphicFramePr>
        <p:xfrm>
          <a:off x="5512904" y="307912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817704" y="4850296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610544"/>
              </p:ext>
            </p:extLst>
          </p:nvPr>
        </p:nvGraphicFramePr>
        <p:xfrm>
          <a:off x="8360039" y="2332543"/>
          <a:ext cx="3065464" cy="3308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C574084-8F4B-4066-90DF-EA4C456E5B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15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613850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37983" y="4757531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E819DE-23AB-6567-7D50-BE0C697FF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335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39049"/>
              </p:ext>
            </p:extLst>
          </p:nvPr>
        </p:nvGraphicFramePr>
        <p:xfrm>
          <a:off x="54334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EFD8A49-4075-82BE-7BD5-7DBC3FC9DE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220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44703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69034"/>
              </p:ext>
            </p:extLst>
          </p:nvPr>
        </p:nvGraphicFramePr>
        <p:xfrm>
          <a:off x="54334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0DE5620-397F-F459-4036-418E2152A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07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27841"/>
              </p:ext>
            </p:extLst>
          </p:nvPr>
        </p:nvGraphicFramePr>
        <p:xfrm>
          <a:off x="1149103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66471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0E5CAA61-0CAF-000C-E664-DF7A86665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851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344526"/>
              </p:ext>
            </p:extLst>
          </p:nvPr>
        </p:nvGraphicFramePr>
        <p:xfrm>
          <a:off x="167919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05455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158A69E-C8FD-F1B6-025F-ACE9B69E6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902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349660"/>
              </p:ext>
            </p:extLst>
          </p:nvPr>
        </p:nvGraphicFramePr>
        <p:xfrm>
          <a:off x="2213089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19760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5635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696583"/>
              </p:ext>
            </p:extLst>
          </p:nvPr>
        </p:nvGraphicFramePr>
        <p:xfrm>
          <a:off x="3127489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1362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1600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066269"/>
              </p:ext>
            </p:extLst>
          </p:nvPr>
        </p:nvGraphicFramePr>
        <p:xfrm>
          <a:off x="569819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6156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8866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232843"/>
              </p:ext>
            </p:extLst>
          </p:nvPr>
        </p:nvGraphicFramePr>
        <p:xfrm>
          <a:off x="1113158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28369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99087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165758"/>
              </p:ext>
            </p:extLst>
          </p:nvPr>
        </p:nvGraphicFramePr>
        <p:xfrm>
          <a:off x="1679190" y="296864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092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9829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070074"/>
              </p:ext>
            </p:extLst>
          </p:nvPr>
        </p:nvGraphicFramePr>
        <p:xfrm>
          <a:off x="3127489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250784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2599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294119"/>
              </p:ext>
            </p:extLst>
          </p:nvPr>
        </p:nvGraphicFramePr>
        <p:xfrm>
          <a:off x="2663663" y="458576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59669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3693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476676"/>
              </p:ext>
            </p:extLst>
          </p:nvPr>
        </p:nvGraphicFramePr>
        <p:xfrm>
          <a:off x="3127489" y="508101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57414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72568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 Example</a:t>
            </a:r>
          </a:p>
        </p:txBody>
      </p:sp>
      <p:pic>
        <p:nvPicPr>
          <p:cNvPr id="17410" name="Picture 2" descr="Virtual Lab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442" y="1792011"/>
            <a:ext cx="6584938" cy="395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0281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39" y="1873733"/>
            <a:ext cx="8611083" cy="430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2FC2B8-70A4-4443-40D9-2EFE0E5F0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4442" y="32678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361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CE8CCDD-BAE3-E944-314A-EE5801642D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09" y="133826"/>
            <a:ext cx="11973582" cy="659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683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535931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38586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01B1B5-6A15-4FB1-38EC-DF16F10996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489" y="15360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49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535931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38586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EC5468-20AB-7F5D-6D06-B06DF6F8D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489" y="153602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259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62621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8613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62621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22480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6271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903383"/>
              </p:ext>
            </p:extLst>
          </p:nvPr>
        </p:nvGraphicFramePr>
        <p:xfrm>
          <a:off x="159023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58158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2292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595624"/>
              </p:ext>
            </p:extLst>
          </p:nvPr>
        </p:nvGraphicFramePr>
        <p:xfrm>
          <a:off x="2060689" y="351392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911773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09597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434383"/>
              </p:ext>
            </p:extLst>
          </p:nvPr>
        </p:nvGraphicFramePr>
        <p:xfrm>
          <a:off x="2365489" y="352717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3517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2449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384473"/>
              </p:ext>
            </p:extLst>
          </p:nvPr>
        </p:nvGraphicFramePr>
        <p:xfrm>
          <a:off x="2835941" y="3500672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5972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7882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137995"/>
              </p:ext>
            </p:extLst>
          </p:nvPr>
        </p:nvGraphicFramePr>
        <p:xfrm>
          <a:off x="1868533" y="4076431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62484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3095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775806"/>
              </p:ext>
            </p:extLst>
          </p:nvPr>
        </p:nvGraphicFramePr>
        <p:xfrm>
          <a:off x="3405785" y="4619770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77007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994864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684640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70681"/>
              </p:ext>
            </p:extLst>
          </p:nvPr>
        </p:nvGraphicFramePr>
        <p:xfrm>
          <a:off x="9190383" y="3861007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9172456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07800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945848"/>
              </p:ext>
            </p:extLst>
          </p:nvPr>
        </p:nvGraphicFramePr>
        <p:xfrm>
          <a:off x="1590237" y="2332543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599206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00610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094829"/>
              </p:ext>
            </p:extLst>
          </p:nvPr>
        </p:nvGraphicFramePr>
        <p:xfrm>
          <a:off x="2650411" y="2942143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77333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71898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7389"/>
              </p:ext>
            </p:extLst>
          </p:nvPr>
        </p:nvGraphicFramePr>
        <p:xfrm>
          <a:off x="3153993" y="3463567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5618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26405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012778"/>
              </p:ext>
            </p:extLst>
          </p:nvPr>
        </p:nvGraphicFramePr>
        <p:xfrm>
          <a:off x="2213089" y="4086419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648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41406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470164"/>
              </p:ext>
            </p:extLst>
          </p:nvPr>
        </p:nvGraphicFramePr>
        <p:xfrm>
          <a:off x="2703420" y="4099671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70945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20148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085298"/>
              </p:ext>
            </p:extLst>
          </p:nvPr>
        </p:nvGraphicFramePr>
        <p:xfrm>
          <a:off x="3207003" y="4086419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746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9073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75604"/>
              </p:ext>
            </p:extLst>
          </p:nvPr>
        </p:nvGraphicFramePr>
        <p:xfrm>
          <a:off x="3611193" y="4087745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01655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06649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506657"/>
              </p:ext>
            </p:extLst>
          </p:nvPr>
        </p:nvGraphicFramePr>
        <p:xfrm>
          <a:off x="2113697" y="4604580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538666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60144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95302"/>
              </p:ext>
            </p:extLst>
          </p:nvPr>
        </p:nvGraphicFramePr>
        <p:xfrm>
          <a:off x="2670288" y="4604580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73565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Image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277433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234563"/>
              </p:ext>
            </p:extLst>
          </p:nvPr>
        </p:nvGraphicFramePr>
        <p:xfrm>
          <a:off x="3889489" y="5112751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82005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727" y="1892161"/>
            <a:ext cx="9376719" cy="4137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0E8E03-0B60-570B-E3F0-52298059E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712" y="304881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8670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5BDA4DDF-77A3-42C3-078C-4E1039008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682" y="347205"/>
            <a:ext cx="10650635" cy="61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6486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39" y="1797740"/>
            <a:ext cx="6071152" cy="45773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1F9E3F-86D0-7790-BB7A-9C35381AB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6439" y="294489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16574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5FBF9A9-B820-60B8-38B2-C759F38A6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36" y="466087"/>
            <a:ext cx="11540728" cy="592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6221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670B97-D65B-3046-88BE-4EA0304B4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184" y="399025"/>
            <a:ext cx="9144793" cy="6059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1020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1433513"/>
            <a:ext cx="8755062" cy="298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9" y="4660900"/>
            <a:ext cx="766762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2422" name="Oval 6"/>
          <p:cNvSpPr>
            <a:spLocks noChangeArrowheads="1"/>
          </p:cNvSpPr>
          <p:nvPr/>
        </p:nvSpPr>
        <p:spPr bwMode="auto">
          <a:xfrm rot="20324428">
            <a:off x="4881564" y="1304925"/>
            <a:ext cx="5546725" cy="36258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2423" name="Oval 7"/>
          <p:cNvSpPr>
            <a:spLocks noChangeArrowheads="1"/>
          </p:cNvSpPr>
          <p:nvPr/>
        </p:nvSpPr>
        <p:spPr bwMode="auto">
          <a:xfrm rot="21322477">
            <a:off x="7902576" y="3381376"/>
            <a:ext cx="2765425" cy="140811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66EF4C-CA65-E6A4-00DD-1D2FAC9BFB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8879" y="422696"/>
            <a:ext cx="9041152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37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5724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572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22" grpId="0" animBg="1"/>
      <p:bldP spid="572423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4" y="1495426"/>
            <a:ext cx="8505825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949700"/>
            <a:ext cx="8456612" cy="132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46" name="Rectangle 6"/>
          <p:cNvSpPr>
            <a:spLocks noChangeArrowheads="1"/>
          </p:cNvSpPr>
          <p:nvPr/>
        </p:nvSpPr>
        <p:spPr bwMode="auto">
          <a:xfrm>
            <a:off x="4716463" y="1668463"/>
            <a:ext cx="5734050" cy="2381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37438-663F-92BA-5FCF-AC08067ED9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9824" y="172479"/>
            <a:ext cx="9041152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05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5734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3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4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313" y="626853"/>
            <a:ext cx="4949687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234" y="1866970"/>
            <a:ext cx="1668463" cy="460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F2BBA1-6406-05F1-5FA8-3B696F187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6300" y="232144"/>
            <a:ext cx="9144793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12001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88" y="495301"/>
            <a:ext cx="6350000" cy="579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3" y="646114"/>
            <a:ext cx="1998662" cy="466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7542" name="Rectangle 6"/>
          <p:cNvSpPr>
            <a:spLocks noChangeArrowheads="1"/>
          </p:cNvSpPr>
          <p:nvPr/>
        </p:nvSpPr>
        <p:spPr bwMode="auto">
          <a:xfrm>
            <a:off x="4702175" y="420688"/>
            <a:ext cx="37592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3" name="Rectangle 7"/>
          <p:cNvSpPr>
            <a:spLocks noChangeArrowheads="1"/>
          </p:cNvSpPr>
          <p:nvPr/>
        </p:nvSpPr>
        <p:spPr bwMode="auto">
          <a:xfrm>
            <a:off x="4689475" y="3179764"/>
            <a:ext cx="3816350" cy="1203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4" name="Rectangle 8"/>
          <p:cNvSpPr>
            <a:spLocks noChangeArrowheads="1"/>
          </p:cNvSpPr>
          <p:nvPr/>
        </p:nvSpPr>
        <p:spPr bwMode="auto">
          <a:xfrm>
            <a:off x="2093914" y="2452689"/>
            <a:ext cx="2611437" cy="1901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5" name="Rectangle 9"/>
          <p:cNvSpPr>
            <a:spLocks noChangeArrowheads="1"/>
          </p:cNvSpPr>
          <p:nvPr/>
        </p:nvSpPr>
        <p:spPr bwMode="auto">
          <a:xfrm>
            <a:off x="3265488" y="4340225"/>
            <a:ext cx="2728912" cy="2001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6" name="Rectangle 10"/>
          <p:cNvSpPr>
            <a:spLocks noChangeArrowheads="1"/>
          </p:cNvSpPr>
          <p:nvPr/>
        </p:nvSpPr>
        <p:spPr bwMode="auto">
          <a:xfrm>
            <a:off x="5965825" y="4325938"/>
            <a:ext cx="2554288" cy="1973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7" name="Rectangle 11"/>
          <p:cNvSpPr>
            <a:spLocks noChangeArrowheads="1"/>
          </p:cNvSpPr>
          <p:nvPr/>
        </p:nvSpPr>
        <p:spPr bwMode="auto">
          <a:xfrm>
            <a:off x="8593138" y="754064"/>
            <a:ext cx="1828800" cy="45291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E1097D5-F2C6-B88C-C954-C62553E141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562" y="28325"/>
            <a:ext cx="4566300" cy="21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775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77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5775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775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577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42" grpId="0" animBg="1"/>
      <p:bldP spid="577543" grpId="0" animBg="1"/>
      <p:bldP spid="577544" grpId="0" animBg="1"/>
      <p:bldP spid="577545" grpId="0" animBg="1"/>
      <p:bldP spid="577546" grpId="0" animBg="1"/>
      <p:bldP spid="577547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631E9DAA-5D39-1C30-F619-16F7AE66F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276" y="292336"/>
            <a:ext cx="9480102" cy="627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9149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C13496A-C029-B8DA-1B7B-CAF5730C6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577" y="305106"/>
            <a:ext cx="9321592" cy="574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12174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FF99798-0D61-C41B-850D-FA30B8F1B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48" y="524004"/>
            <a:ext cx="10705504" cy="580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7555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6" y="28576"/>
            <a:ext cx="6238875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1" y="5253038"/>
            <a:ext cx="6550025" cy="136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8806" name="Rectangle 6"/>
          <p:cNvSpPr>
            <a:spLocks noChangeArrowheads="1"/>
          </p:cNvSpPr>
          <p:nvPr/>
        </p:nvSpPr>
        <p:spPr bwMode="auto">
          <a:xfrm>
            <a:off x="7110414" y="841376"/>
            <a:ext cx="2192337" cy="1960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7" name="Rectangle 7"/>
          <p:cNvSpPr>
            <a:spLocks noChangeArrowheads="1"/>
          </p:cNvSpPr>
          <p:nvPr/>
        </p:nvSpPr>
        <p:spPr bwMode="auto">
          <a:xfrm>
            <a:off x="2792414" y="3070226"/>
            <a:ext cx="2192337" cy="1946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8" name="Rectangle 8"/>
          <p:cNvSpPr>
            <a:spLocks noChangeArrowheads="1"/>
          </p:cNvSpPr>
          <p:nvPr/>
        </p:nvSpPr>
        <p:spPr bwMode="auto">
          <a:xfrm>
            <a:off x="4940301" y="3071814"/>
            <a:ext cx="2105025" cy="1946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9" name="Rectangle 9"/>
          <p:cNvSpPr>
            <a:spLocks noChangeArrowheads="1"/>
          </p:cNvSpPr>
          <p:nvPr/>
        </p:nvSpPr>
        <p:spPr bwMode="auto">
          <a:xfrm>
            <a:off x="7096126" y="3106739"/>
            <a:ext cx="2074863" cy="19319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103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88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88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88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888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8806" grpId="0" animBg="1"/>
      <p:bldP spid="588807" grpId="0" animBg="1"/>
      <p:bldP spid="588808" grpId="0" animBg="1"/>
      <p:bldP spid="588809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8AB757-2A9A-A2E8-D907-214B308A3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068" y="524004"/>
            <a:ext cx="10601863" cy="580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47115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464067" y="365125"/>
            <a:ext cx="8889732" cy="1325563"/>
          </a:xfrm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  <p:pic>
        <p:nvPicPr>
          <p:cNvPr id="399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568" y="199881"/>
            <a:ext cx="6704012" cy="603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5" y="538163"/>
            <a:ext cx="1543050" cy="490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9830" name="Rectangle 6"/>
          <p:cNvSpPr>
            <a:spLocks noChangeArrowheads="1"/>
          </p:cNvSpPr>
          <p:nvPr/>
        </p:nvSpPr>
        <p:spPr bwMode="auto">
          <a:xfrm>
            <a:off x="1857375" y="2279651"/>
            <a:ext cx="4484688" cy="1973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9831" name="Rectangle 7"/>
          <p:cNvSpPr>
            <a:spLocks noChangeArrowheads="1"/>
          </p:cNvSpPr>
          <p:nvPr/>
        </p:nvSpPr>
        <p:spPr bwMode="auto">
          <a:xfrm>
            <a:off x="1835150" y="4303713"/>
            <a:ext cx="4484688" cy="1973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316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9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898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9830" grpId="0" animBg="1"/>
      <p:bldP spid="589831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B86754C-02F4-15E9-8633-07A4C9E32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68" y="371591"/>
            <a:ext cx="10601863" cy="611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98387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nmt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6115050"/>
            <a:ext cx="2381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157163"/>
            <a:ext cx="5175250" cy="664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800" y="241301"/>
            <a:ext cx="200025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1881" name="Rectangle 9"/>
          <p:cNvSpPr>
            <a:spLocks noChangeArrowheads="1"/>
          </p:cNvSpPr>
          <p:nvPr/>
        </p:nvSpPr>
        <p:spPr bwMode="auto">
          <a:xfrm>
            <a:off x="4760913" y="914401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2" name="Rectangle 10"/>
          <p:cNvSpPr>
            <a:spLocks noChangeArrowheads="1"/>
          </p:cNvSpPr>
          <p:nvPr/>
        </p:nvSpPr>
        <p:spPr bwMode="auto">
          <a:xfrm>
            <a:off x="6427788" y="895351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3" name="Rectangle 11"/>
          <p:cNvSpPr>
            <a:spLocks noChangeArrowheads="1"/>
          </p:cNvSpPr>
          <p:nvPr/>
        </p:nvSpPr>
        <p:spPr bwMode="auto">
          <a:xfrm>
            <a:off x="3098800" y="2954338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4" name="Rectangle 12"/>
          <p:cNvSpPr>
            <a:spLocks noChangeArrowheads="1"/>
          </p:cNvSpPr>
          <p:nvPr/>
        </p:nvSpPr>
        <p:spPr bwMode="auto">
          <a:xfrm>
            <a:off x="4767263" y="2968626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5" name="Rectangle 13"/>
          <p:cNvSpPr>
            <a:spLocks noChangeArrowheads="1"/>
          </p:cNvSpPr>
          <p:nvPr/>
        </p:nvSpPr>
        <p:spPr bwMode="auto">
          <a:xfrm>
            <a:off x="6451600" y="2954338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6" name="Rectangle 14"/>
          <p:cNvSpPr>
            <a:spLocks noChangeArrowheads="1"/>
          </p:cNvSpPr>
          <p:nvPr/>
        </p:nvSpPr>
        <p:spPr bwMode="auto">
          <a:xfrm>
            <a:off x="4754563" y="5002213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80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918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918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918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918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5918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5918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81" grpId="0" animBg="1"/>
      <p:bldP spid="591882" grpId="0" animBg="1"/>
      <p:bldP spid="591883" grpId="0" animBg="1"/>
      <p:bldP spid="591884" grpId="0" animBg="1"/>
      <p:bldP spid="591885" grpId="0" animBg="1"/>
      <p:bldP spid="591886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695450"/>
            <a:ext cx="3713162" cy="398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76" y="1984375"/>
            <a:ext cx="239871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94035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411C23F-D7F8-0CBA-57AD-8C7BD22B2F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09" y="373968"/>
            <a:ext cx="10394581" cy="55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7064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9B18E0F-FDFB-B22C-E318-C6DEB67D2E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58" y="524004"/>
            <a:ext cx="10742083" cy="580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2235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1F0FFB7-4784-49E0-110A-D633FC83B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068" y="524004"/>
            <a:ext cx="10601863" cy="580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67013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4" y="142875"/>
            <a:ext cx="5661025" cy="586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5959475"/>
            <a:ext cx="6145213" cy="94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6998" name="Rectangle 6"/>
          <p:cNvSpPr>
            <a:spLocks noChangeArrowheads="1"/>
          </p:cNvSpPr>
          <p:nvPr/>
        </p:nvSpPr>
        <p:spPr bwMode="auto">
          <a:xfrm>
            <a:off x="5326063" y="1509713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6999" name="Rectangle 7"/>
          <p:cNvSpPr>
            <a:spLocks noChangeArrowheads="1"/>
          </p:cNvSpPr>
          <p:nvPr/>
        </p:nvSpPr>
        <p:spPr bwMode="auto">
          <a:xfrm>
            <a:off x="7162801" y="153035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0" name="Rectangle 8"/>
          <p:cNvSpPr>
            <a:spLocks noChangeArrowheads="1"/>
          </p:cNvSpPr>
          <p:nvPr/>
        </p:nvSpPr>
        <p:spPr bwMode="auto">
          <a:xfrm>
            <a:off x="3490913" y="2605088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1" name="Rectangle 9"/>
          <p:cNvSpPr>
            <a:spLocks noChangeArrowheads="1"/>
          </p:cNvSpPr>
          <p:nvPr/>
        </p:nvSpPr>
        <p:spPr bwMode="auto">
          <a:xfrm>
            <a:off x="5348288" y="2606676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2" name="Rectangle 10"/>
          <p:cNvSpPr>
            <a:spLocks noChangeArrowheads="1"/>
          </p:cNvSpPr>
          <p:nvPr/>
        </p:nvSpPr>
        <p:spPr bwMode="auto">
          <a:xfrm>
            <a:off x="7191376" y="2606676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3" name="Rectangle 11"/>
          <p:cNvSpPr>
            <a:spLocks noChangeArrowheads="1"/>
          </p:cNvSpPr>
          <p:nvPr/>
        </p:nvSpPr>
        <p:spPr bwMode="auto">
          <a:xfrm>
            <a:off x="3519488" y="3709988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4" name="Rectangle 12"/>
          <p:cNvSpPr>
            <a:spLocks noChangeArrowheads="1"/>
          </p:cNvSpPr>
          <p:nvPr/>
        </p:nvSpPr>
        <p:spPr bwMode="auto">
          <a:xfrm>
            <a:off x="5348288" y="3708401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5" name="Rectangle 13"/>
          <p:cNvSpPr>
            <a:spLocks noChangeArrowheads="1"/>
          </p:cNvSpPr>
          <p:nvPr/>
        </p:nvSpPr>
        <p:spPr bwMode="auto">
          <a:xfrm>
            <a:off x="7162801" y="370840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6" name="Rectangle 14"/>
          <p:cNvSpPr>
            <a:spLocks noChangeArrowheads="1"/>
          </p:cNvSpPr>
          <p:nvPr/>
        </p:nvSpPr>
        <p:spPr bwMode="auto">
          <a:xfrm>
            <a:off x="3533776" y="482600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7" name="Rectangle 15"/>
          <p:cNvSpPr>
            <a:spLocks noChangeArrowheads="1"/>
          </p:cNvSpPr>
          <p:nvPr/>
        </p:nvSpPr>
        <p:spPr bwMode="auto">
          <a:xfrm>
            <a:off x="5348288" y="4826001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8" name="Rectangle 16"/>
          <p:cNvSpPr>
            <a:spLocks noChangeArrowheads="1"/>
          </p:cNvSpPr>
          <p:nvPr/>
        </p:nvSpPr>
        <p:spPr bwMode="auto">
          <a:xfrm>
            <a:off x="7146926" y="4840288"/>
            <a:ext cx="1712913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733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969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969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5970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5970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70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5970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970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970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5970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970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597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998" grpId="0" animBg="1"/>
      <p:bldP spid="596999" grpId="0" animBg="1"/>
      <p:bldP spid="597000" grpId="0" animBg="1"/>
      <p:bldP spid="597001" grpId="0" animBg="1"/>
      <p:bldP spid="597002" grpId="0" animBg="1"/>
      <p:bldP spid="597003" grpId="0" animBg="1"/>
      <p:bldP spid="597004" grpId="0" animBg="1"/>
      <p:bldP spid="597005" grpId="0" animBg="1"/>
      <p:bldP spid="597006" grpId="0" animBg="1"/>
      <p:bldP spid="597007" grpId="0" animBg="1"/>
      <p:bldP spid="59700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6" name="Picture 48135">
            <a:extLst>
              <a:ext uri="{FF2B5EF4-FFF2-40B4-BE49-F238E27FC236}">
                <a16:creationId xmlns:a16="http://schemas.microsoft.com/office/drawing/2014/main" id="{E9E9E42A-B552-15AA-F8E5-61AB25213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63" y="560583"/>
            <a:ext cx="11461473" cy="573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91051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2" y="1652588"/>
            <a:ext cx="4846637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5738813"/>
            <a:ext cx="7212012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9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576" y="4210050"/>
            <a:ext cx="682625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5CB36C-EC68-7081-29B6-B5EF663ECD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5518" y="182517"/>
            <a:ext cx="9053345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8868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6BF667-57F9-77E7-A9AB-5176E2261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34" y="432556"/>
            <a:ext cx="10656732" cy="599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9732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ph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83" y="1857147"/>
            <a:ext cx="243205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phn1clo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978" y="1857147"/>
            <a:ext cx="243205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0392" y="4217203"/>
            <a:ext cx="2811114" cy="19498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1128" y="4207140"/>
            <a:ext cx="2692503" cy="1969961"/>
          </a:xfrm>
          <a:prstGeom prst="rect">
            <a:avLst/>
          </a:prstGeom>
        </p:spPr>
      </p:pic>
      <p:pic>
        <p:nvPicPr>
          <p:cNvPr id="11" name="Picture 10" descr="phn1thr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508" y="1857147"/>
            <a:ext cx="2442631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5744" y="1672480"/>
            <a:ext cx="1198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b="1" dirty="0"/>
              <a:t>Skeletons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9F0A19F-AC62-BAE4-78C7-5D2A846BD3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2696" y="29489"/>
            <a:ext cx="10949365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57822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BD9AD3-F788-8AC9-A3F7-C1E5323D0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877" y="484377"/>
            <a:ext cx="9260627" cy="588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7382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CDED64-4540-DE19-323B-2BBC33FAC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533" y="432556"/>
            <a:ext cx="9041152" cy="599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30180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24837</TotalTime>
  <Words>3026</Words>
  <Application>Microsoft Office PowerPoint</Application>
  <PresentationFormat>Widescreen</PresentationFormat>
  <Paragraphs>2904</Paragraphs>
  <Slides>96</Slides>
  <Notes>72</Notes>
  <HiddenSlides>1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104" baseType="lpstr">
      <vt:lpstr>Arial</vt:lpstr>
      <vt:lpstr>Calibri</vt:lpstr>
      <vt:lpstr>Calibri Light</vt:lpstr>
      <vt:lpstr>Roboto Light</vt:lpstr>
      <vt:lpstr>Tahoma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PowerPoint Presentation</vt:lpstr>
      <vt:lpstr>PowerPoint Presentation</vt:lpstr>
      <vt:lpstr>PowerPoint Presentation</vt:lpstr>
      <vt:lpstr>PowerPoint Presentation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Tareef Al-Kellezli</cp:lastModifiedBy>
  <cp:revision>808</cp:revision>
  <dcterms:created xsi:type="dcterms:W3CDTF">2023-04-29T09:08:23Z</dcterms:created>
  <dcterms:modified xsi:type="dcterms:W3CDTF">2025-04-04T20:53:45Z</dcterms:modified>
</cp:coreProperties>
</file>