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6"/>
  </p:notesMasterIdLst>
  <p:sldIdLst>
    <p:sldId id="480" r:id="rId2"/>
    <p:sldId id="303" r:id="rId3"/>
    <p:sldId id="671" r:id="rId4"/>
    <p:sldId id="672" r:id="rId5"/>
    <p:sldId id="673" r:id="rId6"/>
    <p:sldId id="641" r:id="rId7"/>
    <p:sldId id="604" r:id="rId8"/>
    <p:sldId id="642" r:id="rId9"/>
    <p:sldId id="643" r:id="rId10"/>
    <p:sldId id="644" r:id="rId11"/>
    <p:sldId id="565" r:id="rId12"/>
    <p:sldId id="645" r:id="rId13"/>
    <p:sldId id="661" r:id="rId14"/>
    <p:sldId id="662" r:id="rId15"/>
    <p:sldId id="666" r:id="rId16"/>
    <p:sldId id="663" r:id="rId17"/>
    <p:sldId id="667" r:id="rId18"/>
    <p:sldId id="664" r:id="rId19"/>
    <p:sldId id="665" r:id="rId20"/>
    <p:sldId id="668" r:id="rId21"/>
    <p:sldId id="503" r:id="rId22"/>
    <p:sldId id="646" r:id="rId23"/>
    <p:sldId id="606" r:id="rId24"/>
    <p:sldId id="647" r:id="rId25"/>
    <p:sldId id="648" r:id="rId26"/>
    <p:sldId id="607" r:id="rId27"/>
    <p:sldId id="649" r:id="rId28"/>
    <p:sldId id="650" r:id="rId29"/>
    <p:sldId id="651" r:id="rId30"/>
    <p:sldId id="652" r:id="rId31"/>
    <p:sldId id="653" r:id="rId32"/>
    <p:sldId id="654" r:id="rId33"/>
    <p:sldId id="655" r:id="rId34"/>
    <p:sldId id="656" r:id="rId35"/>
    <p:sldId id="657" r:id="rId36"/>
    <p:sldId id="658" r:id="rId37"/>
    <p:sldId id="659" r:id="rId38"/>
    <p:sldId id="660" r:id="rId39"/>
    <p:sldId id="669" r:id="rId40"/>
    <p:sldId id="670" r:id="rId41"/>
    <p:sldId id="674" r:id="rId42"/>
    <p:sldId id="675" r:id="rId43"/>
    <p:sldId id="55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71"/>
            <p14:sldId id="672"/>
            <p14:sldId id="673"/>
            <p14:sldId id="641"/>
            <p14:sldId id="604"/>
            <p14:sldId id="642"/>
            <p14:sldId id="643"/>
            <p14:sldId id="644"/>
            <p14:sldId id="565"/>
            <p14:sldId id="645"/>
            <p14:sldId id="661"/>
            <p14:sldId id="662"/>
            <p14:sldId id="666"/>
            <p14:sldId id="663"/>
            <p14:sldId id="667"/>
            <p14:sldId id="664"/>
            <p14:sldId id="665"/>
            <p14:sldId id="668"/>
            <p14:sldId id="503"/>
            <p14:sldId id="646"/>
            <p14:sldId id="606"/>
            <p14:sldId id="647"/>
            <p14:sldId id="648"/>
            <p14:sldId id="607"/>
            <p14:sldId id="649"/>
            <p14:sldId id="650"/>
            <p14:sldId id="651"/>
            <p14:sldId id="652"/>
            <p14:sldId id="653"/>
            <p14:sldId id="654"/>
            <p14:sldId id="655"/>
            <p14:sldId id="656"/>
            <p14:sldId id="657"/>
            <p14:sldId id="658"/>
            <p14:sldId id="659"/>
            <p14:sldId id="660"/>
            <p14:sldId id="669"/>
            <p14:sldId id="670"/>
            <p14:sldId id="674"/>
            <p14:sldId id="675"/>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852F4A"/>
    <a:srgbClr val="4472C4"/>
    <a:srgbClr val="FF00FF"/>
    <a:srgbClr val="FAC748"/>
    <a:srgbClr val="669BBC"/>
    <a:srgbClr val="2D3956"/>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A9DB85-A6BD-44B1-9910-B2E7225110C4}" v="37" dt="2025-06-11T00:42:13.7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D6A9DB85-A6BD-44B1-9910-B2E7225110C4}"/>
    <pc:docChg chg="undo custSel addSld modSld">
      <pc:chgData name="Kareem Ahmed" userId="668b7c42-9793-4d96-80a6-ccc644a66bcf" providerId="ADAL" clId="{D6A9DB85-A6BD-44B1-9910-B2E7225110C4}" dt="2025-06-11T00:42:13.757" v="197"/>
      <pc:docMkLst>
        <pc:docMk/>
      </pc:docMkLst>
      <pc:sldChg chg="addSp modSp">
        <pc:chgData name="Kareem Ahmed" userId="668b7c42-9793-4d96-80a6-ccc644a66bcf" providerId="ADAL" clId="{D6A9DB85-A6BD-44B1-9910-B2E7225110C4}" dt="2025-06-10T23:25:57.466" v="37"/>
        <pc:sldMkLst>
          <pc:docMk/>
          <pc:sldMk cId="0" sldId="303"/>
        </pc:sldMkLst>
        <pc:picChg chg="add mod">
          <ac:chgData name="Kareem Ahmed" userId="668b7c42-9793-4d96-80a6-ccc644a66bcf" providerId="ADAL" clId="{D6A9DB85-A6BD-44B1-9910-B2E7225110C4}" dt="2025-06-10T23:25:57.466" v="37"/>
          <ac:picMkLst>
            <pc:docMk/>
            <pc:sldMk cId="0" sldId="303"/>
            <ac:picMk id="11" creationId="{C633DEE7-ECA0-2ADE-FAE8-F58908C9D547}"/>
          </ac:picMkLst>
        </pc:picChg>
      </pc:sldChg>
      <pc:sldChg chg="addSp modSp">
        <pc:chgData name="Kareem Ahmed" userId="668b7c42-9793-4d96-80a6-ccc644a66bcf" providerId="ADAL" clId="{D6A9DB85-A6BD-44B1-9910-B2E7225110C4}" dt="2025-06-10T23:25:35.608" v="36"/>
        <pc:sldMkLst>
          <pc:docMk/>
          <pc:sldMk cId="0" sldId="480"/>
        </pc:sldMkLst>
        <pc:picChg chg="add mod">
          <ac:chgData name="Kareem Ahmed" userId="668b7c42-9793-4d96-80a6-ccc644a66bcf" providerId="ADAL" clId="{D6A9DB85-A6BD-44B1-9910-B2E7225110C4}" dt="2025-06-10T23:25:35.608" v="36"/>
          <ac:picMkLst>
            <pc:docMk/>
            <pc:sldMk cId="0" sldId="480"/>
            <ac:picMk id="5" creationId="{4D6CF39F-5CA3-3312-1A11-0A6E3FCB32FC}"/>
          </ac:picMkLst>
        </pc:picChg>
      </pc:sldChg>
      <pc:sldChg chg="addSp delSp modSp mod modTransition delAnim">
        <pc:chgData name="Kareem Ahmed" userId="668b7c42-9793-4d96-80a6-ccc644a66bcf" providerId="ADAL" clId="{D6A9DB85-A6BD-44B1-9910-B2E7225110C4}" dt="2025-06-11T00:42:13.757" v="197"/>
        <pc:sldMkLst>
          <pc:docMk/>
          <pc:sldMk cId="1133563883" sldId="558"/>
        </pc:sldMkLst>
        <pc:spChg chg="mod">
          <ac:chgData name="Kareem Ahmed" userId="668b7c42-9793-4d96-80a6-ccc644a66bcf" providerId="ADAL" clId="{D6A9DB85-A6BD-44B1-9910-B2E7225110C4}" dt="2025-06-11T00:12:08.753" v="50"/>
          <ac:spMkLst>
            <pc:docMk/>
            <pc:sldMk cId="1133563883" sldId="558"/>
            <ac:spMk id="3" creationId="{29FF3BF8-6244-F4FD-5208-71B015F8193E}"/>
          </ac:spMkLst>
        </pc:spChg>
        <pc:picChg chg="del">
          <ac:chgData name="Kareem Ahmed" userId="668b7c42-9793-4d96-80a6-ccc644a66bcf" providerId="ADAL" clId="{D6A9DB85-A6BD-44B1-9910-B2E7225110C4}" dt="2025-06-11T00:30:20.588" v="185" actId="478"/>
          <ac:picMkLst>
            <pc:docMk/>
            <pc:sldMk cId="1133563883" sldId="558"/>
            <ac:picMk id="7" creationId="{B4DF494A-D134-D3E5-D3AA-F89E5248D51F}"/>
          </ac:picMkLst>
        </pc:picChg>
        <pc:picChg chg="add del mod">
          <ac:chgData name="Kareem Ahmed" userId="668b7c42-9793-4d96-80a6-ccc644a66bcf" providerId="ADAL" clId="{D6A9DB85-A6BD-44B1-9910-B2E7225110C4}" dt="2025-06-11T00:42:13.757" v="197"/>
          <ac:picMkLst>
            <pc:docMk/>
            <pc:sldMk cId="1133563883" sldId="558"/>
            <ac:picMk id="9" creationId="{F265B205-202E-4CCA-6920-5D0D6C3C3ECA}"/>
          </ac:picMkLst>
        </pc:picChg>
        <pc:picChg chg="add mod">
          <ac:chgData name="Kareem Ahmed" userId="668b7c42-9793-4d96-80a6-ccc644a66bcf" providerId="ADAL" clId="{D6A9DB85-A6BD-44B1-9910-B2E7225110C4}" dt="2025-06-11T00:42:13.757" v="197"/>
          <ac:picMkLst>
            <pc:docMk/>
            <pc:sldMk cId="1133563883" sldId="558"/>
            <ac:picMk id="10" creationId="{55FFA4E2-EB25-AE9D-A371-FC742073FDBE}"/>
          </ac:picMkLst>
        </pc:picChg>
      </pc:sldChg>
      <pc:sldChg chg="addSp delSp modSp mod modTransition modAnim">
        <pc:chgData name="Kareem Ahmed" userId="668b7c42-9793-4d96-80a6-ccc644a66bcf" providerId="ADAL" clId="{D6A9DB85-A6BD-44B1-9910-B2E7225110C4}" dt="2025-06-10T23:26:49.056" v="41"/>
        <pc:sldMkLst>
          <pc:docMk/>
          <pc:sldMk cId="1533875809" sldId="671"/>
        </pc:sldMkLst>
        <pc:picChg chg="add del mod">
          <ac:chgData name="Kareem Ahmed" userId="668b7c42-9793-4d96-80a6-ccc644a66bcf" providerId="ADAL" clId="{D6A9DB85-A6BD-44B1-9910-B2E7225110C4}" dt="2025-06-10T23:26:24.417" v="40"/>
          <ac:picMkLst>
            <pc:docMk/>
            <pc:sldMk cId="1533875809" sldId="671"/>
            <ac:picMk id="7" creationId="{8F9672F3-432A-AEAD-B402-B40723C62891}"/>
          </ac:picMkLst>
        </pc:picChg>
        <pc:picChg chg="add del mod ord">
          <ac:chgData name="Kareem Ahmed" userId="668b7c42-9793-4d96-80a6-ccc644a66bcf" providerId="ADAL" clId="{D6A9DB85-A6BD-44B1-9910-B2E7225110C4}" dt="2025-06-10T23:26:49.056" v="41"/>
          <ac:picMkLst>
            <pc:docMk/>
            <pc:sldMk cId="1533875809" sldId="671"/>
            <ac:picMk id="11" creationId="{0FF1072A-EB38-B045-622C-74255B19B270}"/>
          </ac:picMkLst>
        </pc:picChg>
        <pc:picChg chg="add mod">
          <ac:chgData name="Kareem Ahmed" userId="668b7c42-9793-4d96-80a6-ccc644a66bcf" providerId="ADAL" clId="{D6A9DB85-A6BD-44B1-9910-B2E7225110C4}" dt="2025-06-10T23:26:49.056" v="41"/>
          <ac:picMkLst>
            <pc:docMk/>
            <pc:sldMk cId="1533875809" sldId="671"/>
            <ac:picMk id="12" creationId="{42DBEE19-1ACA-B2F6-9023-39D8C0D3899B}"/>
          </ac:picMkLst>
        </pc:picChg>
      </pc:sldChg>
      <pc:sldChg chg="addSp modSp mod">
        <pc:chgData name="Kareem Ahmed" userId="668b7c42-9793-4d96-80a6-ccc644a66bcf" providerId="ADAL" clId="{D6A9DB85-A6BD-44B1-9910-B2E7225110C4}" dt="2025-06-10T23:29:19.506" v="42"/>
        <pc:sldMkLst>
          <pc:docMk/>
          <pc:sldMk cId="3880594774" sldId="672"/>
        </pc:sldMkLst>
        <pc:spChg chg="mod">
          <ac:chgData name="Kareem Ahmed" userId="668b7c42-9793-4d96-80a6-ccc644a66bcf" providerId="ADAL" clId="{D6A9DB85-A6BD-44B1-9910-B2E7225110C4}" dt="2025-06-10T23:24:58.034" v="35" actId="20577"/>
          <ac:spMkLst>
            <pc:docMk/>
            <pc:sldMk cId="3880594774" sldId="672"/>
            <ac:spMk id="48" creationId="{E9D555A5-57EB-C18D-35D6-075E98A71FDA}"/>
          </ac:spMkLst>
        </pc:spChg>
        <pc:picChg chg="add mod">
          <ac:chgData name="Kareem Ahmed" userId="668b7c42-9793-4d96-80a6-ccc644a66bcf" providerId="ADAL" clId="{D6A9DB85-A6BD-44B1-9910-B2E7225110C4}" dt="2025-06-10T23:29:19.506" v="42"/>
          <ac:picMkLst>
            <pc:docMk/>
            <pc:sldMk cId="3880594774" sldId="672"/>
            <ac:picMk id="6" creationId="{33A6EBAF-7FB1-75A9-8D97-72E80DA4F9AB}"/>
          </ac:picMkLst>
        </pc:picChg>
      </pc:sldChg>
      <pc:sldChg chg="modSp mod">
        <pc:chgData name="Kareem Ahmed" userId="668b7c42-9793-4d96-80a6-ccc644a66bcf" providerId="ADAL" clId="{D6A9DB85-A6BD-44B1-9910-B2E7225110C4}" dt="2025-06-11T00:11:49.727" v="46" actId="14100"/>
        <pc:sldMkLst>
          <pc:docMk/>
          <pc:sldMk cId="220234542" sldId="673"/>
        </pc:sldMkLst>
        <pc:spChg chg="mod">
          <ac:chgData name="Kareem Ahmed" userId="668b7c42-9793-4d96-80a6-ccc644a66bcf" providerId="ADAL" clId="{D6A9DB85-A6BD-44B1-9910-B2E7225110C4}" dt="2025-06-11T00:11:49.727" v="46" actId="14100"/>
          <ac:spMkLst>
            <pc:docMk/>
            <pc:sldMk cId="220234542" sldId="673"/>
            <ac:spMk id="13" creationId="{C1E2946D-A335-7889-1CEC-D8AD3C562ADD}"/>
          </ac:spMkLst>
        </pc:spChg>
      </pc:sldChg>
      <pc:sldChg chg="addSp delSp modSp add mod modTransition modAnim">
        <pc:chgData name="Kareem Ahmed" userId="668b7c42-9793-4d96-80a6-ccc644a66bcf" providerId="ADAL" clId="{D6A9DB85-A6BD-44B1-9910-B2E7225110C4}" dt="2025-06-11T00:36:08.355" v="191"/>
        <pc:sldMkLst>
          <pc:docMk/>
          <pc:sldMk cId="3534195297" sldId="674"/>
        </pc:sldMkLst>
        <pc:spChg chg="mod">
          <ac:chgData name="Kareem Ahmed" userId="668b7c42-9793-4d96-80a6-ccc644a66bcf" providerId="ADAL" clId="{D6A9DB85-A6BD-44B1-9910-B2E7225110C4}" dt="2025-06-11T00:12:35.943" v="54" actId="13926"/>
          <ac:spMkLst>
            <pc:docMk/>
            <pc:sldMk cId="3534195297" sldId="674"/>
            <ac:spMk id="4" creationId="{F97DEDCF-5D24-652E-7021-07613D18B19D}"/>
          </ac:spMkLst>
        </pc:spChg>
        <pc:spChg chg="mod">
          <ac:chgData name="Kareem Ahmed" userId="668b7c42-9793-4d96-80a6-ccc644a66bcf" providerId="ADAL" clId="{D6A9DB85-A6BD-44B1-9910-B2E7225110C4}" dt="2025-06-11T00:26:44.915" v="88" actId="14100"/>
          <ac:spMkLst>
            <pc:docMk/>
            <pc:sldMk cId="3534195297" sldId="674"/>
            <ac:spMk id="25" creationId="{4ECF5BFF-41F2-EB77-8EC5-EAD011BFB1A9}"/>
          </ac:spMkLst>
        </pc:spChg>
        <pc:spChg chg="mod">
          <ac:chgData name="Kareem Ahmed" userId="668b7c42-9793-4d96-80a6-ccc644a66bcf" providerId="ADAL" clId="{D6A9DB85-A6BD-44B1-9910-B2E7225110C4}" dt="2025-06-11T00:30:02.222" v="184" actId="114"/>
          <ac:spMkLst>
            <pc:docMk/>
            <pc:sldMk cId="3534195297" sldId="674"/>
            <ac:spMk id="48" creationId="{A9B87656-0947-234F-B44D-15E350BB327D}"/>
          </ac:spMkLst>
        </pc:spChg>
        <pc:picChg chg="add del mod ord">
          <ac:chgData name="Kareem Ahmed" userId="668b7c42-9793-4d96-80a6-ccc644a66bcf" providerId="ADAL" clId="{D6A9DB85-A6BD-44B1-9910-B2E7225110C4}" dt="2025-06-11T00:31:31.224" v="188"/>
          <ac:picMkLst>
            <pc:docMk/>
            <pc:sldMk cId="3534195297" sldId="674"/>
            <ac:picMk id="3" creationId="{714C92DB-F5CE-9773-38C2-B66EE6202CFD}"/>
          </ac:picMkLst>
        </pc:picChg>
        <pc:picChg chg="del">
          <ac:chgData name="Kareem Ahmed" userId="668b7c42-9793-4d96-80a6-ccc644a66bcf" providerId="ADAL" clId="{D6A9DB85-A6BD-44B1-9910-B2E7225110C4}" dt="2025-06-11T00:30:44.162" v="187"/>
          <ac:picMkLst>
            <pc:docMk/>
            <pc:sldMk cId="3534195297" sldId="674"/>
            <ac:picMk id="10" creationId="{CD6076C9-455A-91C4-DE20-4D22661D3568}"/>
          </ac:picMkLst>
        </pc:picChg>
        <pc:picChg chg="add del mod">
          <ac:chgData name="Kareem Ahmed" userId="668b7c42-9793-4d96-80a6-ccc644a66bcf" providerId="ADAL" clId="{D6A9DB85-A6BD-44B1-9910-B2E7225110C4}" dt="2025-06-11T00:31:34.984" v="190"/>
          <ac:picMkLst>
            <pc:docMk/>
            <pc:sldMk cId="3534195297" sldId="674"/>
            <ac:picMk id="11" creationId="{40DA1EDE-CC4C-CF56-3961-38167F887883}"/>
          </ac:picMkLst>
        </pc:picChg>
        <pc:picChg chg="add del mod ord">
          <ac:chgData name="Kareem Ahmed" userId="668b7c42-9793-4d96-80a6-ccc644a66bcf" providerId="ADAL" clId="{D6A9DB85-A6BD-44B1-9910-B2E7225110C4}" dt="2025-06-11T00:36:08.355" v="191"/>
          <ac:picMkLst>
            <pc:docMk/>
            <pc:sldMk cId="3534195297" sldId="674"/>
            <ac:picMk id="14" creationId="{8B5EC19D-4B7C-5221-9DAA-D121A9231AC3}"/>
          </ac:picMkLst>
        </pc:picChg>
        <pc:picChg chg="add mod">
          <ac:chgData name="Kareem Ahmed" userId="668b7c42-9793-4d96-80a6-ccc644a66bcf" providerId="ADAL" clId="{D6A9DB85-A6BD-44B1-9910-B2E7225110C4}" dt="2025-06-11T00:36:08.355" v="191"/>
          <ac:picMkLst>
            <pc:docMk/>
            <pc:sldMk cId="3534195297" sldId="674"/>
            <ac:picMk id="15" creationId="{D9921AE1-FDAA-53D7-8E23-22A6CCB7981E}"/>
          </ac:picMkLst>
        </pc:picChg>
      </pc:sldChg>
      <pc:sldChg chg="addSp delSp modSp add mod modTransition modAnim">
        <pc:chgData name="Kareem Ahmed" userId="668b7c42-9793-4d96-80a6-ccc644a66bcf" providerId="ADAL" clId="{D6A9DB85-A6BD-44B1-9910-B2E7225110C4}" dt="2025-06-11T00:41:20.385" v="194"/>
        <pc:sldMkLst>
          <pc:docMk/>
          <pc:sldMk cId="3034536826" sldId="675"/>
        </pc:sldMkLst>
        <pc:spChg chg="mod">
          <ac:chgData name="Kareem Ahmed" userId="668b7c42-9793-4d96-80a6-ccc644a66bcf" providerId="ADAL" clId="{D6A9DB85-A6BD-44B1-9910-B2E7225110C4}" dt="2025-06-11T00:28:15.404" v="177" actId="20577"/>
          <ac:spMkLst>
            <pc:docMk/>
            <pc:sldMk cId="3034536826" sldId="675"/>
            <ac:spMk id="48" creationId="{968D51D9-CAB6-F439-265A-208498DE18C4}"/>
          </ac:spMkLst>
        </pc:spChg>
        <pc:picChg chg="del">
          <ac:chgData name="Kareem Ahmed" userId="668b7c42-9793-4d96-80a6-ccc644a66bcf" providerId="ADAL" clId="{D6A9DB85-A6BD-44B1-9910-B2E7225110C4}" dt="2025-06-11T00:36:41.254" v="193"/>
          <ac:picMkLst>
            <pc:docMk/>
            <pc:sldMk cId="3034536826" sldId="675"/>
            <ac:picMk id="10" creationId="{DFC3B445-3720-49B8-BDEF-6E7EB2A33F2B}"/>
          </ac:picMkLst>
        </pc:picChg>
        <pc:picChg chg="add del mod ord">
          <ac:chgData name="Kareem Ahmed" userId="668b7c42-9793-4d96-80a6-ccc644a66bcf" providerId="ADAL" clId="{D6A9DB85-A6BD-44B1-9910-B2E7225110C4}" dt="2025-06-11T00:41:20.385" v="194"/>
          <ac:picMkLst>
            <pc:docMk/>
            <pc:sldMk cId="3034536826" sldId="675"/>
            <ac:picMk id="11" creationId="{DFF9754B-4A86-039E-5221-BEE3B02397F7}"/>
          </ac:picMkLst>
        </pc:picChg>
        <pc:picChg chg="add mod">
          <ac:chgData name="Kareem Ahmed" userId="668b7c42-9793-4d96-80a6-ccc644a66bcf" providerId="ADAL" clId="{D6A9DB85-A6BD-44B1-9910-B2E7225110C4}" dt="2025-06-11T00:41:20.385" v="194"/>
          <ac:picMkLst>
            <pc:docMk/>
            <pc:sldMk cId="3034536826" sldId="675"/>
            <ac:picMk id="12" creationId="{98E9EE44-9362-564C-E318-439F141715AD}"/>
          </ac:picMkLst>
        </pc:picChg>
      </pc:sldChg>
    </pc:docChg>
  </pc:docChgLst>
  <pc:docChgLst>
    <pc:chgData name="Kareem Ahmed" userId="668b7c42-9793-4d96-80a6-ccc644a66bcf" providerId="ADAL" clId="{59594885-5B98-4D89-AA06-0C7628F24D53}"/>
    <pc:docChg chg="modSld">
      <pc:chgData name="Kareem Ahmed" userId="668b7c42-9793-4d96-80a6-ccc644a66bcf" providerId="ADAL" clId="{59594885-5B98-4D89-AA06-0C7628F24D53}" dt="2023-10-19T16:07:21.382" v="0"/>
      <pc:docMkLst>
        <pc:docMk/>
      </pc:docMkLst>
      <pc:sldChg chg="delSp modTransition modAnim">
        <pc:chgData name="Kareem Ahmed" userId="668b7c42-9793-4d96-80a6-ccc644a66bcf" providerId="ADAL" clId="{59594885-5B98-4D89-AA06-0C7628F24D53}" dt="2023-10-19T16:07:21.382" v="0"/>
        <pc:sldMkLst>
          <pc:docMk/>
          <pc:sldMk cId="701632073" sldId="303"/>
        </pc:sldMkLst>
      </pc:sldChg>
      <pc:sldChg chg="delSp modTransition modAnim">
        <pc:chgData name="Kareem Ahmed" userId="668b7c42-9793-4d96-80a6-ccc644a66bcf" providerId="ADAL" clId="{59594885-5B98-4D89-AA06-0C7628F24D53}" dt="2023-10-19T16:07:21.382" v="0"/>
        <pc:sldMkLst>
          <pc:docMk/>
          <pc:sldMk cId="2569408148" sldId="313"/>
        </pc:sldMkLst>
      </pc:sldChg>
      <pc:sldChg chg="delSp modTransition modAnim">
        <pc:chgData name="Kareem Ahmed" userId="668b7c42-9793-4d96-80a6-ccc644a66bcf" providerId="ADAL" clId="{59594885-5B98-4D89-AA06-0C7628F24D53}" dt="2023-10-19T16:07:21.382" v="0"/>
        <pc:sldMkLst>
          <pc:docMk/>
          <pc:sldMk cId="2269687913" sldId="349"/>
        </pc:sldMkLst>
      </pc:sldChg>
      <pc:sldChg chg="delSp modTransition modAnim">
        <pc:chgData name="Kareem Ahmed" userId="668b7c42-9793-4d96-80a6-ccc644a66bcf" providerId="ADAL" clId="{59594885-5B98-4D89-AA06-0C7628F24D53}" dt="2023-10-19T16:07:21.382" v="0"/>
        <pc:sldMkLst>
          <pc:docMk/>
          <pc:sldMk cId="2427510998" sldId="503"/>
        </pc:sldMkLst>
      </pc:sldChg>
      <pc:sldChg chg="delSp modTransition modAnim">
        <pc:chgData name="Kareem Ahmed" userId="668b7c42-9793-4d96-80a6-ccc644a66bcf" providerId="ADAL" clId="{59594885-5B98-4D89-AA06-0C7628F24D53}" dt="2023-10-19T16:07:21.382" v="0"/>
        <pc:sldMkLst>
          <pc:docMk/>
          <pc:sldMk cId="3470737107" sldId="504"/>
        </pc:sldMkLst>
      </pc:sldChg>
      <pc:sldChg chg="delSp modTransition modAnim">
        <pc:chgData name="Kareem Ahmed" userId="668b7c42-9793-4d96-80a6-ccc644a66bcf" providerId="ADAL" clId="{59594885-5B98-4D89-AA06-0C7628F24D53}" dt="2023-10-19T16:07:21.382" v="0"/>
        <pc:sldMkLst>
          <pc:docMk/>
          <pc:sldMk cId="1133563883" sldId="558"/>
        </pc:sldMkLst>
      </pc:sldChg>
      <pc:sldChg chg="delSp modTransition modAnim">
        <pc:chgData name="Kareem Ahmed" userId="668b7c42-9793-4d96-80a6-ccc644a66bcf" providerId="ADAL" clId="{59594885-5B98-4D89-AA06-0C7628F24D53}" dt="2023-10-19T16:07:21.382" v="0"/>
        <pc:sldMkLst>
          <pc:docMk/>
          <pc:sldMk cId="1740433520" sldId="561"/>
        </pc:sldMkLst>
      </pc:sldChg>
      <pc:sldChg chg="delSp modTransition modAnim">
        <pc:chgData name="Kareem Ahmed" userId="668b7c42-9793-4d96-80a6-ccc644a66bcf" providerId="ADAL" clId="{59594885-5B98-4D89-AA06-0C7628F24D53}" dt="2023-10-19T16:07:21.382" v="0"/>
        <pc:sldMkLst>
          <pc:docMk/>
          <pc:sldMk cId="3751231840" sldId="565"/>
        </pc:sldMkLst>
      </pc:sldChg>
      <pc:sldChg chg="delSp modTransition modAnim">
        <pc:chgData name="Kareem Ahmed" userId="668b7c42-9793-4d96-80a6-ccc644a66bcf" providerId="ADAL" clId="{59594885-5B98-4D89-AA06-0C7628F24D53}" dt="2023-10-19T16:07:21.382" v="0"/>
        <pc:sldMkLst>
          <pc:docMk/>
          <pc:sldMk cId="2101327139" sldId="604"/>
        </pc:sldMkLst>
      </pc:sldChg>
      <pc:sldChg chg="delSp modTransition modAnim">
        <pc:chgData name="Kareem Ahmed" userId="668b7c42-9793-4d96-80a6-ccc644a66bcf" providerId="ADAL" clId="{59594885-5B98-4D89-AA06-0C7628F24D53}" dt="2023-10-19T16:07:21.382" v="0"/>
        <pc:sldMkLst>
          <pc:docMk/>
          <pc:sldMk cId="1998064892" sldId="605"/>
        </pc:sldMkLst>
      </pc:sldChg>
      <pc:sldChg chg="delSp modTransition modAnim">
        <pc:chgData name="Kareem Ahmed" userId="668b7c42-9793-4d96-80a6-ccc644a66bcf" providerId="ADAL" clId="{59594885-5B98-4D89-AA06-0C7628F24D53}" dt="2023-10-19T16:07:21.382" v="0"/>
        <pc:sldMkLst>
          <pc:docMk/>
          <pc:sldMk cId="471210577" sldId="606"/>
        </pc:sldMkLst>
      </pc:sldChg>
      <pc:sldChg chg="delSp modTransition modAnim">
        <pc:chgData name="Kareem Ahmed" userId="668b7c42-9793-4d96-80a6-ccc644a66bcf" providerId="ADAL" clId="{59594885-5B98-4D89-AA06-0C7628F24D53}" dt="2023-10-19T16:07:21.382" v="0"/>
        <pc:sldMkLst>
          <pc:docMk/>
          <pc:sldMk cId="447129800" sldId="607"/>
        </pc:sldMkLst>
      </pc:sldChg>
      <pc:sldChg chg="delSp modTransition modAnim">
        <pc:chgData name="Kareem Ahmed" userId="668b7c42-9793-4d96-80a6-ccc644a66bcf" providerId="ADAL" clId="{59594885-5B98-4D89-AA06-0C7628F24D53}" dt="2023-10-19T16:07:21.382" v="0"/>
        <pc:sldMkLst>
          <pc:docMk/>
          <pc:sldMk cId="1714258390" sldId="608"/>
        </pc:sldMkLst>
      </pc:sldChg>
      <pc:sldChg chg="delSp modTransition modAnim">
        <pc:chgData name="Kareem Ahmed" userId="668b7c42-9793-4d96-80a6-ccc644a66bcf" providerId="ADAL" clId="{59594885-5B98-4D89-AA06-0C7628F24D53}" dt="2023-10-19T16:07:21.382" v="0"/>
        <pc:sldMkLst>
          <pc:docMk/>
          <pc:sldMk cId="3521683977" sldId="609"/>
        </pc:sldMkLst>
      </pc:sldChg>
      <pc:sldChg chg="delSp modTransition modAnim">
        <pc:chgData name="Kareem Ahmed" userId="668b7c42-9793-4d96-80a6-ccc644a66bcf" providerId="ADAL" clId="{59594885-5B98-4D89-AA06-0C7628F24D53}" dt="2023-10-19T16:07:21.382" v="0"/>
        <pc:sldMkLst>
          <pc:docMk/>
          <pc:sldMk cId="1695165725" sldId="610"/>
        </pc:sldMkLst>
      </pc:sldChg>
      <pc:sldChg chg="delSp modTransition modAnim">
        <pc:chgData name="Kareem Ahmed" userId="668b7c42-9793-4d96-80a6-ccc644a66bcf" providerId="ADAL" clId="{59594885-5B98-4D89-AA06-0C7628F24D53}" dt="2023-10-19T16:07:21.382" v="0"/>
        <pc:sldMkLst>
          <pc:docMk/>
          <pc:sldMk cId="1619612440" sldId="611"/>
        </pc:sldMkLst>
      </pc:sldChg>
      <pc:sldChg chg="delSp modTransition modAnim">
        <pc:chgData name="Kareem Ahmed" userId="668b7c42-9793-4d96-80a6-ccc644a66bcf" providerId="ADAL" clId="{59594885-5B98-4D89-AA06-0C7628F24D53}" dt="2023-10-19T16:07:21.382" v="0"/>
        <pc:sldMkLst>
          <pc:docMk/>
          <pc:sldMk cId="2340380546" sldId="612"/>
        </pc:sldMkLst>
      </pc:sldChg>
      <pc:sldChg chg="delSp modTransition modAnim">
        <pc:chgData name="Kareem Ahmed" userId="668b7c42-9793-4d96-80a6-ccc644a66bcf" providerId="ADAL" clId="{59594885-5B98-4D89-AA06-0C7628F24D53}" dt="2023-10-19T16:07:21.382" v="0"/>
        <pc:sldMkLst>
          <pc:docMk/>
          <pc:sldMk cId="2285230004" sldId="613"/>
        </pc:sldMkLst>
      </pc:sldChg>
      <pc:sldChg chg="delSp modTransition modAnim">
        <pc:chgData name="Kareem Ahmed" userId="668b7c42-9793-4d96-80a6-ccc644a66bcf" providerId="ADAL" clId="{59594885-5B98-4D89-AA06-0C7628F24D53}" dt="2023-10-19T16:07:21.382" v="0"/>
        <pc:sldMkLst>
          <pc:docMk/>
          <pc:sldMk cId="3405507937" sldId="614"/>
        </pc:sldMkLst>
      </pc:sldChg>
      <pc:sldChg chg="delSp modTransition modAnim">
        <pc:chgData name="Kareem Ahmed" userId="668b7c42-9793-4d96-80a6-ccc644a66bcf" providerId="ADAL" clId="{59594885-5B98-4D89-AA06-0C7628F24D53}" dt="2023-10-19T16:07:21.382" v="0"/>
        <pc:sldMkLst>
          <pc:docMk/>
          <pc:sldMk cId="2478482284" sldId="615"/>
        </pc:sldMkLst>
      </pc:sldChg>
      <pc:sldChg chg="delSp modTransition modAnim">
        <pc:chgData name="Kareem Ahmed" userId="668b7c42-9793-4d96-80a6-ccc644a66bcf" providerId="ADAL" clId="{59594885-5B98-4D89-AA06-0C7628F24D53}" dt="2023-10-19T16:07:21.382" v="0"/>
        <pc:sldMkLst>
          <pc:docMk/>
          <pc:sldMk cId="2966197712" sldId="616"/>
        </pc:sldMkLst>
      </pc:sldChg>
      <pc:sldChg chg="delSp modTransition modAnim">
        <pc:chgData name="Kareem Ahmed" userId="668b7c42-9793-4d96-80a6-ccc644a66bcf" providerId="ADAL" clId="{59594885-5B98-4D89-AA06-0C7628F24D53}" dt="2023-10-19T16:07:21.382" v="0"/>
        <pc:sldMkLst>
          <pc:docMk/>
          <pc:sldMk cId="3002895639" sldId="617"/>
        </pc:sldMkLst>
      </pc:sldChg>
      <pc:sldChg chg="delSp modTransition modAnim">
        <pc:chgData name="Kareem Ahmed" userId="668b7c42-9793-4d96-80a6-ccc644a66bcf" providerId="ADAL" clId="{59594885-5B98-4D89-AA06-0C7628F24D53}" dt="2023-10-19T16:07:21.382" v="0"/>
        <pc:sldMkLst>
          <pc:docMk/>
          <pc:sldMk cId="1877382637" sldId="618"/>
        </pc:sldMkLst>
      </pc:sldChg>
      <pc:sldChg chg="delSp modTransition modAnim">
        <pc:chgData name="Kareem Ahmed" userId="668b7c42-9793-4d96-80a6-ccc644a66bcf" providerId="ADAL" clId="{59594885-5B98-4D89-AA06-0C7628F24D53}" dt="2023-10-19T16:07:21.382" v="0"/>
        <pc:sldMkLst>
          <pc:docMk/>
          <pc:sldMk cId="3502714477" sldId="619"/>
        </pc:sldMkLst>
      </pc:sldChg>
      <pc:sldChg chg="delSp modTransition modAnim">
        <pc:chgData name="Kareem Ahmed" userId="668b7c42-9793-4d96-80a6-ccc644a66bcf" providerId="ADAL" clId="{59594885-5B98-4D89-AA06-0C7628F24D53}" dt="2023-10-19T16:07:21.382" v="0"/>
        <pc:sldMkLst>
          <pc:docMk/>
          <pc:sldMk cId="1175194508" sldId="620"/>
        </pc:sldMkLst>
      </pc:sldChg>
      <pc:sldChg chg="delSp modTransition modAnim">
        <pc:chgData name="Kareem Ahmed" userId="668b7c42-9793-4d96-80a6-ccc644a66bcf" providerId="ADAL" clId="{59594885-5B98-4D89-AA06-0C7628F24D53}" dt="2023-10-19T16:07:21.382" v="0"/>
        <pc:sldMkLst>
          <pc:docMk/>
          <pc:sldMk cId="1846773465" sldId="622"/>
        </pc:sldMkLst>
      </pc:sldChg>
      <pc:sldChg chg="delSp modTransition modAnim">
        <pc:chgData name="Kareem Ahmed" userId="668b7c42-9793-4d96-80a6-ccc644a66bcf" providerId="ADAL" clId="{59594885-5B98-4D89-AA06-0C7628F24D53}" dt="2023-10-19T16:07:21.382" v="0"/>
        <pc:sldMkLst>
          <pc:docMk/>
          <pc:sldMk cId="170346595" sldId="623"/>
        </pc:sldMkLst>
      </pc:sldChg>
      <pc:sldChg chg="delSp modTransition modAnim">
        <pc:chgData name="Kareem Ahmed" userId="668b7c42-9793-4d96-80a6-ccc644a66bcf" providerId="ADAL" clId="{59594885-5B98-4D89-AA06-0C7628F24D53}" dt="2023-10-19T16:07:21.382" v="0"/>
        <pc:sldMkLst>
          <pc:docMk/>
          <pc:sldMk cId="172332365" sldId="624"/>
        </pc:sldMkLst>
      </pc:sldChg>
      <pc:sldChg chg="delSp modTransition modAnim">
        <pc:chgData name="Kareem Ahmed" userId="668b7c42-9793-4d96-80a6-ccc644a66bcf" providerId="ADAL" clId="{59594885-5B98-4D89-AA06-0C7628F24D53}" dt="2023-10-19T16:07:21.382" v="0"/>
        <pc:sldMkLst>
          <pc:docMk/>
          <pc:sldMk cId="3460871529" sldId="625"/>
        </pc:sldMkLst>
      </pc:sldChg>
      <pc:sldChg chg="delSp modTransition modAnim">
        <pc:chgData name="Kareem Ahmed" userId="668b7c42-9793-4d96-80a6-ccc644a66bcf" providerId="ADAL" clId="{59594885-5B98-4D89-AA06-0C7628F24D53}" dt="2023-10-19T16:07:21.382" v="0"/>
        <pc:sldMkLst>
          <pc:docMk/>
          <pc:sldMk cId="1788571939" sldId="626"/>
        </pc:sldMkLst>
      </pc:sldChg>
      <pc:sldChg chg="delSp modTransition modAnim">
        <pc:chgData name="Kareem Ahmed" userId="668b7c42-9793-4d96-80a6-ccc644a66bcf" providerId="ADAL" clId="{59594885-5B98-4D89-AA06-0C7628F24D53}" dt="2023-10-19T16:07:21.382" v="0"/>
        <pc:sldMkLst>
          <pc:docMk/>
          <pc:sldMk cId="2673363764" sldId="627"/>
        </pc:sldMkLst>
      </pc:sldChg>
      <pc:sldChg chg="delSp modTransition modAnim">
        <pc:chgData name="Kareem Ahmed" userId="668b7c42-9793-4d96-80a6-ccc644a66bcf" providerId="ADAL" clId="{59594885-5B98-4D89-AA06-0C7628F24D53}" dt="2023-10-19T16:07:21.382" v="0"/>
        <pc:sldMkLst>
          <pc:docMk/>
          <pc:sldMk cId="117609778" sldId="628"/>
        </pc:sldMkLst>
      </pc:sldChg>
      <pc:sldChg chg="delSp modTransition modAnim">
        <pc:chgData name="Kareem Ahmed" userId="668b7c42-9793-4d96-80a6-ccc644a66bcf" providerId="ADAL" clId="{59594885-5B98-4D89-AA06-0C7628F24D53}" dt="2023-10-19T16:07:21.382" v="0"/>
        <pc:sldMkLst>
          <pc:docMk/>
          <pc:sldMk cId="4248295242" sldId="629"/>
        </pc:sldMkLst>
      </pc:sldChg>
      <pc:sldChg chg="delSp modTransition modAnim">
        <pc:chgData name="Kareem Ahmed" userId="668b7c42-9793-4d96-80a6-ccc644a66bcf" providerId="ADAL" clId="{59594885-5B98-4D89-AA06-0C7628F24D53}" dt="2023-10-19T16:07:21.382" v="0"/>
        <pc:sldMkLst>
          <pc:docMk/>
          <pc:sldMk cId="2197748921" sldId="630"/>
        </pc:sldMkLst>
      </pc:sldChg>
      <pc:sldChg chg="delSp modTransition modAnim">
        <pc:chgData name="Kareem Ahmed" userId="668b7c42-9793-4d96-80a6-ccc644a66bcf" providerId="ADAL" clId="{59594885-5B98-4D89-AA06-0C7628F24D53}" dt="2023-10-19T16:07:21.382" v="0"/>
        <pc:sldMkLst>
          <pc:docMk/>
          <pc:sldMk cId="750856705" sldId="631"/>
        </pc:sldMkLst>
      </pc:sldChg>
      <pc:sldChg chg="delSp modTransition modAnim">
        <pc:chgData name="Kareem Ahmed" userId="668b7c42-9793-4d96-80a6-ccc644a66bcf" providerId="ADAL" clId="{59594885-5B98-4D89-AA06-0C7628F24D53}" dt="2023-10-19T16:07:21.382" v="0"/>
        <pc:sldMkLst>
          <pc:docMk/>
          <pc:sldMk cId="2166821413" sldId="632"/>
        </pc:sldMkLst>
      </pc:sldChg>
      <pc:sldChg chg="delSp modTransition modAnim">
        <pc:chgData name="Kareem Ahmed" userId="668b7c42-9793-4d96-80a6-ccc644a66bcf" providerId="ADAL" clId="{59594885-5B98-4D89-AA06-0C7628F24D53}" dt="2023-10-19T16:07:21.382" v="0"/>
        <pc:sldMkLst>
          <pc:docMk/>
          <pc:sldMk cId="1266482153" sldId="633"/>
        </pc:sldMkLst>
      </pc:sldChg>
      <pc:sldChg chg="delSp modTransition modAnim">
        <pc:chgData name="Kareem Ahmed" userId="668b7c42-9793-4d96-80a6-ccc644a66bcf" providerId="ADAL" clId="{59594885-5B98-4D89-AA06-0C7628F24D53}" dt="2023-10-19T16:07:21.382" v="0"/>
        <pc:sldMkLst>
          <pc:docMk/>
          <pc:sldMk cId="830780911" sldId="634"/>
        </pc:sldMkLst>
      </pc:sldChg>
      <pc:sldChg chg="delSp modTransition modAnim">
        <pc:chgData name="Kareem Ahmed" userId="668b7c42-9793-4d96-80a6-ccc644a66bcf" providerId="ADAL" clId="{59594885-5B98-4D89-AA06-0C7628F24D53}" dt="2023-10-19T16:07:21.382" v="0"/>
        <pc:sldMkLst>
          <pc:docMk/>
          <pc:sldMk cId="4099288730" sldId="635"/>
        </pc:sldMkLst>
      </pc:sldChg>
      <pc:sldChg chg="delSp modTransition modAnim">
        <pc:chgData name="Kareem Ahmed" userId="668b7c42-9793-4d96-80a6-ccc644a66bcf" providerId="ADAL" clId="{59594885-5B98-4D89-AA06-0C7628F24D53}" dt="2023-10-19T16:07:21.382" v="0"/>
        <pc:sldMkLst>
          <pc:docMk/>
          <pc:sldMk cId="3773608107" sldId="636"/>
        </pc:sldMkLst>
      </pc:sldChg>
      <pc:sldChg chg="delSp modTransition modAnim">
        <pc:chgData name="Kareem Ahmed" userId="668b7c42-9793-4d96-80a6-ccc644a66bcf" providerId="ADAL" clId="{59594885-5B98-4D89-AA06-0C7628F24D53}" dt="2023-10-19T16:07:21.382" v="0"/>
        <pc:sldMkLst>
          <pc:docMk/>
          <pc:sldMk cId="3275233506" sldId="637"/>
        </pc:sldMkLst>
      </pc:sldChg>
      <pc:sldChg chg="delSp modTransition modAnim">
        <pc:chgData name="Kareem Ahmed" userId="668b7c42-9793-4d96-80a6-ccc644a66bcf" providerId="ADAL" clId="{59594885-5B98-4D89-AA06-0C7628F24D53}" dt="2023-10-19T16:07:21.382" v="0"/>
        <pc:sldMkLst>
          <pc:docMk/>
          <pc:sldMk cId="1244406467" sldId="638"/>
        </pc:sldMkLst>
      </pc:sldChg>
      <pc:sldChg chg="delSp modTransition modAnim">
        <pc:chgData name="Kareem Ahmed" userId="668b7c42-9793-4d96-80a6-ccc644a66bcf" providerId="ADAL" clId="{59594885-5B98-4D89-AA06-0C7628F24D53}" dt="2023-10-19T16:07:21.382" v="0"/>
        <pc:sldMkLst>
          <pc:docMk/>
          <pc:sldMk cId="884965592" sldId="639"/>
        </pc:sldMkLst>
      </pc:sldChg>
      <pc:sldChg chg="delSp modTransition modAnim">
        <pc:chgData name="Kareem Ahmed" userId="668b7c42-9793-4d96-80a6-ccc644a66bcf" providerId="ADAL" clId="{59594885-5B98-4D89-AA06-0C7628F24D53}" dt="2023-10-19T16:07:21.382" v="0"/>
        <pc:sldMkLst>
          <pc:docMk/>
          <pc:sldMk cId="1209223623" sldId="640"/>
        </pc:sldMkLst>
      </pc:sldChg>
    </pc:docChg>
  </pc:docChgLst>
  <pc:docChgLst>
    <pc:chgData name="Kareem Ahmed" userId="668b7c42-9793-4d96-80a6-ccc644a66bcf" providerId="ADAL" clId="{8E56FAAA-FE86-4E65-85AE-8EE305424E86}"/>
    <pc:docChg chg="undo redo custSel addSld delSld modSld sldOrd delMainMaster modSection">
      <pc:chgData name="Kareem Ahmed" userId="668b7c42-9793-4d96-80a6-ccc644a66bcf" providerId="ADAL" clId="{8E56FAAA-FE86-4E65-85AE-8EE305424E86}" dt="2023-09-03T22:02:31.069" v="1119"/>
      <pc:docMkLst>
        <pc:docMk/>
      </pc:docMkLst>
      <pc:sldChg chg="addSp modSp add mod modTransition">
        <pc:chgData name="Kareem Ahmed" userId="668b7c42-9793-4d96-80a6-ccc644a66bcf" providerId="ADAL" clId="{8E56FAAA-FE86-4E65-85AE-8EE305424E86}" dt="2023-09-03T22:02:31.069" v="1119"/>
        <pc:sldMkLst>
          <pc:docMk/>
          <pc:sldMk cId="3434396648" sldId="256"/>
        </pc:sldMkLst>
      </pc:sldChg>
      <pc:sldChg chg="addSp delSp modSp add mod modTransition modAnim">
        <pc:chgData name="Kareem Ahmed" userId="668b7c42-9793-4d96-80a6-ccc644a66bcf" providerId="ADAL" clId="{8E56FAAA-FE86-4E65-85AE-8EE305424E86}" dt="2023-09-03T21:25:43.360" v="1084"/>
        <pc:sldMkLst>
          <pc:docMk/>
          <pc:sldMk cId="979261729" sldId="276"/>
        </pc:sldMkLst>
      </pc:sldChg>
      <pc:sldChg chg="addSp delSp modSp add del mod modTransition modAnim">
        <pc:chgData name="Kareem Ahmed" userId="668b7c42-9793-4d96-80a6-ccc644a66bcf" providerId="ADAL" clId="{8E56FAAA-FE86-4E65-85AE-8EE305424E86}" dt="2023-09-03T21:24:21.994" v="1081"/>
        <pc:sldMkLst>
          <pc:docMk/>
          <pc:sldMk cId="701632073" sldId="303"/>
        </pc:sldMkLst>
      </pc:sldChg>
      <pc:sldChg chg="addSp delSp modSp add mod modTransition">
        <pc:chgData name="Kareem Ahmed" userId="668b7c42-9793-4d96-80a6-ccc644a66bcf" providerId="ADAL" clId="{8E56FAAA-FE86-4E65-85AE-8EE305424E86}" dt="2023-09-03T21:27:07.446" v="1085"/>
        <pc:sldMkLst>
          <pc:docMk/>
          <pc:sldMk cId="2569408148" sldId="313"/>
        </pc:sldMkLst>
      </pc:sldChg>
      <pc:sldChg chg="add modTransition">
        <pc:chgData name="Kareem Ahmed" userId="668b7c42-9793-4d96-80a6-ccc644a66bcf" providerId="ADAL" clId="{8E56FAAA-FE86-4E65-85AE-8EE305424E86}" dt="2023-09-03T21:23:15.432" v="1080"/>
        <pc:sldMkLst>
          <pc:docMk/>
          <pc:sldMk cId="2269687913" sldId="349"/>
        </pc:sldMkLst>
      </pc:sldChg>
      <pc:sldChg chg="addSp delSp modSp del mod">
        <pc:chgData name="Kareem Ahmed" userId="668b7c42-9793-4d96-80a6-ccc644a66bcf" providerId="ADAL" clId="{8E56FAAA-FE86-4E65-85AE-8EE305424E86}" dt="2023-09-03T08:16:16.433" v="363" actId="47"/>
        <pc:sldMkLst>
          <pc:docMk/>
          <pc:sldMk cId="2937957354" sldId="481"/>
        </pc:sldMkLst>
      </pc:sldChg>
      <pc:sldChg chg="addSp delSp modSp del mod">
        <pc:chgData name="Kareem Ahmed" userId="668b7c42-9793-4d96-80a6-ccc644a66bcf" providerId="ADAL" clId="{8E56FAAA-FE86-4E65-85AE-8EE305424E86}" dt="2023-09-03T08:16:49.382" v="370" actId="47"/>
        <pc:sldMkLst>
          <pc:docMk/>
          <pc:sldMk cId="1882381084" sldId="482"/>
        </pc:sldMkLst>
      </pc:sldChg>
      <pc:sldChg chg="del">
        <pc:chgData name="Kareem Ahmed" userId="668b7c42-9793-4d96-80a6-ccc644a66bcf" providerId="ADAL" clId="{8E56FAAA-FE86-4E65-85AE-8EE305424E86}" dt="2023-09-03T09:32:14.431" v="715" actId="47"/>
        <pc:sldMkLst>
          <pc:docMk/>
          <pc:sldMk cId="1921867189" sldId="483"/>
        </pc:sldMkLst>
      </pc:sldChg>
      <pc:sldChg chg="del">
        <pc:chgData name="Kareem Ahmed" userId="668b7c42-9793-4d96-80a6-ccc644a66bcf" providerId="ADAL" clId="{8E56FAAA-FE86-4E65-85AE-8EE305424E86}" dt="2023-09-03T09:32:36.894" v="741" actId="47"/>
        <pc:sldMkLst>
          <pc:docMk/>
          <pc:sldMk cId="2653274303" sldId="484"/>
        </pc:sldMkLst>
      </pc:sldChg>
      <pc:sldChg chg="modSp del mod">
        <pc:chgData name="Kareem Ahmed" userId="668b7c42-9793-4d96-80a6-ccc644a66bcf" providerId="ADAL" clId="{8E56FAAA-FE86-4E65-85AE-8EE305424E86}" dt="2023-09-03T08:21:18.416" v="408" actId="47"/>
        <pc:sldMkLst>
          <pc:docMk/>
          <pc:sldMk cId="1452094667" sldId="485"/>
        </pc:sldMkLst>
      </pc:sldChg>
      <pc:sldChg chg="add del">
        <pc:chgData name="Kareem Ahmed" userId="668b7c42-9793-4d96-80a6-ccc644a66bcf" providerId="ADAL" clId="{8E56FAAA-FE86-4E65-85AE-8EE305424E86}" dt="2023-09-03T09:32:24.383" v="724" actId="47"/>
        <pc:sldMkLst>
          <pc:docMk/>
          <pc:sldMk cId="3660803501" sldId="486"/>
        </pc:sldMkLst>
      </pc:sldChg>
      <pc:sldChg chg="add del">
        <pc:chgData name="Kareem Ahmed" userId="668b7c42-9793-4d96-80a6-ccc644a66bcf" providerId="ADAL" clId="{8E56FAAA-FE86-4E65-85AE-8EE305424E86}" dt="2023-09-03T09:32:24.990" v="725" actId="47"/>
        <pc:sldMkLst>
          <pc:docMk/>
          <pc:sldMk cId="4209819176" sldId="487"/>
        </pc:sldMkLst>
      </pc:sldChg>
      <pc:sldChg chg="add del">
        <pc:chgData name="Kareem Ahmed" userId="668b7c42-9793-4d96-80a6-ccc644a66bcf" providerId="ADAL" clId="{8E56FAAA-FE86-4E65-85AE-8EE305424E86}" dt="2023-09-03T09:32:25.575" v="726" actId="47"/>
        <pc:sldMkLst>
          <pc:docMk/>
          <pc:sldMk cId="158516179" sldId="488"/>
        </pc:sldMkLst>
      </pc:sldChg>
      <pc:sldChg chg="add del">
        <pc:chgData name="Kareem Ahmed" userId="668b7c42-9793-4d96-80a6-ccc644a66bcf" providerId="ADAL" clId="{8E56FAAA-FE86-4E65-85AE-8EE305424E86}" dt="2023-09-03T09:32:26.325" v="727" actId="47"/>
        <pc:sldMkLst>
          <pc:docMk/>
          <pc:sldMk cId="1952458810" sldId="489"/>
        </pc:sldMkLst>
      </pc:sldChg>
      <pc:sldChg chg="del">
        <pc:chgData name="Kareem Ahmed" userId="668b7c42-9793-4d96-80a6-ccc644a66bcf" providerId="ADAL" clId="{8E56FAAA-FE86-4E65-85AE-8EE305424E86}" dt="2023-09-03T09:32:27.160" v="728" actId="47"/>
        <pc:sldMkLst>
          <pc:docMk/>
          <pc:sldMk cId="1669778837" sldId="490"/>
        </pc:sldMkLst>
      </pc:sldChg>
      <pc:sldChg chg="del">
        <pc:chgData name="Kareem Ahmed" userId="668b7c42-9793-4d96-80a6-ccc644a66bcf" providerId="ADAL" clId="{8E56FAAA-FE86-4E65-85AE-8EE305424E86}" dt="2023-09-03T09:32:27.728" v="729" actId="47"/>
        <pc:sldMkLst>
          <pc:docMk/>
          <pc:sldMk cId="490115368" sldId="491"/>
        </pc:sldMkLst>
      </pc:sldChg>
      <pc:sldChg chg="del">
        <pc:chgData name="Kareem Ahmed" userId="668b7c42-9793-4d96-80a6-ccc644a66bcf" providerId="ADAL" clId="{8E56FAAA-FE86-4E65-85AE-8EE305424E86}" dt="2023-09-03T09:32:28.401" v="730" actId="47"/>
        <pc:sldMkLst>
          <pc:docMk/>
          <pc:sldMk cId="1970699533" sldId="492"/>
        </pc:sldMkLst>
      </pc:sldChg>
      <pc:sldChg chg="del">
        <pc:chgData name="Kareem Ahmed" userId="668b7c42-9793-4d96-80a6-ccc644a66bcf" providerId="ADAL" clId="{8E56FAAA-FE86-4E65-85AE-8EE305424E86}" dt="2023-09-03T09:32:28.966" v="731" actId="47"/>
        <pc:sldMkLst>
          <pc:docMk/>
          <pc:sldMk cId="3850636812" sldId="493"/>
        </pc:sldMkLst>
      </pc:sldChg>
      <pc:sldChg chg="del">
        <pc:chgData name="Kareem Ahmed" userId="668b7c42-9793-4d96-80a6-ccc644a66bcf" providerId="ADAL" clId="{8E56FAAA-FE86-4E65-85AE-8EE305424E86}" dt="2023-09-03T09:32:29.630" v="732" actId="47"/>
        <pc:sldMkLst>
          <pc:docMk/>
          <pc:sldMk cId="3181484680" sldId="494"/>
        </pc:sldMkLst>
      </pc:sldChg>
      <pc:sldChg chg="del">
        <pc:chgData name="Kareem Ahmed" userId="668b7c42-9793-4d96-80a6-ccc644a66bcf" providerId="ADAL" clId="{8E56FAAA-FE86-4E65-85AE-8EE305424E86}" dt="2023-09-03T09:32:31.335" v="733" actId="47"/>
        <pc:sldMkLst>
          <pc:docMk/>
          <pc:sldMk cId="3092844847" sldId="495"/>
        </pc:sldMkLst>
      </pc:sldChg>
      <pc:sldChg chg="del">
        <pc:chgData name="Kareem Ahmed" userId="668b7c42-9793-4d96-80a6-ccc644a66bcf" providerId="ADAL" clId="{8E56FAAA-FE86-4E65-85AE-8EE305424E86}" dt="2023-09-03T09:32:32.111" v="734" actId="47"/>
        <pc:sldMkLst>
          <pc:docMk/>
          <pc:sldMk cId="2083517152" sldId="496"/>
        </pc:sldMkLst>
      </pc:sldChg>
      <pc:sldChg chg="del">
        <pc:chgData name="Kareem Ahmed" userId="668b7c42-9793-4d96-80a6-ccc644a66bcf" providerId="ADAL" clId="{8E56FAAA-FE86-4E65-85AE-8EE305424E86}" dt="2023-09-03T09:32:32.711" v="735" actId="47"/>
        <pc:sldMkLst>
          <pc:docMk/>
          <pc:sldMk cId="1560591986" sldId="497"/>
        </pc:sldMkLst>
      </pc:sldChg>
      <pc:sldChg chg="del">
        <pc:chgData name="Kareem Ahmed" userId="668b7c42-9793-4d96-80a6-ccc644a66bcf" providerId="ADAL" clId="{8E56FAAA-FE86-4E65-85AE-8EE305424E86}" dt="2023-09-03T09:32:33.462" v="736" actId="47"/>
        <pc:sldMkLst>
          <pc:docMk/>
          <pc:sldMk cId="1360959514" sldId="498"/>
        </pc:sldMkLst>
      </pc:sldChg>
      <pc:sldChg chg="del">
        <pc:chgData name="Kareem Ahmed" userId="668b7c42-9793-4d96-80a6-ccc644a66bcf" providerId="ADAL" clId="{8E56FAAA-FE86-4E65-85AE-8EE305424E86}" dt="2023-09-03T09:32:34.102" v="737" actId="47"/>
        <pc:sldMkLst>
          <pc:docMk/>
          <pc:sldMk cId="2589861188" sldId="499"/>
        </pc:sldMkLst>
      </pc:sldChg>
      <pc:sldChg chg="del">
        <pc:chgData name="Kareem Ahmed" userId="668b7c42-9793-4d96-80a6-ccc644a66bcf" providerId="ADAL" clId="{8E56FAAA-FE86-4E65-85AE-8EE305424E86}" dt="2023-09-03T09:32:34.648" v="738" actId="47"/>
        <pc:sldMkLst>
          <pc:docMk/>
          <pc:sldMk cId="1310864174" sldId="500"/>
        </pc:sldMkLst>
      </pc:sldChg>
      <pc:sldChg chg="del">
        <pc:chgData name="Kareem Ahmed" userId="668b7c42-9793-4d96-80a6-ccc644a66bcf" providerId="ADAL" clId="{8E56FAAA-FE86-4E65-85AE-8EE305424E86}" dt="2023-09-03T09:32:35.207" v="739" actId="47"/>
        <pc:sldMkLst>
          <pc:docMk/>
          <pc:sldMk cId="3260078987" sldId="501"/>
        </pc:sldMkLst>
      </pc:sldChg>
      <pc:sldChg chg="del">
        <pc:chgData name="Kareem Ahmed" userId="668b7c42-9793-4d96-80a6-ccc644a66bcf" providerId="ADAL" clId="{8E56FAAA-FE86-4E65-85AE-8EE305424E86}" dt="2023-09-03T09:32:35.874" v="740" actId="47"/>
        <pc:sldMkLst>
          <pc:docMk/>
          <pc:sldMk cId="3047937583" sldId="502"/>
        </pc:sldMkLst>
      </pc:sldChg>
      <pc:sldChg chg="addSp delSp modSp add mod modTransition modAnim">
        <pc:chgData name="Kareem Ahmed" userId="668b7c42-9793-4d96-80a6-ccc644a66bcf" providerId="ADAL" clId="{8E56FAAA-FE86-4E65-85AE-8EE305424E86}" dt="2023-09-03T21:31:03.710" v="1088"/>
        <pc:sldMkLst>
          <pc:docMk/>
          <pc:sldMk cId="2427510998" sldId="503"/>
        </pc:sldMkLst>
      </pc:sldChg>
      <pc:sldChg chg="addSp delSp modSp add mod modTransition modAnim">
        <pc:chgData name="Kareem Ahmed" userId="668b7c42-9793-4d96-80a6-ccc644a66bcf" providerId="ADAL" clId="{8E56FAAA-FE86-4E65-85AE-8EE305424E86}" dt="2023-09-03T21:34:59.884" v="1098"/>
        <pc:sldMkLst>
          <pc:docMk/>
          <pc:sldMk cId="3470737107" sldId="504"/>
        </pc:sldMkLst>
      </pc:sldChg>
      <pc:sldChg chg="addSp modSp add mod modTransition">
        <pc:chgData name="Kareem Ahmed" userId="668b7c42-9793-4d96-80a6-ccc644a66bcf" providerId="ADAL" clId="{8E56FAAA-FE86-4E65-85AE-8EE305424E86}" dt="2023-09-03T21:38:38.001" v="1099"/>
        <pc:sldMkLst>
          <pc:docMk/>
          <pc:sldMk cId="665267355" sldId="505"/>
        </pc:sldMkLst>
      </pc:sldChg>
      <pc:sldChg chg="addSp modSp add mod ord modTransition">
        <pc:chgData name="Kareem Ahmed" userId="668b7c42-9793-4d96-80a6-ccc644a66bcf" providerId="ADAL" clId="{8E56FAAA-FE86-4E65-85AE-8EE305424E86}" dt="2023-09-03T21:38:38.001" v="1099"/>
        <pc:sldMkLst>
          <pc:docMk/>
          <pc:sldMk cId="998424323" sldId="506"/>
        </pc:sldMkLst>
      </pc:sldChg>
      <pc:sldChg chg="addSp delSp modSp add mod modTransition modAnim">
        <pc:chgData name="Kareem Ahmed" userId="668b7c42-9793-4d96-80a6-ccc644a66bcf" providerId="ADAL" clId="{8E56FAAA-FE86-4E65-85AE-8EE305424E86}" dt="2023-09-03T21:49:02.382" v="1118"/>
        <pc:sldMkLst>
          <pc:docMk/>
          <pc:sldMk cId="2111109097" sldId="507"/>
        </pc:sldMkLst>
      </pc:sldChg>
      <pc:sldChg chg="addSp delSp modSp add mod ord modTransition modAnim">
        <pc:chgData name="Kareem Ahmed" userId="668b7c42-9793-4d96-80a6-ccc644a66bcf" providerId="ADAL" clId="{8E56FAAA-FE86-4E65-85AE-8EE305424E86}" dt="2023-09-03T21:46:41.395" v="1114"/>
        <pc:sldMkLst>
          <pc:docMk/>
          <pc:sldMk cId="4256549670" sldId="508"/>
        </pc:sldMkLst>
      </pc:sldChg>
      <pc:sldChg chg="addSp modSp add mod modTransition">
        <pc:chgData name="Kareem Ahmed" userId="668b7c42-9793-4d96-80a6-ccc644a66bcf" providerId="ADAL" clId="{8E56FAAA-FE86-4E65-85AE-8EE305424E86}" dt="2023-09-03T22:02:31.069" v="1119"/>
        <pc:sldMkLst>
          <pc:docMk/>
          <pc:sldMk cId="3629802214" sldId="509"/>
        </pc:sldMkLst>
      </pc:sldChg>
      <pc:sldChg chg="addSp delSp modSp add mod modTransition">
        <pc:chgData name="Kareem Ahmed" userId="668b7c42-9793-4d96-80a6-ccc644a66bcf" providerId="ADAL" clId="{8E56FAAA-FE86-4E65-85AE-8EE305424E86}" dt="2023-09-03T22:02:31.069" v="1119"/>
        <pc:sldMkLst>
          <pc:docMk/>
          <pc:sldMk cId="1598838153" sldId="510"/>
        </pc:sldMkLst>
      </pc:sldChg>
      <pc:sldChg chg="addSp modSp add mod modTransition">
        <pc:chgData name="Kareem Ahmed" userId="668b7c42-9793-4d96-80a6-ccc644a66bcf" providerId="ADAL" clId="{8E56FAAA-FE86-4E65-85AE-8EE305424E86}" dt="2023-09-03T22:02:31.069" v="1119"/>
        <pc:sldMkLst>
          <pc:docMk/>
          <pc:sldMk cId="3091598264" sldId="511"/>
        </pc:sldMkLst>
      </pc:sldChg>
      <pc:sldChg chg="addSp modSp add mod modTransition">
        <pc:chgData name="Kareem Ahmed" userId="668b7c42-9793-4d96-80a6-ccc644a66bcf" providerId="ADAL" clId="{8E56FAAA-FE86-4E65-85AE-8EE305424E86}" dt="2023-09-03T22:02:31.069" v="1119"/>
        <pc:sldMkLst>
          <pc:docMk/>
          <pc:sldMk cId="772372102" sldId="512"/>
        </pc:sldMkLst>
      </pc:sldChg>
      <pc:sldChg chg="modSp add mod modTransition">
        <pc:chgData name="Kareem Ahmed" userId="668b7c42-9793-4d96-80a6-ccc644a66bcf" providerId="ADAL" clId="{8E56FAAA-FE86-4E65-85AE-8EE305424E86}" dt="2023-09-03T21:23:15.432" v="1080"/>
        <pc:sldMkLst>
          <pc:docMk/>
          <pc:sldMk cId="148864236" sldId="513"/>
        </pc:sldMkLst>
      </pc:sldChg>
      <pc:sldChg chg="modSp add mod modTransition">
        <pc:chgData name="Kareem Ahmed" userId="668b7c42-9793-4d96-80a6-ccc644a66bcf" providerId="ADAL" clId="{8E56FAAA-FE86-4E65-85AE-8EE305424E86}" dt="2023-09-03T21:23:15.432" v="1080"/>
        <pc:sldMkLst>
          <pc:docMk/>
          <pc:sldMk cId="2584183316" sldId="514"/>
        </pc:sldMkLst>
      </pc:sldChg>
      <pc:sldChg chg="modSp add mod ord modTransition">
        <pc:chgData name="Kareem Ahmed" userId="668b7c42-9793-4d96-80a6-ccc644a66bcf" providerId="ADAL" clId="{8E56FAAA-FE86-4E65-85AE-8EE305424E86}" dt="2023-09-03T21:23:15.432" v="1080"/>
        <pc:sldMkLst>
          <pc:docMk/>
          <pc:sldMk cId="762708542" sldId="515"/>
        </pc:sldMkLst>
      </pc:sldChg>
      <pc:sldChg chg="modSp add mod modTransition">
        <pc:chgData name="Kareem Ahmed" userId="668b7c42-9793-4d96-80a6-ccc644a66bcf" providerId="ADAL" clId="{8E56FAAA-FE86-4E65-85AE-8EE305424E86}" dt="2023-09-03T21:23:15.432" v="1080"/>
        <pc:sldMkLst>
          <pc:docMk/>
          <pc:sldMk cId="2613038668" sldId="516"/>
        </pc:sldMkLst>
      </pc:sldChg>
      <pc:sldChg chg="modSp add mod modTransition">
        <pc:chgData name="Kareem Ahmed" userId="668b7c42-9793-4d96-80a6-ccc644a66bcf" providerId="ADAL" clId="{8E56FAAA-FE86-4E65-85AE-8EE305424E86}" dt="2023-09-03T21:23:15.432" v="1080"/>
        <pc:sldMkLst>
          <pc:docMk/>
          <pc:sldMk cId="3200320905" sldId="517"/>
        </pc:sldMkLst>
      </pc:sldChg>
      <pc:sldChg chg="modSp add mod modTransition">
        <pc:chgData name="Kareem Ahmed" userId="668b7c42-9793-4d96-80a6-ccc644a66bcf" providerId="ADAL" clId="{8E56FAAA-FE86-4E65-85AE-8EE305424E86}" dt="2023-09-03T21:23:15.432" v="1080"/>
        <pc:sldMkLst>
          <pc:docMk/>
          <pc:sldMk cId="2822672872" sldId="518"/>
        </pc:sldMkLst>
      </pc:sldChg>
      <pc:sldChg chg="modSp add mod modTransition">
        <pc:chgData name="Kareem Ahmed" userId="668b7c42-9793-4d96-80a6-ccc644a66bcf" providerId="ADAL" clId="{8E56FAAA-FE86-4E65-85AE-8EE305424E86}" dt="2023-09-03T21:23:15.432" v="1080"/>
        <pc:sldMkLst>
          <pc:docMk/>
          <pc:sldMk cId="1440598559" sldId="519"/>
        </pc:sldMkLst>
      </pc:sldChg>
      <pc:sldChg chg="addSp delSp modSp add mod modTransition">
        <pc:chgData name="Kareem Ahmed" userId="668b7c42-9793-4d96-80a6-ccc644a66bcf" providerId="ADAL" clId="{8E56FAAA-FE86-4E65-85AE-8EE305424E86}" dt="2023-09-03T21:23:15.432" v="1080"/>
        <pc:sldMkLst>
          <pc:docMk/>
          <pc:sldMk cId="1593161421" sldId="520"/>
        </pc:sldMkLst>
      </pc:sldChg>
      <pc:sldMasterChg chg="del addSldLayout delSldLayout">
        <pc:chgData name="Kareem Ahmed" userId="668b7c42-9793-4d96-80a6-ccc644a66bcf" providerId="ADAL" clId="{8E56FAAA-FE86-4E65-85AE-8EE305424E86}" dt="2023-09-03T09:32:36.894" v="741" actId="47"/>
        <pc:sldMasterMkLst>
          <pc:docMk/>
          <pc:sldMasterMk cId="492988910" sldId="2147483648"/>
        </pc:sldMasterMkLst>
        <pc:sldLayoutChg chg="del">
          <pc:chgData name="Kareem Ahmed" userId="668b7c42-9793-4d96-80a6-ccc644a66bcf" providerId="ADAL" clId="{8E56FAAA-FE86-4E65-85AE-8EE305424E86}" dt="2023-09-03T09:32:36.894" v="741" actId="47"/>
          <pc:sldLayoutMkLst>
            <pc:docMk/>
            <pc:sldMasterMk cId="492988910" sldId="2147483648"/>
            <pc:sldLayoutMk cId="1413114159" sldId="2147483649"/>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20473791" sldId="2147483650"/>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538725266" sldId="2147483651"/>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196891257" sldId="2147483652"/>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1590701053" sldId="2147483653"/>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459313348" sldId="2147483654"/>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947763121" sldId="2147483655"/>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895470066" sldId="214748365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056692096" sldId="2147483657"/>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4060483" sldId="2147483658"/>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67789462" sldId="2147483659"/>
          </pc:sldLayoutMkLst>
        </pc:sldLayoutChg>
        <pc:sldLayoutChg chg="del">
          <pc:chgData name="Kareem Ahmed" userId="668b7c42-9793-4d96-80a6-ccc644a66bcf" providerId="ADAL" clId="{8E56FAAA-FE86-4E65-85AE-8EE305424E86}" dt="2023-09-03T08:16:16.433" v="363" actId="47"/>
          <pc:sldLayoutMkLst>
            <pc:docMk/>
            <pc:sldMasterMk cId="492988910" sldId="2147483648"/>
            <pc:sldLayoutMk cId="3854240609" sldId="2147483660"/>
          </pc:sldLayoutMkLst>
        </pc:sldLayoutChg>
        <pc:sldLayoutChg chg="del">
          <pc:chgData name="Kareem Ahmed" userId="668b7c42-9793-4d96-80a6-ccc644a66bcf" providerId="ADAL" clId="{8E56FAAA-FE86-4E65-85AE-8EE305424E86}" dt="2023-09-03T08:21:18.416" v="408" actId="47"/>
          <pc:sldLayoutMkLst>
            <pc:docMk/>
            <pc:sldMasterMk cId="492988910" sldId="2147483648"/>
            <pc:sldLayoutMk cId="430188539" sldId="2147483665"/>
          </pc:sldLayoutMkLst>
        </pc:sldLayoutChg>
        <pc:sldLayoutChg chg="add del">
          <pc:chgData name="Kareem Ahmed" userId="668b7c42-9793-4d96-80a6-ccc644a66bcf" providerId="ADAL" clId="{8E56FAAA-FE86-4E65-85AE-8EE305424E86}" dt="2023-09-03T09:32:25.575" v="726" actId="47"/>
          <pc:sldLayoutMkLst>
            <pc:docMk/>
            <pc:sldMasterMk cId="492988910" sldId="2147483648"/>
            <pc:sldLayoutMk cId="1378898049" sldId="214748366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05283487" sldId="2147483667"/>
          </pc:sldLayoutMkLst>
        </pc:sldLayoutChg>
      </pc:sldMasterChg>
    </pc:docChg>
  </pc:docChgLst>
  <pc:docChgLst>
    <pc:chgData name="Kareem Ahmed" userId="668b7c42-9793-4d96-80a6-ccc644a66bcf" providerId="ADAL" clId="{B38A8C95-0635-4092-930C-55314D8AC243}"/>
    <pc:docChg chg="undo redo custSel addSld delSld modSld sldOrd modSection">
      <pc:chgData name="Kareem Ahmed" userId="668b7c42-9793-4d96-80a6-ccc644a66bcf" providerId="ADAL" clId="{B38A8C95-0635-4092-930C-55314D8AC243}" dt="2023-10-19T13:20:33.549" v="1305"/>
      <pc:docMkLst>
        <pc:docMk/>
      </pc:docMkLst>
      <pc:sldChg chg="addSp modSp mod">
        <pc:chgData name="Kareem Ahmed" userId="668b7c42-9793-4d96-80a6-ccc644a66bcf" providerId="ADAL" clId="{B38A8C95-0635-4092-930C-55314D8AC243}" dt="2023-10-19T10:42:57.703" v="1241"/>
        <pc:sldMkLst>
          <pc:docMk/>
          <pc:sldMk cId="701632073" sldId="303"/>
        </pc:sldMkLst>
      </pc:sldChg>
      <pc:sldChg chg="addSp delSp modSp mod modTransition modAnim">
        <pc:chgData name="Kareem Ahmed" userId="668b7c42-9793-4d96-80a6-ccc644a66bcf" providerId="ADAL" clId="{B38A8C95-0635-4092-930C-55314D8AC243}" dt="2023-10-19T10:44:05.345" v="1247"/>
        <pc:sldMkLst>
          <pc:docMk/>
          <pc:sldMk cId="2569408148" sldId="313"/>
        </pc:sldMkLst>
      </pc:sldChg>
      <pc:sldChg chg="addSp modSp">
        <pc:chgData name="Kareem Ahmed" userId="668b7c42-9793-4d96-80a6-ccc644a66bcf" providerId="ADAL" clId="{B38A8C95-0635-4092-930C-55314D8AC243}" dt="2023-10-19T13:20:33.549" v="1305"/>
        <pc:sldMkLst>
          <pc:docMk/>
          <pc:sldMk cId="2269687913" sldId="349"/>
        </pc:sldMkLst>
      </pc:sldChg>
      <pc:sldChg chg="addSp modSp mod">
        <pc:chgData name="Kareem Ahmed" userId="668b7c42-9793-4d96-80a6-ccc644a66bcf" providerId="ADAL" clId="{B38A8C95-0635-4092-930C-55314D8AC243}" dt="2023-10-19T11:01:53.074" v="1253"/>
        <pc:sldMkLst>
          <pc:docMk/>
          <pc:sldMk cId="2427510998" sldId="503"/>
        </pc:sldMkLst>
      </pc:sldChg>
      <pc:sldChg chg="addSp modSp mod ord">
        <pc:chgData name="Kareem Ahmed" userId="668b7c42-9793-4d96-80a6-ccc644a66bcf" providerId="ADAL" clId="{B38A8C95-0635-4092-930C-55314D8AC243}" dt="2023-10-19T11:13:24.867" v="1257"/>
        <pc:sldMkLst>
          <pc:docMk/>
          <pc:sldMk cId="3470737107" sldId="504"/>
        </pc:sldMkLst>
      </pc:sldChg>
      <pc:sldChg chg="del">
        <pc:chgData name="Kareem Ahmed" userId="668b7c42-9793-4d96-80a6-ccc644a66bcf" providerId="ADAL" clId="{B38A8C95-0635-4092-930C-55314D8AC243}" dt="2023-10-18T19:24:57.015" v="328" actId="47"/>
        <pc:sldMkLst>
          <pc:docMk/>
          <pc:sldMk cId="3119936943" sldId="521"/>
        </pc:sldMkLst>
      </pc:sldChg>
      <pc:sldChg chg="addSp modSp mod">
        <pc:chgData name="Kareem Ahmed" userId="668b7c42-9793-4d96-80a6-ccc644a66bcf" providerId="ADAL" clId="{B38A8C95-0635-4092-930C-55314D8AC243}" dt="2023-10-19T13:20:33.549" v="1305"/>
        <pc:sldMkLst>
          <pc:docMk/>
          <pc:sldMk cId="1133563883" sldId="558"/>
        </pc:sldMkLst>
      </pc:sldChg>
      <pc:sldChg chg="addSp delSp modSp mod">
        <pc:chgData name="Kareem Ahmed" userId="668b7c42-9793-4d96-80a6-ccc644a66bcf" providerId="ADAL" clId="{B38A8C95-0635-4092-930C-55314D8AC243}" dt="2023-10-19T10:42:57.703" v="1241"/>
        <pc:sldMkLst>
          <pc:docMk/>
          <pc:sldMk cId="1740433520" sldId="561"/>
        </pc:sldMkLst>
      </pc:sldChg>
      <pc:sldChg chg="addSp modSp mod">
        <pc:chgData name="Kareem Ahmed" userId="668b7c42-9793-4d96-80a6-ccc644a66bcf" providerId="ADAL" clId="{B38A8C95-0635-4092-930C-55314D8AC243}" dt="2023-10-19T10:52:18.061" v="1252"/>
        <pc:sldMkLst>
          <pc:docMk/>
          <pc:sldMk cId="3751231840" sldId="565"/>
        </pc:sldMkLst>
      </pc:sldChg>
      <pc:sldChg chg="del">
        <pc:chgData name="Kareem Ahmed" userId="668b7c42-9793-4d96-80a6-ccc644a66bcf" providerId="ADAL" clId="{B38A8C95-0635-4092-930C-55314D8AC243}" dt="2023-10-18T19:22:21.385" v="311" actId="47"/>
        <pc:sldMkLst>
          <pc:docMk/>
          <pc:sldMk cId="413046233" sldId="566"/>
        </pc:sldMkLst>
      </pc:sldChg>
      <pc:sldChg chg="del">
        <pc:chgData name="Kareem Ahmed" userId="668b7c42-9793-4d96-80a6-ccc644a66bcf" providerId="ADAL" clId="{B38A8C95-0635-4092-930C-55314D8AC243}" dt="2023-10-18T19:24:57.015" v="328" actId="47"/>
        <pc:sldMkLst>
          <pc:docMk/>
          <pc:sldMk cId="899491299" sldId="567"/>
        </pc:sldMkLst>
      </pc:sldChg>
      <pc:sldChg chg="del">
        <pc:chgData name="Kareem Ahmed" userId="668b7c42-9793-4d96-80a6-ccc644a66bcf" providerId="ADAL" clId="{B38A8C95-0635-4092-930C-55314D8AC243}" dt="2023-10-18T19:24:57.015" v="328" actId="47"/>
        <pc:sldMkLst>
          <pc:docMk/>
          <pc:sldMk cId="706949559" sldId="568"/>
        </pc:sldMkLst>
      </pc:sldChg>
      <pc:sldChg chg="del">
        <pc:chgData name="Kareem Ahmed" userId="668b7c42-9793-4d96-80a6-ccc644a66bcf" providerId="ADAL" clId="{B38A8C95-0635-4092-930C-55314D8AC243}" dt="2023-10-18T19:24:57.015" v="328" actId="47"/>
        <pc:sldMkLst>
          <pc:docMk/>
          <pc:sldMk cId="582344607" sldId="569"/>
        </pc:sldMkLst>
      </pc:sldChg>
      <pc:sldChg chg="del">
        <pc:chgData name="Kareem Ahmed" userId="668b7c42-9793-4d96-80a6-ccc644a66bcf" providerId="ADAL" clId="{B38A8C95-0635-4092-930C-55314D8AC243}" dt="2023-10-18T19:24:57.015" v="328" actId="47"/>
        <pc:sldMkLst>
          <pc:docMk/>
          <pc:sldMk cId="772084576" sldId="570"/>
        </pc:sldMkLst>
      </pc:sldChg>
      <pc:sldChg chg="del">
        <pc:chgData name="Kareem Ahmed" userId="668b7c42-9793-4d96-80a6-ccc644a66bcf" providerId="ADAL" clId="{B38A8C95-0635-4092-930C-55314D8AC243}" dt="2023-10-18T19:24:57.015" v="328" actId="47"/>
        <pc:sldMkLst>
          <pc:docMk/>
          <pc:sldMk cId="2235265518" sldId="571"/>
        </pc:sldMkLst>
      </pc:sldChg>
      <pc:sldChg chg="del">
        <pc:chgData name="Kareem Ahmed" userId="668b7c42-9793-4d96-80a6-ccc644a66bcf" providerId="ADAL" clId="{B38A8C95-0635-4092-930C-55314D8AC243}" dt="2023-10-18T19:24:57.015" v="328" actId="47"/>
        <pc:sldMkLst>
          <pc:docMk/>
          <pc:sldMk cId="197325704" sldId="572"/>
        </pc:sldMkLst>
      </pc:sldChg>
      <pc:sldChg chg="del">
        <pc:chgData name="Kareem Ahmed" userId="668b7c42-9793-4d96-80a6-ccc644a66bcf" providerId="ADAL" clId="{B38A8C95-0635-4092-930C-55314D8AC243}" dt="2023-10-18T19:24:57.015" v="328" actId="47"/>
        <pc:sldMkLst>
          <pc:docMk/>
          <pc:sldMk cId="2306157345" sldId="573"/>
        </pc:sldMkLst>
      </pc:sldChg>
      <pc:sldChg chg="del">
        <pc:chgData name="Kareem Ahmed" userId="668b7c42-9793-4d96-80a6-ccc644a66bcf" providerId="ADAL" clId="{B38A8C95-0635-4092-930C-55314D8AC243}" dt="2023-10-18T19:24:57.015" v="328" actId="47"/>
        <pc:sldMkLst>
          <pc:docMk/>
          <pc:sldMk cId="2271652279" sldId="574"/>
        </pc:sldMkLst>
      </pc:sldChg>
      <pc:sldChg chg="del">
        <pc:chgData name="Kareem Ahmed" userId="668b7c42-9793-4d96-80a6-ccc644a66bcf" providerId="ADAL" clId="{B38A8C95-0635-4092-930C-55314D8AC243}" dt="2023-10-18T19:24:57.015" v="328" actId="47"/>
        <pc:sldMkLst>
          <pc:docMk/>
          <pc:sldMk cId="3930709090" sldId="575"/>
        </pc:sldMkLst>
      </pc:sldChg>
      <pc:sldChg chg="del">
        <pc:chgData name="Kareem Ahmed" userId="668b7c42-9793-4d96-80a6-ccc644a66bcf" providerId="ADAL" clId="{B38A8C95-0635-4092-930C-55314D8AC243}" dt="2023-10-18T19:24:57.015" v="328" actId="47"/>
        <pc:sldMkLst>
          <pc:docMk/>
          <pc:sldMk cId="1919212979" sldId="576"/>
        </pc:sldMkLst>
      </pc:sldChg>
      <pc:sldChg chg="del">
        <pc:chgData name="Kareem Ahmed" userId="668b7c42-9793-4d96-80a6-ccc644a66bcf" providerId="ADAL" clId="{B38A8C95-0635-4092-930C-55314D8AC243}" dt="2023-10-18T19:24:57.015" v="328" actId="47"/>
        <pc:sldMkLst>
          <pc:docMk/>
          <pc:sldMk cId="1121266557" sldId="577"/>
        </pc:sldMkLst>
      </pc:sldChg>
      <pc:sldChg chg="del">
        <pc:chgData name="Kareem Ahmed" userId="668b7c42-9793-4d96-80a6-ccc644a66bcf" providerId="ADAL" clId="{B38A8C95-0635-4092-930C-55314D8AC243}" dt="2023-10-18T19:24:57.015" v="328" actId="47"/>
        <pc:sldMkLst>
          <pc:docMk/>
          <pc:sldMk cId="3549988411" sldId="578"/>
        </pc:sldMkLst>
      </pc:sldChg>
      <pc:sldChg chg="del">
        <pc:chgData name="Kareem Ahmed" userId="668b7c42-9793-4d96-80a6-ccc644a66bcf" providerId="ADAL" clId="{B38A8C95-0635-4092-930C-55314D8AC243}" dt="2023-10-18T19:24:57.015" v="328" actId="47"/>
        <pc:sldMkLst>
          <pc:docMk/>
          <pc:sldMk cId="2281300574" sldId="579"/>
        </pc:sldMkLst>
      </pc:sldChg>
      <pc:sldChg chg="del">
        <pc:chgData name="Kareem Ahmed" userId="668b7c42-9793-4d96-80a6-ccc644a66bcf" providerId="ADAL" clId="{B38A8C95-0635-4092-930C-55314D8AC243}" dt="2023-10-18T19:24:57.015" v="328" actId="47"/>
        <pc:sldMkLst>
          <pc:docMk/>
          <pc:sldMk cId="919793683" sldId="580"/>
        </pc:sldMkLst>
      </pc:sldChg>
      <pc:sldChg chg="del">
        <pc:chgData name="Kareem Ahmed" userId="668b7c42-9793-4d96-80a6-ccc644a66bcf" providerId="ADAL" clId="{B38A8C95-0635-4092-930C-55314D8AC243}" dt="2023-10-18T19:24:57.015" v="328" actId="47"/>
        <pc:sldMkLst>
          <pc:docMk/>
          <pc:sldMk cId="1401919520" sldId="581"/>
        </pc:sldMkLst>
      </pc:sldChg>
      <pc:sldChg chg="del">
        <pc:chgData name="Kareem Ahmed" userId="668b7c42-9793-4d96-80a6-ccc644a66bcf" providerId="ADAL" clId="{B38A8C95-0635-4092-930C-55314D8AC243}" dt="2023-10-18T19:24:57.015" v="328" actId="47"/>
        <pc:sldMkLst>
          <pc:docMk/>
          <pc:sldMk cId="2248506998" sldId="582"/>
        </pc:sldMkLst>
      </pc:sldChg>
      <pc:sldChg chg="del">
        <pc:chgData name="Kareem Ahmed" userId="668b7c42-9793-4d96-80a6-ccc644a66bcf" providerId="ADAL" clId="{B38A8C95-0635-4092-930C-55314D8AC243}" dt="2023-10-18T19:24:57.015" v="328" actId="47"/>
        <pc:sldMkLst>
          <pc:docMk/>
          <pc:sldMk cId="3554023092" sldId="583"/>
        </pc:sldMkLst>
      </pc:sldChg>
      <pc:sldChg chg="del">
        <pc:chgData name="Kareem Ahmed" userId="668b7c42-9793-4d96-80a6-ccc644a66bcf" providerId="ADAL" clId="{B38A8C95-0635-4092-930C-55314D8AC243}" dt="2023-10-18T19:24:57.015" v="328" actId="47"/>
        <pc:sldMkLst>
          <pc:docMk/>
          <pc:sldMk cId="3418537902" sldId="584"/>
        </pc:sldMkLst>
      </pc:sldChg>
      <pc:sldChg chg="del">
        <pc:chgData name="Kareem Ahmed" userId="668b7c42-9793-4d96-80a6-ccc644a66bcf" providerId="ADAL" clId="{B38A8C95-0635-4092-930C-55314D8AC243}" dt="2023-10-18T19:24:57.015" v="328" actId="47"/>
        <pc:sldMkLst>
          <pc:docMk/>
          <pc:sldMk cId="84402159" sldId="586"/>
        </pc:sldMkLst>
      </pc:sldChg>
      <pc:sldChg chg="del">
        <pc:chgData name="Kareem Ahmed" userId="668b7c42-9793-4d96-80a6-ccc644a66bcf" providerId="ADAL" clId="{B38A8C95-0635-4092-930C-55314D8AC243}" dt="2023-10-18T19:24:57.015" v="328" actId="47"/>
        <pc:sldMkLst>
          <pc:docMk/>
          <pc:sldMk cId="2281235465" sldId="587"/>
        </pc:sldMkLst>
      </pc:sldChg>
      <pc:sldChg chg="del">
        <pc:chgData name="Kareem Ahmed" userId="668b7c42-9793-4d96-80a6-ccc644a66bcf" providerId="ADAL" clId="{B38A8C95-0635-4092-930C-55314D8AC243}" dt="2023-10-18T19:24:57.015" v="328" actId="47"/>
        <pc:sldMkLst>
          <pc:docMk/>
          <pc:sldMk cId="3557447033" sldId="588"/>
        </pc:sldMkLst>
      </pc:sldChg>
      <pc:sldChg chg="del">
        <pc:chgData name="Kareem Ahmed" userId="668b7c42-9793-4d96-80a6-ccc644a66bcf" providerId="ADAL" clId="{B38A8C95-0635-4092-930C-55314D8AC243}" dt="2023-10-18T19:24:57.015" v="328" actId="47"/>
        <pc:sldMkLst>
          <pc:docMk/>
          <pc:sldMk cId="2343405499" sldId="589"/>
        </pc:sldMkLst>
      </pc:sldChg>
      <pc:sldChg chg="del">
        <pc:chgData name="Kareem Ahmed" userId="668b7c42-9793-4d96-80a6-ccc644a66bcf" providerId="ADAL" clId="{B38A8C95-0635-4092-930C-55314D8AC243}" dt="2023-10-18T19:24:57.015" v="328" actId="47"/>
        <pc:sldMkLst>
          <pc:docMk/>
          <pc:sldMk cId="3740077922" sldId="590"/>
        </pc:sldMkLst>
      </pc:sldChg>
      <pc:sldChg chg="del">
        <pc:chgData name="Kareem Ahmed" userId="668b7c42-9793-4d96-80a6-ccc644a66bcf" providerId="ADAL" clId="{B38A8C95-0635-4092-930C-55314D8AC243}" dt="2023-10-18T19:24:57.015" v="328" actId="47"/>
        <pc:sldMkLst>
          <pc:docMk/>
          <pc:sldMk cId="2394818696" sldId="591"/>
        </pc:sldMkLst>
      </pc:sldChg>
      <pc:sldChg chg="del">
        <pc:chgData name="Kareem Ahmed" userId="668b7c42-9793-4d96-80a6-ccc644a66bcf" providerId="ADAL" clId="{B38A8C95-0635-4092-930C-55314D8AC243}" dt="2023-10-18T19:24:57.015" v="328" actId="47"/>
        <pc:sldMkLst>
          <pc:docMk/>
          <pc:sldMk cId="1420975984" sldId="592"/>
        </pc:sldMkLst>
      </pc:sldChg>
      <pc:sldChg chg="del">
        <pc:chgData name="Kareem Ahmed" userId="668b7c42-9793-4d96-80a6-ccc644a66bcf" providerId="ADAL" clId="{B38A8C95-0635-4092-930C-55314D8AC243}" dt="2023-10-18T19:24:57.015" v="328" actId="47"/>
        <pc:sldMkLst>
          <pc:docMk/>
          <pc:sldMk cId="3004832076" sldId="593"/>
        </pc:sldMkLst>
      </pc:sldChg>
      <pc:sldChg chg="del">
        <pc:chgData name="Kareem Ahmed" userId="668b7c42-9793-4d96-80a6-ccc644a66bcf" providerId="ADAL" clId="{B38A8C95-0635-4092-930C-55314D8AC243}" dt="2023-10-18T19:24:57.015" v="328" actId="47"/>
        <pc:sldMkLst>
          <pc:docMk/>
          <pc:sldMk cId="271847793" sldId="594"/>
        </pc:sldMkLst>
      </pc:sldChg>
      <pc:sldChg chg="del">
        <pc:chgData name="Kareem Ahmed" userId="668b7c42-9793-4d96-80a6-ccc644a66bcf" providerId="ADAL" clId="{B38A8C95-0635-4092-930C-55314D8AC243}" dt="2023-10-18T19:24:57.015" v="328" actId="47"/>
        <pc:sldMkLst>
          <pc:docMk/>
          <pc:sldMk cId="1465127825" sldId="595"/>
        </pc:sldMkLst>
      </pc:sldChg>
      <pc:sldChg chg="del">
        <pc:chgData name="Kareem Ahmed" userId="668b7c42-9793-4d96-80a6-ccc644a66bcf" providerId="ADAL" clId="{B38A8C95-0635-4092-930C-55314D8AC243}" dt="2023-10-18T19:24:57.015" v="328" actId="47"/>
        <pc:sldMkLst>
          <pc:docMk/>
          <pc:sldMk cId="732504006" sldId="596"/>
        </pc:sldMkLst>
      </pc:sldChg>
      <pc:sldChg chg="del">
        <pc:chgData name="Kareem Ahmed" userId="668b7c42-9793-4d96-80a6-ccc644a66bcf" providerId="ADAL" clId="{B38A8C95-0635-4092-930C-55314D8AC243}" dt="2023-10-18T19:24:57.015" v="328" actId="47"/>
        <pc:sldMkLst>
          <pc:docMk/>
          <pc:sldMk cId="1393283753" sldId="597"/>
        </pc:sldMkLst>
      </pc:sldChg>
      <pc:sldChg chg="del">
        <pc:chgData name="Kareem Ahmed" userId="668b7c42-9793-4d96-80a6-ccc644a66bcf" providerId="ADAL" clId="{B38A8C95-0635-4092-930C-55314D8AC243}" dt="2023-10-18T19:24:57.015" v="328" actId="47"/>
        <pc:sldMkLst>
          <pc:docMk/>
          <pc:sldMk cId="2567000983" sldId="598"/>
        </pc:sldMkLst>
      </pc:sldChg>
      <pc:sldChg chg="del">
        <pc:chgData name="Kareem Ahmed" userId="668b7c42-9793-4d96-80a6-ccc644a66bcf" providerId="ADAL" clId="{B38A8C95-0635-4092-930C-55314D8AC243}" dt="2023-10-18T19:24:57.015" v="328" actId="47"/>
        <pc:sldMkLst>
          <pc:docMk/>
          <pc:sldMk cId="2036787104" sldId="599"/>
        </pc:sldMkLst>
      </pc:sldChg>
      <pc:sldChg chg="del">
        <pc:chgData name="Kareem Ahmed" userId="668b7c42-9793-4d96-80a6-ccc644a66bcf" providerId="ADAL" clId="{B38A8C95-0635-4092-930C-55314D8AC243}" dt="2023-10-18T19:24:57.015" v="328" actId="47"/>
        <pc:sldMkLst>
          <pc:docMk/>
          <pc:sldMk cId="1446001043" sldId="600"/>
        </pc:sldMkLst>
      </pc:sldChg>
      <pc:sldChg chg="del">
        <pc:chgData name="Kareem Ahmed" userId="668b7c42-9793-4d96-80a6-ccc644a66bcf" providerId="ADAL" clId="{B38A8C95-0635-4092-930C-55314D8AC243}" dt="2023-10-18T19:24:57.015" v="328" actId="47"/>
        <pc:sldMkLst>
          <pc:docMk/>
          <pc:sldMk cId="652663625" sldId="601"/>
        </pc:sldMkLst>
      </pc:sldChg>
      <pc:sldChg chg="del">
        <pc:chgData name="Kareem Ahmed" userId="668b7c42-9793-4d96-80a6-ccc644a66bcf" providerId="ADAL" clId="{B38A8C95-0635-4092-930C-55314D8AC243}" dt="2023-10-18T19:24:57.015" v="328" actId="47"/>
        <pc:sldMkLst>
          <pc:docMk/>
          <pc:sldMk cId="2444132151" sldId="602"/>
        </pc:sldMkLst>
      </pc:sldChg>
      <pc:sldChg chg="del">
        <pc:chgData name="Kareem Ahmed" userId="668b7c42-9793-4d96-80a6-ccc644a66bcf" providerId="ADAL" clId="{B38A8C95-0635-4092-930C-55314D8AC243}" dt="2023-10-18T19:24:57.015" v="328" actId="47"/>
        <pc:sldMkLst>
          <pc:docMk/>
          <pc:sldMk cId="3935017468" sldId="603"/>
        </pc:sldMkLst>
      </pc:sldChg>
      <pc:sldChg chg="addSp delSp modSp add mod ord modTransition modAnim">
        <pc:chgData name="Kareem Ahmed" userId="668b7c42-9793-4d96-80a6-ccc644a66bcf" providerId="ADAL" clId="{B38A8C95-0635-4092-930C-55314D8AC243}" dt="2023-10-19T10:48:56.092" v="1251"/>
        <pc:sldMkLst>
          <pc:docMk/>
          <pc:sldMk cId="2101327139" sldId="604"/>
        </pc:sldMkLst>
      </pc:sldChg>
      <pc:sldChg chg="addSp modSp add mod">
        <pc:chgData name="Kareem Ahmed" userId="668b7c42-9793-4d96-80a6-ccc644a66bcf" providerId="ADAL" clId="{B38A8C95-0635-4092-930C-55314D8AC243}" dt="2023-10-19T11:01:53.074" v="1253"/>
        <pc:sldMkLst>
          <pc:docMk/>
          <pc:sldMk cId="1998064892" sldId="605"/>
        </pc:sldMkLst>
      </pc:sldChg>
      <pc:sldChg chg="addSp modSp add mod">
        <pc:chgData name="Kareem Ahmed" userId="668b7c42-9793-4d96-80a6-ccc644a66bcf" providerId="ADAL" clId="{B38A8C95-0635-4092-930C-55314D8AC243}" dt="2023-10-19T11:01:53.074" v="1253"/>
        <pc:sldMkLst>
          <pc:docMk/>
          <pc:sldMk cId="471210577" sldId="606"/>
        </pc:sldMkLst>
      </pc:sldChg>
      <pc:sldChg chg="addSp modSp add mod">
        <pc:chgData name="Kareem Ahmed" userId="668b7c42-9793-4d96-80a6-ccc644a66bcf" providerId="ADAL" clId="{B38A8C95-0635-4092-930C-55314D8AC243}" dt="2023-10-19T11:03:54.859" v="1256" actId="20577"/>
        <pc:sldMkLst>
          <pc:docMk/>
          <pc:sldMk cId="447129800" sldId="607"/>
        </pc:sldMkLst>
      </pc:sldChg>
      <pc:sldChg chg="addSp modSp add mod">
        <pc:chgData name="Kareem Ahmed" userId="668b7c42-9793-4d96-80a6-ccc644a66bcf" providerId="ADAL" clId="{B38A8C95-0635-4092-930C-55314D8AC243}" dt="2023-10-19T11:13:24.867" v="1257"/>
        <pc:sldMkLst>
          <pc:docMk/>
          <pc:sldMk cId="1714258390" sldId="608"/>
        </pc:sldMkLst>
      </pc:sldChg>
      <pc:sldChg chg="addSp modSp add mod">
        <pc:chgData name="Kareem Ahmed" userId="668b7c42-9793-4d96-80a6-ccc644a66bcf" providerId="ADAL" clId="{B38A8C95-0635-4092-930C-55314D8AC243}" dt="2023-10-19T11:13:24.867" v="1257"/>
        <pc:sldMkLst>
          <pc:docMk/>
          <pc:sldMk cId="3521683977" sldId="609"/>
        </pc:sldMkLst>
      </pc:sldChg>
      <pc:sldChg chg="addSp modSp add mod">
        <pc:chgData name="Kareem Ahmed" userId="668b7c42-9793-4d96-80a6-ccc644a66bcf" providerId="ADAL" clId="{B38A8C95-0635-4092-930C-55314D8AC243}" dt="2023-10-19T11:47:46.155" v="1258"/>
        <pc:sldMkLst>
          <pc:docMk/>
          <pc:sldMk cId="1695165725" sldId="610"/>
        </pc:sldMkLst>
      </pc:sldChg>
      <pc:sldChg chg="addSp delSp modSp add mod">
        <pc:chgData name="Kareem Ahmed" userId="668b7c42-9793-4d96-80a6-ccc644a66bcf" providerId="ADAL" clId="{B38A8C95-0635-4092-930C-55314D8AC243}" dt="2023-10-19T11:52:44.488" v="1259"/>
        <pc:sldMkLst>
          <pc:docMk/>
          <pc:sldMk cId="1619612440" sldId="611"/>
        </pc:sldMkLst>
      </pc:sldChg>
      <pc:sldChg chg="addSp modSp add mod">
        <pc:chgData name="Kareem Ahmed" userId="668b7c42-9793-4d96-80a6-ccc644a66bcf" providerId="ADAL" clId="{B38A8C95-0635-4092-930C-55314D8AC243}" dt="2023-10-19T11:52:44.488" v="1259"/>
        <pc:sldMkLst>
          <pc:docMk/>
          <pc:sldMk cId="2340380546" sldId="612"/>
        </pc:sldMkLst>
      </pc:sldChg>
      <pc:sldChg chg="addSp modSp add mod">
        <pc:chgData name="Kareem Ahmed" userId="668b7c42-9793-4d96-80a6-ccc644a66bcf" providerId="ADAL" clId="{B38A8C95-0635-4092-930C-55314D8AC243}" dt="2023-10-19T11:52:44.488" v="1259"/>
        <pc:sldMkLst>
          <pc:docMk/>
          <pc:sldMk cId="2285230004" sldId="613"/>
        </pc:sldMkLst>
      </pc:sldChg>
      <pc:sldChg chg="addSp modSp add mod">
        <pc:chgData name="Kareem Ahmed" userId="668b7c42-9793-4d96-80a6-ccc644a66bcf" providerId="ADAL" clId="{B38A8C95-0635-4092-930C-55314D8AC243}" dt="2023-10-19T11:56:10.718" v="1260"/>
        <pc:sldMkLst>
          <pc:docMk/>
          <pc:sldMk cId="3405507937" sldId="614"/>
        </pc:sldMkLst>
      </pc:sldChg>
      <pc:sldChg chg="addSp modSp add mod">
        <pc:chgData name="Kareem Ahmed" userId="668b7c42-9793-4d96-80a6-ccc644a66bcf" providerId="ADAL" clId="{B38A8C95-0635-4092-930C-55314D8AC243}" dt="2023-10-19T11:56:10.718" v="1260"/>
        <pc:sldMkLst>
          <pc:docMk/>
          <pc:sldMk cId="2478482284" sldId="615"/>
        </pc:sldMkLst>
      </pc:sldChg>
      <pc:sldChg chg="addSp modSp add mod">
        <pc:chgData name="Kareem Ahmed" userId="668b7c42-9793-4d96-80a6-ccc644a66bcf" providerId="ADAL" clId="{B38A8C95-0635-4092-930C-55314D8AC243}" dt="2023-10-19T12:02:54.973" v="1261"/>
        <pc:sldMkLst>
          <pc:docMk/>
          <pc:sldMk cId="2966197712" sldId="616"/>
        </pc:sldMkLst>
      </pc:sldChg>
      <pc:sldChg chg="addSp delSp modSp add mod modTransition modAnim">
        <pc:chgData name="Kareem Ahmed" userId="668b7c42-9793-4d96-80a6-ccc644a66bcf" providerId="ADAL" clId="{B38A8C95-0635-4092-930C-55314D8AC243}" dt="2023-10-19T12:06:37.973" v="1264"/>
        <pc:sldMkLst>
          <pc:docMk/>
          <pc:sldMk cId="3002895639" sldId="617"/>
        </pc:sldMkLst>
      </pc:sldChg>
      <pc:sldChg chg="addSp modSp add mod">
        <pc:chgData name="Kareem Ahmed" userId="668b7c42-9793-4d96-80a6-ccc644a66bcf" providerId="ADAL" clId="{B38A8C95-0635-4092-930C-55314D8AC243}" dt="2023-10-19T12:09:24.905" v="1265"/>
        <pc:sldMkLst>
          <pc:docMk/>
          <pc:sldMk cId="1877382637" sldId="618"/>
        </pc:sldMkLst>
      </pc:sldChg>
      <pc:sldChg chg="addSp modSp add mod">
        <pc:chgData name="Kareem Ahmed" userId="668b7c42-9793-4d96-80a6-ccc644a66bcf" providerId="ADAL" clId="{B38A8C95-0635-4092-930C-55314D8AC243}" dt="2023-10-19T12:09:24.905" v="1265"/>
        <pc:sldMkLst>
          <pc:docMk/>
          <pc:sldMk cId="3502714477" sldId="619"/>
        </pc:sldMkLst>
      </pc:sldChg>
      <pc:sldChg chg="addSp modSp add mod">
        <pc:chgData name="Kareem Ahmed" userId="668b7c42-9793-4d96-80a6-ccc644a66bcf" providerId="ADAL" clId="{B38A8C95-0635-4092-930C-55314D8AC243}" dt="2023-10-19T12:09:28.376" v="1266" actId="20577"/>
        <pc:sldMkLst>
          <pc:docMk/>
          <pc:sldMk cId="1175194508" sldId="620"/>
        </pc:sldMkLst>
      </pc:sldChg>
      <pc:sldChg chg="add del">
        <pc:chgData name="Kareem Ahmed" userId="668b7c42-9793-4d96-80a6-ccc644a66bcf" providerId="ADAL" clId="{B38A8C95-0635-4092-930C-55314D8AC243}" dt="2023-10-19T12:09:40.717" v="1267" actId="47"/>
        <pc:sldMkLst>
          <pc:docMk/>
          <pc:sldMk cId="417101708" sldId="621"/>
        </pc:sldMkLst>
      </pc:sldChg>
      <pc:sldChg chg="addSp modSp add mod">
        <pc:chgData name="Kareem Ahmed" userId="668b7c42-9793-4d96-80a6-ccc644a66bcf" providerId="ADAL" clId="{B38A8C95-0635-4092-930C-55314D8AC243}" dt="2023-10-19T12:16:07.176" v="1268"/>
        <pc:sldMkLst>
          <pc:docMk/>
          <pc:sldMk cId="1846773465" sldId="622"/>
        </pc:sldMkLst>
      </pc:sldChg>
      <pc:sldChg chg="addSp modSp add mod">
        <pc:chgData name="Kareem Ahmed" userId="668b7c42-9793-4d96-80a6-ccc644a66bcf" providerId="ADAL" clId="{B38A8C95-0635-4092-930C-55314D8AC243}" dt="2023-10-19T12:16:07.176" v="1268"/>
        <pc:sldMkLst>
          <pc:docMk/>
          <pc:sldMk cId="170346595" sldId="623"/>
        </pc:sldMkLst>
      </pc:sldChg>
      <pc:sldChg chg="addSp modSp add mod">
        <pc:chgData name="Kareem Ahmed" userId="668b7c42-9793-4d96-80a6-ccc644a66bcf" providerId="ADAL" clId="{B38A8C95-0635-4092-930C-55314D8AC243}" dt="2023-10-19T12:16:07.176" v="1268"/>
        <pc:sldMkLst>
          <pc:docMk/>
          <pc:sldMk cId="172332365" sldId="624"/>
        </pc:sldMkLst>
      </pc:sldChg>
      <pc:sldChg chg="addSp modSp add mod">
        <pc:chgData name="Kareem Ahmed" userId="668b7c42-9793-4d96-80a6-ccc644a66bcf" providerId="ADAL" clId="{B38A8C95-0635-4092-930C-55314D8AC243}" dt="2023-10-19T12:16:07.176" v="1268"/>
        <pc:sldMkLst>
          <pc:docMk/>
          <pc:sldMk cId="3460871529" sldId="625"/>
        </pc:sldMkLst>
      </pc:sldChg>
      <pc:sldChg chg="addSp delSp modSp add mod modTransition modAnim">
        <pc:chgData name="Kareem Ahmed" userId="668b7c42-9793-4d96-80a6-ccc644a66bcf" providerId="ADAL" clId="{B38A8C95-0635-4092-930C-55314D8AC243}" dt="2023-10-19T12:18:43.065" v="1272" actId="20577"/>
        <pc:sldMkLst>
          <pc:docMk/>
          <pc:sldMk cId="1788571939" sldId="626"/>
        </pc:sldMkLst>
      </pc:sldChg>
      <pc:sldChg chg="addSp modSp add mod">
        <pc:chgData name="Kareem Ahmed" userId="668b7c42-9793-4d96-80a6-ccc644a66bcf" providerId="ADAL" clId="{B38A8C95-0635-4092-930C-55314D8AC243}" dt="2023-10-19T12:23:21.944" v="1273"/>
        <pc:sldMkLst>
          <pc:docMk/>
          <pc:sldMk cId="2673363764" sldId="627"/>
        </pc:sldMkLst>
      </pc:sldChg>
      <pc:sldChg chg="addSp modSp add mod">
        <pc:chgData name="Kareem Ahmed" userId="668b7c42-9793-4d96-80a6-ccc644a66bcf" providerId="ADAL" clId="{B38A8C95-0635-4092-930C-55314D8AC243}" dt="2023-10-19T12:23:21.944" v="1273"/>
        <pc:sldMkLst>
          <pc:docMk/>
          <pc:sldMk cId="117609778" sldId="628"/>
        </pc:sldMkLst>
      </pc:sldChg>
      <pc:sldChg chg="addSp modSp add mod">
        <pc:chgData name="Kareem Ahmed" userId="668b7c42-9793-4d96-80a6-ccc644a66bcf" providerId="ADAL" clId="{B38A8C95-0635-4092-930C-55314D8AC243}" dt="2023-10-19T12:23:21.944" v="1273"/>
        <pc:sldMkLst>
          <pc:docMk/>
          <pc:sldMk cId="4248295242" sldId="629"/>
        </pc:sldMkLst>
      </pc:sldChg>
      <pc:sldChg chg="addSp delSp modSp add mod modTransition modAnim">
        <pc:chgData name="Kareem Ahmed" userId="668b7c42-9793-4d96-80a6-ccc644a66bcf" providerId="ADAL" clId="{B38A8C95-0635-4092-930C-55314D8AC243}" dt="2023-10-19T12:46:32.528" v="1292"/>
        <pc:sldMkLst>
          <pc:docMk/>
          <pc:sldMk cId="2197748921" sldId="630"/>
        </pc:sldMkLst>
      </pc:sldChg>
      <pc:sldChg chg="addSp delSp modSp add mod modTransition modAnim">
        <pc:chgData name="Kareem Ahmed" userId="668b7c42-9793-4d96-80a6-ccc644a66bcf" providerId="ADAL" clId="{B38A8C95-0635-4092-930C-55314D8AC243}" dt="2023-10-19T12:58:33.211" v="1296"/>
        <pc:sldMkLst>
          <pc:docMk/>
          <pc:sldMk cId="750856705" sldId="631"/>
        </pc:sldMkLst>
      </pc:sldChg>
      <pc:sldChg chg="addSp delSp modSp add mod modTransition modAnim">
        <pc:chgData name="Kareem Ahmed" userId="668b7c42-9793-4d96-80a6-ccc644a66bcf" providerId="ADAL" clId="{B38A8C95-0635-4092-930C-55314D8AC243}" dt="2023-10-19T13:07:33.387" v="1300"/>
        <pc:sldMkLst>
          <pc:docMk/>
          <pc:sldMk cId="2166821413" sldId="632"/>
        </pc:sldMkLst>
      </pc:sldChg>
      <pc:sldChg chg="addSp delSp modSp add mod modTransition delAnim">
        <pc:chgData name="Kareem Ahmed" userId="668b7c42-9793-4d96-80a6-ccc644a66bcf" providerId="ADAL" clId="{B38A8C95-0635-4092-930C-55314D8AC243}" dt="2023-10-19T12:36:58.657" v="1285"/>
        <pc:sldMkLst>
          <pc:docMk/>
          <pc:sldMk cId="1266482153" sldId="633"/>
        </pc:sldMkLst>
      </pc:sldChg>
      <pc:sldChg chg="addSp delSp modSp add mod modTransition delAnim">
        <pc:chgData name="Kareem Ahmed" userId="668b7c42-9793-4d96-80a6-ccc644a66bcf" providerId="ADAL" clId="{B38A8C95-0635-4092-930C-55314D8AC243}" dt="2023-10-19T12:39:26.513" v="1288"/>
        <pc:sldMkLst>
          <pc:docMk/>
          <pc:sldMk cId="830780911" sldId="634"/>
        </pc:sldMkLst>
      </pc:sldChg>
      <pc:sldChg chg="addSp delSp modSp add mod">
        <pc:chgData name="Kareem Ahmed" userId="668b7c42-9793-4d96-80a6-ccc644a66bcf" providerId="ADAL" clId="{B38A8C95-0635-4092-930C-55314D8AC243}" dt="2023-10-19T12:44:02.040" v="1289"/>
        <pc:sldMkLst>
          <pc:docMk/>
          <pc:sldMk cId="4099288730" sldId="635"/>
        </pc:sldMkLst>
      </pc:sldChg>
      <pc:sldChg chg="addSp delSp modSp add mod modTransition modAnim">
        <pc:chgData name="Kareem Ahmed" userId="668b7c42-9793-4d96-80a6-ccc644a66bcf" providerId="ADAL" clId="{B38A8C95-0635-4092-930C-55314D8AC243}" dt="2023-10-19T12:31:38.495" v="1279"/>
        <pc:sldMkLst>
          <pc:docMk/>
          <pc:sldMk cId="3773608107" sldId="636"/>
        </pc:sldMkLst>
      </pc:sldChg>
      <pc:sldChg chg="addSp modSp add mod">
        <pc:chgData name="Kareem Ahmed" userId="668b7c42-9793-4d96-80a6-ccc644a66bcf" providerId="ADAL" clId="{B38A8C95-0635-4092-930C-55314D8AC243}" dt="2023-10-19T12:33:42.666" v="1280"/>
        <pc:sldMkLst>
          <pc:docMk/>
          <pc:sldMk cId="3275233506" sldId="637"/>
        </pc:sldMkLst>
      </pc:sldChg>
      <pc:sldChg chg="addSp modSp add del mod">
        <pc:chgData name="Kareem Ahmed" userId="668b7c42-9793-4d96-80a6-ccc644a66bcf" providerId="ADAL" clId="{B38A8C95-0635-4092-930C-55314D8AC243}" dt="2023-10-19T13:11:56.043" v="1301"/>
        <pc:sldMkLst>
          <pc:docMk/>
          <pc:sldMk cId="1244406467" sldId="638"/>
        </pc:sldMkLst>
      </pc:sldChg>
      <pc:sldChg chg="addSp modSp add mod">
        <pc:chgData name="Kareem Ahmed" userId="668b7c42-9793-4d96-80a6-ccc644a66bcf" providerId="ADAL" clId="{B38A8C95-0635-4092-930C-55314D8AC243}" dt="2023-10-19T13:16:07.456" v="1304"/>
        <pc:sldMkLst>
          <pc:docMk/>
          <pc:sldMk cId="884965592" sldId="639"/>
        </pc:sldMkLst>
      </pc:sldChg>
      <pc:sldChg chg="addSp modSp add mod">
        <pc:chgData name="Kareem Ahmed" userId="668b7c42-9793-4d96-80a6-ccc644a66bcf" providerId="ADAL" clId="{B38A8C95-0635-4092-930C-55314D8AC243}" dt="2023-10-19T13:20:33.549" v="1305"/>
        <pc:sldMkLst>
          <pc:docMk/>
          <pc:sldMk cId="1209223623" sldId="640"/>
        </pc:sldMkLst>
      </pc:sldChg>
    </pc:docChg>
  </pc:docChgLst>
  <pc:docChgLst>
    <pc:chgData name="Kareem Ahmed" userId="668b7c42-9793-4d96-80a6-ccc644a66bcf" providerId="ADAL" clId="{E22E4C24-A806-4F8C-86B5-C85DAE4E09CD}"/>
    <pc:docChg chg="undo redo custSel addSld delSld modSld sldOrd modSection">
      <pc:chgData name="Kareem Ahmed" userId="668b7c42-9793-4d96-80a6-ccc644a66bcf" providerId="ADAL" clId="{E22E4C24-A806-4F8C-86B5-C85DAE4E09CD}" dt="2023-10-10T15:39:37.005" v="844" actId="1076"/>
      <pc:docMkLst>
        <pc:docMk/>
      </pc:docMkLst>
      <pc:sldChg chg="modSp mod">
        <pc:chgData name="Kareem Ahmed" userId="668b7c42-9793-4d96-80a6-ccc644a66bcf" providerId="ADAL" clId="{E22E4C24-A806-4F8C-86B5-C85DAE4E09CD}" dt="2023-10-05T19:13:51.483" v="2" actId="20577"/>
        <pc:sldMkLst>
          <pc:docMk/>
          <pc:sldMk cId="701632073" sldId="303"/>
        </pc:sldMkLst>
      </pc:sldChg>
      <pc:sldChg chg="modSp mod">
        <pc:chgData name="Kareem Ahmed" userId="668b7c42-9793-4d96-80a6-ccc644a66bcf" providerId="ADAL" clId="{E22E4C24-A806-4F8C-86B5-C85DAE4E09CD}" dt="2023-10-07T18:37:38.494" v="236" actId="113"/>
        <pc:sldMkLst>
          <pc:docMk/>
          <pc:sldMk cId="3119936943" sldId="521"/>
        </pc:sldMkLst>
      </pc:sldChg>
      <pc:sldChg chg="modSp mod">
        <pc:chgData name="Kareem Ahmed" userId="668b7c42-9793-4d96-80a6-ccc644a66bcf" providerId="ADAL" clId="{E22E4C24-A806-4F8C-86B5-C85DAE4E09CD}" dt="2023-10-05T19:18:54.724" v="11" actId="122"/>
        <pc:sldMkLst>
          <pc:docMk/>
          <pc:sldMk cId="1740433520" sldId="561"/>
        </pc:sldMkLst>
      </pc:sldChg>
      <pc:sldChg chg="modSp mod">
        <pc:chgData name="Kareem Ahmed" userId="668b7c42-9793-4d96-80a6-ccc644a66bcf" providerId="ADAL" clId="{E22E4C24-A806-4F8C-86B5-C85DAE4E09CD}" dt="2023-10-07T17:40:20.930" v="51" actId="20577"/>
        <pc:sldMkLst>
          <pc:docMk/>
          <pc:sldMk cId="899491299" sldId="567"/>
        </pc:sldMkLst>
      </pc:sldChg>
      <pc:sldChg chg="modSp add del mod">
        <pc:chgData name="Kareem Ahmed" userId="668b7c42-9793-4d96-80a6-ccc644a66bcf" providerId="ADAL" clId="{E22E4C24-A806-4F8C-86B5-C85DAE4E09CD}" dt="2023-10-09T18:26:08.696" v="375" actId="113"/>
        <pc:sldMkLst>
          <pc:docMk/>
          <pc:sldMk cId="706949559" sldId="568"/>
        </pc:sldMkLst>
      </pc:sldChg>
      <pc:sldChg chg="modSp add mod">
        <pc:chgData name="Kareem Ahmed" userId="668b7c42-9793-4d96-80a6-ccc644a66bcf" providerId="ADAL" clId="{E22E4C24-A806-4F8C-86B5-C85DAE4E09CD}" dt="2023-10-09T18:26:12.547" v="376" actId="113"/>
        <pc:sldMkLst>
          <pc:docMk/>
          <pc:sldMk cId="582344607" sldId="569"/>
        </pc:sldMkLst>
      </pc:sldChg>
      <pc:sldChg chg="modSp add mod">
        <pc:chgData name="Kareem Ahmed" userId="668b7c42-9793-4d96-80a6-ccc644a66bcf" providerId="ADAL" clId="{E22E4C24-A806-4F8C-86B5-C85DAE4E09CD}" dt="2023-10-07T17:47:09.123" v="148" actId="14100"/>
        <pc:sldMkLst>
          <pc:docMk/>
          <pc:sldMk cId="772084576" sldId="570"/>
        </pc:sldMkLst>
      </pc:sldChg>
      <pc:sldChg chg="modSp add mod">
        <pc:chgData name="Kareem Ahmed" userId="668b7c42-9793-4d96-80a6-ccc644a66bcf" providerId="ADAL" clId="{E22E4C24-A806-4F8C-86B5-C85DAE4E09CD}" dt="2023-10-07T17:49:14.451" v="165" actId="14100"/>
        <pc:sldMkLst>
          <pc:docMk/>
          <pc:sldMk cId="2235265518" sldId="571"/>
        </pc:sldMkLst>
      </pc:sldChg>
      <pc:sldChg chg="modSp add mod">
        <pc:chgData name="Kareem Ahmed" userId="668b7c42-9793-4d96-80a6-ccc644a66bcf" providerId="ADAL" clId="{E22E4C24-A806-4F8C-86B5-C85DAE4E09CD}" dt="2023-10-07T18:32:31.815" v="190" actId="113"/>
        <pc:sldMkLst>
          <pc:docMk/>
          <pc:sldMk cId="197325704" sldId="572"/>
        </pc:sldMkLst>
      </pc:sldChg>
      <pc:sldChg chg="delSp modSp add mod">
        <pc:chgData name="Kareem Ahmed" userId="668b7c42-9793-4d96-80a6-ccc644a66bcf" providerId="ADAL" clId="{E22E4C24-A806-4F8C-86B5-C85DAE4E09CD}" dt="2023-10-07T18:47:14.472" v="255" actId="115"/>
        <pc:sldMkLst>
          <pc:docMk/>
          <pc:sldMk cId="2306157345" sldId="573"/>
        </pc:sldMkLst>
      </pc:sldChg>
      <pc:sldChg chg="modSp add mod">
        <pc:chgData name="Kareem Ahmed" userId="668b7c42-9793-4d96-80a6-ccc644a66bcf" providerId="ADAL" clId="{E22E4C24-A806-4F8C-86B5-C85DAE4E09CD}" dt="2023-10-09T18:43:10.865" v="388" actId="1076"/>
        <pc:sldMkLst>
          <pc:docMk/>
          <pc:sldMk cId="2271652279" sldId="574"/>
        </pc:sldMkLst>
      </pc:sldChg>
      <pc:sldChg chg="modSp add mod ord">
        <pc:chgData name="Kareem Ahmed" userId="668b7c42-9793-4d96-80a6-ccc644a66bcf" providerId="ADAL" clId="{E22E4C24-A806-4F8C-86B5-C85DAE4E09CD}" dt="2023-10-07T19:02:49.352" v="373" actId="20577"/>
        <pc:sldMkLst>
          <pc:docMk/>
          <pc:sldMk cId="3930709090" sldId="575"/>
        </pc:sldMkLst>
      </pc:sldChg>
      <pc:sldChg chg="modSp add mod">
        <pc:chgData name="Kareem Ahmed" userId="668b7c42-9793-4d96-80a6-ccc644a66bcf" providerId="ADAL" clId="{E22E4C24-A806-4F8C-86B5-C85DAE4E09CD}" dt="2023-10-09T18:45:41.644" v="425" actId="20577"/>
        <pc:sldMkLst>
          <pc:docMk/>
          <pc:sldMk cId="1919212979" sldId="576"/>
        </pc:sldMkLst>
      </pc:sldChg>
      <pc:sldChg chg="add del">
        <pc:chgData name="Kareem Ahmed" userId="668b7c42-9793-4d96-80a6-ccc644a66bcf" providerId="ADAL" clId="{E22E4C24-A806-4F8C-86B5-C85DAE4E09CD}" dt="2023-10-07T19:01:44.448" v="365" actId="47"/>
        <pc:sldMkLst>
          <pc:docMk/>
          <pc:sldMk cId="3403307202" sldId="576"/>
        </pc:sldMkLst>
      </pc:sldChg>
      <pc:sldChg chg="modSp add mod">
        <pc:chgData name="Kareem Ahmed" userId="668b7c42-9793-4d96-80a6-ccc644a66bcf" providerId="ADAL" clId="{E22E4C24-A806-4F8C-86B5-C85DAE4E09CD}" dt="2023-10-09T18:50:37.760" v="461" actId="1037"/>
        <pc:sldMkLst>
          <pc:docMk/>
          <pc:sldMk cId="1121266557" sldId="577"/>
        </pc:sldMkLst>
      </pc:sldChg>
      <pc:sldChg chg="modSp add mod">
        <pc:chgData name="Kareem Ahmed" userId="668b7c42-9793-4d96-80a6-ccc644a66bcf" providerId="ADAL" clId="{E22E4C24-A806-4F8C-86B5-C85DAE4E09CD}" dt="2023-10-09T19:08:57.434" v="490" actId="20577"/>
        <pc:sldMkLst>
          <pc:docMk/>
          <pc:sldMk cId="3549988411" sldId="578"/>
        </pc:sldMkLst>
      </pc:sldChg>
      <pc:sldChg chg="modSp add mod">
        <pc:chgData name="Kareem Ahmed" userId="668b7c42-9793-4d96-80a6-ccc644a66bcf" providerId="ADAL" clId="{E22E4C24-A806-4F8C-86B5-C85DAE4E09CD}" dt="2023-10-09T19:10:08.594" v="501" actId="20577"/>
        <pc:sldMkLst>
          <pc:docMk/>
          <pc:sldMk cId="2281300574" sldId="579"/>
        </pc:sldMkLst>
      </pc:sldChg>
      <pc:sldChg chg="modSp add mod">
        <pc:chgData name="Kareem Ahmed" userId="668b7c42-9793-4d96-80a6-ccc644a66bcf" providerId="ADAL" clId="{E22E4C24-A806-4F8C-86B5-C85DAE4E09CD}" dt="2023-10-09T19:18:32.070" v="595" actId="20577"/>
        <pc:sldMkLst>
          <pc:docMk/>
          <pc:sldMk cId="919793683" sldId="580"/>
        </pc:sldMkLst>
      </pc:sldChg>
      <pc:sldChg chg="modSp add mod ord">
        <pc:chgData name="Kareem Ahmed" userId="668b7c42-9793-4d96-80a6-ccc644a66bcf" providerId="ADAL" clId="{E22E4C24-A806-4F8C-86B5-C85DAE4E09CD}" dt="2023-10-09T19:17:30.985" v="573" actId="1035"/>
        <pc:sldMkLst>
          <pc:docMk/>
          <pc:sldMk cId="1401919520" sldId="581"/>
        </pc:sldMkLst>
      </pc:sldChg>
      <pc:sldChg chg="delSp modSp add mod">
        <pc:chgData name="Kareem Ahmed" userId="668b7c42-9793-4d96-80a6-ccc644a66bcf" providerId="ADAL" clId="{E22E4C24-A806-4F8C-86B5-C85DAE4E09CD}" dt="2023-10-10T14:57:55.192" v="666" actId="1076"/>
        <pc:sldMkLst>
          <pc:docMk/>
          <pc:sldMk cId="2248506998" sldId="582"/>
        </pc:sldMkLst>
      </pc:sldChg>
      <pc:sldChg chg="delSp modSp add mod">
        <pc:chgData name="Kareem Ahmed" userId="668b7c42-9793-4d96-80a6-ccc644a66bcf" providerId="ADAL" clId="{E22E4C24-A806-4F8C-86B5-C85DAE4E09CD}" dt="2023-10-10T15:19:16.390" v="760" actId="14100"/>
        <pc:sldMkLst>
          <pc:docMk/>
          <pc:sldMk cId="3554023092" sldId="583"/>
        </pc:sldMkLst>
      </pc:sldChg>
      <pc:sldChg chg="modSp add mod">
        <pc:chgData name="Kareem Ahmed" userId="668b7c42-9793-4d96-80a6-ccc644a66bcf" providerId="ADAL" clId="{E22E4C24-A806-4F8C-86B5-C85DAE4E09CD}" dt="2023-10-10T15:27:55.270" v="787" actId="20577"/>
        <pc:sldMkLst>
          <pc:docMk/>
          <pc:sldMk cId="3418537902" sldId="584"/>
        </pc:sldMkLst>
      </pc:sldChg>
      <pc:sldChg chg="add del">
        <pc:chgData name="Kareem Ahmed" userId="668b7c42-9793-4d96-80a6-ccc644a66bcf" providerId="ADAL" clId="{E22E4C24-A806-4F8C-86B5-C85DAE4E09CD}" dt="2023-10-10T15:07:14.182" v="722" actId="47"/>
        <pc:sldMkLst>
          <pc:docMk/>
          <pc:sldMk cId="4235306796" sldId="585"/>
        </pc:sldMkLst>
      </pc:sldChg>
      <pc:sldChg chg="addSp modSp add mod">
        <pc:chgData name="Kareem Ahmed" userId="668b7c42-9793-4d96-80a6-ccc644a66bcf" providerId="ADAL" clId="{E22E4C24-A806-4F8C-86B5-C85DAE4E09CD}" dt="2023-10-10T15:19:10.302" v="759" actId="1076"/>
        <pc:sldMkLst>
          <pc:docMk/>
          <pc:sldMk cId="84402159" sldId="586"/>
        </pc:sldMkLst>
      </pc:sldChg>
      <pc:sldChg chg="addSp delSp modSp add mod">
        <pc:chgData name="Kareem Ahmed" userId="668b7c42-9793-4d96-80a6-ccc644a66bcf" providerId="ADAL" clId="{E22E4C24-A806-4F8C-86B5-C85DAE4E09CD}" dt="2023-10-10T15:05:52.886" v="714" actId="14100"/>
        <pc:sldMkLst>
          <pc:docMk/>
          <pc:sldMk cId="2281235465" sldId="587"/>
        </pc:sldMkLst>
      </pc:sldChg>
      <pc:sldChg chg="addSp delSp modSp add mod">
        <pc:chgData name="Kareem Ahmed" userId="668b7c42-9793-4d96-80a6-ccc644a66bcf" providerId="ADAL" clId="{E22E4C24-A806-4F8C-86B5-C85DAE4E09CD}" dt="2023-10-10T15:18:58.350" v="757" actId="1076"/>
        <pc:sldMkLst>
          <pc:docMk/>
          <pc:sldMk cId="3557447033" sldId="588"/>
        </pc:sldMkLst>
      </pc:sldChg>
      <pc:sldChg chg="addSp delSp modSp add mod">
        <pc:chgData name="Kareem Ahmed" userId="668b7c42-9793-4d96-80a6-ccc644a66bcf" providerId="ADAL" clId="{E22E4C24-A806-4F8C-86B5-C85DAE4E09CD}" dt="2023-10-10T15:21:40.269" v="772" actId="1076"/>
        <pc:sldMkLst>
          <pc:docMk/>
          <pc:sldMk cId="2343405499" sldId="589"/>
        </pc:sldMkLst>
      </pc:sldChg>
      <pc:sldChg chg="addSp delSp modSp add mod">
        <pc:chgData name="Kareem Ahmed" userId="668b7c42-9793-4d96-80a6-ccc644a66bcf" providerId="ADAL" clId="{E22E4C24-A806-4F8C-86B5-C85DAE4E09CD}" dt="2023-10-10T15:23:10.054" v="783" actId="1076"/>
        <pc:sldMkLst>
          <pc:docMk/>
          <pc:sldMk cId="3740077922" sldId="590"/>
        </pc:sldMkLst>
      </pc:sldChg>
      <pc:sldChg chg="modSp add mod">
        <pc:chgData name="Kareem Ahmed" userId="668b7c42-9793-4d96-80a6-ccc644a66bcf" providerId="ADAL" clId="{E22E4C24-A806-4F8C-86B5-C85DAE4E09CD}" dt="2023-10-10T15:30:54.213" v="812" actId="1076"/>
        <pc:sldMkLst>
          <pc:docMk/>
          <pc:sldMk cId="2394818696" sldId="591"/>
        </pc:sldMkLst>
      </pc:sldChg>
      <pc:sldChg chg="modSp add mod">
        <pc:chgData name="Kareem Ahmed" userId="668b7c42-9793-4d96-80a6-ccc644a66bcf" providerId="ADAL" clId="{E22E4C24-A806-4F8C-86B5-C85DAE4E09CD}" dt="2023-10-10T15:30:50.349" v="811" actId="1076"/>
        <pc:sldMkLst>
          <pc:docMk/>
          <pc:sldMk cId="1420975984" sldId="592"/>
        </pc:sldMkLst>
      </pc:sldChg>
      <pc:sldChg chg="modSp add mod">
        <pc:chgData name="Kareem Ahmed" userId="668b7c42-9793-4d96-80a6-ccc644a66bcf" providerId="ADAL" clId="{E22E4C24-A806-4F8C-86B5-C85DAE4E09CD}" dt="2023-10-10T15:39:37.005" v="844" actId="1076"/>
        <pc:sldMkLst>
          <pc:docMk/>
          <pc:sldMk cId="3004832076" sldId="593"/>
        </pc:sldMkLst>
      </pc:sldChg>
      <pc:sldChg chg="modSp add mod ord">
        <pc:chgData name="Kareem Ahmed" userId="668b7c42-9793-4d96-80a6-ccc644a66bcf" providerId="ADAL" clId="{E22E4C24-A806-4F8C-86B5-C85DAE4E09CD}" dt="2023-10-10T15:39:06.200" v="833"/>
        <pc:sldMkLst>
          <pc:docMk/>
          <pc:sldMk cId="271847793" sldId="594"/>
        </pc:sldMkLst>
      </pc:sldChg>
    </pc:docChg>
  </pc:docChgLst>
  <pc:docChgLst>
    <pc:chgData name="Kareem Ahmed" userId="668b7c42-9793-4d96-80a6-ccc644a66bcf" providerId="ADAL" clId="{14DC7943-986F-475B-9A6D-9A64CA70858D}"/>
    <pc:docChg chg="undo redo custSel addSld delSld modSld sldOrd modSection">
      <pc:chgData name="Kareem Ahmed" userId="668b7c42-9793-4d96-80a6-ccc644a66bcf" providerId="ADAL" clId="{14DC7943-986F-475B-9A6D-9A64CA70858D}" dt="2023-10-26T12:44:08.795" v="848"/>
      <pc:docMkLst>
        <pc:docMk/>
      </pc:docMkLst>
      <pc:sldChg chg="addSp modSp mod">
        <pc:chgData name="Kareem Ahmed" userId="668b7c42-9793-4d96-80a6-ccc644a66bcf" providerId="ADAL" clId="{14DC7943-986F-475B-9A6D-9A64CA70858D}" dt="2023-10-26T09:10:05.051" v="797"/>
        <pc:sldMkLst>
          <pc:docMk/>
          <pc:sldMk cId="701632073" sldId="303"/>
        </pc:sldMkLst>
      </pc:sldChg>
      <pc:sldChg chg="addSp modSp mod">
        <pc:chgData name="Kareem Ahmed" userId="668b7c42-9793-4d96-80a6-ccc644a66bcf" providerId="ADAL" clId="{14DC7943-986F-475B-9A6D-9A64CA70858D}" dt="2023-10-26T09:10:05.051" v="797"/>
        <pc:sldMkLst>
          <pc:docMk/>
          <pc:sldMk cId="2569408148" sldId="313"/>
        </pc:sldMkLst>
      </pc:sldChg>
      <pc:sldChg chg="addSp modSp">
        <pc:chgData name="Kareem Ahmed" userId="668b7c42-9793-4d96-80a6-ccc644a66bcf" providerId="ADAL" clId="{14DC7943-986F-475B-9A6D-9A64CA70858D}" dt="2023-10-26T12:44:08.795" v="848"/>
        <pc:sldMkLst>
          <pc:docMk/>
          <pc:sldMk cId="2269687913" sldId="349"/>
        </pc:sldMkLst>
      </pc:sldChg>
      <pc:sldChg chg="addSp modSp mod ord">
        <pc:chgData name="Kareem Ahmed" userId="668b7c42-9793-4d96-80a6-ccc644a66bcf" providerId="ADAL" clId="{14DC7943-986F-475B-9A6D-9A64CA70858D}" dt="2023-10-26T10:51:01.277" v="819"/>
        <pc:sldMkLst>
          <pc:docMk/>
          <pc:sldMk cId="2427510998" sldId="503"/>
        </pc:sldMkLst>
      </pc:sldChg>
      <pc:sldChg chg="del">
        <pc:chgData name="Kareem Ahmed" userId="668b7c42-9793-4d96-80a6-ccc644a66bcf" providerId="ADAL" clId="{14DC7943-986F-475B-9A6D-9A64CA70858D}" dt="2023-10-26T07:40:04.105" v="465" actId="47"/>
        <pc:sldMkLst>
          <pc:docMk/>
          <pc:sldMk cId="3470737107" sldId="504"/>
        </pc:sldMkLst>
      </pc:sldChg>
      <pc:sldChg chg="addSp delSp modSp mod">
        <pc:chgData name="Kareem Ahmed" userId="668b7c42-9793-4d96-80a6-ccc644a66bcf" providerId="ADAL" clId="{14DC7943-986F-475B-9A6D-9A64CA70858D}" dt="2023-10-26T12:44:08.795" v="848"/>
        <pc:sldMkLst>
          <pc:docMk/>
          <pc:sldMk cId="1133563883" sldId="558"/>
        </pc:sldMkLst>
      </pc:sldChg>
      <pc:sldChg chg="addSp delSp modSp mod">
        <pc:chgData name="Kareem Ahmed" userId="668b7c42-9793-4d96-80a6-ccc644a66bcf" providerId="ADAL" clId="{14DC7943-986F-475B-9A6D-9A64CA70858D}" dt="2023-10-26T09:10:05.051" v="797"/>
        <pc:sldMkLst>
          <pc:docMk/>
          <pc:sldMk cId="1740433520" sldId="561"/>
        </pc:sldMkLst>
      </pc:sldChg>
      <pc:sldChg chg="addSp modSp mod">
        <pc:chgData name="Kareem Ahmed" userId="668b7c42-9793-4d96-80a6-ccc644a66bcf" providerId="ADAL" clId="{14DC7943-986F-475B-9A6D-9A64CA70858D}" dt="2023-10-26T09:54:25.043" v="802"/>
        <pc:sldMkLst>
          <pc:docMk/>
          <pc:sldMk cId="3751231840" sldId="565"/>
        </pc:sldMkLst>
      </pc:sldChg>
      <pc:sldChg chg="addSp modSp mod">
        <pc:chgData name="Kareem Ahmed" userId="668b7c42-9793-4d96-80a6-ccc644a66bcf" providerId="ADAL" clId="{14DC7943-986F-475B-9A6D-9A64CA70858D}" dt="2023-10-26T09:18:37.296" v="799"/>
        <pc:sldMkLst>
          <pc:docMk/>
          <pc:sldMk cId="2101327139" sldId="604"/>
        </pc:sldMkLst>
      </pc:sldChg>
      <pc:sldChg chg="addSp delSp modSp del mod">
        <pc:chgData name="Kareem Ahmed" userId="668b7c42-9793-4d96-80a6-ccc644a66bcf" providerId="ADAL" clId="{14DC7943-986F-475B-9A6D-9A64CA70858D}" dt="2023-10-26T09:03:03.036" v="725" actId="47"/>
        <pc:sldMkLst>
          <pc:docMk/>
          <pc:sldMk cId="1998064892" sldId="605"/>
        </pc:sldMkLst>
      </pc:sldChg>
      <pc:sldChg chg="addSp modSp mod">
        <pc:chgData name="Kareem Ahmed" userId="668b7c42-9793-4d96-80a6-ccc644a66bcf" providerId="ADAL" clId="{14DC7943-986F-475B-9A6D-9A64CA70858D}" dt="2023-10-26T11:30:44.232" v="821"/>
        <pc:sldMkLst>
          <pc:docMk/>
          <pc:sldMk cId="471210577" sldId="606"/>
        </pc:sldMkLst>
      </pc:sldChg>
      <pc:sldChg chg="addSp modSp mod">
        <pc:chgData name="Kareem Ahmed" userId="668b7c42-9793-4d96-80a6-ccc644a66bcf" providerId="ADAL" clId="{14DC7943-986F-475B-9A6D-9A64CA70858D}" dt="2023-10-26T11:56:19.014" v="827"/>
        <pc:sldMkLst>
          <pc:docMk/>
          <pc:sldMk cId="447129800" sldId="607"/>
        </pc:sldMkLst>
      </pc:sldChg>
      <pc:sldChg chg="del">
        <pc:chgData name="Kareem Ahmed" userId="668b7c42-9793-4d96-80a6-ccc644a66bcf" providerId="ADAL" clId="{14DC7943-986F-475B-9A6D-9A64CA70858D}" dt="2023-10-26T07:40:04.105" v="465" actId="47"/>
        <pc:sldMkLst>
          <pc:docMk/>
          <pc:sldMk cId="1714258390" sldId="608"/>
        </pc:sldMkLst>
      </pc:sldChg>
      <pc:sldChg chg="del">
        <pc:chgData name="Kareem Ahmed" userId="668b7c42-9793-4d96-80a6-ccc644a66bcf" providerId="ADAL" clId="{14DC7943-986F-475B-9A6D-9A64CA70858D}" dt="2023-10-26T07:40:04.105" v="465" actId="47"/>
        <pc:sldMkLst>
          <pc:docMk/>
          <pc:sldMk cId="3521683977" sldId="609"/>
        </pc:sldMkLst>
      </pc:sldChg>
      <pc:sldChg chg="del">
        <pc:chgData name="Kareem Ahmed" userId="668b7c42-9793-4d96-80a6-ccc644a66bcf" providerId="ADAL" clId="{14DC7943-986F-475B-9A6D-9A64CA70858D}" dt="2023-10-26T07:40:04.105" v="465" actId="47"/>
        <pc:sldMkLst>
          <pc:docMk/>
          <pc:sldMk cId="1695165725" sldId="610"/>
        </pc:sldMkLst>
      </pc:sldChg>
      <pc:sldChg chg="del">
        <pc:chgData name="Kareem Ahmed" userId="668b7c42-9793-4d96-80a6-ccc644a66bcf" providerId="ADAL" clId="{14DC7943-986F-475B-9A6D-9A64CA70858D}" dt="2023-10-26T07:40:04.105" v="465" actId="47"/>
        <pc:sldMkLst>
          <pc:docMk/>
          <pc:sldMk cId="1619612440" sldId="611"/>
        </pc:sldMkLst>
      </pc:sldChg>
      <pc:sldChg chg="del">
        <pc:chgData name="Kareem Ahmed" userId="668b7c42-9793-4d96-80a6-ccc644a66bcf" providerId="ADAL" clId="{14DC7943-986F-475B-9A6D-9A64CA70858D}" dt="2023-10-26T07:40:04.105" v="465" actId="47"/>
        <pc:sldMkLst>
          <pc:docMk/>
          <pc:sldMk cId="2340380546" sldId="612"/>
        </pc:sldMkLst>
      </pc:sldChg>
      <pc:sldChg chg="del">
        <pc:chgData name="Kareem Ahmed" userId="668b7c42-9793-4d96-80a6-ccc644a66bcf" providerId="ADAL" clId="{14DC7943-986F-475B-9A6D-9A64CA70858D}" dt="2023-10-26T07:40:04.105" v="465" actId="47"/>
        <pc:sldMkLst>
          <pc:docMk/>
          <pc:sldMk cId="2285230004" sldId="613"/>
        </pc:sldMkLst>
      </pc:sldChg>
      <pc:sldChg chg="del">
        <pc:chgData name="Kareem Ahmed" userId="668b7c42-9793-4d96-80a6-ccc644a66bcf" providerId="ADAL" clId="{14DC7943-986F-475B-9A6D-9A64CA70858D}" dt="2023-10-26T07:40:04.105" v="465" actId="47"/>
        <pc:sldMkLst>
          <pc:docMk/>
          <pc:sldMk cId="3405507937" sldId="614"/>
        </pc:sldMkLst>
      </pc:sldChg>
      <pc:sldChg chg="del">
        <pc:chgData name="Kareem Ahmed" userId="668b7c42-9793-4d96-80a6-ccc644a66bcf" providerId="ADAL" clId="{14DC7943-986F-475B-9A6D-9A64CA70858D}" dt="2023-10-26T07:40:04.105" v="465" actId="47"/>
        <pc:sldMkLst>
          <pc:docMk/>
          <pc:sldMk cId="2478482284" sldId="615"/>
        </pc:sldMkLst>
      </pc:sldChg>
      <pc:sldChg chg="del">
        <pc:chgData name="Kareem Ahmed" userId="668b7c42-9793-4d96-80a6-ccc644a66bcf" providerId="ADAL" clId="{14DC7943-986F-475B-9A6D-9A64CA70858D}" dt="2023-10-26T07:40:04.105" v="465" actId="47"/>
        <pc:sldMkLst>
          <pc:docMk/>
          <pc:sldMk cId="2966197712" sldId="616"/>
        </pc:sldMkLst>
      </pc:sldChg>
      <pc:sldChg chg="del">
        <pc:chgData name="Kareem Ahmed" userId="668b7c42-9793-4d96-80a6-ccc644a66bcf" providerId="ADAL" clId="{14DC7943-986F-475B-9A6D-9A64CA70858D}" dt="2023-10-26T07:40:04.105" v="465" actId="47"/>
        <pc:sldMkLst>
          <pc:docMk/>
          <pc:sldMk cId="3002895639" sldId="617"/>
        </pc:sldMkLst>
      </pc:sldChg>
      <pc:sldChg chg="del">
        <pc:chgData name="Kareem Ahmed" userId="668b7c42-9793-4d96-80a6-ccc644a66bcf" providerId="ADAL" clId="{14DC7943-986F-475B-9A6D-9A64CA70858D}" dt="2023-10-26T07:40:04.105" v="465" actId="47"/>
        <pc:sldMkLst>
          <pc:docMk/>
          <pc:sldMk cId="1877382637" sldId="618"/>
        </pc:sldMkLst>
      </pc:sldChg>
      <pc:sldChg chg="del">
        <pc:chgData name="Kareem Ahmed" userId="668b7c42-9793-4d96-80a6-ccc644a66bcf" providerId="ADAL" clId="{14DC7943-986F-475B-9A6D-9A64CA70858D}" dt="2023-10-26T07:40:04.105" v="465" actId="47"/>
        <pc:sldMkLst>
          <pc:docMk/>
          <pc:sldMk cId="3502714477" sldId="619"/>
        </pc:sldMkLst>
      </pc:sldChg>
      <pc:sldChg chg="del">
        <pc:chgData name="Kareem Ahmed" userId="668b7c42-9793-4d96-80a6-ccc644a66bcf" providerId="ADAL" clId="{14DC7943-986F-475B-9A6D-9A64CA70858D}" dt="2023-10-26T07:40:04.105" v="465" actId="47"/>
        <pc:sldMkLst>
          <pc:docMk/>
          <pc:sldMk cId="1175194508" sldId="620"/>
        </pc:sldMkLst>
      </pc:sldChg>
      <pc:sldChg chg="del">
        <pc:chgData name="Kareem Ahmed" userId="668b7c42-9793-4d96-80a6-ccc644a66bcf" providerId="ADAL" clId="{14DC7943-986F-475B-9A6D-9A64CA70858D}" dt="2023-10-26T07:40:04.105" v="465" actId="47"/>
        <pc:sldMkLst>
          <pc:docMk/>
          <pc:sldMk cId="1846773465" sldId="622"/>
        </pc:sldMkLst>
      </pc:sldChg>
      <pc:sldChg chg="del">
        <pc:chgData name="Kareem Ahmed" userId="668b7c42-9793-4d96-80a6-ccc644a66bcf" providerId="ADAL" clId="{14DC7943-986F-475B-9A6D-9A64CA70858D}" dt="2023-10-26T07:40:04.105" v="465" actId="47"/>
        <pc:sldMkLst>
          <pc:docMk/>
          <pc:sldMk cId="170346595" sldId="623"/>
        </pc:sldMkLst>
      </pc:sldChg>
      <pc:sldChg chg="del">
        <pc:chgData name="Kareem Ahmed" userId="668b7c42-9793-4d96-80a6-ccc644a66bcf" providerId="ADAL" clId="{14DC7943-986F-475B-9A6D-9A64CA70858D}" dt="2023-10-26T07:40:04.105" v="465" actId="47"/>
        <pc:sldMkLst>
          <pc:docMk/>
          <pc:sldMk cId="172332365" sldId="624"/>
        </pc:sldMkLst>
      </pc:sldChg>
      <pc:sldChg chg="del">
        <pc:chgData name="Kareem Ahmed" userId="668b7c42-9793-4d96-80a6-ccc644a66bcf" providerId="ADAL" clId="{14DC7943-986F-475B-9A6D-9A64CA70858D}" dt="2023-10-26T07:40:04.105" v="465" actId="47"/>
        <pc:sldMkLst>
          <pc:docMk/>
          <pc:sldMk cId="3460871529" sldId="625"/>
        </pc:sldMkLst>
      </pc:sldChg>
      <pc:sldChg chg="del">
        <pc:chgData name="Kareem Ahmed" userId="668b7c42-9793-4d96-80a6-ccc644a66bcf" providerId="ADAL" clId="{14DC7943-986F-475B-9A6D-9A64CA70858D}" dt="2023-10-26T07:40:04.105" v="465" actId="47"/>
        <pc:sldMkLst>
          <pc:docMk/>
          <pc:sldMk cId="1788571939" sldId="626"/>
        </pc:sldMkLst>
      </pc:sldChg>
      <pc:sldChg chg="del">
        <pc:chgData name="Kareem Ahmed" userId="668b7c42-9793-4d96-80a6-ccc644a66bcf" providerId="ADAL" clId="{14DC7943-986F-475B-9A6D-9A64CA70858D}" dt="2023-10-26T07:40:04.105" v="465" actId="47"/>
        <pc:sldMkLst>
          <pc:docMk/>
          <pc:sldMk cId="2673363764" sldId="627"/>
        </pc:sldMkLst>
      </pc:sldChg>
      <pc:sldChg chg="del">
        <pc:chgData name="Kareem Ahmed" userId="668b7c42-9793-4d96-80a6-ccc644a66bcf" providerId="ADAL" clId="{14DC7943-986F-475B-9A6D-9A64CA70858D}" dt="2023-10-26T07:40:04.105" v="465" actId="47"/>
        <pc:sldMkLst>
          <pc:docMk/>
          <pc:sldMk cId="117609778" sldId="628"/>
        </pc:sldMkLst>
      </pc:sldChg>
      <pc:sldChg chg="del">
        <pc:chgData name="Kareem Ahmed" userId="668b7c42-9793-4d96-80a6-ccc644a66bcf" providerId="ADAL" clId="{14DC7943-986F-475B-9A6D-9A64CA70858D}" dt="2023-10-26T07:40:04.105" v="465" actId="47"/>
        <pc:sldMkLst>
          <pc:docMk/>
          <pc:sldMk cId="4248295242" sldId="629"/>
        </pc:sldMkLst>
      </pc:sldChg>
      <pc:sldChg chg="del">
        <pc:chgData name="Kareem Ahmed" userId="668b7c42-9793-4d96-80a6-ccc644a66bcf" providerId="ADAL" clId="{14DC7943-986F-475B-9A6D-9A64CA70858D}" dt="2023-10-26T07:40:04.105" v="465" actId="47"/>
        <pc:sldMkLst>
          <pc:docMk/>
          <pc:sldMk cId="2197748921" sldId="630"/>
        </pc:sldMkLst>
      </pc:sldChg>
      <pc:sldChg chg="del">
        <pc:chgData name="Kareem Ahmed" userId="668b7c42-9793-4d96-80a6-ccc644a66bcf" providerId="ADAL" clId="{14DC7943-986F-475B-9A6D-9A64CA70858D}" dt="2023-10-26T07:40:04.105" v="465" actId="47"/>
        <pc:sldMkLst>
          <pc:docMk/>
          <pc:sldMk cId="750856705" sldId="631"/>
        </pc:sldMkLst>
      </pc:sldChg>
      <pc:sldChg chg="del">
        <pc:chgData name="Kareem Ahmed" userId="668b7c42-9793-4d96-80a6-ccc644a66bcf" providerId="ADAL" clId="{14DC7943-986F-475B-9A6D-9A64CA70858D}" dt="2023-10-26T07:40:04.105" v="465" actId="47"/>
        <pc:sldMkLst>
          <pc:docMk/>
          <pc:sldMk cId="2166821413" sldId="632"/>
        </pc:sldMkLst>
      </pc:sldChg>
      <pc:sldChg chg="del">
        <pc:chgData name="Kareem Ahmed" userId="668b7c42-9793-4d96-80a6-ccc644a66bcf" providerId="ADAL" clId="{14DC7943-986F-475B-9A6D-9A64CA70858D}" dt="2023-10-26T07:40:04.105" v="465" actId="47"/>
        <pc:sldMkLst>
          <pc:docMk/>
          <pc:sldMk cId="1266482153" sldId="633"/>
        </pc:sldMkLst>
      </pc:sldChg>
      <pc:sldChg chg="del">
        <pc:chgData name="Kareem Ahmed" userId="668b7c42-9793-4d96-80a6-ccc644a66bcf" providerId="ADAL" clId="{14DC7943-986F-475B-9A6D-9A64CA70858D}" dt="2023-10-26T07:40:04.105" v="465" actId="47"/>
        <pc:sldMkLst>
          <pc:docMk/>
          <pc:sldMk cId="830780911" sldId="634"/>
        </pc:sldMkLst>
      </pc:sldChg>
      <pc:sldChg chg="del">
        <pc:chgData name="Kareem Ahmed" userId="668b7c42-9793-4d96-80a6-ccc644a66bcf" providerId="ADAL" clId="{14DC7943-986F-475B-9A6D-9A64CA70858D}" dt="2023-10-26T07:40:04.105" v="465" actId="47"/>
        <pc:sldMkLst>
          <pc:docMk/>
          <pc:sldMk cId="4099288730" sldId="635"/>
        </pc:sldMkLst>
      </pc:sldChg>
      <pc:sldChg chg="del">
        <pc:chgData name="Kareem Ahmed" userId="668b7c42-9793-4d96-80a6-ccc644a66bcf" providerId="ADAL" clId="{14DC7943-986F-475B-9A6D-9A64CA70858D}" dt="2023-10-26T07:40:04.105" v="465" actId="47"/>
        <pc:sldMkLst>
          <pc:docMk/>
          <pc:sldMk cId="3773608107" sldId="636"/>
        </pc:sldMkLst>
      </pc:sldChg>
      <pc:sldChg chg="del">
        <pc:chgData name="Kareem Ahmed" userId="668b7c42-9793-4d96-80a6-ccc644a66bcf" providerId="ADAL" clId="{14DC7943-986F-475B-9A6D-9A64CA70858D}" dt="2023-10-26T07:40:04.105" v="465" actId="47"/>
        <pc:sldMkLst>
          <pc:docMk/>
          <pc:sldMk cId="3275233506" sldId="637"/>
        </pc:sldMkLst>
      </pc:sldChg>
      <pc:sldChg chg="del">
        <pc:chgData name="Kareem Ahmed" userId="668b7c42-9793-4d96-80a6-ccc644a66bcf" providerId="ADAL" clId="{14DC7943-986F-475B-9A6D-9A64CA70858D}" dt="2023-10-26T07:40:04.105" v="465" actId="47"/>
        <pc:sldMkLst>
          <pc:docMk/>
          <pc:sldMk cId="1244406467" sldId="638"/>
        </pc:sldMkLst>
      </pc:sldChg>
      <pc:sldChg chg="del">
        <pc:chgData name="Kareem Ahmed" userId="668b7c42-9793-4d96-80a6-ccc644a66bcf" providerId="ADAL" clId="{14DC7943-986F-475B-9A6D-9A64CA70858D}" dt="2023-10-26T07:40:04.105" v="465" actId="47"/>
        <pc:sldMkLst>
          <pc:docMk/>
          <pc:sldMk cId="884965592" sldId="639"/>
        </pc:sldMkLst>
      </pc:sldChg>
      <pc:sldChg chg="del">
        <pc:chgData name="Kareem Ahmed" userId="668b7c42-9793-4d96-80a6-ccc644a66bcf" providerId="ADAL" clId="{14DC7943-986F-475B-9A6D-9A64CA70858D}" dt="2023-10-26T07:40:04.105" v="465" actId="47"/>
        <pc:sldMkLst>
          <pc:docMk/>
          <pc:sldMk cId="1209223623" sldId="640"/>
        </pc:sldMkLst>
      </pc:sldChg>
      <pc:sldChg chg="addSp modSp add mod ord">
        <pc:chgData name="Kareem Ahmed" userId="668b7c42-9793-4d96-80a6-ccc644a66bcf" providerId="ADAL" clId="{14DC7943-986F-475B-9A6D-9A64CA70858D}" dt="2023-10-26T09:14:18.083" v="798"/>
        <pc:sldMkLst>
          <pc:docMk/>
          <pc:sldMk cId="348918335" sldId="641"/>
        </pc:sldMkLst>
      </pc:sldChg>
      <pc:sldChg chg="addSp modSp add mod">
        <pc:chgData name="Kareem Ahmed" userId="668b7c42-9793-4d96-80a6-ccc644a66bcf" providerId="ADAL" clId="{14DC7943-986F-475B-9A6D-9A64CA70858D}" dt="2023-10-26T09:43:33.554" v="800"/>
        <pc:sldMkLst>
          <pc:docMk/>
          <pc:sldMk cId="3104469247" sldId="642"/>
        </pc:sldMkLst>
      </pc:sldChg>
      <pc:sldChg chg="addSp modSp add mod">
        <pc:chgData name="Kareem Ahmed" userId="668b7c42-9793-4d96-80a6-ccc644a66bcf" providerId="ADAL" clId="{14DC7943-986F-475B-9A6D-9A64CA70858D}" dt="2023-10-26T09:43:33.554" v="800"/>
        <pc:sldMkLst>
          <pc:docMk/>
          <pc:sldMk cId="2722587355" sldId="643"/>
        </pc:sldMkLst>
      </pc:sldChg>
      <pc:sldChg chg="addSp modSp add mod ord">
        <pc:chgData name="Kareem Ahmed" userId="668b7c42-9793-4d96-80a6-ccc644a66bcf" providerId="ADAL" clId="{14DC7943-986F-475B-9A6D-9A64CA70858D}" dt="2023-10-26T09:48:17.362" v="801"/>
        <pc:sldMkLst>
          <pc:docMk/>
          <pc:sldMk cId="1627236055" sldId="644"/>
        </pc:sldMkLst>
      </pc:sldChg>
      <pc:sldChg chg="addSp delSp modSp add mod modTransition modAnim">
        <pc:chgData name="Kareem Ahmed" userId="668b7c42-9793-4d96-80a6-ccc644a66bcf" providerId="ADAL" clId="{14DC7943-986F-475B-9A6D-9A64CA70858D}" dt="2023-10-26T10:01:38.265" v="806"/>
        <pc:sldMkLst>
          <pc:docMk/>
          <pc:sldMk cId="1042190969" sldId="645"/>
        </pc:sldMkLst>
      </pc:sldChg>
      <pc:sldChg chg="addSp modSp add mod ord">
        <pc:chgData name="Kareem Ahmed" userId="668b7c42-9793-4d96-80a6-ccc644a66bcf" providerId="ADAL" clId="{14DC7943-986F-475B-9A6D-9A64CA70858D}" dt="2023-10-26T10:51:01.277" v="819"/>
        <pc:sldMkLst>
          <pc:docMk/>
          <pc:sldMk cId="196993265" sldId="646"/>
        </pc:sldMkLst>
      </pc:sldChg>
      <pc:sldChg chg="addSp modSp add mod">
        <pc:chgData name="Kareem Ahmed" userId="668b7c42-9793-4d96-80a6-ccc644a66bcf" providerId="ADAL" clId="{14DC7943-986F-475B-9A6D-9A64CA70858D}" dt="2023-10-26T11:33:00.914" v="822"/>
        <pc:sldMkLst>
          <pc:docMk/>
          <pc:sldMk cId="374187598" sldId="647"/>
        </pc:sldMkLst>
      </pc:sldChg>
      <pc:sldChg chg="addSp delSp modSp add mod ord modTransition modAnim">
        <pc:chgData name="Kareem Ahmed" userId="668b7c42-9793-4d96-80a6-ccc644a66bcf" providerId="ADAL" clId="{14DC7943-986F-475B-9A6D-9A64CA70858D}" dt="2023-10-26T11:37:55.757" v="826"/>
        <pc:sldMkLst>
          <pc:docMk/>
          <pc:sldMk cId="2338730024" sldId="648"/>
        </pc:sldMkLst>
      </pc:sldChg>
      <pc:sldChg chg="addSp modSp add mod">
        <pc:chgData name="Kareem Ahmed" userId="668b7c42-9793-4d96-80a6-ccc644a66bcf" providerId="ADAL" clId="{14DC7943-986F-475B-9A6D-9A64CA70858D}" dt="2023-10-26T11:56:19.014" v="827"/>
        <pc:sldMkLst>
          <pc:docMk/>
          <pc:sldMk cId="4053048918" sldId="649"/>
        </pc:sldMkLst>
      </pc:sldChg>
      <pc:sldChg chg="addSp modSp add mod">
        <pc:chgData name="Kareem Ahmed" userId="668b7c42-9793-4d96-80a6-ccc644a66bcf" providerId="ADAL" clId="{14DC7943-986F-475B-9A6D-9A64CA70858D}" dt="2023-10-26T11:56:19.014" v="827"/>
        <pc:sldMkLst>
          <pc:docMk/>
          <pc:sldMk cId="963898228" sldId="650"/>
        </pc:sldMkLst>
      </pc:sldChg>
      <pc:sldChg chg="addSp modSp add mod">
        <pc:chgData name="Kareem Ahmed" userId="668b7c42-9793-4d96-80a6-ccc644a66bcf" providerId="ADAL" clId="{14DC7943-986F-475B-9A6D-9A64CA70858D}" dt="2023-10-26T11:56:19.014" v="827"/>
        <pc:sldMkLst>
          <pc:docMk/>
          <pc:sldMk cId="170959114" sldId="651"/>
        </pc:sldMkLst>
      </pc:sldChg>
      <pc:sldChg chg="addSp delSp modSp add mod modTransition modAnim">
        <pc:chgData name="Kareem Ahmed" userId="668b7c42-9793-4d96-80a6-ccc644a66bcf" providerId="ADAL" clId="{14DC7943-986F-475B-9A6D-9A64CA70858D}" dt="2023-10-26T12:01:56.976" v="830"/>
        <pc:sldMkLst>
          <pc:docMk/>
          <pc:sldMk cId="1974694893" sldId="652"/>
        </pc:sldMkLst>
      </pc:sldChg>
      <pc:sldChg chg="addSp modSp add mod">
        <pc:chgData name="Kareem Ahmed" userId="668b7c42-9793-4d96-80a6-ccc644a66bcf" providerId="ADAL" clId="{14DC7943-986F-475B-9A6D-9A64CA70858D}" dt="2023-10-26T12:03:54.788" v="831"/>
        <pc:sldMkLst>
          <pc:docMk/>
          <pc:sldMk cId="4206930979" sldId="653"/>
        </pc:sldMkLst>
      </pc:sldChg>
      <pc:sldChg chg="addSp delSp modSp add mod modTransition modAnim">
        <pc:chgData name="Kareem Ahmed" userId="668b7c42-9793-4d96-80a6-ccc644a66bcf" providerId="ADAL" clId="{14DC7943-986F-475B-9A6D-9A64CA70858D}" dt="2023-10-26T12:05:59.902" v="834"/>
        <pc:sldMkLst>
          <pc:docMk/>
          <pc:sldMk cId="672304443" sldId="654"/>
        </pc:sldMkLst>
      </pc:sldChg>
      <pc:sldChg chg="addSp delSp modSp add mod modTransition modAnim">
        <pc:chgData name="Kareem Ahmed" userId="668b7c42-9793-4d96-80a6-ccc644a66bcf" providerId="ADAL" clId="{14DC7943-986F-475B-9A6D-9A64CA70858D}" dt="2023-10-26T12:08:09.449" v="838"/>
        <pc:sldMkLst>
          <pc:docMk/>
          <pc:sldMk cId="1212668315" sldId="655"/>
        </pc:sldMkLst>
      </pc:sldChg>
      <pc:sldChg chg="addSp modSp add mod">
        <pc:chgData name="Kareem Ahmed" userId="668b7c42-9793-4d96-80a6-ccc644a66bcf" providerId="ADAL" clId="{14DC7943-986F-475B-9A6D-9A64CA70858D}" dt="2023-10-26T12:13:51.145" v="839"/>
        <pc:sldMkLst>
          <pc:docMk/>
          <pc:sldMk cId="810811299" sldId="656"/>
        </pc:sldMkLst>
      </pc:sldChg>
      <pc:sldChg chg="addSp modSp add mod">
        <pc:chgData name="Kareem Ahmed" userId="668b7c42-9793-4d96-80a6-ccc644a66bcf" providerId="ADAL" clId="{14DC7943-986F-475B-9A6D-9A64CA70858D}" dt="2023-10-26T12:13:51.145" v="839"/>
        <pc:sldMkLst>
          <pc:docMk/>
          <pc:sldMk cId="4097572873" sldId="657"/>
        </pc:sldMkLst>
      </pc:sldChg>
      <pc:sldChg chg="addSp delSp modSp add mod">
        <pc:chgData name="Kareem Ahmed" userId="668b7c42-9793-4d96-80a6-ccc644a66bcf" providerId="ADAL" clId="{14DC7943-986F-475B-9A6D-9A64CA70858D}" dt="2023-10-26T12:13:51.145" v="839"/>
        <pc:sldMkLst>
          <pc:docMk/>
          <pc:sldMk cId="184198814" sldId="658"/>
        </pc:sldMkLst>
      </pc:sldChg>
      <pc:sldChg chg="addSp modSp add mod">
        <pc:chgData name="Kareem Ahmed" userId="668b7c42-9793-4d96-80a6-ccc644a66bcf" providerId="ADAL" clId="{14DC7943-986F-475B-9A6D-9A64CA70858D}" dt="2023-10-26T12:24:50.681" v="843"/>
        <pc:sldMkLst>
          <pc:docMk/>
          <pc:sldMk cId="87462513" sldId="659"/>
        </pc:sldMkLst>
      </pc:sldChg>
      <pc:sldChg chg="addSp modSp add mod">
        <pc:chgData name="Kareem Ahmed" userId="668b7c42-9793-4d96-80a6-ccc644a66bcf" providerId="ADAL" clId="{14DC7943-986F-475B-9A6D-9A64CA70858D}" dt="2023-10-26T12:24:50.681" v="843"/>
        <pc:sldMkLst>
          <pc:docMk/>
          <pc:sldMk cId="2416247435" sldId="660"/>
        </pc:sldMkLst>
      </pc:sldChg>
      <pc:sldChg chg="addSp modSp add mod">
        <pc:chgData name="Kareem Ahmed" userId="668b7c42-9793-4d96-80a6-ccc644a66bcf" providerId="ADAL" clId="{14DC7943-986F-475B-9A6D-9A64CA70858D}" dt="2023-10-26T10:04:24.613" v="807"/>
        <pc:sldMkLst>
          <pc:docMk/>
          <pc:sldMk cId="77159727" sldId="661"/>
        </pc:sldMkLst>
      </pc:sldChg>
      <pc:sldChg chg="modSp add del mod">
        <pc:chgData name="Kareem Ahmed" userId="668b7c42-9793-4d96-80a6-ccc644a66bcf" providerId="ADAL" clId="{14DC7943-986F-475B-9A6D-9A64CA70858D}" dt="2023-10-26T07:55:16.654" v="480" actId="2696"/>
        <pc:sldMkLst>
          <pc:docMk/>
          <pc:sldMk cId="704469314" sldId="661"/>
        </pc:sldMkLst>
      </pc:sldChg>
      <pc:sldChg chg="modSp add del mod">
        <pc:chgData name="Kareem Ahmed" userId="668b7c42-9793-4d96-80a6-ccc644a66bcf" providerId="ADAL" clId="{14DC7943-986F-475B-9A6D-9A64CA70858D}" dt="2023-10-26T07:34:27.687" v="461" actId="47"/>
        <pc:sldMkLst>
          <pc:docMk/>
          <pc:sldMk cId="1173586640" sldId="661"/>
        </pc:sldMkLst>
      </pc:sldChg>
      <pc:sldChg chg="addSp delSp modSp add mod modTransition modAnim">
        <pc:chgData name="Kareem Ahmed" userId="668b7c42-9793-4d96-80a6-ccc644a66bcf" providerId="ADAL" clId="{14DC7943-986F-475B-9A6D-9A64CA70858D}" dt="2023-10-26T10:26:36.947" v="811"/>
        <pc:sldMkLst>
          <pc:docMk/>
          <pc:sldMk cId="1540493931" sldId="662"/>
        </pc:sldMkLst>
      </pc:sldChg>
      <pc:sldChg chg="addSp delSp modSp add mod modTransition modAnim">
        <pc:chgData name="Kareem Ahmed" userId="668b7c42-9793-4d96-80a6-ccc644a66bcf" providerId="ADAL" clId="{14DC7943-986F-475B-9A6D-9A64CA70858D}" dt="2023-10-26T10:35:57.176" v="816"/>
        <pc:sldMkLst>
          <pc:docMk/>
          <pc:sldMk cId="2613525517" sldId="663"/>
        </pc:sldMkLst>
      </pc:sldChg>
      <pc:sldChg chg="addSp modSp add mod">
        <pc:chgData name="Kareem Ahmed" userId="668b7c42-9793-4d96-80a6-ccc644a66bcf" providerId="ADAL" clId="{14DC7943-986F-475B-9A6D-9A64CA70858D}" dt="2023-10-26T10:45:32.772" v="818"/>
        <pc:sldMkLst>
          <pc:docMk/>
          <pc:sldMk cId="1926515367" sldId="664"/>
        </pc:sldMkLst>
      </pc:sldChg>
      <pc:sldChg chg="addSp modSp add mod">
        <pc:chgData name="Kareem Ahmed" userId="668b7c42-9793-4d96-80a6-ccc644a66bcf" providerId="ADAL" clId="{14DC7943-986F-475B-9A6D-9A64CA70858D}" dt="2023-10-26T10:45:32.772" v="818"/>
        <pc:sldMkLst>
          <pc:docMk/>
          <pc:sldMk cId="4244711601" sldId="665"/>
        </pc:sldMkLst>
      </pc:sldChg>
      <pc:sldChg chg="addSp modSp add mod">
        <pc:chgData name="Kareem Ahmed" userId="668b7c42-9793-4d96-80a6-ccc644a66bcf" providerId="ADAL" clId="{14DC7943-986F-475B-9A6D-9A64CA70858D}" dt="2023-10-26T10:28:55.675" v="812"/>
        <pc:sldMkLst>
          <pc:docMk/>
          <pc:sldMk cId="2288697152" sldId="666"/>
        </pc:sldMkLst>
      </pc:sldChg>
      <pc:sldChg chg="addSp modSp add mod">
        <pc:chgData name="Kareem Ahmed" userId="668b7c42-9793-4d96-80a6-ccc644a66bcf" providerId="ADAL" clId="{14DC7943-986F-475B-9A6D-9A64CA70858D}" dt="2023-10-26T10:37:41.148" v="817"/>
        <pc:sldMkLst>
          <pc:docMk/>
          <pc:sldMk cId="4138079600" sldId="667"/>
        </pc:sldMkLst>
      </pc:sldChg>
      <pc:sldChg chg="addSp modSp add mod">
        <pc:chgData name="Kareem Ahmed" userId="668b7c42-9793-4d96-80a6-ccc644a66bcf" providerId="ADAL" clId="{14DC7943-986F-475B-9A6D-9A64CA70858D}" dt="2023-10-26T10:45:32.772" v="818"/>
        <pc:sldMkLst>
          <pc:docMk/>
          <pc:sldMk cId="2346452240" sldId="668"/>
        </pc:sldMkLst>
      </pc:sldChg>
      <pc:sldChg chg="addSp modSp add mod">
        <pc:chgData name="Kareem Ahmed" userId="668b7c42-9793-4d96-80a6-ccc644a66bcf" providerId="ADAL" clId="{14DC7943-986F-475B-9A6D-9A64CA70858D}" dt="2023-10-26T12:44:08.795" v="848"/>
        <pc:sldMkLst>
          <pc:docMk/>
          <pc:sldMk cId="2573302633" sldId="669"/>
        </pc:sldMkLst>
      </pc:sldChg>
      <pc:sldChg chg="addSp modSp add mod">
        <pc:chgData name="Kareem Ahmed" userId="668b7c42-9793-4d96-80a6-ccc644a66bcf" providerId="ADAL" clId="{14DC7943-986F-475B-9A6D-9A64CA70858D}" dt="2023-10-26T12:44:08.795" v="848"/>
        <pc:sldMkLst>
          <pc:docMk/>
          <pc:sldMk cId="3629997731" sldId="670"/>
        </pc:sldMkLst>
      </pc:sldChg>
    </pc:docChg>
  </pc:docChgLst>
  <pc:docChgLst>
    <pc:chgData name="Kareem Ahmed" userId="668b7c42-9793-4d96-80a6-ccc644a66bcf" providerId="ADAL" clId="{41084637-E29D-495A-AB8B-C24D0DF42B05}"/>
    <pc:docChg chg="undo redo custSel addSld delSld modSld sldOrd modSection">
      <pc:chgData name="Kareem Ahmed" userId="668b7c42-9793-4d96-80a6-ccc644a66bcf" providerId="ADAL" clId="{41084637-E29D-495A-AB8B-C24D0DF42B05}" dt="2023-10-04T19:33:59.981" v="1151" actId="20577"/>
      <pc:docMkLst>
        <pc:docMk/>
      </pc:docMkLst>
      <pc:sldChg chg="delSp mod delAnim">
        <pc:chgData name="Kareem Ahmed" userId="668b7c42-9793-4d96-80a6-ccc644a66bcf" providerId="ADAL" clId="{41084637-E29D-495A-AB8B-C24D0DF42B05}" dt="2023-09-09T13:09:20.482" v="24" actId="478"/>
        <pc:sldMkLst>
          <pc:docMk/>
          <pc:sldMk cId="3434396648" sldId="256"/>
        </pc:sldMkLst>
      </pc:sldChg>
      <pc:sldChg chg="delSp add del mod delAnim">
        <pc:chgData name="Kareem Ahmed" userId="668b7c42-9793-4d96-80a6-ccc644a66bcf" providerId="ADAL" clId="{41084637-E29D-495A-AB8B-C24D0DF42B05}" dt="2023-09-09T13:09:42.777" v="27" actId="47"/>
        <pc:sldMkLst>
          <pc:docMk/>
          <pc:sldMk cId="979261729" sldId="276"/>
        </pc:sldMkLst>
      </pc:sldChg>
      <pc:sldChg chg="delSp modSp mod delAnim">
        <pc:chgData name="Kareem Ahmed" userId="668b7c42-9793-4d96-80a6-ccc644a66bcf" providerId="ADAL" clId="{41084637-E29D-495A-AB8B-C24D0DF42B05}" dt="2023-09-28T11:12:34.692" v="1104" actId="478"/>
        <pc:sldMkLst>
          <pc:docMk/>
          <pc:sldMk cId="701632073" sldId="303"/>
        </pc:sldMkLst>
      </pc:sldChg>
      <pc:sldChg chg="delSp modSp mod delAnim">
        <pc:chgData name="Kareem Ahmed" userId="668b7c42-9793-4d96-80a6-ccc644a66bcf" providerId="ADAL" clId="{41084637-E29D-495A-AB8B-C24D0DF42B05}" dt="2023-09-28T11:12:49.709" v="1106" actId="478"/>
        <pc:sldMkLst>
          <pc:docMk/>
          <pc:sldMk cId="2569408148" sldId="313"/>
        </pc:sldMkLst>
      </pc:sldChg>
      <pc:sldChg chg="delSp mod delAnim">
        <pc:chgData name="Kareem Ahmed" userId="668b7c42-9793-4d96-80a6-ccc644a66bcf" providerId="ADAL" clId="{41084637-E29D-495A-AB8B-C24D0DF42B05}" dt="2023-09-28T11:14:54.242" v="1147" actId="478"/>
        <pc:sldMkLst>
          <pc:docMk/>
          <pc:sldMk cId="2269687913" sldId="349"/>
        </pc:sldMkLst>
      </pc:sldChg>
      <pc:sldChg chg="delSp modSp mod delAnim">
        <pc:chgData name="Kareem Ahmed" userId="668b7c42-9793-4d96-80a6-ccc644a66bcf" providerId="ADAL" clId="{41084637-E29D-495A-AB8B-C24D0DF42B05}" dt="2023-09-28T11:12:52.504" v="1107" actId="478"/>
        <pc:sldMkLst>
          <pc:docMk/>
          <pc:sldMk cId="2427510998" sldId="503"/>
        </pc:sldMkLst>
      </pc:sldChg>
      <pc:sldChg chg="delSp modSp mod delAnim">
        <pc:chgData name="Kareem Ahmed" userId="668b7c42-9793-4d96-80a6-ccc644a66bcf" providerId="ADAL" clId="{41084637-E29D-495A-AB8B-C24D0DF42B05}" dt="2023-10-04T19:33:59.981" v="1151" actId="20577"/>
        <pc:sldMkLst>
          <pc:docMk/>
          <pc:sldMk cId="3470737107" sldId="504"/>
        </pc:sldMkLst>
      </pc:sldChg>
      <pc:sldChg chg="delSp mod delAnim">
        <pc:chgData name="Kareem Ahmed" userId="668b7c42-9793-4d96-80a6-ccc644a66bcf" providerId="ADAL" clId="{41084637-E29D-495A-AB8B-C24D0DF42B05}" dt="2023-09-09T13:09:11.853" v="19" actId="478"/>
        <pc:sldMkLst>
          <pc:docMk/>
          <pc:sldMk cId="665267355" sldId="505"/>
        </pc:sldMkLst>
      </pc:sldChg>
      <pc:sldChg chg="delSp modSp mod delAnim">
        <pc:chgData name="Kareem Ahmed" userId="668b7c42-9793-4d96-80a6-ccc644a66bcf" providerId="ADAL" clId="{41084637-E29D-495A-AB8B-C24D0DF42B05}" dt="2023-09-28T11:13:11.088" v="1113" actId="478"/>
        <pc:sldMkLst>
          <pc:docMk/>
          <pc:sldMk cId="998424323" sldId="506"/>
        </pc:sldMkLst>
      </pc:sldChg>
      <pc:sldChg chg="delSp mod delAnim">
        <pc:chgData name="Kareem Ahmed" userId="668b7c42-9793-4d96-80a6-ccc644a66bcf" providerId="ADAL" clId="{41084637-E29D-495A-AB8B-C24D0DF42B05}" dt="2023-09-09T13:09:15.115" v="21" actId="478"/>
        <pc:sldMkLst>
          <pc:docMk/>
          <pc:sldMk cId="2111109097" sldId="507"/>
        </pc:sldMkLst>
      </pc:sldChg>
      <pc:sldChg chg="delSp mod delAnim">
        <pc:chgData name="Kareem Ahmed" userId="668b7c42-9793-4d96-80a6-ccc644a66bcf" providerId="ADAL" clId="{41084637-E29D-495A-AB8B-C24D0DF42B05}" dt="2023-09-09T13:09:13.550" v="20" actId="478"/>
        <pc:sldMkLst>
          <pc:docMk/>
          <pc:sldMk cId="4256549670" sldId="508"/>
        </pc:sldMkLst>
      </pc:sldChg>
      <pc:sldChg chg="delSp mod delAnim">
        <pc:chgData name="Kareem Ahmed" userId="668b7c42-9793-4d96-80a6-ccc644a66bcf" providerId="ADAL" clId="{41084637-E29D-495A-AB8B-C24D0DF42B05}" dt="2023-09-09T13:09:16.888" v="22" actId="478"/>
        <pc:sldMkLst>
          <pc:docMk/>
          <pc:sldMk cId="3629802214" sldId="509"/>
        </pc:sldMkLst>
      </pc:sldChg>
      <pc:sldChg chg="delSp mod delAnim">
        <pc:chgData name="Kareem Ahmed" userId="668b7c42-9793-4d96-80a6-ccc644a66bcf" providerId="ADAL" clId="{41084637-E29D-495A-AB8B-C24D0DF42B05}" dt="2023-09-09T13:09:18.776" v="23" actId="478"/>
        <pc:sldMkLst>
          <pc:docMk/>
          <pc:sldMk cId="1598838153" sldId="510"/>
        </pc:sldMkLst>
      </pc:sldChg>
      <pc:sldChg chg="delSp mod delAnim">
        <pc:chgData name="Kareem Ahmed" userId="668b7c42-9793-4d96-80a6-ccc644a66bcf" providerId="ADAL" clId="{41084637-E29D-495A-AB8B-C24D0DF42B05}" dt="2023-09-09T13:09:22.110" v="25" actId="478"/>
        <pc:sldMkLst>
          <pc:docMk/>
          <pc:sldMk cId="3091598264" sldId="511"/>
        </pc:sldMkLst>
      </pc:sldChg>
      <pc:sldChg chg="delSp mod delAnim">
        <pc:chgData name="Kareem Ahmed" userId="668b7c42-9793-4d96-80a6-ccc644a66bcf" providerId="ADAL" clId="{41084637-E29D-495A-AB8B-C24D0DF42B05}" dt="2023-09-09T13:09:23.680" v="26" actId="478"/>
        <pc:sldMkLst>
          <pc:docMk/>
          <pc:sldMk cId="772372102" sldId="512"/>
        </pc:sldMkLst>
      </pc:sldChg>
      <pc:sldChg chg="delSp modSp add mod delAnim">
        <pc:chgData name="Kareem Ahmed" userId="668b7c42-9793-4d96-80a6-ccc644a66bcf" providerId="ADAL" clId="{41084637-E29D-495A-AB8B-C24D0DF42B05}" dt="2023-09-28T11:12:57.872" v="1109" actId="478"/>
        <pc:sldMkLst>
          <pc:docMk/>
          <pc:sldMk cId="3119936943" sldId="521"/>
        </pc:sldMkLst>
      </pc:sldChg>
      <pc:sldChg chg="addSp delSp modSp add mod delAnim">
        <pc:chgData name="Kareem Ahmed" userId="668b7c42-9793-4d96-80a6-ccc644a66bcf" providerId="ADAL" clId="{41084637-E29D-495A-AB8B-C24D0DF42B05}" dt="2023-09-28T11:13:00.627" v="1110" actId="478"/>
        <pc:sldMkLst>
          <pc:docMk/>
          <pc:sldMk cId="3253565593" sldId="522"/>
        </pc:sldMkLst>
      </pc:sldChg>
      <pc:sldChg chg="addSp delSp modSp add mod delAnim">
        <pc:chgData name="Kareem Ahmed" userId="668b7c42-9793-4d96-80a6-ccc644a66bcf" providerId="ADAL" clId="{41084637-E29D-495A-AB8B-C24D0DF42B05}" dt="2023-09-28T11:13:13.857" v="1114" actId="478"/>
        <pc:sldMkLst>
          <pc:docMk/>
          <pc:sldMk cId="947711697" sldId="523"/>
        </pc:sldMkLst>
      </pc:sldChg>
      <pc:sldChg chg="modSp add mod">
        <pc:chgData name="Kareem Ahmed" userId="668b7c42-9793-4d96-80a6-ccc644a66bcf" providerId="ADAL" clId="{41084637-E29D-495A-AB8B-C24D0DF42B05}" dt="2023-09-25T13:12:06.364" v="319" actId="20577"/>
        <pc:sldMkLst>
          <pc:docMk/>
          <pc:sldMk cId="2631486735" sldId="524"/>
        </pc:sldMkLst>
      </pc:sldChg>
      <pc:sldChg chg="delSp mod delAnim">
        <pc:chgData name="Kareem Ahmed" userId="668b7c42-9793-4d96-80a6-ccc644a66bcf" providerId="ADAL" clId="{41084637-E29D-495A-AB8B-C24D0DF42B05}" dt="2023-09-28T11:13:49.555" v="1124" actId="478"/>
        <pc:sldMkLst>
          <pc:docMk/>
          <pc:sldMk cId="3945586399" sldId="525"/>
        </pc:sldMkLst>
      </pc:sldChg>
      <pc:sldChg chg="addSp delSp modSp add mod">
        <pc:chgData name="Kareem Ahmed" userId="668b7c42-9793-4d96-80a6-ccc644a66bcf" providerId="ADAL" clId="{41084637-E29D-495A-AB8B-C24D0DF42B05}" dt="2023-09-25T13:53:41.726" v="415" actId="1076"/>
        <pc:sldMkLst>
          <pc:docMk/>
          <pc:sldMk cId="4121743391" sldId="525"/>
        </pc:sldMkLst>
      </pc:sldChg>
      <pc:sldChg chg="delSp mod delAnim">
        <pc:chgData name="Kareem Ahmed" userId="668b7c42-9793-4d96-80a6-ccc644a66bcf" providerId="ADAL" clId="{41084637-E29D-495A-AB8B-C24D0DF42B05}" dt="2023-09-28T11:13:47.196" v="1123" actId="478"/>
        <pc:sldMkLst>
          <pc:docMk/>
          <pc:sldMk cId="263613826" sldId="526"/>
        </pc:sldMkLst>
      </pc:sldChg>
      <pc:sldChg chg="addSp delSp modSp add mod ord">
        <pc:chgData name="Kareem Ahmed" userId="668b7c42-9793-4d96-80a6-ccc644a66bcf" providerId="ADAL" clId="{41084637-E29D-495A-AB8B-C24D0DF42B05}" dt="2023-09-25T13:53:29.062" v="410" actId="1076"/>
        <pc:sldMkLst>
          <pc:docMk/>
          <pc:sldMk cId="2411714126" sldId="526"/>
        </pc:sldMkLst>
      </pc:sldChg>
      <pc:sldChg chg="delSp modSp add mod delAnim">
        <pc:chgData name="Kareem Ahmed" userId="668b7c42-9793-4d96-80a6-ccc644a66bcf" providerId="ADAL" clId="{41084637-E29D-495A-AB8B-C24D0DF42B05}" dt="2023-09-28T11:13:16.935" v="1115" actId="478"/>
        <pc:sldMkLst>
          <pc:docMk/>
          <pc:sldMk cId="3346604306" sldId="527"/>
        </pc:sldMkLst>
      </pc:sldChg>
      <pc:sldChg chg="delSp modSp add mod delAnim">
        <pc:chgData name="Kareem Ahmed" userId="668b7c42-9793-4d96-80a6-ccc644a66bcf" providerId="ADAL" clId="{41084637-E29D-495A-AB8B-C24D0DF42B05}" dt="2023-09-28T11:13:22.637" v="1116" actId="478"/>
        <pc:sldMkLst>
          <pc:docMk/>
          <pc:sldMk cId="1704503218" sldId="528"/>
        </pc:sldMkLst>
      </pc:sldChg>
      <pc:sldChg chg="delSp modSp add mod delAnim">
        <pc:chgData name="Kareem Ahmed" userId="668b7c42-9793-4d96-80a6-ccc644a66bcf" providerId="ADAL" clId="{41084637-E29D-495A-AB8B-C24D0DF42B05}" dt="2023-09-28T11:13:25.816" v="1117" actId="478"/>
        <pc:sldMkLst>
          <pc:docMk/>
          <pc:sldMk cId="1949686906" sldId="529"/>
        </pc:sldMkLst>
      </pc:sldChg>
      <pc:sldChg chg="delSp modSp add mod delAnim">
        <pc:chgData name="Kareem Ahmed" userId="668b7c42-9793-4d96-80a6-ccc644a66bcf" providerId="ADAL" clId="{41084637-E29D-495A-AB8B-C24D0DF42B05}" dt="2023-09-28T11:13:30.586" v="1118" actId="478"/>
        <pc:sldMkLst>
          <pc:docMk/>
          <pc:sldMk cId="2060951049" sldId="530"/>
        </pc:sldMkLst>
      </pc:sldChg>
      <pc:sldChg chg="delSp modSp add mod delAnim">
        <pc:chgData name="Kareem Ahmed" userId="668b7c42-9793-4d96-80a6-ccc644a66bcf" providerId="ADAL" clId="{41084637-E29D-495A-AB8B-C24D0DF42B05}" dt="2023-09-28T11:13:33.700" v="1119" actId="478"/>
        <pc:sldMkLst>
          <pc:docMk/>
          <pc:sldMk cId="2544256661" sldId="531"/>
        </pc:sldMkLst>
      </pc:sldChg>
      <pc:sldChg chg="delSp add mod delAnim">
        <pc:chgData name="Kareem Ahmed" userId="668b7c42-9793-4d96-80a6-ccc644a66bcf" providerId="ADAL" clId="{41084637-E29D-495A-AB8B-C24D0DF42B05}" dt="2023-09-28T11:13:36.680" v="1120" actId="478"/>
        <pc:sldMkLst>
          <pc:docMk/>
          <pc:sldMk cId="3764252188" sldId="532"/>
        </pc:sldMkLst>
      </pc:sldChg>
      <pc:sldChg chg="delSp mod delAnim">
        <pc:chgData name="Kareem Ahmed" userId="668b7c42-9793-4d96-80a6-ccc644a66bcf" providerId="ADAL" clId="{41084637-E29D-495A-AB8B-C24D0DF42B05}" dt="2023-09-28T11:13:38.898" v="1121" actId="478"/>
        <pc:sldMkLst>
          <pc:docMk/>
          <pc:sldMk cId="619250543" sldId="533"/>
        </pc:sldMkLst>
      </pc:sldChg>
      <pc:sldChg chg="delSp mod delAnim">
        <pc:chgData name="Kareem Ahmed" userId="668b7c42-9793-4d96-80a6-ccc644a66bcf" providerId="ADAL" clId="{41084637-E29D-495A-AB8B-C24D0DF42B05}" dt="2023-09-28T11:13:41.025" v="1122" actId="478"/>
        <pc:sldMkLst>
          <pc:docMk/>
          <pc:sldMk cId="2344186197" sldId="534"/>
        </pc:sldMkLst>
      </pc:sldChg>
      <pc:sldChg chg="delSp mod delAnim">
        <pc:chgData name="Kareem Ahmed" userId="668b7c42-9793-4d96-80a6-ccc644a66bcf" providerId="ADAL" clId="{41084637-E29D-495A-AB8B-C24D0DF42B05}" dt="2023-09-28T11:13:53.804" v="1125" actId="478"/>
        <pc:sldMkLst>
          <pc:docMk/>
          <pc:sldMk cId="3262846636" sldId="535"/>
        </pc:sldMkLst>
      </pc:sldChg>
      <pc:sldChg chg="delSp mod delAnim">
        <pc:chgData name="Kareem Ahmed" userId="668b7c42-9793-4d96-80a6-ccc644a66bcf" providerId="ADAL" clId="{41084637-E29D-495A-AB8B-C24D0DF42B05}" dt="2023-09-28T11:13:57.255" v="1126" actId="478"/>
        <pc:sldMkLst>
          <pc:docMk/>
          <pc:sldMk cId="2303087710" sldId="536"/>
        </pc:sldMkLst>
      </pc:sldChg>
      <pc:sldChg chg="delSp mod delAnim">
        <pc:chgData name="Kareem Ahmed" userId="668b7c42-9793-4d96-80a6-ccc644a66bcf" providerId="ADAL" clId="{41084637-E29D-495A-AB8B-C24D0DF42B05}" dt="2023-09-28T11:14:00.103" v="1127" actId="478"/>
        <pc:sldMkLst>
          <pc:docMk/>
          <pc:sldMk cId="1493616855" sldId="537"/>
        </pc:sldMkLst>
      </pc:sldChg>
      <pc:sldChg chg="delSp mod delAnim">
        <pc:chgData name="Kareem Ahmed" userId="668b7c42-9793-4d96-80a6-ccc644a66bcf" providerId="ADAL" clId="{41084637-E29D-495A-AB8B-C24D0DF42B05}" dt="2023-09-28T11:14:02.310" v="1128" actId="478"/>
        <pc:sldMkLst>
          <pc:docMk/>
          <pc:sldMk cId="1630453764" sldId="538"/>
        </pc:sldMkLst>
      </pc:sldChg>
      <pc:sldChg chg="delSp mod delAnim">
        <pc:chgData name="Kareem Ahmed" userId="668b7c42-9793-4d96-80a6-ccc644a66bcf" providerId="ADAL" clId="{41084637-E29D-495A-AB8B-C24D0DF42B05}" dt="2023-09-28T11:14:07.464" v="1130" actId="478"/>
        <pc:sldMkLst>
          <pc:docMk/>
          <pc:sldMk cId="3416005108" sldId="540"/>
        </pc:sldMkLst>
      </pc:sldChg>
      <pc:sldChg chg="delSp mod delAnim">
        <pc:chgData name="Kareem Ahmed" userId="668b7c42-9793-4d96-80a6-ccc644a66bcf" providerId="ADAL" clId="{41084637-E29D-495A-AB8B-C24D0DF42B05}" dt="2023-09-28T11:14:04.606" v="1129" actId="478"/>
        <pc:sldMkLst>
          <pc:docMk/>
          <pc:sldMk cId="3857438039" sldId="541"/>
        </pc:sldMkLst>
      </pc:sldChg>
      <pc:sldChg chg="delSp mod delAnim">
        <pc:chgData name="Kareem Ahmed" userId="668b7c42-9793-4d96-80a6-ccc644a66bcf" providerId="ADAL" clId="{41084637-E29D-495A-AB8B-C24D0DF42B05}" dt="2023-09-28T11:14:09.765" v="1131" actId="478"/>
        <pc:sldMkLst>
          <pc:docMk/>
          <pc:sldMk cId="4210781226" sldId="542"/>
        </pc:sldMkLst>
      </pc:sldChg>
      <pc:sldChg chg="addSp delSp modSp mod delAnim">
        <pc:chgData name="Kareem Ahmed" userId="668b7c42-9793-4d96-80a6-ccc644a66bcf" providerId="ADAL" clId="{41084637-E29D-495A-AB8B-C24D0DF42B05}" dt="2023-09-28T11:14:12.288" v="1132" actId="478"/>
        <pc:sldMkLst>
          <pc:docMk/>
          <pc:sldMk cId="4060885283" sldId="543"/>
        </pc:sldMkLst>
      </pc:sldChg>
      <pc:sldChg chg="delSp mod delAnim">
        <pc:chgData name="Kareem Ahmed" userId="668b7c42-9793-4d96-80a6-ccc644a66bcf" providerId="ADAL" clId="{41084637-E29D-495A-AB8B-C24D0DF42B05}" dt="2023-09-28T11:14:14.527" v="1133" actId="478"/>
        <pc:sldMkLst>
          <pc:docMk/>
          <pc:sldMk cId="1593881943" sldId="544"/>
        </pc:sldMkLst>
      </pc:sldChg>
      <pc:sldChg chg="delSp mod delAnim">
        <pc:chgData name="Kareem Ahmed" userId="668b7c42-9793-4d96-80a6-ccc644a66bcf" providerId="ADAL" clId="{41084637-E29D-495A-AB8B-C24D0DF42B05}" dt="2023-09-28T11:14:20.502" v="1134" actId="478"/>
        <pc:sldMkLst>
          <pc:docMk/>
          <pc:sldMk cId="3773973362" sldId="545"/>
        </pc:sldMkLst>
      </pc:sldChg>
      <pc:sldChg chg="delSp mod delAnim">
        <pc:chgData name="Kareem Ahmed" userId="668b7c42-9793-4d96-80a6-ccc644a66bcf" providerId="ADAL" clId="{41084637-E29D-495A-AB8B-C24D0DF42B05}" dt="2023-09-28T11:14:22.657" v="1135" actId="478"/>
        <pc:sldMkLst>
          <pc:docMk/>
          <pc:sldMk cId="3539759693" sldId="546"/>
        </pc:sldMkLst>
      </pc:sldChg>
      <pc:sldChg chg="delSp mod delAnim">
        <pc:chgData name="Kareem Ahmed" userId="668b7c42-9793-4d96-80a6-ccc644a66bcf" providerId="ADAL" clId="{41084637-E29D-495A-AB8B-C24D0DF42B05}" dt="2023-09-28T11:14:25.085" v="1136" actId="478"/>
        <pc:sldMkLst>
          <pc:docMk/>
          <pc:sldMk cId="3243762707" sldId="548"/>
        </pc:sldMkLst>
      </pc:sldChg>
      <pc:sldChg chg="delSp modSp add mod delAnim">
        <pc:chgData name="Kareem Ahmed" userId="668b7c42-9793-4d96-80a6-ccc644a66bcf" providerId="ADAL" clId="{41084637-E29D-495A-AB8B-C24D0DF42B05}" dt="2023-09-28T11:14:27.134" v="1137" actId="478"/>
        <pc:sldMkLst>
          <pc:docMk/>
          <pc:sldMk cId="4251673425" sldId="549"/>
        </pc:sldMkLst>
      </pc:sldChg>
      <pc:sldChg chg="delSp modSp add mod delAnim">
        <pc:chgData name="Kareem Ahmed" userId="668b7c42-9793-4d96-80a6-ccc644a66bcf" providerId="ADAL" clId="{41084637-E29D-495A-AB8B-C24D0DF42B05}" dt="2023-09-28T11:14:29.656" v="1138" actId="478"/>
        <pc:sldMkLst>
          <pc:docMk/>
          <pc:sldMk cId="3039275832" sldId="550"/>
        </pc:sldMkLst>
      </pc:sldChg>
      <pc:sldChg chg="delSp modSp add mod delAnim">
        <pc:chgData name="Kareem Ahmed" userId="668b7c42-9793-4d96-80a6-ccc644a66bcf" providerId="ADAL" clId="{41084637-E29D-495A-AB8B-C24D0DF42B05}" dt="2023-09-28T11:14:31.856" v="1139" actId="478"/>
        <pc:sldMkLst>
          <pc:docMk/>
          <pc:sldMk cId="2505359468" sldId="551"/>
        </pc:sldMkLst>
      </pc:sldChg>
      <pc:sldChg chg="delSp modSp add mod delAnim">
        <pc:chgData name="Kareem Ahmed" userId="668b7c42-9793-4d96-80a6-ccc644a66bcf" providerId="ADAL" clId="{41084637-E29D-495A-AB8B-C24D0DF42B05}" dt="2023-09-28T11:14:33.943" v="1140" actId="478"/>
        <pc:sldMkLst>
          <pc:docMk/>
          <pc:sldMk cId="3782629844" sldId="552"/>
        </pc:sldMkLst>
      </pc:sldChg>
      <pc:sldChg chg="addSp delSp modSp add mod delAnim">
        <pc:chgData name="Kareem Ahmed" userId="668b7c42-9793-4d96-80a6-ccc644a66bcf" providerId="ADAL" clId="{41084637-E29D-495A-AB8B-C24D0DF42B05}" dt="2023-09-28T11:14:35.969" v="1141" actId="478"/>
        <pc:sldMkLst>
          <pc:docMk/>
          <pc:sldMk cId="2690058238" sldId="553"/>
        </pc:sldMkLst>
      </pc:sldChg>
      <pc:sldChg chg="delSp modSp add mod delAnim">
        <pc:chgData name="Kareem Ahmed" userId="668b7c42-9793-4d96-80a6-ccc644a66bcf" providerId="ADAL" clId="{41084637-E29D-495A-AB8B-C24D0DF42B05}" dt="2023-09-28T11:14:40.019" v="1142" actId="478"/>
        <pc:sldMkLst>
          <pc:docMk/>
          <pc:sldMk cId="445600679" sldId="554"/>
        </pc:sldMkLst>
      </pc:sldChg>
      <pc:sldChg chg="delSp modSp add mod delAnim">
        <pc:chgData name="Kareem Ahmed" userId="668b7c42-9793-4d96-80a6-ccc644a66bcf" providerId="ADAL" clId="{41084637-E29D-495A-AB8B-C24D0DF42B05}" dt="2023-09-28T11:14:42.975" v="1143" actId="478"/>
        <pc:sldMkLst>
          <pc:docMk/>
          <pc:sldMk cId="3526569806" sldId="555"/>
        </pc:sldMkLst>
      </pc:sldChg>
      <pc:sldChg chg="addSp delSp modSp add mod delAnim">
        <pc:chgData name="Kareem Ahmed" userId="668b7c42-9793-4d96-80a6-ccc644a66bcf" providerId="ADAL" clId="{41084637-E29D-495A-AB8B-C24D0DF42B05}" dt="2023-09-28T11:14:45.393" v="1144" actId="478"/>
        <pc:sldMkLst>
          <pc:docMk/>
          <pc:sldMk cId="508695918" sldId="556"/>
        </pc:sldMkLst>
      </pc:sldChg>
      <pc:sldChg chg="delSp modSp add mod delAnim">
        <pc:chgData name="Kareem Ahmed" userId="668b7c42-9793-4d96-80a6-ccc644a66bcf" providerId="ADAL" clId="{41084637-E29D-495A-AB8B-C24D0DF42B05}" dt="2023-09-28T11:14:48.669" v="1145" actId="478"/>
        <pc:sldMkLst>
          <pc:docMk/>
          <pc:sldMk cId="1980607261" sldId="557"/>
        </pc:sldMkLst>
      </pc:sldChg>
      <pc:sldChg chg="delSp modSp add mod delAnim">
        <pc:chgData name="Kareem Ahmed" userId="668b7c42-9793-4d96-80a6-ccc644a66bcf" providerId="ADAL" clId="{41084637-E29D-495A-AB8B-C24D0DF42B05}" dt="2023-09-28T11:14:51.690" v="1146" actId="478"/>
        <pc:sldMkLst>
          <pc:docMk/>
          <pc:sldMk cId="1133563883" sldId="558"/>
        </pc:sldMkLst>
      </pc:sldChg>
      <pc:sldChg chg="delSp mod delAnim">
        <pc:chgData name="Kareem Ahmed" userId="668b7c42-9793-4d96-80a6-ccc644a66bcf" providerId="ADAL" clId="{41084637-E29D-495A-AB8B-C24D0DF42B05}" dt="2023-09-28T11:12:47.293" v="1105" actId="478"/>
        <pc:sldMkLst>
          <pc:docMk/>
          <pc:sldMk cId="1740433520" sldId="561"/>
        </pc:sldMkLst>
      </pc:sldChg>
      <pc:sldChg chg="delSp mod delAnim">
        <pc:chgData name="Kareem Ahmed" userId="668b7c42-9793-4d96-80a6-ccc644a66bcf" providerId="ADAL" clId="{41084637-E29D-495A-AB8B-C24D0DF42B05}" dt="2023-09-28T11:13:05.688" v="1111" actId="478"/>
        <pc:sldMkLst>
          <pc:docMk/>
          <pc:sldMk cId="2631951714" sldId="563"/>
        </pc:sldMkLst>
      </pc:sldChg>
      <pc:sldChg chg="delSp mod delAnim">
        <pc:chgData name="Kareem Ahmed" userId="668b7c42-9793-4d96-80a6-ccc644a66bcf" providerId="ADAL" clId="{41084637-E29D-495A-AB8B-C24D0DF42B05}" dt="2023-09-28T11:13:08.649" v="1112" actId="478"/>
        <pc:sldMkLst>
          <pc:docMk/>
          <pc:sldMk cId="239807665" sldId="56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905993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7560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614002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291305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3230269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235022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365853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373041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132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527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275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03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4190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692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905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23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581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079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685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49403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4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4643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5809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1205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85337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3893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4" r:id="rId14"/>
    <p:sldLayoutId id="2147483685" r:id="rId15"/>
    <p:sldLayoutId id="2147483686" r:id="rId16"/>
    <p:sldLayoutId id="214748368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9.png"/><Relationship Id="rId7"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r>
              <a:rPr lang="en-US" sz="2000">
                <a:latin typeface="Times New Roman" panose="02020603050405020304" pitchFamily="18" charset="0"/>
                <a:cs typeface="Times New Roman" panose="02020603050405020304" pitchFamily="18" charset="0"/>
              </a:rPr>
              <a:t>MKT631</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algn="ctr"/>
            <a:r>
              <a:rPr lang="en-US" sz="3200">
                <a:latin typeface="Times New Roman" panose="02020603050405020304" pitchFamily="18" charset="0"/>
                <a:cs typeface="Times New Roman" panose="02020603050405020304" pitchFamily="18" charset="0"/>
              </a:rPr>
              <a:t>MKT631</a:t>
            </a:r>
            <a:endParaRPr lang="en-US" sz="3200" dirty="0">
              <a:latin typeface="Times New Roman" panose="02020603050405020304" pitchFamily="18" charset="0"/>
              <a:cs typeface="Times New Roman" panose="02020603050405020304" pitchFamily="18" charset="0"/>
            </a:endParaRPr>
          </a:p>
          <a:p>
            <a:pPr algn="ctr"/>
            <a:r>
              <a:rPr lang="en-US" sz="3200" b="1" dirty="0">
                <a:solidFill>
                  <a:srgbClr val="00B0F0"/>
                </a:solidFill>
                <a:latin typeface="Times New Roman" panose="02020603050405020304" pitchFamily="18" charset="0"/>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Lecture 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chemeClr val="bg1"/>
                </a:solidFill>
                <a:latin typeface="Alexandria" charset="0"/>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chemeClr val="bg1"/>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lnSpc>
                <a:spcPct val="200000"/>
              </a:lnSpc>
            </a:pPr>
            <a:r>
              <a:rPr lang="en-US" sz="3400" b="1" i="0" dirty="0">
                <a:solidFill>
                  <a:srgbClr val="000000"/>
                </a:solidFill>
                <a:effectLst/>
                <a:latin typeface="Times New Roman" panose="02020603050405020304" pitchFamily="18" charset="0"/>
                <a:cs typeface="Times New Roman" panose="02020603050405020304" pitchFamily="18" charset="0"/>
              </a:rPr>
              <a:t>Digital Analytics </a:t>
            </a:r>
          </a:p>
          <a:p>
            <a:pPr algn="ctr">
              <a:lnSpc>
                <a:spcPct val="200000"/>
              </a:lnSpc>
            </a:pPr>
            <a:r>
              <a:rPr lang="en-US" sz="3400" b="1" i="0" dirty="0">
                <a:solidFill>
                  <a:srgbClr val="000000"/>
                </a:solidFill>
                <a:effectLst/>
                <a:latin typeface="Times New Roman" panose="02020603050405020304" pitchFamily="18" charset="0"/>
                <a:cs typeface="Times New Roman" panose="02020603050405020304" pitchFamily="18" charset="0"/>
              </a:rPr>
              <a:t>Industry Players</a:t>
            </a: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5338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586328" y="1164500"/>
            <a:ext cx="10918100" cy="5109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9D555A5-57EB-C18D-35D6-075E98A71FDA}"/>
              </a:ext>
            </a:extLst>
          </p:cNvPr>
          <p:cNvSpPr txBox="1"/>
          <p:nvPr/>
        </p:nvSpPr>
        <p:spPr>
          <a:xfrm>
            <a:off x="586328" y="1056444"/>
            <a:ext cx="10737346" cy="4094198"/>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2200"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Distinguish between first-party, second-party, and third-party data sources.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Explain the role of cookies, tags, and sign-ins in digital data collection.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Evaluate the functions of third-party data aggregators.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Compare leading analytics platforms (Google Analytics, Adobe Analytics, </a:t>
            </a:r>
            <a:r>
              <a:rPr kumimoji="0" lang="en-US" altLang="en-US" sz="2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WebTrends</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Critique key challenges in web data collection.</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Appraise the role of demographic data providers in supplementing first-party analytics with industry benchmarks.</a:t>
            </a: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19899"/>
            <a:ext cx="2305141" cy="1076343"/>
          </a:xfrm>
          <a:prstGeom prst="rect">
            <a:avLst/>
          </a:prstGeom>
        </p:spPr>
      </p:pic>
      <p:grpSp>
        <p:nvGrpSpPr>
          <p:cNvPr id="3" name="Group 2">
            <a:extLst>
              <a:ext uri="{FF2B5EF4-FFF2-40B4-BE49-F238E27FC236}">
                <a16:creationId xmlns:a16="http://schemas.microsoft.com/office/drawing/2014/main" id="{46DF1B32-361E-BB2D-6EF5-7D9176E664C3}"/>
              </a:ext>
            </a:extLst>
          </p:cNvPr>
          <p:cNvGrpSpPr/>
          <p:nvPr/>
        </p:nvGrpSpPr>
        <p:grpSpPr>
          <a:xfrm>
            <a:off x="942308" y="499458"/>
            <a:ext cx="1404457" cy="409910"/>
            <a:chOff x="942308" y="935396"/>
            <a:chExt cx="1404457" cy="665725"/>
          </a:xfrm>
        </p:grpSpPr>
        <p:sp>
          <p:nvSpPr>
            <p:cNvPr id="4" name="Rectangle 3">
              <a:extLst>
                <a:ext uri="{FF2B5EF4-FFF2-40B4-BE49-F238E27FC236}">
                  <a16:creationId xmlns:a16="http://schemas.microsoft.com/office/drawing/2014/main" id="{6686505F-30E8-E822-A777-B7BF36474AE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AA68341B-BFD2-1466-283F-5E57060D92B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88059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689640" y="1246439"/>
            <a:ext cx="10812720" cy="5335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4500"/>
              </a:lnSpc>
            </a:pPr>
            <a:r>
              <a:rPr lang="en-US" sz="2400" b="1" dirty="0">
                <a:solidFill>
                  <a:srgbClr val="000000"/>
                </a:solidFill>
                <a:latin typeface="Times New Roman" panose="02020603050405020304" pitchFamily="18" charset="0"/>
                <a:cs typeface="+mj-cs"/>
              </a:rPr>
              <a:t>Lecture Content</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Three Types of Data</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Stories about Converging First-, Second and Third-Party Data </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Digital Data Collection: Cookies, Tags and Sign-Ins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Third-Party Data and Analytics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Third-Party Data Aggregators—What They Do</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Analytics Platforms vs. Data Integration Software</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Demographics Data</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Web Data Collection Issues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AI transforms data into actionable intelligence</a:t>
            </a:r>
          </a:p>
        </p:txBody>
      </p:sp>
      <p:grpSp>
        <p:nvGrpSpPr>
          <p:cNvPr id="4" name="Group 3">
            <a:extLst>
              <a:ext uri="{FF2B5EF4-FFF2-40B4-BE49-F238E27FC236}">
                <a16:creationId xmlns:a16="http://schemas.microsoft.com/office/drawing/2014/main" id="{76CA955C-DEA3-55D2-69B4-0A26BB6783D0}"/>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B2E79F43-D10A-C1D2-4118-25BCF16E679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CB46FF-DAED-E735-1A8B-37915C15CAD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20234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15092"/>
            <a:ext cx="10812720" cy="46541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5476" y="594394"/>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Three Types of 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3903954"/>
          </a:xfrm>
          <a:prstGeom prst="rect">
            <a:avLst/>
          </a:prstGeom>
          <a:noFill/>
        </p:spPr>
        <p:txBody>
          <a:bodyPr wrap="square" rtlCol="0">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First-Party Data</a:t>
            </a:r>
          </a:p>
          <a:p>
            <a:pPr algn="just">
              <a:lnSpc>
                <a:spcPct val="150000"/>
              </a:lnSpc>
            </a:pPr>
            <a:r>
              <a:rPr lang="en-US" sz="2400" dirty="0">
                <a:latin typeface="Times New Roman" panose="02020603050405020304" pitchFamily="18" charset="0"/>
                <a:cs typeface="Times New Roman" panose="02020603050405020304" pitchFamily="18" charset="0"/>
              </a:rPr>
              <a:t>First-party data focuses on the concepts of ownership, control, and privacy. It is an</a:t>
            </a:r>
          </a:p>
          <a:p>
            <a:pPr algn="just">
              <a:lnSpc>
                <a:spcPct val="150000"/>
              </a:lnSpc>
            </a:pPr>
            <a:r>
              <a:rPr lang="en-US" sz="2400" dirty="0">
                <a:latin typeface="Times New Roman" panose="02020603050405020304" pitchFamily="18" charset="0"/>
                <a:cs typeface="Times New Roman" panose="02020603050405020304" pitchFamily="18" charset="0"/>
              </a:rPr>
              <a:t>extension of the types of operational and customer information organizations already collect. It is extremely valuable data for mining consumer insights because it is the relevant information that a marketer has collected from his or her audience. First-party data is collected on past actions taken by consumers, so it is limited to current or past consumers.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C1C1DB97-4146-DF51-0E67-764EFC6566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AA6543B8-377E-9AEA-2FEA-BE7394F2732D}"/>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8C6E981A-E2AC-3CDF-BC44-236D2639683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2931BCAD-6EC7-29A0-2C16-8846D8E38710}"/>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48918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67406"/>
            <a:ext cx="10812720" cy="456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94763"/>
            <a:ext cx="10519025" cy="4094198"/>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First-Party Data</a:t>
            </a:r>
          </a:p>
          <a:p>
            <a:pPr algn="just">
              <a:lnSpc>
                <a:spcPct val="150000"/>
              </a:lnSpc>
            </a:pPr>
            <a:r>
              <a:rPr lang="en-US" sz="2200" dirty="0">
                <a:latin typeface="Times New Roman" panose="02020603050405020304" pitchFamily="18" charset="0"/>
                <a:cs typeface="Times New Roman" panose="02020603050405020304" pitchFamily="18" charset="0"/>
              </a:rPr>
              <a:t>Examples of first-party data include email lists, customer relationship management, purchasing data stored within in-house databases, data on social media channels, such as Facebook pages, Twitter accounts, LinkedIn company pages, Instagram, Pinterest, and Snapchat. </a:t>
            </a:r>
          </a:p>
          <a:p>
            <a:pPr algn="just">
              <a:lnSpc>
                <a:spcPct val="150000"/>
              </a:lnSpc>
            </a:pPr>
            <a:r>
              <a:rPr lang="en-US" sz="2200" dirty="0">
                <a:latin typeface="Times New Roman" panose="02020603050405020304" pitchFamily="18" charset="0"/>
                <a:cs typeface="Times New Roman" panose="02020603050405020304" pitchFamily="18" charset="0"/>
              </a:rPr>
              <a:t>Marketers use first-party data to retarget visitors who came to their websites or are connected on Facebook with display ad campaigns. As more information is extracted from consumers, the content became more personalized and website conversion rates increase.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56EFC1B-818F-8345-2DF9-C457D6B807BB}"/>
              </a:ext>
            </a:extLst>
          </p:cNvPr>
          <p:cNvSpPr txBox="1"/>
          <p:nvPr/>
        </p:nvSpPr>
        <p:spPr>
          <a:xfrm>
            <a:off x="895476" y="721988"/>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Three Types of Data</a:t>
            </a:r>
          </a:p>
        </p:txBody>
      </p:sp>
      <p:pic>
        <p:nvPicPr>
          <p:cNvPr id="5" name="Graphic 21">
            <a:extLst>
              <a:ext uri="{FF2B5EF4-FFF2-40B4-BE49-F238E27FC236}">
                <a16:creationId xmlns:a16="http://schemas.microsoft.com/office/drawing/2014/main" id="{F684F878-10AD-8ADE-7B33-D897ECEE49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C801C8F6-508C-0C54-121D-DE00090D2DD8}"/>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9CF854BF-A7A0-4E84-59BD-C3224F036FD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EB2556E4-94F2-00D4-E739-8B57D3D0DCD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101327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67084"/>
            <a:ext cx="10812720" cy="5133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193023"/>
            <a:ext cx="10519025" cy="5156027"/>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Second-Party Data</a:t>
            </a:r>
          </a:p>
          <a:p>
            <a:pPr algn="just">
              <a:lnSpc>
                <a:spcPct val="150000"/>
              </a:lnSpc>
            </a:pPr>
            <a:r>
              <a:rPr lang="en-US" sz="2200" dirty="0">
                <a:latin typeface="Times New Roman" panose="02020603050405020304" pitchFamily="18" charset="0"/>
                <a:cs typeface="Times New Roman" panose="02020603050405020304" pitchFamily="18" charset="0"/>
              </a:rPr>
              <a:t>Second-party data is data collected through other organizations, companies, or individuals and shared with other marketers. The marketer may have little or no control of the relevance or depth of the information collected with the second-party data which is being shared with them from their business partners and affiliates. An example of second-party data is seen in banking and credit card agreements. In the small print of most banking and credit card agreements, statements detail the permitted uses of customer data. Among the clauses, there is usually a statement about the information gathered from customer activities and shared with affiliates and business partners. Sometimes, customers can opt out of these second party arrangements, but often they cannot.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CD184A5-CB96-A19E-0EBB-647C224C1AC7}"/>
              </a:ext>
            </a:extLst>
          </p:cNvPr>
          <p:cNvSpPr txBox="1"/>
          <p:nvPr/>
        </p:nvSpPr>
        <p:spPr>
          <a:xfrm>
            <a:off x="895476" y="594394"/>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Three Types of Data</a:t>
            </a:r>
          </a:p>
        </p:txBody>
      </p:sp>
      <p:pic>
        <p:nvPicPr>
          <p:cNvPr id="5" name="Graphic 21">
            <a:extLst>
              <a:ext uri="{FF2B5EF4-FFF2-40B4-BE49-F238E27FC236}">
                <a16:creationId xmlns:a16="http://schemas.microsoft.com/office/drawing/2014/main" id="{39E766CA-FE6C-88DB-31C9-198AEF1AD3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5578B285-E1B2-001A-31B7-7007D7F5824D}"/>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B0641BFD-55F9-7C78-CF32-01181391EB6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65E7B8A6-991D-FAD4-9468-C36BBA41493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104469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5516"/>
            <a:ext cx="10812720" cy="4630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924655"/>
            <a:ext cx="10519025" cy="4094198"/>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Third-Party Data</a:t>
            </a:r>
          </a:p>
          <a:p>
            <a:pPr algn="just">
              <a:lnSpc>
                <a:spcPct val="150000"/>
              </a:lnSpc>
            </a:pPr>
            <a:r>
              <a:rPr lang="en-US" sz="2200" dirty="0">
                <a:latin typeface="Times New Roman" panose="02020603050405020304" pitchFamily="18" charset="0"/>
                <a:cs typeface="Times New Roman" panose="02020603050405020304" pitchFamily="18" charset="0"/>
              </a:rPr>
              <a:t>Third-party data covers the data available to marketers that is aggregated, and sold by market research companies.</a:t>
            </a:r>
          </a:p>
          <a:p>
            <a:pPr algn="just">
              <a:lnSpc>
                <a:spcPct val="150000"/>
              </a:lnSpc>
            </a:pPr>
            <a:r>
              <a:rPr lang="en-US" sz="2200" dirty="0">
                <a:latin typeface="Times New Roman" panose="02020603050405020304" pitchFamily="18" charset="0"/>
                <a:cs typeface="Times New Roman" panose="02020603050405020304" pitchFamily="18" charset="0"/>
              </a:rPr>
              <a:t>Many third-party data companies use predictive modeling via sampling and other</a:t>
            </a:r>
          </a:p>
          <a:p>
            <a:pPr algn="just">
              <a:lnSpc>
                <a:spcPct val="150000"/>
              </a:lnSpc>
            </a:pPr>
            <a:r>
              <a:rPr lang="en-US" sz="2200" dirty="0">
                <a:latin typeface="Times New Roman" panose="02020603050405020304" pitchFamily="18" charset="0"/>
                <a:cs typeface="Times New Roman" panose="02020603050405020304" pitchFamily="18" charset="0"/>
              </a:rPr>
              <a:t>statistical methods to prepare their data sets.</a:t>
            </a:r>
          </a:p>
          <a:p>
            <a:pPr algn="just">
              <a:lnSpc>
                <a:spcPct val="150000"/>
              </a:lnSpc>
            </a:pPr>
            <a:r>
              <a:rPr lang="en-US" sz="2200" dirty="0">
                <a:latin typeface="Times New Roman" panose="02020603050405020304" pitchFamily="18" charset="0"/>
                <a:cs typeface="Times New Roman" panose="02020603050405020304" pitchFamily="18" charset="0"/>
              </a:rPr>
              <a:t>Third-Party data provides intelligence that could be used for behavioral and contextual targeting. Ideally, marketers use first-party data in their strategies, but third-party data can supplement the strategy or provide groundwork when first-party data is insufficient.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0E1C55A-7969-38AE-2356-D0E5712EFA0C}"/>
              </a:ext>
            </a:extLst>
          </p:cNvPr>
          <p:cNvSpPr txBox="1"/>
          <p:nvPr/>
        </p:nvSpPr>
        <p:spPr>
          <a:xfrm>
            <a:off x="895476" y="594394"/>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Three Types of Data</a:t>
            </a:r>
          </a:p>
        </p:txBody>
      </p:sp>
      <p:pic>
        <p:nvPicPr>
          <p:cNvPr id="5" name="Graphic 21">
            <a:extLst>
              <a:ext uri="{FF2B5EF4-FFF2-40B4-BE49-F238E27FC236}">
                <a16:creationId xmlns:a16="http://schemas.microsoft.com/office/drawing/2014/main" id="{AD91B367-BD42-EE71-9CA0-1F8A59A417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C9E5481A-039F-93C5-9DAC-BB41028EB58A}"/>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8E068C0E-07D1-4805-00BC-F90A8142D34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4EF6FAC-A7CF-7E42-29EF-5805D7C4E78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722587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0432" y="1584251"/>
            <a:ext cx="10812720" cy="454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43856" y="685191"/>
            <a:ext cx="8516446" cy="579967"/>
          </a:xfrm>
          <a:prstGeom prst="rect">
            <a:avLst/>
          </a:prstGeom>
          <a:noFill/>
        </p:spPr>
        <p:txBody>
          <a:bodyPr wrap="square" rtlCol="0">
            <a:spAutoFit/>
          </a:bodyPr>
          <a:lstStyle/>
          <a:p>
            <a:pPr algn="l">
              <a:lnSpc>
                <a:spcPct val="150000"/>
              </a:lnSpc>
            </a:pPr>
            <a:r>
              <a:rPr lang="en-US" sz="2400" b="1" dirty="0">
                <a:solidFill>
                  <a:srgbClr val="C00000"/>
                </a:solidFill>
                <a:latin typeface="Times New Roman" panose="02020603050405020304" pitchFamily="18" charset="0"/>
                <a:cs typeface="+mj-cs"/>
              </a:rPr>
              <a:t>Stories about Converging First-, Second and Third-Party Data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543856" y="1689908"/>
            <a:ext cx="10665872" cy="4094198"/>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Macy’s</a:t>
            </a:r>
            <a:endParaRPr lang="en-US" sz="2200" dirty="0">
              <a:latin typeface="Times New Roman" panose="02020603050405020304" pitchFamily="18" charset="0"/>
              <a:cs typeface="Times New Roman" panose="02020603050405020304" pitchFamily="18" charset="0"/>
            </a:endParaRPr>
          </a:p>
          <a:p>
            <a:pPr algn="just">
              <a:lnSpc>
                <a:spcPct val="150000"/>
              </a:lnSpc>
            </a:pPr>
            <a:r>
              <a:rPr lang="en-US" sz="2200" dirty="0">
                <a:latin typeface="Times New Roman" panose="02020603050405020304" pitchFamily="18" charset="0"/>
                <a:cs typeface="Times New Roman" panose="02020603050405020304" pitchFamily="18" charset="0"/>
              </a:rPr>
              <a:t>Suppose a shopper is looking for a new dress shirt. The shopper enters his or her</a:t>
            </a:r>
          </a:p>
          <a:p>
            <a:pPr algn="just">
              <a:lnSpc>
                <a:spcPct val="150000"/>
              </a:lnSpc>
            </a:pPr>
            <a:r>
              <a:rPr lang="en-US" sz="2200" dirty="0">
                <a:latin typeface="Times New Roman" panose="02020603050405020304" pitchFamily="18" charset="0"/>
                <a:cs typeface="Times New Roman" panose="02020603050405020304" pitchFamily="18" charset="0"/>
              </a:rPr>
              <a:t>requirements for the shirt into a Google search. The shopper lands on a website, such as Macys.com, and looks for available dress shirts.</a:t>
            </a:r>
          </a:p>
          <a:p>
            <a:pPr algn="just">
              <a:lnSpc>
                <a:spcPct val="150000"/>
              </a:lnSpc>
            </a:pPr>
            <a:r>
              <a:rPr lang="en-US" sz="2200" dirty="0">
                <a:latin typeface="Times New Roman" panose="02020603050405020304" pitchFamily="18" charset="0"/>
                <a:cs typeface="Times New Roman" panose="02020603050405020304" pitchFamily="18" charset="0"/>
              </a:rPr>
              <a:t>Through Macy’s point of view, they would not have enough information to identify the shopper, but they can recognize their past behavior if the consumer visited the website previously, or suggest styles based on in-house, first-party data previously collected about the customer.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774B3B86-065A-91EB-1B23-53E9437C92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A5EC841A-B7EF-44A9-D321-12BC481FB001}"/>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5AD614B6-8918-E547-2DAB-AC25CF0AF6D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BD09F29D-6B03-9F4F-D4A4-678D68310BD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627236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0432" y="1616149"/>
            <a:ext cx="10812720" cy="4791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543856" y="1724570"/>
            <a:ext cx="10665872" cy="4602029"/>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Macy’s</a:t>
            </a:r>
          </a:p>
          <a:p>
            <a:pPr algn="just">
              <a:lnSpc>
                <a:spcPct val="150000"/>
              </a:lnSpc>
            </a:pPr>
            <a:r>
              <a:rPr lang="en-US" sz="2200" dirty="0">
                <a:latin typeface="Times New Roman" panose="02020603050405020304" pitchFamily="18" charset="0"/>
                <a:cs typeface="Times New Roman" panose="02020603050405020304" pitchFamily="18" charset="0"/>
              </a:rPr>
              <a:t>However, if Macy’s combined third-party data collected by the vendors—i.e., data brokers, and data management platforms—with Macy’s first-party data collected by Web Analytics, information may converge and provide insights, such as hovering activity on different shirts and shirt colors and point-of-sale (POS) data. Macy gains knowledge of who to prospect to (i.e., demographics and psychographic information) and the other merchandise the individual may be interested in purchasing. It may also use its intelligence to predict time-sensitive purchases and price adjustments for the</a:t>
            </a:r>
          </a:p>
          <a:p>
            <a:pPr algn="just">
              <a:lnSpc>
                <a:spcPct val="150000"/>
              </a:lnSpc>
            </a:pPr>
            <a:r>
              <a:rPr lang="en-US" sz="2200" dirty="0">
                <a:latin typeface="Times New Roman" panose="02020603050405020304" pitchFamily="18" charset="0"/>
                <a:cs typeface="Times New Roman" panose="02020603050405020304" pitchFamily="18" charset="0"/>
              </a:rPr>
              <a:t>shopper.</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285D81D-3776-841F-B2C9-A7A7EE03D3AF}"/>
              </a:ext>
            </a:extLst>
          </p:cNvPr>
          <p:cNvSpPr txBox="1"/>
          <p:nvPr/>
        </p:nvSpPr>
        <p:spPr>
          <a:xfrm>
            <a:off x="543856" y="685191"/>
            <a:ext cx="8516446" cy="579967"/>
          </a:xfrm>
          <a:prstGeom prst="rect">
            <a:avLst/>
          </a:prstGeom>
          <a:noFill/>
        </p:spPr>
        <p:txBody>
          <a:bodyPr wrap="square" rtlCol="0">
            <a:spAutoFit/>
          </a:bodyPr>
          <a:lstStyle/>
          <a:p>
            <a:pPr algn="l">
              <a:lnSpc>
                <a:spcPct val="150000"/>
              </a:lnSpc>
            </a:pPr>
            <a:r>
              <a:rPr lang="en-US" sz="2400" b="1" dirty="0">
                <a:solidFill>
                  <a:srgbClr val="C00000"/>
                </a:solidFill>
                <a:latin typeface="Times New Roman" panose="02020603050405020304" pitchFamily="18" charset="0"/>
                <a:cs typeface="+mj-cs"/>
              </a:rPr>
              <a:t>Stories about Converging First-, Second and Third-Party Data </a:t>
            </a:r>
          </a:p>
        </p:txBody>
      </p:sp>
      <p:pic>
        <p:nvPicPr>
          <p:cNvPr id="5" name="Graphic 21">
            <a:extLst>
              <a:ext uri="{FF2B5EF4-FFF2-40B4-BE49-F238E27FC236}">
                <a16:creationId xmlns:a16="http://schemas.microsoft.com/office/drawing/2014/main" id="{34792F49-B9D6-3A05-6B9C-E176005297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A62AFB36-EECA-4DEA-4EFD-FA62E0F67537}"/>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E724AE0A-D7DA-019D-98BC-9C8B7753733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0293389-68BA-500D-8FC8-B9BFC972D4A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751231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0432" y="1529203"/>
            <a:ext cx="10812720" cy="4602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543856" y="1529203"/>
            <a:ext cx="10665872" cy="4602029"/>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Macy’s</a:t>
            </a:r>
          </a:p>
          <a:p>
            <a:pPr algn="just">
              <a:lnSpc>
                <a:spcPct val="150000"/>
              </a:lnSpc>
            </a:pPr>
            <a:r>
              <a:rPr lang="en-US" sz="2200" dirty="0">
                <a:latin typeface="Times New Roman" panose="02020603050405020304" pitchFamily="18" charset="0"/>
                <a:cs typeface="Times New Roman" panose="02020603050405020304" pitchFamily="18" charset="0"/>
              </a:rPr>
              <a:t>Thus, Macy’s can create an engagement strategy that meets the needs of a specific customer, while using the same technologies to handle thousands of customers with similar needs every moment. To include second-party data, this information may be purchased from AMEX and Citibank on credit card activities of Macy’s online shoppers. Then, it can be combined with local store POS data to predict what shirts</a:t>
            </a:r>
          </a:p>
          <a:p>
            <a:pPr algn="just">
              <a:lnSpc>
                <a:spcPct val="150000"/>
              </a:lnSpc>
            </a:pPr>
            <a:r>
              <a:rPr lang="en-US" sz="2200" dirty="0">
                <a:latin typeface="Times New Roman" panose="02020603050405020304" pitchFamily="18" charset="0"/>
                <a:cs typeface="Times New Roman" panose="02020603050405020304" pitchFamily="18" charset="0"/>
              </a:rPr>
              <a:t>to show a shopper from a specific region, such as Jersey City, New Jersey. Ultimately, Macy’s needs partners in the Digital Analytics ecosystem to help it align its internal data with third-party data.</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E455BEB-F4FD-CDAA-DE58-713A117C632C}"/>
              </a:ext>
            </a:extLst>
          </p:cNvPr>
          <p:cNvSpPr txBox="1"/>
          <p:nvPr/>
        </p:nvSpPr>
        <p:spPr>
          <a:xfrm>
            <a:off x="543856" y="685191"/>
            <a:ext cx="8516446" cy="579967"/>
          </a:xfrm>
          <a:prstGeom prst="rect">
            <a:avLst/>
          </a:prstGeom>
          <a:noFill/>
        </p:spPr>
        <p:txBody>
          <a:bodyPr wrap="square" rtlCol="0">
            <a:spAutoFit/>
          </a:bodyPr>
          <a:lstStyle/>
          <a:p>
            <a:pPr algn="l">
              <a:lnSpc>
                <a:spcPct val="150000"/>
              </a:lnSpc>
            </a:pPr>
            <a:r>
              <a:rPr lang="en-US" sz="2400" b="1" dirty="0">
                <a:solidFill>
                  <a:srgbClr val="C00000"/>
                </a:solidFill>
                <a:latin typeface="Times New Roman" panose="02020603050405020304" pitchFamily="18" charset="0"/>
                <a:cs typeface="+mj-cs"/>
              </a:rPr>
              <a:t>Stories about Converging First-, Second and Third-Party Data </a:t>
            </a:r>
          </a:p>
        </p:txBody>
      </p:sp>
      <p:pic>
        <p:nvPicPr>
          <p:cNvPr id="5" name="Graphic 21">
            <a:extLst>
              <a:ext uri="{FF2B5EF4-FFF2-40B4-BE49-F238E27FC236}">
                <a16:creationId xmlns:a16="http://schemas.microsoft.com/office/drawing/2014/main" id="{AD567924-36BF-6360-920C-0062CA3908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1CFF83C0-2815-DFF5-7BFC-097312FF3D53}"/>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F92BDE59-846C-C287-360C-59E3C0AB11D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CCF35DE5-F76E-82CF-1D8C-51076E2F21E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042190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2371060"/>
            <a:ext cx="10812720" cy="3772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29262" y="125084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870871"/>
            <a:ext cx="10519025" cy="2805063"/>
          </a:xfrm>
          <a:prstGeom prst="rect">
            <a:avLst/>
          </a:prstGeom>
          <a:noFill/>
        </p:spPr>
        <p:txBody>
          <a:bodyPr wrap="square" rtlCol="0">
            <a:spAutoFit/>
          </a:bodyPr>
          <a:lstStyle/>
          <a:p>
            <a:pPr algn="just">
              <a:lnSpc>
                <a:spcPct val="150000"/>
              </a:lnSpc>
            </a:pPr>
            <a:r>
              <a:rPr lang="en-US" sz="2400" i="0" dirty="0">
                <a:effectLst/>
                <a:latin typeface="Times New Roman" panose="02020603050405020304" pitchFamily="18" charset="0"/>
                <a:cs typeface="Times New Roman" panose="02020603050405020304" pitchFamily="18" charset="0"/>
              </a:rPr>
              <a:t>How do brands (or systems working on behalf of brands) collect consumers’</a:t>
            </a:r>
          </a:p>
          <a:p>
            <a:pPr algn="just">
              <a:lnSpc>
                <a:spcPct val="150000"/>
              </a:lnSpc>
            </a:pPr>
            <a:r>
              <a:rPr lang="en-US" sz="2400" i="0" dirty="0">
                <a:effectLst/>
                <a:latin typeface="Times New Roman" panose="02020603050405020304" pitchFamily="18" charset="0"/>
                <a:cs typeface="Times New Roman" panose="02020603050405020304" pitchFamily="18" charset="0"/>
              </a:rPr>
              <a:t>digital information? Historically, the three important tools are:</a:t>
            </a:r>
          </a:p>
          <a:p>
            <a:pPr marL="342900" indent="-342900" algn="just">
              <a:lnSpc>
                <a:spcPct val="150000"/>
              </a:lnSpc>
              <a:buFont typeface="Arial" panose="020B0604020202020204" pitchFamily="34" charset="0"/>
              <a:buChar char="•"/>
            </a:pPr>
            <a:r>
              <a:rPr lang="en-US" sz="2400" i="0" dirty="0">
                <a:effectLst/>
                <a:latin typeface="Times New Roman" panose="02020603050405020304" pitchFamily="18" charset="0"/>
                <a:cs typeface="Times New Roman" panose="02020603050405020304" pitchFamily="18" charset="0"/>
              </a:rPr>
              <a:t>Digital Cookies</a:t>
            </a:r>
          </a:p>
          <a:p>
            <a:pPr marL="342900" indent="-342900" algn="just">
              <a:lnSpc>
                <a:spcPct val="150000"/>
              </a:lnSpc>
              <a:buFont typeface="Arial" panose="020B0604020202020204" pitchFamily="34" charset="0"/>
              <a:buChar char="•"/>
            </a:pPr>
            <a:r>
              <a:rPr lang="en-US" sz="2400" i="0" dirty="0">
                <a:effectLst/>
                <a:latin typeface="Times New Roman" panose="02020603050405020304" pitchFamily="18" charset="0"/>
                <a:cs typeface="Times New Roman" panose="02020603050405020304" pitchFamily="18" charset="0"/>
              </a:rPr>
              <a:t>Tags</a:t>
            </a:r>
          </a:p>
          <a:p>
            <a:pPr marL="342900" indent="-342900" algn="just">
              <a:lnSpc>
                <a:spcPct val="150000"/>
              </a:lnSpc>
              <a:buFont typeface="Arial" panose="020B0604020202020204" pitchFamily="34" charset="0"/>
              <a:buChar char="•"/>
            </a:pPr>
            <a:r>
              <a:rPr lang="en-US" sz="2400" i="0" dirty="0">
                <a:effectLst/>
                <a:latin typeface="Times New Roman" panose="02020603050405020304" pitchFamily="18" charset="0"/>
                <a:cs typeface="Times New Roman" panose="02020603050405020304" pitchFamily="18" charset="0"/>
              </a:rPr>
              <a:t>Sign-Ins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8C67C765-495B-E78C-E289-7F8D207732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1ACCEB52-742C-4362-5DA3-D2712789E02C}"/>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F0F5FD84-2495-6C8A-5724-C9FFB6727AD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AAA9B273-7162-A61C-02F7-2C9FAB9A5BD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77159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82670"/>
            <a:ext cx="10812720" cy="4561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81232"/>
            <a:ext cx="10519025" cy="3594702"/>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Digital cookies</a:t>
            </a:r>
          </a:p>
          <a:p>
            <a:pPr algn="just">
              <a:lnSpc>
                <a:spcPct val="150000"/>
              </a:lnSpc>
            </a:pPr>
            <a:r>
              <a:rPr lang="en-US" sz="2200" i="0" dirty="0">
                <a:effectLst/>
                <a:latin typeface="Times New Roman" panose="02020603050405020304" pitchFamily="18" charset="0"/>
                <a:cs typeface="Times New Roman" panose="02020603050405020304" pitchFamily="18" charset="0"/>
              </a:rPr>
              <a:t>Digital cookies are text files that sit in an internet browser’s cache on your device, typically a desktop computer or laptop, and allow websites and servers to identify you through a unique cookie ID: a string of characters that is associated with the browser storing the cookie. Think of a digital cookie as a name tag. Lou </a:t>
            </a:r>
            <a:r>
              <a:rPr lang="en-US" sz="2200" i="0" dirty="0" err="1">
                <a:effectLst/>
                <a:latin typeface="Times New Roman" panose="02020603050405020304" pitchFamily="18" charset="0"/>
                <a:cs typeface="Times New Roman" panose="02020603050405020304" pitchFamily="18" charset="0"/>
              </a:rPr>
              <a:t>Montulli</a:t>
            </a:r>
            <a:r>
              <a:rPr lang="en-US" sz="2200" i="0" dirty="0">
                <a:effectLst/>
                <a:latin typeface="Times New Roman" panose="02020603050405020304" pitchFamily="18" charset="0"/>
                <a:cs typeface="Times New Roman" panose="02020603050405020304" pitchFamily="18" charset="0"/>
              </a:rPr>
              <a:t>, a 24-year-old programmer, invented cookies in 1994 and digital cookies have played a central role in the collection of digital data since then. They are particularly relevant in the collection of third-party data.</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5BB1700-AEDF-C21A-76B0-1A93B7693235}"/>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ABF4C3AA-B8CA-44FE-DEB9-EE4B06177F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08F49E25-EA0E-6B7C-AEF9-1AC264BDB242}"/>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C97CADB0-068E-4983-D789-73CBCA102A9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72E17D2F-280B-CEB6-85B3-191763B3DEB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540493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86270"/>
            <a:ext cx="10812720" cy="4629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164627"/>
            <a:ext cx="10519025" cy="4102533"/>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Digital cookies</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Purpose</a:t>
            </a:r>
            <a:r>
              <a:rPr lang="en-US" sz="2200" b="0" i="0" dirty="0">
                <a:effectLst/>
                <a:latin typeface="Times New Roman" panose="02020603050405020304" pitchFamily="18" charset="0"/>
                <a:cs typeface="Times New Roman" panose="02020603050405020304" pitchFamily="18" charset="0"/>
              </a:rPr>
              <a:t>: Cookies are small pieces of data stored on a user's device (typically in their web browser) to track and store information about their online activity.</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Functionality</a:t>
            </a:r>
            <a:r>
              <a:rPr lang="en-US" sz="2200" b="0" i="0" dirty="0">
                <a:effectLst/>
                <a:latin typeface="Times New Roman" panose="02020603050405020304" pitchFamily="18" charset="0"/>
                <a:cs typeface="Times New Roman" panose="02020603050405020304" pitchFamily="18" charset="0"/>
              </a:rPr>
              <a:t>: They are commonly used for various purposes, including session management, personalization, tracking user behavior, and remembering user preferences.</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Privacy Implications</a:t>
            </a:r>
            <a:r>
              <a:rPr lang="en-US" sz="2200" b="0" i="0" dirty="0">
                <a:effectLst/>
                <a:latin typeface="Times New Roman" panose="02020603050405020304" pitchFamily="18" charset="0"/>
                <a:cs typeface="Times New Roman" panose="02020603050405020304" pitchFamily="18" charset="0"/>
              </a:rPr>
              <a:t>: Cookies can raise privacy concerns as they can be used to collect and share user data. However, regulations like GDPR and CCPA have imposed restrictions on how cookies can be used.</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7C956E6-15AE-C486-0E6D-CCA0CAB958DD}"/>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028FBC0D-20FC-ED5C-F727-FA1E86B083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4E22076F-E17D-9FE3-585E-7A4417BE9FF0}"/>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FFFC4544-77AC-6C98-5B45-97080F9D81B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A8C3DFE3-3A95-6C2C-F19C-6E3B6EC32BA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288697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48046"/>
            <a:ext cx="10812720" cy="4495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17745"/>
            <a:ext cx="10519025" cy="4102533"/>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Tags</a:t>
            </a:r>
          </a:p>
          <a:p>
            <a:pPr algn="just">
              <a:lnSpc>
                <a:spcPct val="150000"/>
              </a:lnSpc>
            </a:pPr>
            <a:r>
              <a:rPr lang="en-US" sz="2200" i="0" dirty="0">
                <a:effectLst/>
                <a:latin typeface="Times New Roman" panose="02020603050405020304" pitchFamily="18" charset="0"/>
                <a:cs typeface="Times New Roman" panose="02020603050405020304" pitchFamily="18" charset="0"/>
              </a:rPr>
              <a:t>Tags are strings of code that initialize when someone performs an action in a browser, such as loading a webpage or clicking an object displayed on that page. When activated, tags allow analytics tools or marketing partners to collect data related to consumer behaviors on the tagged website. Analytics platforms, such as Google Analytics and Adobe Analytics; testing tools, such as Adobe Target and Optimizely; market research companies, such as comScore, IRI, and Nielsen; and marketing partners, such as Google and Facebook, use tags. Tags are critical for the collection of second-party data.</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6866904-37BD-344A-81B3-950F628F53DB}"/>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93725F49-E9BF-27A3-C0D8-C3800C8D06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711BA5C4-2375-2381-D590-2AFC3D959060}"/>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BE48424C-E8D5-DB3B-3CA4-A8476808108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5675683B-0A28-4559-1D19-2487EB73318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613525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73430"/>
            <a:ext cx="10812720" cy="5209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273430"/>
            <a:ext cx="10668000" cy="5118196"/>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Tags</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Purpose</a:t>
            </a:r>
            <a:r>
              <a:rPr lang="en-US" sz="2200" b="0" i="0" dirty="0">
                <a:effectLst/>
                <a:latin typeface="Times New Roman" panose="02020603050405020304" pitchFamily="18" charset="0"/>
                <a:cs typeface="Times New Roman" panose="02020603050405020304" pitchFamily="18" charset="0"/>
              </a:rPr>
              <a:t>: Tags, often referred to as tracking tags or web tags, are snippets of code added to a website's HTML to collect data on user interactions and send it to analytics or marketing platforms.</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Functionality</a:t>
            </a:r>
            <a:r>
              <a:rPr lang="en-US" sz="2200" b="0" i="0" dirty="0">
                <a:effectLst/>
                <a:latin typeface="Times New Roman" panose="02020603050405020304" pitchFamily="18" charset="0"/>
                <a:cs typeface="Times New Roman" panose="02020603050405020304" pitchFamily="18" charset="0"/>
              </a:rPr>
              <a:t>: Tags are used for tracking website or app performance, user behavior, and conversions. They help in monitoring and optimizing digital marketing campaigns and the user experience.</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Privacy Implications</a:t>
            </a:r>
            <a:r>
              <a:rPr lang="en-US" sz="2200" b="0" i="0" dirty="0">
                <a:effectLst/>
                <a:latin typeface="Times New Roman" panose="02020603050405020304" pitchFamily="18" charset="0"/>
                <a:cs typeface="Times New Roman" panose="02020603050405020304" pitchFamily="18" charset="0"/>
              </a:rPr>
              <a:t>: Tags, when used in compliance with privacy regulations, are generally less intrusive than cookies as they focus on tracking website behavior rather than individual user data.</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C911CAB-0C74-5006-0EF8-DAD41FA59CAB}"/>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F95659AE-2CDE-1599-0BDC-E1CDF2E390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1A04014E-EF39-73F7-58B7-AA0D0C817F9D}"/>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3A5E7DC7-10A4-6469-030B-EE02A58C13A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820E5D0-6380-55A7-8101-8EE0D5EE838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138079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6238"/>
            <a:ext cx="10812720" cy="46877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56238"/>
            <a:ext cx="10519025" cy="4610365"/>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Sign-Ins</a:t>
            </a:r>
          </a:p>
          <a:p>
            <a:pPr algn="just">
              <a:lnSpc>
                <a:spcPct val="150000"/>
              </a:lnSpc>
            </a:pPr>
            <a:r>
              <a:rPr lang="en-US" sz="2200" i="0" dirty="0">
                <a:effectLst/>
                <a:latin typeface="Times New Roman" panose="02020603050405020304" pitchFamily="18" charset="0"/>
                <a:cs typeface="Times New Roman" panose="02020603050405020304" pitchFamily="18" charset="0"/>
              </a:rPr>
              <a:t>Giving consumers the opportunity to create accounts and sign in is a common practice among online content providers. From The New York Times to Travelocity to Facebook, digital accounts are everywhere. Sometimes, those sign-ins are required and used to control access to subscriber-only information kept behind a sign-in paywall (think </a:t>
            </a:r>
            <a:r>
              <a:rPr lang="en-US" sz="2200" i="0" dirty="0" err="1">
                <a:effectLst/>
                <a:latin typeface="Times New Roman" panose="02020603050405020304" pitchFamily="18" charset="0"/>
                <a:cs typeface="Times New Roman" panose="02020603050405020304" pitchFamily="18" charset="0"/>
              </a:rPr>
              <a:t>NYTimes.com’s</a:t>
            </a:r>
            <a:r>
              <a:rPr lang="en-US" sz="2200" i="0" dirty="0">
                <a:effectLst/>
                <a:latin typeface="Times New Roman" panose="02020603050405020304" pitchFamily="18" charset="0"/>
                <a:cs typeface="Times New Roman" panose="02020603050405020304" pitchFamily="18" charset="0"/>
              </a:rPr>
              <a:t> premium content), sensitive financial information, such as credit card numbers (think Travelocity), or private personal data (think Facebook). Other content providers, including Google, give consumers the option to create accounts and sign in or access content without those steps.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F526BE9-0AE7-3908-DE46-94140AD53FF1}"/>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0D87286C-E6D3-B655-0986-4A9B206F2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9A9E67D6-A39A-C699-0502-1291A680C44F}"/>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F7F43680-DFB5-CEDB-A926-764D082793B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E3240106-C386-95AA-B9FD-A70E67EF945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926515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2052084"/>
            <a:ext cx="10812720" cy="3269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484792"/>
            <a:ext cx="10519025" cy="2251065"/>
          </a:xfrm>
          <a:prstGeom prst="rect">
            <a:avLst/>
          </a:prstGeom>
          <a:noFill/>
        </p:spPr>
        <p:txBody>
          <a:bodyPr wrap="square" rtlCol="0">
            <a:spAutoFit/>
          </a:bodyPr>
          <a:lstStyle/>
          <a:p>
            <a:pPr algn="just">
              <a:lnSpc>
                <a:spcPct val="150000"/>
              </a:lnSpc>
            </a:pPr>
            <a:r>
              <a:rPr lang="en-US" sz="2400" b="1" i="0" dirty="0">
                <a:effectLst/>
                <a:latin typeface="Times New Roman" panose="02020603050405020304" pitchFamily="18" charset="0"/>
                <a:cs typeface="Times New Roman" panose="02020603050405020304" pitchFamily="18" charset="0"/>
              </a:rPr>
              <a:t>Sign-Ins</a:t>
            </a:r>
          </a:p>
          <a:p>
            <a:pPr algn="just">
              <a:lnSpc>
                <a:spcPct val="150000"/>
              </a:lnSpc>
            </a:pPr>
            <a:r>
              <a:rPr lang="en-US" sz="2400" i="0" dirty="0">
                <a:effectLst/>
                <a:latin typeface="Times New Roman" panose="02020603050405020304" pitchFamily="18" charset="0"/>
                <a:cs typeface="Times New Roman" panose="02020603050405020304" pitchFamily="18" charset="0"/>
              </a:rPr>
              <a:t>By tying activities to accounts, content providers can connect consumers to behaviors on their platforms without cookies and tags. Sign-ins are an important tool in the collection of first-party data.</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319E1AF-D89E-CDDF-BE1C-EE0A51688B9A}"/>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146D5098-4181-CCF4-BE3A-5B59E6AB24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5C76CFD9-60F1-3B75-D8E4-E2187CB97272}"/>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28C4EFCF-7E48-1696-1C79-6696063DE67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4E53ECC-2E3F-D72B-5BD2-5B6771BBC36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244711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73292"/>
            <a:ext cx="10812720" cy="46274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81232"/>
            <a:ext cx="10519025" cy="3594702"/>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Sign-Ins</a:t>
            </a:r>
          </a:p>
          <a:p>
            <a:pPr algn="just">
              <a:lnSpc>
                <a:spcPct val="150000"/>
              </a:lnSpc>
            </a:pPr>
            <a:r>
              <a:rPr lang="en-US" sz="2200" b="1" i="0" dirty="0">
                <a:effectLst/>
                <a:latin typeface="Times New Roman" panose="02020603050405020304" pitchFamily="18" charset="0"/>
                <a:cs typeface="Times New Roman" panose="02020603050405020304" pitchFamily="18" charset="0"/>
              </a:rPr>
              <a:t>Purpose:</a:t>
            </a:r>
            <a:r>
              <a:rPr lang="en-US" sz="2200" i="0" dirty="0">
                <a:effectLst/>
                <a:latin typeface="Times New Roman" panose="02020603050405020304" pitchFamily="18" charset="0"/>
                <a:cs typeface="Times New Roman" panose="02020603050405020304" pitchFamily="18" charset="0"/>
              </a:rPr>
              <a:t> Sign-ins or logins are mechanisms that allow users to access secure areas of a website or application by providing their credentials, such as a username and password.</a:t>
            </a:r>
          </a:p>
          <a:p>
            <a:pPr algn="just">
              <a:lnSpc>
                <a:spcPct val="150000"/>
              </a:lnSpc>
            </a:pPr>
            <a:r>
              <a:rPr lang="en-US" sz="2200" b="1" i="0" dirty="0">
                <a:effectLst/>
                <a:latin typeface="Times New Roman" panose="02020603050405020304" pitchFamily="18" charset="0"/>
                <a:cs typeface="Times New Roman" panose="02020603050405020304" pitchFamily="18" charset="0"/>
              </a:rPr>
              <a:t>Functionality:</a:t>
            </a:r>
            <a:r>
              <a:rPr lang="en-US" sz="2200" i="0" dirty="0">
                <a:effectLst/>
                <a:latin typeface="Times New Roman" panose="02020603050405020304" pitchFamily="18" charset="0"/>
                <a:cs typeface="Times New Roman" panose="02020603050405020304" pitchFamily="18" charset="0"/>
              </a:rPr>
              <a:t> They are used for user authentication, granting access to personalized content, and securing user accounts.</a:t>
            </a:r>
          </a:p>
          <a:p>
            <a:pPr algn="just">
              <a:lnSpc>
                <a:spcPct val="150000"/>
              </a:lnSpc>
            </a:pPr>
            <a:r>
              <a:rPr lang="en-US" sz="2200" b="1" i="0" dirty="0">
                <a:effectLst/>
                <a:latin typeface="Times New Roman" panose="02020603050405020304" pitchFamily="18" charset="0"/>
                <a:cs typeface="Times New Roman" panose="02020603050405020304" pitchFamily="18" charset="0"/>
              </a:rPr>
              <a:t>Privacy Implications: </a:t>
            </a:r>
            <a:r>
              <a:rPr lang="en-US" sz="2200" i="0" dirty="0">
                <a:effectLst/>
                <a:latin typeface="Times New Roman" panose="02020603050405020304" pitchFamily="18" charset="0"/>
                <a:cs typeface="Times New Roman" panose="02020603050405020304" pitchFamily="18" charset="0"/>
              </a:rPr>
              <a:t>Sign-ins involve users willingly sharing their data with the website or application, and it's crucial to maintain data security and privacy for user accounts.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887E6A6-965F-7FF3-C5F5-1D624F7B762B}"/>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39E93F77-F93F-CE77-BC04-1DCDE55DBE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CEC161CD-00E4-E15A-7C21-4A4174813D37}"/>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D3F3AC80-A610-EE1A-11E2-80DCC22C425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BF1B3DF-7F5B-A992-AD75-10E2BAE37DE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346452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56998"/>
            <a:ext cx="10812720" cy="4083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19581" y="717856"/>
            <a:ext cx="6949348"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Third-Party Data and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27881"/>
            <a:ext cx="10519025" cy="3673121"/>
          </a:xfrm>
          <a:prstGeom prst="rect">
            <a:avLst/>
          </a:prstGeom>
          <a:noFill/>
        </p:spPr>
        <p:txBody>
          <a:bodyPr wrap="square" rtlCol="0">
            <a:spAutoFit/>
          </a:bodyPr>
          <a:lstStyle/>
          <a:p>
            <a:pPr algn="just">
              <a:lnSpc>
                <a:spcPct val="200000"/>
              </a:lnSpc>
            </a:pPr>
            <a:r>
              <a:rPr lang="en-US" sz="2400" dirty="0">
                <a:latin typeface="Times New Roman" panose="02020603050405020304" pitchFamily="18" charset="0"/>
                <a:cs typeface="Times New Roman" panose="02020603050405020304" pitchFamily="18" charset="0"/>
              </a:rPr>
              <a:t>Web Analytics, an example of first-party data, provides data on what is happening in the organization or business website by placing cookies into a visitor’s browser.</a:t>
            </a:r>
          </a:p>
          <a:p>
            <a:pPr algn="just">
              <a:lnSpc>
                <a:spcPct val="200000"/>
              </a:lnSpc>
            </a:pPr>
            <a:r>
              <a:rPr lang="en-US" sz="2400" dirty="0">
                <a:latin typeface="Times New Roman" panose="02020603050405020304" pitchFamily="18" charset="0"/>
                <a:cs typeface="Times New Roman" panose="02020603050405020304" pitchFamily="18" charset="0"/>
              </a:rPr>
              <a:t>Web Analytics often lacks competitive or industry data outside of the tracked website. Most organizations would like to know how well they are competing in the major areas connected to their business goals and revenue with a few exceptions.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Graphic 21">
            <a:extLst>
              <a:ext uri="{FF2B5EF4-FFF2-40B4-BE49-F238E27FC236}">
                <a16:creationId xmlns:a16="http://schemas.microsoft.com/office/drawing/2014/main" id="{E3FD9C9A-2A9D-040C-95C5-617D10EE6C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9311963A-EA5D-9C6B-FBC9-849976A114E3}"/>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3E19D5D3-57A2-AD8A-AAA8-382CEF09155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8CE7506-0DB0-BECD-7E4B-CEA76BFFD27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427510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6660"/>
            <a:ext cx="10812720" cy="41838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99757"/>
            <a:ext cx="10519025" cy="3586366"/>
          </a:xfrm>
          <a:prstGeom prst="rect">
            <a:avLst/>
          </a:prstGeom>
          <a:noFill/>
        </p:spPr>
        <p:txBody>
          <a:bodyPr wrap="square" rtlCol="0">
            <a:spAutoFit/>
          </a:bodyPr>
          <a:lstStyle/>
          <a:p>
            <a:pPr algn="just">
              <a:lnSpc>
                <a:spcPct val="150000"/>
              </a:lnSpc>
            </a:pPr>
            <a:r>
              <a:rPr lang="en-US" sz="2200" dirty="0">
                <a:latin typeface="Times New Roman" panose="02020603050405020304" pitchFamily="18" charset="0"/>
                <a:cs typeface="Times New Roman" panose="02020603050405020304" pitchFamily="18" charset="0"/>
              </a:rPr>
              <a:t>Taking competitive analysis information into consideration, Google Analytics provides anonymous benchmark data collected that can be useful to provide some idea of how well a website is performing against others in similar industries and locations. It also provides second- and third-party data from the DoubleClick Ad Network. Other platforms, such as IBM </a:t>
            </a:r>
            <a:r>
              <a:rPr lang="en-US" sz="2200" dirty="0" err="1">
                <a:latin typeface="Times New Roman" panose="02020603050405020304" pitchFamily="18" charset="0"/>
                <a:cs typeface="Times New Roman" panose="02020603050405020304" pitchFamily="18" charset="0"/>
              </a:rPr>
              <a:t>Coremetrics</a:t>
            </a:r>
            <a:r>
              <a:rPr lang="en-US" sz="2200" dirty="0">
                <a:latin typeface="Times New Roman" panose="02020603050405020304" pitchFamily="18" charset="0"/>
                <a:cs typeface="Times New Roman" panose="02020603050405020304" pitchFamily="18" charset="0"/>
              </a:rPr>
              <a:t> and Adobe Analytics, include industry-wide metrics gathered from customers running the analytics platform. Third-Party audience data from ComScore and Nielsen has been combined with Adobe Analytics in some customer implementations.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85D9F67-DEDE-8446-E028-02F62D32E866}"/>
              </a:ext>
            </a:extLst>
          </p:cNvPr>
          <p:cNvSpPr txBox="1"/>
          <p:nvPr/>
        </p:nvSpPr>
        <p:spPr>
          <a:xfrm>
            <a:off x="919581" y="717856"/>
            <a:ext cx="6949348"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Third-Party Data and Analytics</a:t>
            </a:r>
          </a:p>
        </p:txBody>
      </p:sp>
      <p:pic>
        <p:nvPicPr>
          <p:cNvPr id="5" name="Graphic 21">
            <a:extLst>
              <a:ext uri="{FF2B5EF4-FFF2-40B4-BE49-F238E27FC236}">
                <a16:creationId xmlns:a16="http://schemas.microsoft.com/office/drawing/2014/main" id="{6DE76418-AC0C-5A0D-0D37-43312F26D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98535AED-B146-AB5B-B18A-CEBDA1262A0E}"/>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A241C424-E2C5-5642-1BA5-4E49E953DA7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FE603A45-D352-CB22-D6B7-5A52F7C1894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96993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77926"/>
            <a:ext cx="10812720" cy="4727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762000" y="607895"/>
            <a:ext cx="7617168" cy="661207"/>
          </a:xfrm>
          <a:prstGeom prst="rect">
            <a:avLst/>
          </a:prstGeom>
          <a:noFill/>
        </p:spPr>
        <p:txBody>
          <a:bodyPr wrap="square" rtlCol="0">
            <a:spAutoFit/>
          </a:bodyPr>
          <a:lstStyle/>
          <a:p>
            <a:pPr algn="l">
              <a:lnSpc>
                <a:spcPct val="150000"/>
              </a:lnSpc>
            </a:pPr>
            <a:r>
              <a:rPr lang="en-US" sz="2800" b="1" dirty="0">
                <a:solidFill>
                  <a:schemeClr val="accent2"/>
                </a:solidFill>
                <a:latin typeface="Times New Roman" panose="02020603050405020304" pitchFamily="18" charset="0"/>
                <a:cs typeface="+mj-cs"/>
              </a:rPr>
              <a:t>Third-Party Data Aggregators—What They Do</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03562"/>
            <a:ext cx="10519025" cy="4602029"/>
          </a:xfrm>
          <a:prstGeom prst="rect">
            <a:avLst/>
          </a:prstGeom>
          <a:noFill/>
        </p:spPr>
        <p:txBody>
          <a:bodyPr wrap="square" rtlCol="0">
            <a:spAutoFit/>
          </a:bodyPr>
          <a:lstStyle/>
          <a:p>
            <a:pPr algn="just">
              <a:lnSpc>
                <a:spcPct val="150000"/>
              </a:lnSpc>
            </a:pPr>
            <a:r>
              <a:rPr lang="en-US" sz="2200" dirty="0">
                <a:latin typeface="Times New Roman" panose="02020603050405020304" pitchFamily="18" charset="0"/>
                <a:cs typeface="Times New Roman" panose="02020603050405020304" pitchFamily="18" charset="0"/>
              </a:rPr>
              <a:t>1. Aggregate behavioral data of audience members from online publishers, such as</a:t>
            </a:r>
          </a:p>
          <a:p>
            <a:pPr algn="just">
              <a:lnSpc>
                <a:spcPct val="150000"/>
              </a:lnSpc>
            </a:pPr>
            <a:r>
              <a:rPr lang="en-US" sz="2200" dirty="0">
                <a:latin typeface="Times New Roman" panose="02020603050405020304" pitchFamily="18" charset="0"/>
                <a:cs typeface="Times New Roman" panose="02020603050405020304" pitchFamily="18" charset="0"/>
              </a:rPr>
              <a:t>the </a:t>
            </a:r>
            <a:r>
              <a:rPr lang="en-US" sz="2200" i="1" dirty="0">
                <a:latin typeface="Times New Roman" panose="02020603050405020304" pitchFamily="18" charset="0"/>
                <a:cs typeface="Times New Roman" panose="02020603050405020304" pitchFamily="18" charset="0"/>
              </a:rPr>
              <a:t>New York Times</a:t>
            </a:r>
            <a:r>
              <a:rPr lang="en-US" sz="2200" dirty="0">
                <a:latin typeface="Times New Roman" panose="02020603050405020304" pitchFamily="18" charset="0"/>
                <a:cs typeface="Times New Roman" panose="02020603050405020304" pitchFamily="18" charset="0"/>
              </a:rPr>
              <a:t>, and Web portals, such as </a:t>
            </a:r>
            <a:r>
              <a:rPr lang="en-US" sz="2200" i="1" dirty="0">
                <a:latin typeface="Times New Roman" panose="02020603050405020304" pitchFamily="18" charset="0"/>
                <a:cs typeface="Times New Roman" panose="02020603050405020304" pitchFamily="18" charset="0"/>
              </a:rPr>
              <a:t>Yahoo</a:t>
            </a:r>
            <a:r>
              <a:rPr lang="en-US" sz="2200" dirty="0">
                <a:latin typeface="Times New Roman" panose="02020603050405020304" pitchFamily="18" charset="0"/>
                <a:cs typeface="Times New Roman" panose="02020603050405020304" pitchFamily="18" charset="0"/>
              </a:rPr>
              <a:t>, that repackage and resell them to other organizations.</a:t>
            </a:r>
          </a:p>
          <a:p>
            <a:pPr algn="just">
              <a:lnSpc>
                <a:spcPct val="150000"/>
              </a:lnSpc>
            </a:pPr>
            <a:r>
              <a:rPr lang="en-US" sz="2200" dirty="0">
                <a:latin typeface="Times New Roman" panose="02020603050405020304" pitchFamily="18" charset="0"/>
                <a:cs typeface="Times New Roman" panose="02020603050405020304" pitchFamily="18" charset="0"/>
              </a:rPr>
              <a:t>2. Provide data collection scripts for publishers to run on their sites, allowing third-party data aggregators to collect data from publishers and portals as part of an ad network (e.g., Audience Science) or revenue share agreement (e.g., </a:t>
            </a:r>
            <a:r>
              <a:rPr lang="en-US" sz="2200" dirty="0" err="1">
                <a:latin typeface="Times New Roman" panose="02020603050405020304" pitchFamily="18" charset="0"/>
                <a:cs typeface="Times New Roman" panose="02020603050405020304" pitchFamily="18" charset="0"/>
              </a:rPr>
              <a:t>BlueKai</a:t>
            </a:r>
            <a:r>
              <a:rPr lang="en-US" sz="2200" dirty="0">
                <a:latin typeface="Times New Roman" panose="02020603050405020304" pitchFamily="18" charset="0"/>
                <a:cs typeface="Times New Roman" panose="02020603050405020304" pitchFamily="18" charset="0"/>
              </a:rPr>
              <a:t>).</a:t>
            </a:r>
          </a:p>
          <a:p>
            <a:pPr algn="just">
              <a:lnSpc>
                <a:spcPct val="150000"/>
              </a:lnSpc>
            </a:pPr>
            <a:r>
              <a:rPr lang="en-US" sz="2200" dirty="0">
                <a:latin typeface="Times New Roman" panose="02020603050405020304" pitchFamily="18" charset="0"/>
                <a:cs typeface="Times New Roman" panose="02020603050405020304" pitchFamily="18" charset="0"/>
              </a:rPr>
              <a:t>3. Provide third-party cookie lists for sale to advertisers and agencies that are used</a:t>
            </a:r>
          </a:p>
          <a:p>
            <a:pPr algn="just">
              <a:lnSpc>
                <a:spcPct val="150000"/>
              </a:lnSpc>
            </a:pPr>
            <a:r>
              <a:rPr lang="en-US" sz="2200" dirty="0">
                <a:latin typeface="Times New Roman" panose="02020603050405020304" pitchFamily="18" charset="0"/>
                <a:cs typeface="Times New Roman" panose="02020603050405020304" pitchFamily="18" charset="0"/>
              </a:rPr>
              <a:t>for ad targeting. The cookie list is available for bidding within minutes (particularly</a:t>
            </a:r>
          </a:p>
          <a:p>
            <a:pPr algn="just">
              <a:lnSpc>
                <a:spcPct val="150000"/>
              </a:lnSpc>
            </a:pPr>
            <a:r>
              <a:rPr lang="en-US" sz="2200" dirty="0">
                <a:latin typeface="Times New Roman" panose="02020603050405020304" pitchFamily="18" charset="0"/>
                <a:cs typeface="Times New Roman" panose="02020603050405020304" pitchFamily="18" charset="0"/>
              </a:rPr>
              <a:t>for in-market audiences) and has a shelf-life of up to two months.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Graphic 21">
            <a:extLst>
              <a:ext uri="{FF2B5EF4-FFF2-40B4-BE49-F238E27FC236}">
                <a16:creationId xmlns:a16="http://schemas.microsoft.com/office/drawing/2014/main" id="{50B4917E-D914-DE1A-9C44-157FBBD1D7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3527D58C-4FF6-71BD-6B5D-1DD850BE1BBC}"/>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48C41DEC-95EF-6D69-F2B3-9723D920570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AEBD35F6-638D-B224-C4CD-14A5AF5F99C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71210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10301"/>
            <a:ext cx="10812720" cy="4725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342889"/>
            <a:ext cx="10519025" cy="2795958"/>
          </a:xfrm>
          <a:prstGeom prst="rect">
            <a:avLst/>
          </a:prstGeom>
          <a:noFill/>
        </p:spPr>
        <p:txBody>
          <a:bodyPr wrap="square" rtlCol="0">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Every third-party data aggregator has their way of combining data—that is why it is better to assemble the data side by side but not intermix it, which will degrade data quality. Third-party data collection is similar to an “uncontrolled laboratory” where platform vendors are mixing up their formulations of data, interpretations, and context with no regulation authority to monitor them.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3B57346-BA37-6198-DCC3-35C10A79F1AB}"/>
              </a:ext>
            </a:extLst>
          </p:cNvPr>
          <p:cNvSpPr txBox="1"/>
          <p:nvPr/>
        </p:nvSpPr>
        <p:spPr>
          <a:xfrm>
            <a:off x="762000" y="607895"/>
            <a:ext cx="7617168" cy="661207"/>
          </a:xfrm>
          <a:prstGeom prst="rect">
            <a:avLst/>
          </a:prstGeom>
          <a:noFill/>
        </p:spPr>
        <p:txBody>
          <a:bodyPr wrap="square" rtlCol="0">
            <a:spAutoFit/>
          </a:bodyPr>
          <a:lstStyle/>
          <a:p>
            <a:pPr algn="l">
              <a:lnSpc>
                <a:spcPct val="150000"/>
              </a:lnSpc>
            </a:pPr>
            <a:r>
              <a:rPr lang="en-US" sz="2800" b="1" dirty="0">
                <a:solidFill>
                  <a:schemeClr val="accent2"/>
                </a:solidFill>
                <a:latin typeface="Times New Roman" panose="02020603050405020304" pitchFamily="18" charset="0"/>
                <a:cs typeface="+mj-cs"/>
              </a:rPr>
              <a:t>Third-Party Data Aggregators—What They Do</a:t>
            </a:r>
          </a:p>
        </p:txBody>
      </p:sp>
      <p:pic>
        <p:nvPicPr>
          <p:cNvPr id="5" name="Graphic 21">
            <a:extLst>
              <a:ext uri="{FF2B5EF4-FFF2-40B4-BE49-F238E27FC236}">
                <a16:creationId xmlns:a16="http://schemas.microsoft.com/office/drawing/2014/main" id="{CC680B2A-990A-D777-864F-B0C9A1E1EB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C271C7E2-CA8C-34D0-D145-5BC3C929DDC8}"/>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DFBDF906-9719-29C0-3DEA-1D3595A98DD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0B13102-66FD-B94F-4889-83CB5EF47AB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74187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144A86E6-BBCB-66AA-C399-8A1E3799A82E}"/>
              </a:ext>
            </a:extLst>
          </p:cNvPr>
          <p:cNvPicPr>
            <a:picLocks noChangeAspect="1"/>
          </p:cNvPicPr>
          <p:nvPr/>
        </p:nvPicPr>
        <p:blipFill rotWithShape="1">
          <a:blip r:embed="rId2"/>
          <a:srcRect t="980"/>
          <a:stretch/>
        </p:blipFill>
        <p:spPr>
          <a:xfrm>
            <a:off x="1285875" y="1428594"/>
            <a:ext cx="9620250" cy="5291157"/>
          </a:xfrm>
          <a:prstGeom prst="rect">
            <a:avLst/>
          </a:prstGeom>
        </p:spPr>
      </p:pic>
      <p:pic>
        <p:nvPicPr>
          <p:cNvPr id="6" name="Graphic 21">
            <a:extLst>
              <a:ext uri="{FF2B5EF4-FFF2-40B4-BE49-F238E27FC236}">
                <a16:creationId xmlns:a16="http://schemas.microsoft.com/office/drawing/2014/main" id="{1FA2ACAE-141A-3C13-2CFE-7132B56B7D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1C87B116-E0E6-2966-9C9D-85CF701F7EFF}"/>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FF616184-DF8F-C9B7-615C-B678893023C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35AD73C-81F4-C9DF-2234-BF817053044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338730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77023"/>
            <a:ext cx="10812720" cy="4625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4457952"/>
          </a:xfrm>
          <a:prstGeom prst="rect">
            <a:avLst/>
          </a:prstGeom>
          <a:noFill/>
        </p:spPr>
        <p:txBody>
          <a:bodyPr wrap="square" rtlCol="0">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Combining Digital Analytics with media measurement and attribution has become on of the hottest trends in digital marketing and analytics. According to Gartner,</a:t>
            </a:r>
          </a:p>
          <a:p>
            <a:pPr algn="just">
              <a:lnSpc>
                <a:spcPct val="150000"/>
              </a:lnSpc>
            </a:pPr>
            <a:r>
              <a:rPr lang="en-US" sz="2400" dirty="0">
                <a:latin typeface="Times New Roman" panose="02020603050405020304" pitchFamily="18" charset="0"/>
                <a:cs typeface="Times New Roman" panose="02020603050405020304" pitchFamily="18" charset="0"/>
              </a:rPr>
              <a:t>traditional Web Analytics is a mature discipline dominated by a few players such as Adobe, Google, and IBM. The need for much more accurate measurement led to a vast influx of analytical talent moving into marketing departments and led to an</a:t>
            </a:r>
          </a:p>
          <a:p>
            <a:pPr algn="just">
              <a:lnSpc>
                <a:spcPct val="150000"/>
              </a:lnSpc>
            </a:pPr>
            <a:r>
              <a:rPr lang="en-US" sz="2400" dirty="0">
                <a:latin typeface="Times New Roman" panose="02020603050405020304" pitchFamily="18" charset="0"/>
                <a:cs typeface="Times New Roman" panose="02020603050405020304" pitchFamily="18" charset="0"/>
              </a:rPr>
              <a:t>evolutionary change in these tools, so they provided what stakeholders needed.</a:t>
            </a:r>
          </a:p>
          <a:p>
            <a:pPr algn="just">
              <a:lnSpc>
                <a:spcPct val="150000"/>
              </a:lnSpc>
            </a:pPr>
            <a:r>
              <a:rPr lang="en-US" sz="2400" dirty="0">
                <a:latin typeface="Times New Roman" panose="02020603050405020304" pitchFamily="18" charset="0"/>
                <a:cs typeface="Times New Roman" panose="02020603050405020304" pitchFamily="18" charset="0"/>
              </a:rPr>
              <a:t>Prime examples are Adobe Analytics and Google Analytics. Both are working hard to combine Digital Analytics with media measurement and attribution.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20CF354-8644-0F4A-3C55-D7F952A6D1EB}"/>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1BBAEF41-4BC2-8527-E5B7-6BCCD48773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B2BF5F85-687A-722E-CC58-C698D354CF24}"/>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BFF4BAE6-B94D-DEDC-6030-2EC5CEAECFB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45C75A7A-4F0E-6DBC-1F6C-7613991B8FB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47129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3739"/>
            <a:ext cx="10812720" cy="4359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29954"/>
            <a:ext cx="10519025" cy="3357137"/>
          </a:xfrm>
          <a:prstGeom prst="rect">
            <a:avLst/>
          </a:prstGeom>
          <a:noFill/>
        </p:spPr>
        <p:txBody>
          <a:bodyPr wrap="square" rtlCol="0">
            <a:spAutoFit/>
          </a:bodyPr>
          <a:lstStyle/>
          <a:p>
            <a:pPr algn="just">
              <a:lnSpc>
                <a:spcPct val="150000"/>
              </a:lnSpc>
            </a:pPr>
            <a:r>
              <a:rPr lang="en-US" sz="2400" b="1" i="0" dirty="0">
                <a:effectLst/>
                <a:latin typeface="Söhne"/>
              </a:rPr>
              <a:t>Google Analytics</a:t>
            </a:r>
            <a:r>
              <a:rPr lang="en-US" sz="2400" b="0" i="0" dirty="0">
                <a:effectLst/>
                <a:latin typeface="Söhne"/>
              </a:rPr>
              <a:t>: This is one of the most widely used web analytics services globally. It's a free tool offered by Google. Google Analytics provides insights into website traffic, user behavior, and various metrics, including the number of visitors, pages viewed, session duration, and conversion rates. It's commonly used for tracking and optimizing website performance, understanding user interactions, and measuring the effectiveness of online marketing campaigns.</a:t>
            </a:r>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00B58E5-142A-B984-1143-FE6548035D21}"/>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74EE63AF-1BDC-1F3E-8FE6-29235D2D8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CC823F3F-30C3-8B98-B4BB-B48D3BABCACB}"/>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371523A1-54BA-9C1C-6D46-1AB10122F1C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8A0B6ED9-1AE0-41C7-146B-668340EDDC8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053048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58679"/>
            <a:ext cx="10812720" cy="4444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157506"/>
            <a:ext cx="10519025" cy="3357137"/>
          </a:xfrm>
          <a:prstGeom prst="rect">
            <a:avLst/>
          </a:prstGeom>
          <a:noFill/>
        </p:spPr>
        <p:txBody>
          <a:bodyPr wrap="square" rtlCol="0">
            <a:spAutoFit/>
          </a:bodyPr>
          <a:lstStyle/>
          <a:p>
            <a:pPr algn="just">
              <a:lnSpc>
                <a:spcPct val="150000"/>
              </a:lnSpc>
            </a:pPr>
            <a:r>
              <a:rPr lang="en-US" sz="2400" b="1" i="0" dirty="0">
                <a:effectLst/>
                <a:latin typeface="Söhne"/>
              </a:rPr>
              <a:t>Adobe Analytics</a:t>
            </a:r>
            <a:r>
              <a:rPr lang="en-US" sz="2400" b="0" i="0" dirty="0">
                <a:effectLst/>
                <a:latin typeface="Söhne"/>
              </a:rPr>
              <a:t>: Adobe Analytics, previously known as Omniture, is a comprehensive web analytics solution offered by Adobe. It's a paid service known for its robust capabilities. Adobe Analytics provides in-depth data on user behavior, segmentation, and marketing performance. It's often used by large enterprises and organizations to gain precise insights into customer journeys and engagement across digital channels.</a:t>
            </a:r>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E1CBE93-C151-158C-A508-C5BF3CDA794D}"/>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6" name="Graphic 21">
            <a:extLst>
              <a:ext uri="{FF2B5EF4-FFF2-40B4-BE49-F238E27FC236}">
                <a16:creationId xmlns:a16="http://schemas.microsoft.com/office/drawing/2014/main" id="{8E93EEC5-309E-31DA-09B7-CB83F89B4A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F9007673-859D-4827-52F4-70509A456218}"/>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CAAEBD6E-E7BF-60FF-008E-4B6C278E741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EA35448-C750-F2CC-BD7D-AC0BF55CB42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963898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2052084"/>
            <a:ext cx="10812720" cy="3495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202700"/>
            <a:ext cx="10519025" cy="2251065"/>
          </a:xfrm>
          <a:prstGeom prst="rect">
            <a:avLst/>
          </a:prstGeom>
          <a:noFill/>
        </p:spPr>
        <p:txBody>
          <a:bodyPr wrap="square" rtlCol="0">
            <a:spAutoFit/>
          </a:bodyPr>
          <a:lstStyle/>
          <a:p>
            <a:pPr algn="just">
              <a:lnSpc>
                <a:spcPct val="150000"/>
              </a:lnSpc>
            </a:pPr>
            <a:r>
              <a:rPr lang="en-US" sz="2400" b="1" i="0" dirty="0" err="1">
                <a:effectLst/>
                <a:latin typeface="Söhne"/>
              </a:rPr>
              <a:t>WebTrends</a:t>
            </a:r>
            <a:r>
              <a:rPr lang="en-US" sz="2400" b="0" i="0" dirty="0">
                <a:effectLst/>
                <a:latin typeface="Söhne"/>
              </a:rPr>
              <a:t>: </a:t>
            </a:r>
            <a:r>
              <a:rPr lang="en-US" sz="2400" b="0" i="0" dirty="0" err="1">
                <a:effectLst/>
                <a:latin typeface="Söhne"/>
              </a:rPr>
              <a:t>WebTrends</a:t>
            </a:r>
            <a:r>
              <a:rPr lang="en-US" sz="2400" b="0" i="0" dirty="0">
                <a:effectLst/>
                <a:latin typeface="Söhne"/>
              </a:rPr>
              <a:t> is another web analytics tool that helps businesses and organizations track website traffic and user behavior. It provides data on website visits, conversions, and other metrics. </a:t>
            </a:r>
            <a:r>
              <a:rPr lang="en-US" sz="2400" b="0" i="0" dirty="0" err="1">
                <a:effectLst/>
                <a:latin typeface="Söhne"/>
              </a:rPr>
              <a:t>WebTrends</a:t>
            </a:r>
            <a:r>
              <a:rPr lang="en-US" sz="2400" b="0" i="0" dirty="0">
                <a:effectLst/>
                <a:latin typeface="Söhne"/>
              </a:rPr>
              <a:t> is suitable for businesses looking for detailed analytics to make informed decisions about their online presence.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4F62CDA-C69C-6A45-8A6F-CA00F3F2DEFB}"/>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6" name="Graphic 21">
            <a:extLst>
              <a:ext uri="{FF2B5EF4-FFF2-40B4-BE49-F238E27FC236}">
                <a16:creationId xmlns:a16="http://schemas.microsoft.com/office/drawing/2014/main" id="{C2B3C64A-C817-AC27-E538-8B15C08514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30A52DCA-CAF1-7253-B78A-F5EC9E3AEF7C}"/>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258B5C79-72D0-A19A-23F3-2B21C3E547C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C084A85-BC64-CC0E-0D8C-D935825FA31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70959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8623"/>
            <a:ext cx="10812720" cy="4674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4994"/>
            <a:ext cx="10519025" cy="4467057"/>
          </a:xfrm>
          <a:prstGeom prst="rect">
            <a:avLst/>
          </a:prstGeom>
          <a:noFill/>
        </p:spPr>
        <p:txBody>
          <a:bodyPr wrap="square" rtlCol="0">
            <a:spAutoFit/>
          </a:bodyPr>
          <a:lstStyle/>
          <a:p>
            <a:pPr algn="l">
              <a:lnSpc>
                <a:spcPct val="150000"/>
              </a:lnSpc>
            </a:pPr>
            <a:r>
              <a:rPr lang="en-US" sz="2400" b="1" i="0" dirty="0">
                <a:effectLst/>
                <a:latin typeface="Söhne"/>
              </a:rPr>
              <a:t>Cost</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Offers a free version (Google Analytics Standard) with basic features. Also, has a premium version (Google Analytics 360) with advanced capabilities that comes at a cost.</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Typically comes with a substantial cost, especially for larger enterprises.</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Costs can vary, and it offers different pricing plans depending on the specific needs of the organization.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8D30059B-3A70-379F-6A0A-13CF517F8E58}"/>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B0ACA85C-A691-BA4D-F4F5-F7B08A7F0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0EE256F6-A512-D46A-FAAB-5F923C10C983}"/>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1F5200D2-DE6A-7A6A-0E31-A464CB2B4F0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2FF8C619-0301-D28D-F2AC-5BEDD03547E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974694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3099"/>
            <a:ext cx="10812720" cy="4369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36487" y="1866982"/>
            <a:ext cx="10519025" cy="3913059"/>
          </a:xfrm>
          <a:prstGeom prst="rect">
            <a:avLst/>
          </a:prstGeom>
          <a:noFill/>
        </p:spPr>
        <p:txBody>
          <a:bodyPr wrap="square" rtlCol="0">
            <a:spAutoFit/>
          </a:bodyPr>
          <a:lstStyle/>
          <a:p>
            <a:pPr algn="l">
              <a:lnSpc>
                <a:spcPct val="150000"/>
              </a:lnSpc>
            </a:pPr>
            <a:r>
              <a:rPr lang="en-US" sz="2400" b="1" i="0" dirty="0">
                <a:effectLst/>
                <a:latin typeface="Söhne"/>
              </a:rPr>
              <a:t>Ease of Use</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Known for its user-friendly interface and is relatively easy to set up and use.</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Offers powerful capabilities but may have a steeper learning curve and require more technical expertise to set up and utilize effectively.</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Generally user-friendly and straightforward, making it a good choice for businesses looking for a balance between features and ease of use.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EC04DE5-6C6C-6984-E209-8BE5ADCE2C2B}"/>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6709E34E-D585-BBFA-E611-46E79D28C6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4686CD48-E3EF-3188-90CD-3420A1A6195F}"/>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3F750F15-F892-DA24-B289-5EEE24F3BEF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2AAF08D6-9213-D597-4E73-5EC602C1108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206930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3099"/>
            <a:ext cx="10812720" cy="4369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4127" y="1866982"/>
            <a:ext cx="10519025" cy="3913059"/>
          </a:xfrm>
          <a:prstGeom prst="rect">
            <a:avLst/>
          </a:prstGeom>
          <a:noFill/>
        </p:spPr>
        <p:txBody>
          <a:bodyPr wrap="square" rtlCol="0">
            <a:spAutoFit/>
          </a:bodyPr>
          <a:lstStyle/>
          <a:p>
            <a:pPr algn="l">
              <a:lnSpc>
                <a:spcPct val="150000"/>
              </a:lnSpc>
            </a:pPr>
            <a:r>
              <a:rPr lang="en-US" sz="2400" b="1" i="0" dirty="0">
                <a:effectLst/>
                <a:latin typeface="Söhne"/>
              </a:rPr>
              <a:t>Customization and Scalability</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Offers a high degree of customization and is scalable, but more advanced features are available in the paid version.</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Highly customizable and scalable, making it suitable for large enterprises with complex data needs.</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Provides some level of customization but may not be as flexible as Adobe Analytics.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FE2026E4-A3CB-6E89-C4C5-29A6E56389D9}"/>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7" name="Graphic 21">
            <a:extLst>
              <a:ext uri="{FF2B5EF4-FFF2-40B4-BE49-F238E27FC236}">
                <a16:creationId xmlns:a16="http://schemas.microsoft.com/office/drawing/2014/main" id="{1EDE81BF-5E2C-8BC8-B203-991D7F908E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9" name="Group 8">
            <a:extLst>
              <a:ext uri="{FF2B5EF4-FFF2-40B4-BE49-F238E27FC236}">
                <a16:creationId xmlns:a16="http://schemas.microsoft.com/office/drawing/2014/main" id="{D1B8A565-01B7-EF54-6678-CC60AC4C7E87}"/>
              </a:ext>
            </a:extLst>
          </p:cNvPr>
          <p:cNvGrpSpPr/>
          <p:nvPr/>
        </p:nvGrpSpPr>
        <p:grpSpPr>
          <a:xfrm>
            <a:off x="895476" y="219371"/>
            <a:ext cx="1404457" cy="409910"/>
            <a:chOff x="942308" y="935396"/>
            <a:chExt cx="1404457" cy="665725"/>
          </a:xfrm>
        </p:grpSpPr>
        <p:sp>
          <p:nvSpPr>
            <p:cNvPr id="10" name="Rectangle 9">
              <a:extLst>
                <a:ext uri="{FF2B5EF4-FFF2-40B4-BE49-F238E27FC236}">
                  <a16:creationId xmlns:a16="http://schemas.microsoft.com/office/drawing/2014/main" id="{B04232D6-E14E-7BDD-4446-0BAD322DE83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1" name="TextBox 10">
              <a:extLst>
                <a:ext uri="{FF2B5EF4-FFF2-40B4-BE49-F238E27FC236}">
                  <a16:creationId xmlns:a16="http://schemas.microsoft.com/office/drawing/2014/main" id="{4C29B8B3-D80F-34E9-E2F2-1BD84A1A86E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672304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41993"/>
            <a:ext cx="10812720" cy="44608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28992"/>
            <a:ext cx="10519025" cy="3359061"/>
          </a:xfrm>
          <a:prstGeom prst="rect">
            <a:avLst/>
          </a:prstGeom>
          <a:noFill/>
        </p:spPr>
        <p:txBody>
          <a:bodyPr wrap="square" rtlCol="0">
            <a:spAutoFit/>
          </a:bodyPr>
          <a:lstStyle/>
          <a:p>
            <a:pPr algn="l">
              <a:lnSpc>
                <a:spcPct val="150000"/>
              </a:lnSpc>
            </a:pPr>
            <a:r>
              <a:rPr lang="en-US" sz="2400" b="1" i="0" dirty="0">
                <a:effectLst/>
                <a:latin typeface="Söhne"/>
              </a:rPr>
              <a:t>Data Accuracy</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Provides accurate data for most websites and is considered reliable.</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Known for its accuracy and is used by many large enterprises for precise data analysis.</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Offers reliable data accuracy for tracking website performance.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D8C21F0-D833-0775-E7EF-F18632775ED9}"/>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652A6625-13D4-4212-F3E3-6587903E41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F31DFCC6-110E-F105-4716-9185770E2E7F}"/>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CDA9BCFA-B1D6-DF2D-2ACD-4DDE4E5846E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64E1D0EB-61EF-385C-FC98-BA4CC1135BD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212668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22473"/>
            <a:ext cx="10812720" cy="4380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36487" y="1953155"/>
            <a:ext cx="10519025" cy="3913059"/>
          </a:xfrm>
          <a:prstGeom prst="rect">
            <a:avLst/>
          </a:prstGeom>
          <a:noFill/>
        </p:spPr>
        <p:txBody>
          <a:bodyPr wrap="square" rtlCol="0">
            <a:spAutoFit/>
          </a:bodyPr>
          <a:lstStyle/>
          <a:p>
            <a:pPr algn="l">
              <a:lnSpc>
                <a:spcPct val="150000"/>
              </a:lnSpc>
            </a:pPr>
            <a:r>
              <a:rPr lang="en-US" sz="2400" b="1" i="0" dirty="0">
                <a:effectLst/>
                <a:latin typeface="Söhne"/>
              </a:rPr>
              <a:t>Integration</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Easily integrates with various Google services and third-party tools, offering a wide range of possibilities.</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Integrates well with Adobe's marketing suite and other Adobe products, creating a seamless marketing ecosystem.</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Offers integration options, but may not have as extensive a network of third-party integrations as Google Analytics.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B76260A-65F8-71F2-46FE-54EF9AFAE445}"/>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D77E92B0-5444-47AF-5437-3BA598BD27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9997B75F-6F33-E063-B4E7-9CED422754F4}"/>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38F22AC0-B7FC-6947-74EA-5FF5DA8F700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6D055ACA-50A5-541F-CB0E-60386DB9DD3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810811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3099"/>
            <a:ext cx="10812720" cy="4369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66982"/>
            <a:ext cx="10519025" cy="3913059"/>
          </a:xfrm>
          <a:prstGeom prst="rect">
            <a:avLst/>
          </a:prstGeom>
          <a:noFill/>
        </p:spPr>
        <p:txBody>
          <a:bodyPr wrap="square" rtlCol="0">
            <a:spAutoFit/>
          </a:bodyPr>
          <a:lstStyle/>
          <a:p>
            <a:pPr algn="l">
              <a:lnSpc>
                <a:spcPct val="150000"/>
              </a:lnSpc>
            </a:pPr>
            <a:r>
              <a:rPr lang="en-US" sz="2400" b="1" i="0" dirty="0">
                <a:effectLst/>
                <a:latin typeface="Söhne"/>
              </a:rPr>
              <a:t>Advanced Features</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Google Analytics 360 offers advanced features, but the free version is somewhat limited in this regard.</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Known for its advanced features, extensive segmentation, and sophisticated analysis capabilities.</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Provides a range of features, but it may not have the same level of advanced analytics capabilities as Adobe Analytics.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8EBC7A2-52FF-07A4-D7C2-6B7D025407CE}"/>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54BC9AEC-4D8C-7017-E7EA-063A1A6299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F6BC28F1-4840-D91B-1926-60D9155927FD}"/>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E5700648-4999-900D-E48E-B805ADBBF80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8B65F65-BC1C-A04D-0235-EF8D05398DF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4097572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31958"/>
            <a:ext cx="10812720" cy="3916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66981"/>
            <a:ext cx="10519025" cy="3359061"/>
          </a:xfrm>
          <a:prstGeom prst="rect">
            <a:avLst/>
          </a:prstGeom>
          <a:noFill/>
        </p:spPr>
        <p:txBody>
          <a:bodyPr wrap="square" rtlCol="0">
            <a:spAutoFit/>
          </a:bodyPr>
          <a:lstStyle/>
          <a:p>
            <a:pPr algn="just">
              <a:lnSpc>
                <a:spcPct val="150000"/>
              </a:lnSpc>
            </a:pPr>
            <a:r>
              <a:rPr lang="en-US" sz="2400" i="0" dirty="0">
                <a:effectLst/>
                <a:latin typeface="Söhne"/>
              </a:rPr>
              <a:t>Ultimately, the choice between these tools will depend on your organization's specific needs, budget, and the level of data analysis and customization required. Smaller businesses may find Google Analytics to be a cost-effective and user-friendly choice, while larger enterprises may prefer the advanced capabilities of Adobe Analytics. </a:t>
            </a:r>
            <a:r>
              <a:rPr lang="en-US" sz="2400" i="0" dirty="0" err="1">
                <a:effectLst/>
                <a:latin typeface="Söhne"/>
              </a:rPr>
              <a:t>WebTrends</a:t>
            </a:r>
            <a:r>
              <a:rPr lang="en-US" sz="2400" i="0" dirty="0">
                <a:effectLst/>
                <a:latin typeface="Söhne"/>
              </a:rPr>
              <a:t> provides a balanced option for those looking for a middle ground.</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DB9AC4AE-7862-251C-27D5-82AB19D589D9}"/>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12" name="Graphic 21">
            <a:extLst>
              <a:ext uri="{FF2B5EF4-FFF2-40B4-BE49-F238E27FC236}">
                <a16:creationId xmlns:a16="http://schemas.microsoft.com/office/drawing/2014/main" id="{329A7AE9-5FAE-A8B3-E7F8-C50BEF9CC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13" name="Group 12">
            <a:extLst>
              <a:ext uri="{FF2B5EF4-FFF2-40B4-BE49-F238E27FC236}">
                <a16:creationId xmlns:a16="http://schemas.microsoft.com/office/drawing/2014/main" id="{8A97E830-D4A6-22EC-953F-AE8F4F9C0FF7}"/>
              </a:ext>
            </a:extLst>
          </p:cNvPr>
          <p:cNvGrpSpPr/>
          <p:nvPr/>
        </p:nvGrpSpPr>
        <p:grpSpPr>
          <a:xfrm>
            <a:off x="895476" y="219371"/>
            <a:ext cx="1404457" cy="409910"/>
            <a:chOff x="942308" y="935396"/>
            <a:chExt cx="1404457" cy="665725"/>
          </a:xfrm>
        </p:grpSpPr>
        <p:sp>
          <p:nvSpPr>
            <p:cNvPr id="14" name="Rectangle 13">
              <a:extLst>
                <a:ext uri="{FF2B5EF4-FFF2-40B4-BE49-F238E27FC236}">
                  <a16:creationId xmlns:a16="http://schemas.microsoft.com/office/drawing/2014/main" id="{559EE32A-C610-A6F8-78D2-9E5CDA5EF77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5" name="TextBox 14">
              <a:extLst>
                <a:ext uri="{FF2B5EF4-FFF2-40B4-BE49-F238E27FC236}">
                  <a16:creationId xmlns:a16="http://schemas.microsoft.com/office/drawing/2014/main" id="{DECEBB7D-B293-3C75-95C2-2E7DE69D6DA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84198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35958"/>
            <a:ext cx="10812720" cy="4707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8" y="567941"/>
            <a:ext cx="7802103" cy="661207"/>
          </a:xfrm>
          <a:prstGeom prst="rect">
            <a:avLst/>
          </a:prstGeom>
          <a:noFill/>
        </p:spPr>
        <p:txBody>
          <a:bodyPr wrap="square" rtlCol="0">
            <a:spAutoFit/>
          </a:bodyPr>
          <a:lstStyle/>
          <a:p>
            <a:pPr algn="l">
              <a:lnSpc>
                <a:spcPct val="150000"/>
              </a:lnSpc>
            </a:pPr>
            <a:r>
              <a:rPr lang="en-US" sz="2800" b="1" dirty="0">
                <a:solidFill>
                  <a:srgbClr val="7030A0"/>
                </a:solidFill>
                <a:latin typeface="Times New Roman" panose="02020603050405020304" pitchFamily="18" charset="0"/>
                <a:cs typeface="+mj-cs"/>
              </a:rPr>
              <a:t>Demographics 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4467057"/>
          </a:xfrm>
          <a:prstGeom prst="rect">
            <a:avLst/>
          </a:prstGeom>
          <a:noFill/>
        </p:spPr>
        <p:txBody>
          <a:bodyPr wrap="square" rtlCol="0">
            <a:spAutoFit/>
          </a:bodyPr>
          <a:lstStyle/>
          <a:p>
            <a:pPr algn="just">
              <a:lnSpc>
                <a:spcPct val="150000"/>
              </a:lnSpc>
            </a:pPr>
            <a:r>
              <a:rPr lang="en-US" sz="2400" i="0" dirty="0">
                <a:effectLst/>
                <a:latin typeface="Söhne"/>
              </a:rPr>
              <a:t>comScore </a:t>
            </a:r>
            <a:r>
              <a:rPr lang="en-US" sz="2400" i="0" dirty="0" err="1">
                <a:effectLst/>
                <a:latin typeface="Söhne"/>
              </a:rPr>
              <a:t>MyMetrix</a:t>
            </a:r>
            <a:r>
              <a:rPr lang="en-US" sz="2400" i="0" dirty="0">
                <a:effectLst/>
                <a:latin typeface="Söhne"/>
              </a:rPr>
              <a:t> provides a wealth of data on many of the top websites in a</a:t>
            </a:r>
          </a:p>
          <a:p>
            <a:pPr algn="just">
              <a:lnSpc>
                <a:spcPct val="150000"/>
              </a:lnSpc>
            </a:pPr>
            <a:r>
              <a:rPr lang="en-US" sz="2400" i="0" dirty="0">
                <a:effectLst/>
                <a:latin typeface="Söhne"/>
              </a:rPr>
              <a:t>region. comScore gains its data through a panel comprising millions of users who</a:t>
            </a:r>
          </a:p>
          <a:p>
            <a:pPr algn="just">
              <a:lnSpc>
                <a:spcPct val="150000"/>
              </a:lnSpc>
            </a:pPr>
            <a:r>
              <a:rPr lang="en-US" sz="2400" i="0" dirty="0">
                <a:effectLst/>
                <a:latin typeface="Söhne"/>
              </a:rPr>
              <a:t>agree to run metering software on their Internet-connected devices. Once the data</a:t>
            </a:r>
          </a:p>
          <a:p>
            <a:pPr algn="just">
              <a:lnSpc>
                <a:spcPct val="150000"/>
              </a:lnSpc>
            </a:pPr>
            <a:r>
              <a:rPr lang="en-US" sz="2400" i="0" dirty="0">
                <a:effectLst/>
                <a:latin typeface="Söhne"/>
              </a:rPr>
              <a:t>is collected and de-duplicated, it can be applied against official census numbers in a location/geography. comScore publishes an estimation of the actual traffic, behavior, geographic, psychographic, income/gender, and cross-visiting behavior. This third-party information can be valuable to businesses, particularly for advertisers and publishers, who are otherwise unable to gather the data.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31212478-57CB-1322-28BC-BBD3F28593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69EF9E4B-FB64-95D3-F765-DE8993D0E5C2}"/>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682FFF35-FB5B-6FAC-1EE1-9E2B78E0F41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65012CC3-6FF2-AF62-D0C1-AE7FD542CA40}"/>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87462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933684"/>
            <a:ext cx="10812720" cy="4210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8" y="844374"/>
            <a:ext cx="7802103" cy="661207"/>
          </a:xfrm>
          <a:prstGeom prst="rect">
            <a:avLst/>
          </a:prstGeom>
          <a:noFill/>
        </p:spPr>
        <p:txBody>
          <a:bodyPr wrap="square" rtlCol="0">
            <a:spAutoFit/>
          </a:bodyPr>
          <a:lstStyle/>
          <a:p>
            <a:pPr algn="l">
              <a:lnSpc>
                <a:spcPct val="150000"/>
              </a:lnSpc>
            </a:pPr>
            <a:r>
              <a:rPr lang="en-US" sz="2800" b="1" dirty="0">
                <a:solidFill>
                  <a:srgbClr val="7030A0"/>
                </a:solidFill>
                <a:latin typeface="Times New Roman" panose="02020603050405020304" pitchFamily="18" charset="0"/>
                <a:cs typeface="+mj-cs"/>
              </a:rPr>
              <a:t>Demographics 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529646"/>
            <a:ext cx="10519025" cy="2805063"/>
          </a:xfrm>
          <a:prstGeom prst="rect">
            <a:avLst/>
          </a:prstGeom>
          <a:noFill/>
        </p:spPr>
        <p:txBody>
          <a:bodyPr wrap="square" rtlCol="0">
            <a:spAutoFit/>
          </a:bodyPr>
          <a:lstStyle/>
          <a:p>
            <a:pPr algn="just">
              <a:lnSpc>
                <a:spcPct val="150000"/>
              </a:lnSpc>
            </a:pPr>
            <a:r>
              <a:rPr lang="en-US" sz="2400" i="0" dirty="0">
                <a:effectLst/>
                <a:latin typeface="Söhne"/>
              </a:rPr>
              <a:t> Other providers of information are similar, but have a different cut or view of the data (and different methods to collect and tabulate it) including Quantcast and </a:t>
            </a:r>
            <a:r>
              <a:rPr lang="en-US" sz="2400" i="0" dirty="0" err="1">
                <a:effectLst/>
                <a:latin typeface="Söhne"/>
              </a:rPr>
              <a:t>SimilarWeb</a:t>
            </a:r>
            <a:r>
              <a:rPr lang="en-US" sz="2400" i="0" dirty="0">
                <a:effectLst/>
                <a:latin typeface="Söhne"/>
              </a:rPr>
              <a:t>, to name a few. Some of this third-party data is surfacing in newer analytics platforms such as IBM Watson Analytics along with the different marketing clouds from Salesforce, Adobe, Oracle, and IBM.</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42CBD446-E4CF-2A55-9B9F-A0E5D695E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DB2D66FB-71C8-49AA-4DD4-CCB6070F965A}"/>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5BFFC89B-B7C3-A767-0BAB-2FB3FAD09EC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EACDA531-2E7B-78B4-422C-E7B4C43ACAA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416247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69060"/>
            <a:ext cx="10812720" cy="4574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8" y="631727"/>
            <a:ext cx="7802103" cy="661207"/>
          </a:xfrm>
          <a:prstGeom prst="rect">
            <a:avLst/>
          </a:prstGeom>
          <a:noFill/>
        </p:spPr>
        <p:txBody>
          <a:bodyPr wrap="square" rtlCol="0">
            <a:spAutoFit/>
          </a:bodyPr>
          <a:lstStyle/>
          <a:p>
            <a:pPr algn="l">
              <a:lnSpc>
                <a:spcPct val="150000"/>
              </a:lnSpc>
            </a:pPr>
            <a:r>
              <a:rPr lang="en-US" sz="2800" b="1" dirty="0">
                <a:solidFill>
                  <a:srgbClr val="8E5A6D"/>
                </a:solidFill>
                <a:latin typeface="Times New Roman" panose="02020603050405020304" pitchFamily="18" charset="0"/>
                <a:cs typeface="+mj-cs"/>
              </a:rPr>
              <a:t>Web Data Collection Issues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4467057"/>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i="0" dirty="0">
                <a:effectLst/>
                <a:latin typeface="Söhne"/>
              </a:rPr>
              <a:t>Users in Web Analytics platforms are not identical to people. Users are cookie value (first-party data), and an accurate count of Web users is not the same as actual users—as the same user might be accessing the website through multiple devices (each having its own IP address and cookies). The remedy for this problem is to have users log in to the site, so it is counted accurately, but that is not always possible.</a:t>
            </a:r>
          </a:p>
          <a:p>
            <a:pPr marL="342900" indent="-342900" algn="just">
              <a:lnSpc>
                <a:spcPct val="150000"/>
              </a:lnSpc>
              <a:buFont typeface="Arial" panose="020B0604020202020204" pitchFamily="34" charset="0"/>
              <a:buChar char="•"/>
            </a:pPr>
            <a:r>
              <a:rPr lang="en-US" sz="2400" i="0" dirty="0">
                <a:effectLst/>
                <a:latin typeface="Söhne"/>
              </a:rPr>
              <a:t>Web Analytics can no longer capture the variety of traffic produced by the customer’s journey. In fact, no single piece of software does it all in one place.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Graphic 21">
            <a:extLst>
              <a:ext uri="{FF2B5EF4-FFF2-40B4-BE49-F238E27FC236}">
                <a16:creationId xmlns:a16="http://schemas.microsoft.com/office/drawing/2014/main" id="{99CC2A81-448D-32FD-CC98-D8A9D78209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929DB2EF-A504-BA78-13F6-DCDC2C110836}"/>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679FB805-4E6F-C0D6-D404-4D0989BAC05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4983BF08-6346-D6EE-C789-7D5F016882C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573302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32076"/>
            <a:ext cx="10812720" cy="4511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38909"/>
            <a:ext cx="10519025" cy="3359061"/>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i="0" dirty="0">
                <a:effectLst/>
                <a:latin typeface="Söhne"/>
              </a:rPr>
              <a:t>Meaningful information is hard to isolate due to excessive amounts of generated data. It is also tempting to use the wrong key performance indicators, such as likes, shares, and followers, because they are easier to gather than others—which might be better suited but are harder to collect.</a:t>
            </a:r>
          </a:p>
          <a:p>
            <a:pPr marL="342900" indent="-342900" algn="just">
              <a:lnSpc>
                <a:spcPct val="150000"/>
              </a:lnSpc>
              <a:buFont typeface="Arial" panose="020B0604020202020204" pitchFamily="34" charset="0"/>
              <a:buChar char="•"/>
            </a:pPr>
            <a:r>
              <a:rPr lang="en-US" sz="2400" i="0" dirty="0">
                <a:effectLst/>
                <a:latin typeface="Söhne"/>
              </a:rPr>
              <a:t> To reinforce the confusion about which metrics to use, there is no consensus on the right metrics for consumer activities on the Web.</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850D8533-AAD9-A980-43FC-7E07A5BD5BB3}"/>
              </a:ext>
            </a:extLst>
          </p:cNvPr>
          <p:cNvSpPr txBox="1"/>
          <p:nvPr/>
        </p:nvSpPr>
        <p:spPr>
          <a:xfrm>
            <a:off x="951478" y="631727"/>
            <a:ext cx="7802103" cy="661207"/>
          </a:xfrm>
          <a:prstGeom prst="rect">
            <a:avLst/>
          </a:prstGeom>
          <a:noFill/>
        </p:spPr>
        <p:txBody>
          <a:bodyPr wrap="square" rtlCol="0">
            <a:spAutoFit/>
          </a:bodyPr>
          <a:lstStyle/>
          <a:p>
            <a:pPr algn="l">
              <a:lnSpc>
                <a:spcPct val="150000"/>
              </a:lnSpc>
            </a:pPr>
            <a:r>
              <a:rPr lang="en-US" sz="2800" b="1" dirty="0">
                <a:solidFill>
                  <a:srgbClr val="8E5A6D"/>
                </a:solidFill>
                <a:latin typeface="Times New Roman" panose="02020603050405020304" pitchFamily="18" charset="0"/>
                <a:cs typeface="+mj-cs"/>
              </a:rPr>
              <a:t>Web Data Collection Issues</a:t>
            </a:r>
          </a:p>
        </p:txBody>
      </p:sp>
      <p:pic>
        <p:nvPicPr>
          <p:cNvPr id="5" name="Graphic 21">
            <a:extLst>
              <a:ext uri="{FF2B5EF4-FFF2-40B4-BE49-F238E27FC236}">
                <a16:creationId xmlns:a16="http://schemas.microsoft.com/office/drawing/2014/main" id="{68447F22-6755-CEBB-A714-B084050D54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7B722FEC-9002-7063-723C-8A37E53EC49C}"/>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55FE5EEA-023B-DB8C-C1CD-8F839973499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F4EBC0BE-4A17-DED7-B18C-ADC085D0D8F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629997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027D9-33A7-1359-88D0-BDFD8C5184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CF5BFF-41F2-EB77-8EC5-EAD011BFB1A9}"/>
              </a:ext>
            </a:extLst>
          </p:cNvPr>
          <p:cNvSpPr/>
          <p:nvPr/>
        </p:nvSpPr>
        <p:spPr>
          <a:xfrm>
            <a:off x="617280" y="1632076"/>
            <a:ext cx="10812720" cy="4885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A9B87656-0947-234F-B44D-15E350BB327D}"/>
              </a:ext>
            </a:extLst>
          </p:cNvPr>
          <p:cNvSpPr txBox="1"/>
          <p:nvPr/>
        </p:nvSpPr>
        <p:spPr>
          <a:xfrm>
            <a:off x="762000" y="1772176"/>
            <a:ext cx="10519025" cy="4602029"/>
          </a:xfrm>
          <a:prstGeom prst="rect">
            <a:avLst/>
          </a:prstGeom>
          <a:noFill/>
        </p:spPr>
        <p:txBody>
          <a:bodyPr wrap="square" rtlCol="0">
            <a:spAutoFit/>
          </a:bodyPr>
          <a:lstStyle/>
          <a:p>
            <a:pPr>
              <a:lnSpc>
                <a:spcPct val="150000"/>
              </a:lnSpc>
            </a:pPr>
            <a:r>
              <a:rPr lang="en-US" sz="2200" b="1" dirty="0">
                <a:latin typeface="Times New Roman" panose="02020603050405020304" pitchFamily="18" charset="0"/>
                <a:cs typeface="Times New Roman" panose="02020603050405020304" pitchFamily="18" charset="0"/>
              </a:rPr>
              <a:t>Data Collection &amp; Quality</a:t>
            </a:r>
          </a:p>
          <a:p>
            <a:pPr>
              <a:lnSpc>
                <a:spcPct val="150000"/>
              </a:lnSpc>
            </a:pPr>
            <a:r>
              <a:rPr lang="en-US" sz="2200" i="1" u="sng" dirty="0">
                <a:latin typeface="Times New Roman" panose="02020603050405020304" pitchFamily="18" charset="0"/>
                <a:cs typeface="Times New Roman" panose="02020603050405020304" pitchFamily="18" charset="0"/>
              </a:rPr>
              <a:t>Low-quality aggregated data</a:t>
            </a:r>
          </a:p>
          <a:p>
            <a:pPr>
              <a:lnSpc>
                <a:spcPct val="150000"/>
              </a:lnSpc>
            </a:pPr>
            <a:r>
              <a:rPr lang="en-US" sz="2200" dirty="0">
                <a:latin typeface="Times New Roman" panose="02020603050405020304" pitchFamily="18" charset="0"/>
                <a:cs typeface="Times New Roman" panose="02020603050405020304" pitchFamily="18" charset="0"/>
              </a:rPr>
              <a:t>Traditional data collection relies on </a:t>
            </a:r>
            <a:r>
              <a:rPr lang="en-US" sz="2200" b="1" dirty="0">
                <a:latin typeface="Times New Roman" panose="02020603050405020304" pitchFamily="18" charset="0"/>
                <a:cs typeface="Times New Roman" panose="02020603050405020304" pitchFamily="18" charset="0"/>
              </a:rPr>
              <a:t>cookies</a:t>
            </a:r>
            <a:r>
              <a:rPr lang="en-US" sz="2200" dirty="0">
                <a:latin typeface="Times New Roman" panose="02020603050405020304" pitchFamily="18" charset="0"/>
                <a:cs typeface="Times New Roman" panose="02020603050405020304" pitchFamily="18" charset="0"/>
              </a:rPr>
              <a:t> (tracking user activity), </a:t>
            </a:r>
            <a:r>
              <a:rPr lang="en-US" sz="2200" b="1" dirty="0">
                <a:latin typeface="Times New Roman" panose="02020603050405020304" pitchFamily="18" charset="0"/>
                <a:cs typeface="Times New Roman" panose="02020603050405020304" pitchFamily="18" charset="0"/>
              </a:rPr>
              <a:t>tags</a:t>
            </a:r>
            <a:r>
              <a:rPr lang="en-US" sz="2200" dirty="0">
                <a:latin typeface="Times New Roman" panose="02020603050405020304" pitchFamily="18" charset="0"/>
                <a:cs typeface="Times New Roman" panose="02020603050405020304" pitchFamily="18" charset="0"/>
              </a:rPr>
              <a:t> (capturing interactions), and </a:t>
            </a:r>
            <a:r>
              <a:rPr lang="en-US" sz="2200" b="1" dirty="0">
                <a:latin typeface="Times New Roman" panose="02020603050405020304" pitchFamily="18" charset="0"/>
                <a:cs typeface="Times New Roman" panose="02020603050405020304" pitchFamily="18" charset="0"/>
              </a:rPr>
              <a:t>sign-ins</a:t>
            </a:r>
            <a:r>
              <a:rPr lang="en-US" sz="2200" dirty="0">
                <a:latin typeface="Times New Roman" panose="02020603050405020304" pitchFamily="18" charset="0"/>
                <a:cs typeface="Times New Roman" panose="02020603050405020304" pitchFamily="18" charset="0"/>
              </a:rPr>
              <a:t> (linking behaviors to identities). However, these tools create isolated sources:</a:t>
            </a:r>
          </a:p>
          <a:p>
            <a:pPr>
              <a:lnSpc>
                <a:spcPct val="150000"/>
              </a:lnSpc>
            </a:pPr>
            <a:r>
              <a:rPr lang="en-US" sz="2200" b="1" dirty="0">
                <a:latin typeface="Times New Roman" panose="02020603050405020304" pitchFamily="18" charset="0"/>
                <a:cs typeface="Times New Roman" panose="02020603050405020304" pitchFamily="18" charset="0"/>
              </a:rPr>
              <a:t>First-party data</a:t>
            </a:r>
            <a:r>
              <a:rPr lang="en-US" sz="2200" dirty="0">
                <a:latin typeface="Times New Roman" panose="02020603050405020304" pitchFamily="18" charset="0"/>
                <a:cs typeface="Times New Roman" panose="02020603050405020304" pitchFamily="18" charset="0"/>
              </a:rPr>
              <a:t> (e.g., CRM, email lists) is confined to owned channels.</a:t>
            </a:r>
          </a:p>
          <a:p>
            <a:pPr>
              <a:lnSpc>
                <a:spcPct val="150000"/>
              </a:lnSpc>
            </a:pPr>
            <a:r>
              <a:rPr lang="en-US" sz="2200" b="1" dirty="0">
                <a:latin typeface="Times New Roman" panose="02020603050405020304" pitchFamily="18" charset="0"/>
                <a:cs typeface="Times New Roman" panose="02020603050405020304" pitchFamily="18" charset="0"/>
              </a:rPr>
              <a:t>Third-party data</a:t>
            </a:r>
            <a:r>
              <a:rPr lang="en-US" sz="2200" dirty="0">
                <a:latin typeface="Times New Roman" panose="02020603050405020304" pitchFamily="18" charset="0"/>
                <a:cs typeface="Times New Roman" panose="02020603050405020304" pitchFamily="18" charset="0"/>
              </a:rPr>
              <a:t> (e.g., ComScore) often lacks context or accuracy (.</a:t>
            </a:r>
          </a:p>
          <a:p>
            <a:pPr>
              <a:lnSpc>
                <a:spcPct val="150000"/>
              </a:lnSpc>
            </a:pPr>
            <a:r>
              <a:rPr lang="en-US" sz="2200" b="1" dirty="0">
                <a:latin typeface="Times New Roman" panose="02020603050405020304" pitchFamily="18" charset="0"/>
                <a:cs typeface="Times New Roman" panose="02020603050405020304" pitchFamily="18" charset="0"/>
              </a:rPr>
              <a:t>Cross-device gaps</a:t>
            </a:r>
            <a:r>
              <a:rPr lang="en-US" sz="2200" dirty="0">
                <a:latin typeface="Times New Roman" panose="02020603050405020304" pitchFamily="18" charset="0"/>
                <a:cs typeface="Times New Roman" panose="02020603050405020304" pitchFamily="18" charset="0"/>
              </a:rPr>
              <a:t> make "users" ≠ real people, while regulations (GDPR/CCPA) restrict cookie-based tracking. </a:t>
            </a:r>
          </a:p>
        </p:txBody>
      </p:sp>
      <p:sp>
        <p:nvSpPr>
          <p:cNvPr id="8" name="TextBox 7">
            <a:extLst>
              <a:ext uri="{FF2B5EF4-FFF2-40B4-BE49-F238E27FC236}">
                <a16:creationId xmlns:a16="http://schemas.microsoft.com/office/drawing/2014/main" id="{38705D7B-61A1-5779-79DE-A8F2558DFB1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F97DEDCF-5D24-652E-7021-07613D18B19D}"/>
              </a:ext>
            </a:extLst>
          </p:cNvPr>
          <p:cNvSpPr txBox="1"/>
          <p:nvPr/>
        </p:nvSpPr>
        <p:spPr>
          <a:xfrm>
            <a:off x="951478" y="631727"/>
            <a:ext cx="7802103" cy="609269"/>
          </a:xfrm>
          <a:prstGeom prst="rect">
            <a:avLst/>
          </a:prstGeom>
          <a:noFill/>
        </p:spPr>
        <p:txBody>
          <a:bodyPr wrap="square" rtlCol="0">
            <a:spAutoFit/>
          </a:bodyPr>
          <a:lstStyle/>
          <a:p>
            <a:pPr>
              <a:lnSpc>
                <a:spcPts val="4500"/>
              </a:lnSpc>
            </a:pPr>
            <a:r>
              <a:rPr lang="en-US" sz="2800" b="1" dirty="0">
                <a:highlight>
                  <a:srgbClr val="FFFF00"/>
                </a:highlight>
                <a:latin typeface="Times New Roman" panose="02020603050405020304" pitchFamily="18" charset="0"/>
              </a:rPr>
              <a:t>AI transforms data into actionable intelligence</a:t>
            </a:r>
          </a:p>
        </p:txBody>
      </p:sp>
      <p:pic>
        <p:nvPicPr>
          <p:cNvPr id="5" name="Graphic 21">
            <a:extLst>
              <a:ext uri="{FF2B5EF4-FFF2-40B4-BE49-F238E27FC236}">
                <a16:creationId xmlns:a16="http://schemas.microsoft.com/office/drawing/2014/main" id="{3737E6EF-4E3B-057B-20E8-C4628925F0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9DC80581-3402-77A2-A8E5-A024C4674246}"/>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4DE09DDC-6600-011A-D463-56AF020298A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0C27C4A5-3522-4E63-CF46-BF28471818D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534195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300AC-56F2-12D1-BF4B-2499BBEF58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72C2B9-6110-22A9-204B-14637D17100F}"/>
              </a:ext>
            </a:extLst>
          </p:cNvPr>
          <p:cNvSpPr/>
          <p:nvPr/>
        </p:nvSpPr>
        <p:spPr>
          <a:xfrm>
            <a:off x="617280" y="1632076"/>
            <a:ext cx="10812720" cy="4885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968D51D9-CAB6-F439-265A-208498DE18C4}"/>
              </a:ext>
            </a:extLst>
          </p:cNvPr>
          <p:cNvSpPr txBox="1"/>
          <p:nvPr/>
        </p:nvSpPr>
        <p:spPr>
          <a:xfrm>
            <a:off x="762000" y="1772176"/>
            <a:ext cx="10519025" cy="4094198"/>
          </a:xfrm>
          <a:prstGeom prst="rect">
            <a:avLst/>
          </a:prstGeom>
          <a:noFill/>
        </p:spPr>
        <p:txBody>
          <a:bodyPr wrap="square" rtlCol="0">
            <a:spAutoFit/>
          </a:bodyPr>
          <a:lstStyle/>
          <a:p>
            <a:pPr>
              <a:lnSpc>
                <a:spcPct val="150000"/>
              </a:lnSpc>
            </a:pPr>
            <a:r>
              <a:rPr lang="en-US" sz="2200" dirty="0">
                <a:latin typeface="Times New Roman" panose="02020603050405020304" pitchFamily="18" charset="0"/>
                <a:cs typeface="Times New Roman" panose="02020603050405020304" pitchFamily="18" charset="0"/>
              </a:rPr>
              <a:t>AI transforms collection and quality through:</a:t>
            </a:r>
          </a:p>
          <a:p>
            <a:pPr>
              <a:lnSpc>
                <a:spcPct val="150000"/>
              </a:lnSpc>
            </a:pPr>
            <a:r>
              <a:rPr lang="en-US" sz="2200" b="1" dirty="0">
                <a:latin typeface="Times New Roman" panose="02020603050405020304" pitchFamily="18" charset="0"/>
                <a:cs typeface="Times New Roman" panose="02020603050405020304" pitchFamily="18" charset="0"/>
              </a:rPr>
              <a:t>Unified ID Systems</a:t>
            </a:r>
            <a:r>
              <a:rPr lang="en-US" sz="2200" dirty="0">
                <a:latin typeface="Times New Roman" panose="02020603050405020304" pitchFamily="18" charset="0"/>
                <a:cs typeface="Times New Roman" panose="02020603050405020304" pitchFamily="18" charset="0"/>
              </a:rPr>
              <a:t>: Using ML to analyze </a:t>
            </a:r>
            <a:r>
              <a:rPr lang="en-US" sz="2200" b="1" dirty="0">
                <a:latin typeface="Times New Roman" panose="02020603050405020304" pitchFamily="18" charset="0"/>
                <a:cs typeface="Times New Roman" panose="02020603050405020304" pitchFamily="18" charset="0"/>
              </a:rPr>
              <a:t>behavioral fingerprints</a:t>
            </a:r>
            <a:r>
              <a:rPr lang="en-US" sz="2200" dirty="0">
                <a:latin typeface="Times New Roman" panose="02020603050405020304" pitchFamily="18" charset="0"/>
                <a:cs typeface="Times New Roman" panose="02020603050405020304" pitchFamily="18" charset="0"/>
              </a:rPr>
              <a:t> (e.g., browsing patterns) replaces cookies, linking user activity across devices </a:t>
            </a:r>
            <a:r>
              <a:rPr lang="en-US" sz="2200" i="1" dirty="0">
                <a:latin typeface="Times New Roman" panose="02020603050405020304" pitchFamily="18" charset="0"/>
                <a:cs typeface="Times New Roman" panose="02020603050405020304" pitchFamily="18" charset="0"/>
              </a:rPr>
              <a:t>without personal data. </a:t>
            </a:r>
            <a:endParaRPr lang="en-US" sz="2200" dirty="0">
              <a:latin typeface="Times New Roman" panose="02020603050405020304" pitchFamily="18" charset="0"/>
              <a:cs typeface="Times New Roman" panose="02020603050405020304" pitchFamily="18" charset="0"/>
            </a:endParaRPr>
          </a:p>
          <a:p>
            <a:pPr>
              <a:lnSpc>
                <a:spcPct val="150000"/>
              </a:lnSpc>
            </a:pPr>
            <a:r>
              <a:rPr lang="en-US" sz="2200" b="1" dirty="0">
                <a:latin typeface="Times New Roman" panose="02020603050405020304" pitchFamily="18" charset="0"/>
                <a:cs typeface="Times New Roman" panose="02020603050405020304" pitchFamily="18" charset="0"/>
              </a:rPr>
              <a:t>Automated Cleansing</a:t>
            </a:r>
            <a:r>
              <a:rPr lang="en-US" sz="2200" dirty="0">
                <a:latin typeface="Times New Roman" panose="02020603050405020304" pitchFamily="18" charset="0"/>
                <a:cs typeface="Times New Roman" panose="02020603050405020304" pitchFamily="18" charset="0"/>
              </a:rPr>
              <a:t>: AI in platforms like </a:t>
            </a:r>
            <a:r>
              <a:rPr lang="en-US" sz="2200" b="1" dirty="0">
                <a:latin typeface="Times New Roman" panose="02020603050405020304" pitchFamily="18" charset="0"/>
                <a:cs typeface="Times New Roman" panose="02020603050405020304" pitchFamily="18" charset="0"/>
              </a:rPr>
              <a:t>Adobe Experience Platform</a:t>
            </a:r>
            <a:r>
              <a:rPr lang="en-US" sz="2200" dirty="0">
                <a:latin typeface="Times New Roman" panose="02020603050405020304" pitchFamily="18" charset="0"/>
                <a:cs typeface="Times New Roman" panose="02020603050405020304" pitchFamily="18" charset="0"/>
              </a:rPr>
              <a:t> merges 1st/2nd/3rd-party data, resolving conflicts (e.g., duplicate user profiles) and generating </a:t>
            </a:r>
            <a:r>
              <a:rPr lang="en-US" sz="2200" b="1" dirty="0">
                <a:latin typeface="Times New Roman" panose="02020603050405020304" pitchFamily="18" charset="0"/>
                <a:cs typeface="Times New Roman" panose="02020603050405020304" pitchFamily="18" charset="0"/>
              </a:rPr>
              <a:t>synthetic datasets</a:t>
            </a:r>
            <a:r>
              <a:rPr lang="en-US" sz="2200" dirty="0">
                <a:latin typeface="Times New Roman" panose="02020603050405020304" pitchFamily="18" charset="0"/>
                <a:cs typeface="Times New Roman" panose="02020603050405020304" pitchFamily="18" charset="0"/>
              </a:rPr>
              <a:t> to fill gaps while preserving privacy.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*Result: High-quality, compliant data for hyper-personalized strategies (e.g., Macy’s regional demand forecasts).</a:t>
            </a:r>
          </a:p>
        </p:txBody>
      </p:sp>
      <p:sp>
        <p:nvSpPr>
          <p:cNvPr id="8" name="TextBox 7">
            <a:extLst>
              <a:ext uri="{FF2B5EF4-FFF2-40B4-BE49-F238E27FC236}">
                <a16:creationId xmlns:a16="http://schemas.microsoft.com/office/drawing/2014/main" id="{EBFC974D-266A-D50C-9EF6-141A05BC55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654FAC4-A532-666D-34BF-137582714FCA}"/>
              </a:ext>
            </a:extLst>
          </p:cNvPr>
          <p:cNvSpPr txBox="1"/>
          <p:nvPr/>
        </p:nvSpPr>
        <p:spPr>
          <a:xfrm>
            <a:off x="951478" y="631727"/>
            <a:ext cx="7802103" cy="609269"/>
          </a:xfrm>
          <a:prstGeom prst="rect">
            <a:avLst/>
          </a:prstGeom>
          <a:noFill/>
        </p:spPr>
        <p:txBody>
          <a:bodyPr wrap="square" rtlCol="0">
            <a:spAutoFit/>
          </a:bodyPr>
          <a:lstStyle/>
          <a:p>
            <a:pPr>
              <a:lnSpc>
                <a:spcPts val="4500"/>
              </a:lnSpc>
            </a:pPr>
            <a:r>
              <a:rPr lang="en-US" sz="2800" b="1" dirty="0">
                <a:highlight>
                  <a:srgbClr val="FFFF00"/>
                </a:highlight>
                <a:latin typeface="Times New Roman" panose="02020603050405020304" pitchFamily="18" charset="0"/>
              </a:rPr>
              <a:t>AI transforms data into actionable intelligence</a:t>
            </a:r>
          </a:p>
        </p:txBody>
      </p:sp>
      <p:pic>
        <p:nvPicPr>
          <p:cNvPr id="5" name="Graphic 21">
            <a:extLst>
              <a:ext uri="{FF2B5EF4-FFF2-40B4-BE49-F238E27FC236}">
                <a16:creationId xmlns:a16="http://schemas.microsoft.com/office/drawing/2014/main" id="{67E88B96-4ACA-8D87-A0CF-617E82A4F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EB01FC34-9E3E-63CD-B80B-64C719292082}"/>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52052640-5A97-AB8F-AC36-C098D48098E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36D4FCA2-5D64-A096-182C-10C7332C866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3034536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5487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9FF3BF8-6244-F4FD-5208-71B015F8193E}"/>
              </a:ext>
            </a:extLst>
          </p:cNvPr>
          <p:cNvSpPr txBox="1"/>
          <p:nvPr/>
        </p:nvSpPr>
        <p:spPr>
          <a:xfrm>
            <a:off x="397131" y="828063"/>
            <a:ext cx="8417320" cy="5778954"/>
          </a:xfrm>
          <a:prstGeom prst="rect">
            <a:avLst/>
          </a:prstGeom>
          <a:noFill/>
        </p:spPr>
        <p:txBody>
          <a:bodyPr wrap="square" rtlCol="0">
            <a:spAutoFit/>
          </a:bodyPr>
          <a:lstStyle/>
          <a:p>
            <a:pPr>
              <a:lnSpc>
                <a:spcPts val="4500"/>
              </a:lnSpc>
            </a:pPr>
            <a:r>
              <a:rPr lang="en-US" sz="2000" b="1" dirty="0">
                <a:latin typeface="Times New Roman" panose="02020603050405020304" pitchFamily="18" charset="0"/>
                <a:cs typeface="+mj-cs"/>
              </a:rPr>
              <a:t>In this lecture, we discussed: </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Three Types of Data</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Stories about Converging First-, Second and Third-Party Data </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Digital Data Collection: Cookies, Tags and Sign-Ins</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Third-Party Data and Analytics</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Third-Party Data Aggregators—What They Do</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Analytics Platforms vs. Data Integration Software</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Demographics Data</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Web Data Collection Issues</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AI transforms data into actionable intelligence</a:t>
            </a:r>
          </a:p>
        </p:txBody>
      </p:sp>
    </p:spTree>
    <p:extLst>
      <p:ext uri="{BB962C8B-B14F-4D97-AF65-F5344CB8AC3E}">
        <p14:creationId xmlns:p14="http://schemas.microsoft.com/office/powerpoint/2010/main" val="1133563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623770E-34D1-41AC-8546-1C311E050DE2}"/>
</file>

<file path=customXml/itemProps2.xml><?xml version="1.0" encoding="utf-8"?>
<ds:datastoreItem xmlns:ds="http://schemas.openxmlformats.org/officeDocument/2006/customXml" ds:itemID="{E91C7462-7A89-41D4-A782-6E1DA4092077}"/>
</file>

<file path=customXml/itemProps3.xml><?xml version="1.0" encoding="utf-8"?>
<ds:datastoreItem xmlns:ds="http://schemas.openxmlformats.org/officeDocument/2006/customXml" ds:itemID="{97FF3B97-0F67-4640-9595-73057F8BF0F9}"/>
</file>

<file path=docProps/app.xml><?xml version="1.0" encoding="utf-8"?>
<Properties xmlns="http://schemas.openxmlformats.org/officeDocument/2006/extended-properties" xmlns:vt="http://schemas.openxmlformats.org/officeDocument/2006/docPropsVTypes">
  <TotalTime>9672</TotalTime>
  <Words>3772</Words>
  <Application>Microsoft Office PowerPoint</Application>
  <PresentationFormat>Widescreen</PresentationFormat>
  <Paragraphs>274</Paragraphs>
  <Slides>44</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Söhne</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47</cp:revision>
  <dcterms:created xsi:type="dcterms:W3CDTF">2023-04-29T09:08:23Z</dcterms:created>
  <dcterms:modified xsi:type="dcterms:W3CDTF">2025-08-26T15:42:58Z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2025-06-10T21:36:10Z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4fc240f4-84ba-48c4-8e7a-1c872a8dc109</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