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3905A-8BE9-5381-6AEF-E58E702827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D91990-3DDD-762D-C088-E5CADFD21A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8503F-B7B1-759F-BDFF-F44C56B65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1D3D6-5807-4876-AD38-0BE8DA0DCE7B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97E05D-6B43-CD2D-F3A4-DBB55DE0C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8B71AA-9EEB-2267-6CF1-C216561CD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59392-0587-4416-B55E-4B0B060FD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84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D5753-69D7-31FB-5C9D-0A130C0E0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C522DA-885A-21B5-EC51-A741B6DFC1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31DD6D-A554-95D7-88EB-9F971B202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1D3D6-5807-4876-AD38-0BE8DA0DCE7B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AF7B59-0B67-98BC-06C0-B90322777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013C5F-9D6E-89FD-AAA3-2DB384B68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59392-0587-4416-B55E-4B0B060FD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039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A36688-A259-0278-A9EC-DF5AEA0A6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AB3955-A26C-BAA3-CAE0-E370CB2A9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856E2-E108-3418-1D5A-367461C923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1D3D6-5807-4876-AD38-0BE8DA0DCE7B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3CC55-6E9B-2DBC-96A6-BD05F2AA9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8E138C-6C3A-9B73-86AC-1F0D070AE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59392-0587-4416-B55E-4B0B060FD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659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3860D-A616-BF1E-DEDA-64BF84B5E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B76219-E72F-2E95-DED5-E99102F5C1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9700D3-6613-0BA9-78C2-AB3A32CCEF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88A522-6297-72C9-3B97-68367A3B2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1D3D6-5807-4876-AD38-0BE8DA0DCE7B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909EF3-6169-56B6-B31C-E1AB7BB45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0A77C8-431E-0595-A89F-30461118B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59392-0587-4416-B55E-4B0B060FD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655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C4606-4584-5B8F-641F-C1DCAB581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14FD7C-F913-6206-7102-9B07B2E9CC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9D604D-A1FB-0089-D7AD-65E4B1BF31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85EB92-BDB6-1B05-00D8-E4154928FA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894E26-724F-2FE6-AC63-FF855A5971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08C79A6-402F-2F0B-DF07-538D1F214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1D3D6-5807-4876-AD38-0BE8DA0DCE7B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0B7790-089A-081C-BCF9-DAC01F487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302D5D-3087-A373-D8B5-72B558280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59392-0587-4416-B55E-4B0B060FD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277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56FE1-05A1-36D8-2FB7-184C659E9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9E2A17-7AFB-7898-98D9-CC89B984E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1D3D6-5807-4876-AD38-0BE8DA0DCE7B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D4F4DB-958B-386F-7588-A380FB3F0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56A4E3-F19B-6B76-5CD2-04077566C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59392-0587-4416-B55E-4B0B060FD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63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B8A67C-7ECA-E5FB-E813-DF3E84D4A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1D3D6-5807-4876-AD38-0BE8DA0DCE7B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7801E1-ABF0-B54E-9922-42273027C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CBF93A-D0F2-DAB2-2827-D0153B3B5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59392-0587-4416-B55E-4B0B060FD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643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72A11-5892-FA4E-6970-B1C6A286E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5C3749-00B5-C18E-25CD-557E55C495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ECC269-B2E6-6D36-A29A-D691968B01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CC7EFD-2EB2-4BF8-6943-4128CB675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1D3D6-5807-4876-AD38-0BE8DA0DCE7B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6C90B-A666-39EA-8C72-2CA60DC62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E1F123-922D-EF44-34FC-8D6D9626F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59392-0587-4416-B55E-4B0B060FD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441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14C14-C0C3-7B4F-56D3-1AC3A0864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51D2CD5-1306-7505-B9EF-478DDFFE7C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5B856B-7EE9-E5AB-941C-6BF6C08DA6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78F991-56B6-CADF-C6F0-A4B8D6F0C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1D3D6-5807-4876-AD38-0BE8DA0DCE7B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8A21F1-6AEB-19E3-22A2-3526D8F1D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39A80F-7E28-5827-C8DE-CE80BE62F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59392-0587-4416-B55E-4B0B060FD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4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43EAA-0972-E554-5547-66FF8178E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9A16D9-423E-4093-01DD-1371377FF2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30A879-6D08-FFDB-B57B-3759306FA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1D3D6-5807-4876-AD38-0BE8DA0DCE7B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233DFC-FF72-0D6A-A618-04F333F28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EBC25D-6D60-CA63-7D01-43B255200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59392-0587-4416-B55E-4B0B060FD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606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35BD0F-9DAA-A163-0837-1B0200CD1E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AF8008-CA8F-636A-50EB-823E419FC7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FBD64-FAFE-E116-C60A-F7FB2795B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1D3D6-5807-4876-AD38-0BE8DA0DCE7B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57B70F-3310-9899-2EAA-EA6AA5948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E1CC5-90CD-FE76-6445-64703C467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59392-0587-4416-B55E-4B0B060FD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265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229F22-335F-18FD-447E-26604EC0B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4A8021-B0AF-8E3F-901C-5D131F9C94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552FC-55F0-4189-6324-618F44494E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21D3D6-5807-4876-AD38-0BE8DA0DCE7B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74E52B-5624-5895-6DC6-4422CE005D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6FD8F7-F3E2-0254-83DF-D521B0DC5E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D259392-0587-4416-B55E-4B0B060FD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6460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7055A3B4-5E91-1BC4-4C19-D75B127C90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30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61DF980D-C3B8-8055-4B10-49C593169F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908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905B227D-43FC-BA29-AA83-87A0CEA69D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614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41FAE3E2-3879-85E6-E5DA-052927C72D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985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FA741D35-086A-83D2-680B-ECF278D40D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304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C02BC50D-C67C-6F72-2976-CEE64113F1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568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594011A6-3D54-8A9C-0BFA-85E85439C8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587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F59FBB30-10DB-0CE7-5E47-9FD4954020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5997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CFD8883B-17E6-034C-A466-63EF2DA918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097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439D955E-BE7C-EED6-C132-FAC451259B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9937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C4F5FE7F-8556-4101-C21C-83E77B939C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933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CC0543C2-C0A2-5010-C534-CB2DF5F5C2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4135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11ACA5E6-78DE-C31D-1E30-6C4201DCAC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13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5042146D-D517-28E5-34E5-2342468C0B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5773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485F622A-0247-A476-8F17-5947682DC2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0902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0DC74CA2-F5FE-97DD-7895-E1B96B4636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9954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8AC33AA7-A812-ADBB-8FA5-6203A6B8C6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8931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F9E315AE-C9F0-0E7E-A834-8FE9E8AD21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5656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8211075A-BBE7-D752-0896-90307D9F57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1863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75C43A25-4C6B-7569-4BB4-B092FF5D93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318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5B105200-C13D-323E-5B23-EF76134F3B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1462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84710444-8445-39F7-5C64-B07494D0DE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4628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782BB118-5E01-DE5F-82C4-2A8004F5CA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8183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13A912C5-FB8C-19D8-F7C5-E322B32D91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3655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C18D59A6-3304-A7F1-F3F4-357E313664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201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23AA2926-3C36-9155-1277-F4F29F8EE1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4720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F2C93461-917D-D8FA-A572-981B2CFF24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5034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F61C6CDE-E49E-3545-E5D9-B5487DA2C7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7288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942F47E3-BE66-922E-41B9-1878FF1A6D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6413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44EFE33F-F632-4CC0-E844-59FBB2D983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980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91955031-0190-D090-CC20-9E5F9B70C5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7272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1776A0F9-134A-DA12-9041-F0B4001780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6139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E9E54EAE-19D3-2BB7-B3D2-375F175E3E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6476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1AA4EF9A-45E9-A1C7-BED9-8155388EA4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8001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F68D6BB1-B52D-DE04-71BA-7E30139278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8806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C130D16F-DA5B-F3DB-45BD-D8B361C8A2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7128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89E03027-E9E4-749D-08A7-AF8159E2AA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0323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FFC863A3-1E78-B6F3-AB79-B274C3EDC7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7313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7EBA875D-2017-0655-552C-4F730CB4F1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2764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2CB252EE-932D-DE18-6F6C-361C5F43C7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999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37E226FC-2C20-505B-094C-37C3FFE454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7138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2026-01-26T17:41:15Z</dcterms:created>
  <dcterms:modified xsi:type="dcterms:W3CDTF">2026-01-26T17:52:06Z</dcterms:modified>
</cp:coreProperties>
</file>