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303" r:id="rId5"/>
    <p:sldId id="511" r:id="rId6"/>
    <p:sldId id="531" r:id="rId7"/>
    <p:sldId id="510" r:id="rId8"/>
    <p:sldId id="536" r:id="rId9"/>
    <p:sldId id="537" r:id="rId10"/>
    <p:sldId id="512" r:id="rId11"/>
    <p:sldId id="513" r:id="rId12"/>
    <p:sldId id="514" r:id="rId13"/>
    <p:sldId id="548" r:id="rId14"/>
    <p:sldId id="549" r:id="rId15"/>
    <p:sldId id="515" r:id="rId16"/>
    <p:sldId id="550" r:id="rId17"/>
    <p:sldId id="551" r:id="rId18"/>
    <p:sldId id="552" r:id="rId19"/>
    <p:sldId id="553" r:id="rId20"/>
    <p:sldId id="554" r:id="rId21"/>
    <p:sldId id="555" r:id="rId22"/>
    <p:sldId id="556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31"/>
            <p14:sldId id="510"/>
            <p14:sldId id="536"/>
            <p14:sldId id="537"/>
            <p14:sldId id="512"/>
            <p14:sldId id="513"/>
            <p14:sldId id="514"/>
            <p14:sldId id="548"/>
            <p14:sldId id="549"/>
            <p14:sldId id="515"/>
            <p14:sldId id="550"/>
            <p14:sldId id="551"/>
            <p14:sldId id="552"/>
            <p14:sldId id="553"/>
            <p14:sldId id="554"/>
            <p14:sldId id="555"/>
            <p14:sldId id="5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4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3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393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1B73B8-2217-5836-A161-0268FAF61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8291FD-8FF8-2907-F3B5-6FBCDADF45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8BA77F-F4CD-B99B-9D10-02B3F9EC52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EBB183-81A2-3CD2-3C7E-C72CBF81BC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73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7F71-FB2D-2FE9-376B-8290287F0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3C4E6-4091-C015-7211-48A9EF27E3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C40609-B045-BF5B-8150-CFA425959A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9B1E7-74C5-66D0-4413-2E4C75FC63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9155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9C59A-18F1-BE0B-67B4-88DB3E7C6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1FCA40-40B3-EFAC-8360-9EDDFC9147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320EF7-3961-BAC1-7F72-FD2B540C61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00375A-C8FD-7631-EE1E-FE547303C1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090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D96A4-C63D-5F9A-9EA1-57D97F9EBB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6286B8-B9F2-B2E7-894D-D4B22135BA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A0B379-033D-1EC7-8DD2-2B10AC1013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2D58A8-DF2B-3D81-E4E3-C8C0BC66D9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294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C8641-E2D8-2991-FD3F-9E3C897DD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1EFF89-9B83-DB66-BD3D-AC9836EF459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7B6E2C-DF53-F900-3F31-B1F1DCC067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04E691-F6F1-1514-1C7C-694F605F3D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6014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71496-F514-72EF-C6F0-E5E8D79143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649986-138A-FB64-6F2E-DD98CA6C7D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425CEB-68DE-C85F-62C6-E811CE7BCA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1EB317-6F54-9017-0577-FA87D6D910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7816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B379D-F4A5-F9D1-45AE-FA0EBF9BB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E26CB1-4ED2-14FE-BD2B-9C2D8A7C0B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49D828-FFF0-4F95-4A9F-B505EE273A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F4B8A6-55F5-7C70-9A1D-D1E3ACB0D9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0402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655684" y="3631304"/>
            <a:ext cx="42853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Basic Network Concepts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Forward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9A81B63-36A6-0BED-A36E-7A14EB5FB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18" y="3060752"/>
            <a:ext cx="10595458" cy="232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C8BAD-799A-8B8E-5D0E-2DEEAA094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A7F806-088B-AB67-AEA5-35F8B0F527E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AAE3C-AC4F-5040-DD61-D7758E8CD050}"/>
              </a:ext>
            </a:extLst>
          </p:cNvPr>
          <p:cNvSpPr txBox="1"/>
          <p:nvPr/>
        </p:nvSpPr>
        <p:spPr>
          <a:xfrm>
            <a:off x="2366192" y="1100712"/>
            <a:ext cx="6026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85703A-FB81-7D0B-166E-2F83D1715B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EEBD2-CC27-125D-0686-34CC22B106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930CE-3F4F-A4B0-910B-B5075DFF93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694628-E927-F90F-0EA9-24077FE88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36637D8-5DC4-1E2B-C7FE-4BD01AF7C54F}"/>
              </a:ext>
            </a:extLst>
          </p:cNvPr>
          <p:cNvSpPr/>
          <p:nvPr/>
        </p:nvSpPr>
        <p:spPr>
          <a:xfrm>
            <a:off x="783772" y="5861957"/>
            <a:ext cx="1404257" cy="718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5A6077-F3CF-A66B-8A0D-4146846C98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80" y="2277099"/>
            <a:ext cx="9574366" cy="273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9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F56FD-CAED-1130-C3EC-05CAE6C4A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0F2E6-6D41-3B56-E247-85354D39E56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07C2D1-7CCF-F30B-E7E3-18A695A529F8}"/>
              </a:ext>
            </a:extLst>
          </p:cNvPr>
          <p:cNvSpPr txBox="1"/>
          <p:nvPr/>
        </p:nvSpPr>
        <p:spPr>
          <a:xfrm>
            <a:off x="2382521" y="1100712"/>
            <a:ext cx="6434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Architecture of a Typical Campus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DF047-8289-5577-2A51-072F42C48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B03DF5-665A-FAAB-8A6E-39F9A97609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ADF7CA-4348-499F-6EC3-8ECCDCF9D8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388445-E13E-5F2A-6424-7B072743B5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D300637-0BD3-5E4A-F6C0-4FC749BD5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6658" y="1901120"/>
            <a:ext cx="5988925" cy="445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21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63CFEF-62C8-E799-D2F6-A59BE4B4B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8B491E-31F7-4ADF-0AC4-2D8B5152879B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40804-A491-5B8D-A4DF-266C05B85096}"/>
              </a:ext>
            </a:extLst>
          </p:cNvPr>
          <p:cNvSpPr txBox="1"/>
          <p:nvPr/>
        </p:nvSpPr>
        <p:spPr>
          <a:xfrm>
            <a:off x="2382521" y="1100712"/>
            <a:ext cx="6402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Architecture of a Typical Campus Network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91B661-6B02-6BDD-8A3E-D6DABAC4EB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0D526B-3EA7-C994-3374-3BAF78A785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B8BE79-81F4-5F3B-484F-4D4DEB8EA5C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7E00D7F-2B1F-4D3B-F119-0EA508A213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73B5FED-840F-8361-705F-0754872E10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276" y="2963000"/>
            <a:ext cx="10259572" cy="2562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0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B7A3F-12AB-861E-C1C4-47EE37F82B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F958AD-9949-56E3-914F-F45C858F1F8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1D425E-C0B9-842A-5BC1-9BB2CB45B9F2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OSI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151DF5-CC8E-29C8-1DAE-770F9AB93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8C27BB-3CB1-C1B9-B1A0-15759722BA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B7A52E-55A3-B255-733B-01A05B94F5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EB14E50-8EC1-BE26-24AE-D08A07338B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53DA56E-CAFA-E021-5548-4E40898351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92" y="2445016"/>
            <a:ext cx="8513023" cy="40551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79BE2C-914D-79D1-BBF8-76F430F40A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3812" y="1787921"/>
            <a:ext cx="2015988" cy="121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5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FBB11-9C93-8010-7B62-C38CD52D7F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1AE752-D605-111A-9D05-93497FEFA3D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8CA692-FC54-F517-B4D9-4ADAF05BA85F}"/>
              </a:ext>
            </a:extLst>
          </p:cNvPr>
          <p:cNvSpPr txBox="1"/>
          <p:nvPr/>
        </p:nvSpPr>
        <p:spPr>
          <a:xfrm>
            <a:off x="2349863" y="1117041"/>
            <a:ext cx="5128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OSI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11CFD-A21D-AF2F-719D-366AE695ED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605B96-7F29-074E-F1B3-E9B1FB6D3A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AC58C0-FFCB-2A31-41D6-A53C9C51776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C03DA8-13D1-9BE4-34D9-AA0F621215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1959A4-511B-D1A1-2310-F6CE10C0C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548" y="2562087"/>
            <a:ext cx="10209362" cy="341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9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72444-31D4-81E3-9B08-52A68C7E9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6E4DC3-3586-E42E-1ED4-9E86EC6E43D5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37D4DA-8AAF-610F-AF9C-A1945E35E0CB}"/>
              </a:ext>
            </a:extLst>
          </p:cNvPr>
          <p:cNvSpPr txBox="1"/>
          <p:nvPr/>
        </p:nvSpPr>
        <p:spPr>
          <a:xfrm>
            <a:off x="2382521" y="1117041"/>
            <a:ext cx="5945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OSI Model Architecture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A9C67F-7EF7-D5FB-EA37-446CCB806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450" y="1968109"/>
            <a:ext cx="8347457" cy="465883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0574A5F-682B-D1E6-5C40-7F62F1C6FA4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E92922-6EE6-6C6E-950B-312619E981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E50A1A6-34BB-7822-4B5C-AFF95F9DD1CF}"/>
              </a:ext>
            </a:extLst>
          </p:cNvPr>
          <p:cNvSpPr/>
          <p:nvPr/>
        </p:nvSpPr>
        <p:spPr>
          <a:xfrm>
            <a:off x="783771" y="6155871"/>
            <a:ext cx="1404257" cy="342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B522EE-2EA5-F4D5-1253-291F0432CA0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1FE1CB-F6F6-E880-3BF8-115ABFFB92D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65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01E23-CAFE-33E6-024E-EE4055BA5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712FE2-A887-1C73-F23A-030436C7E704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C36F6-6640-6903-FB15-CA51F1ADD9B0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OSI Model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F05C38-31D4-BD09-599B-77D787E638C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2B0FB8-86A5-BA89-D597-1F6889A8BB6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9F90FB-F0C5-90B9-D00D-D30ABF15D0E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284AA93-0AA2-790A-4C95-ACAB3AB12D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3EF450C-DA99-7D62-E3F7-E09834B4F6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315" y="2544390"/>
            <a:ext cx="10203786" cy="3175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4D70ED-993F-A593-E352-81CB91E168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46648A2-F5ED-FB7F-CCD6-A1F1F24F84B3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35C374-7329-574C-82D1-3B2DBAD8E6EB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Peer Layer Communications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A8921D-DAE3-E24B-0004-4EEB16D00F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64BFC3-A45C-56B8-A109-31ABA7E67E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11CE5B-02D0-0394-FA67-6D1E738A5C1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C6D11F-F785-F994-982F-D5550A9C7F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6DA872E-7613-70D4-9E1D-20601D07D5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690" y="2127131"/>
            <a:ext cx="9677020" cy="4510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24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93CBE-D071-D0E7-F7C5-8473D1B32E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1027EB-476A-33B1-5059-1D7FF190C0D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C26C85-B202-8E5A-045A-23971BBCC6D7}"/>
              </a:ext>
            </a:extLst>
          </p:cNvPr>
          <p:cNvSpPr txBox="1"/>
          <p:nvPr/>
        </p:nvSpPr>
        <p:spPr>
          <a:xfrm>
            <a:off x="2415177" y="1068054"/>
            <a:ext cx="6745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Mapping Between TCP/IP &amp; OSI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6623AB-67E1-F74D-B501-01ACB37C98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C23E39-4CF1-11CF-F8D4-7A6CF3A84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C37F2F-1392-AAAF-F70A-93A037D1863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C12EF8-6E73-4D02-B1F8-B05ACF12C3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2A5060C-9359-49AF-1B4A-C7C21AD013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42774"/>
            <a:ext cx="9183398" cy="443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70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FB2F84-588F-6338-748B-1C31656F1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168C53-206C-4DE3-E01E-AD06EE62478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C38F92-E120-1BA5-F9A2-18172FC56F31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Mapping Between TCP/IP &amp; OSI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5E3D7C-F29D-CE82-3E4D-C63B4F19E8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58E658-6F11-3A12-A523-E925C8E4859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A66711-777F-CF6D-C58A-8310792DF36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4DAFC11-7E50-0665-40B2-3247BE032F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828D4E5-83A2-A932-50FB-8605B2BC8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938" y="3122739"/>
            <a:ext cx="10373204" cy="229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98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5370F3-7420-EF9A-8C48-265EA08F1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447273-F6E6-1269-1DD2-53BD94A3E857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24827E-4C4B-7FB3-5AC8-7B2882F13672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Functions of Each Layer of the TCP/IP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254BC3-6057-4A73-035E-4CB326CC0E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6EE20E-8830-A5BB-806E-5772D70BFF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401CD3-2E50-28C6-685C-94C962A30D5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19989A-36E9-13F6-7E25-94E2DC4371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7B9D993-BF50-716B-0B35-F82D80A209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2476" y="2194601"/>
            <a:ext cx="9250066" cy="425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4F333B-7203-BCA8-5ACA-26AF2F0A9A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DE3D556-08F7-6E87-E779-209C8B5F869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7C6E47-9011-B7FE-13FD-8EAF46B1DB56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Functions of Each Layer of the TCP/IP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B8107C-901C-7638-5C1C-C633926275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673245-EE0F-6CF8-298E-4220E3A96B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D1538A-27EC-7CAB-6FA4-608BC7B8CC9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39C8F1-C3D7-A892-ABAE-E40A316F10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01A3A9-7C7F-854D-EE68-595B6DA3E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4024" y="2240900"/>
            <a:ext cx="9909079" cy="429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2B38FB-6D0E-60BC-C1A4-F24B25704A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100EAF-03FE-6C2C-FA48-FB204C420D5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92D901-2506-C3FD-55C7-2EA3126487CB}"/>
              </a:ext>
            </a:extLst>
          </p:cNvPr>
          <p:cNvSpPr txBox="1"/>
          <p:nvPr/>
        </p:nvSpPr>
        <p:spPr>
          <a:xfrm>
            <a:off x="2431506" y="1117041"/>
            <a:ext cx="8606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Encapsulation &amp; Decapsulation Processes of the TCP/IP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00E7B4-3145-7083-61CC-56F859B20F3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03F50A-A062-1528-A2A0-1B27EAE292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97DD67-E12B-EF7F-3FBA-2357FCCA32F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11CD4F-172C-0EF6-67C3-F570CB137B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4C3816-E339-F8F6-B06C-BD6201453F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4104" y="2094094"/>
            <a:ext cx="8123263" cy="4546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70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6444E-1F44-E172-0514-D182758E08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590DB05-4BBC-2806-59C3-65C347E1DA38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C3D10F-4A86-1E9D-FC9C-D63E994577A2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Functions of Each Layer of the TCP/IP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417E26-4EDE-8C52-58E8-54044428C5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F80C9C-EC00-5F8A-D20B-5774D448AD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0EB50F-CDAB-5E33-AB8A-7DC028CC4B0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32888B-4532-9578-0BBC-7CC7BA1E8C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EFE065-D592-9C7C-8ADF-A674E4DE06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325" y="2490623"/>
            <a:ext cx="10399989" cy="3485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42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B878D-2496-22D6-F7DF-51037B7D2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E807AD-80F9-E2CD-1AFE-D1CAC7BAED31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BB1071-BDD1-88A8-B3B1-8FA921D77094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Functions of Each Layer of the TCP/IP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23D8AC-3F53-5397-91C1-59731C002A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20AE65-2EC2-5CEB-724C-35AF17FCA53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D9E704-4759-850B-7EBD-9B07B7D1A86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8B28A9-7965-2060-4CED-404B18AC17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FC76AE-2483-F0F8-F89B-4437D85953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365" y="2387206"/>
            <a:ext cx="10459882" cy="3605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2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2A718-715D-F9C5-2AF3-66DA9017E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F6AA41-9F8E-AA32-0469-2D94A05690DF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290E51-8392-E366-66F0-181142BC1E08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Alexandria" charset="0"/>
                <a:cs typeface="Alexandria" charset="0"/>
              </a:rPr>
              <a:t>Quituple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BF58676-3A18-AB18-9A70-42086A222E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E10DE9-D43B-16B2-35C2-70B764E6C5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255B0A-BC8F-96FD-9BD6-E65D681D63D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A6DB58-8EA2-DF3B-5F90-D4E3CA6884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151126-CC45-5D76-CE1A-5529FC1DF7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31189" y="2228650"/>
            <a:ext cx="7540620" cy="4204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64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76554-4475-0EE2-DB4C-3E64408018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FFB936-DE65-C99D-6162-8B0D8040740D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BDA1B3-022C-2A7E-D71A-9F9752B2CDC5}"/>
              </a:ext>
            </a:extLst>
          </p:cNvPr>
          <p:cNvSpPr txBox="1"/>
          <p:nvPr/>
        </p:nvSpPr>
        <p:spPr>
          <a:xfrm>
            <a:off x="2431506" y="1117041"/>
            <a:ext cx="6385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Quintuple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90D14E-F5E4-9191-F708-F361BC36FBB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909128-AEEF-FE3E-11B0-9B33587CA02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77A59D-8249-57DB-C9C1-0DEA24C7AD4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6589D4-5745-B40F-241D-665A1D08C5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C322F1-7634-20A3-F2ED-A1BB6FA34C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907" y="2490624"/>
            <a:ext cx="10160055" cy="355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10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2223557-D7CD-4BD9-956B-AF1CD8AB314E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144</Words>
  <Application>Microsoft Office PowerPoint</Application>
  <PresentationFormat>Widescreen</PresentationFormat>
  <Paragraphs>69</Paragraphs>
  <Slides>20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19</cp:revision>
  <dcterms:created xsi:type="dcterms:W3CDTF">2023-04-29T09:08:00Z</dcterms:created>
  <dcterms:modified xsi:type="dcterms:W3CDTF">2025-10-14T12:48:39Z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