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xml" ContentType="application/vnd.openxmlformats-officedocument.presentationml.tags+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0.xml" ContentType="application/vnd.openxmlformats-officedocument.presentationml.notesSlide+xml"/>
  <Override PartName="/ppt/tags/tag2.xml" ContentType="application/vnd.openxmlformats-officedocument.presentationml.tags+xml"/>
  <Override PartName="/ppt/notesSlides/notesSlide2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639" r:id="rId5"/>
    <p:sldId id="271" r:id="rId6"/>
    <p:sldId id="579" r:id="rId7"/>
    <p:sldId id="580" r:id="rId8"/>
    <p:sldId id="576" r:id="rId9"/>
    <p:sldId id="615" r:id="rId10"/>
    <p:sldId id="607" r:id="rId11"/>
    <p:sldId id="608" r:id="rId12"/>
    <p:sldId id="573" r:id="rId13"/>
    <p:sldId id="638" r:id="rId14"/>
    <p:sldId id="616" r:id="rId15"/>
    <p:sldId id="617" r:id="rId16"/>
    <p:sldId id="625" r:id="rId17"/>
    <p:sldId id="609" r:id="rId18"/>
    <p:sldId id="626" r:id="rId19"/>
    <p:sldId id="627" r:id="rId20"/>
    <p:sldId id="628" r:id="rId21"/>
    <p:sldId id="586" r:id="rId22"/>
    <p:sldId id="501" r:id="rId23"/>
    <p:sldId id="500" r:id="rId24"/>
    <p:sldId id="585" r:id="rId25"/>
    <p:sldId id="619" r:id="rId26"/>
    <p:sldId id="620" r:id="rId27"/>
    <p:sldId id="621" r:id="rId28"/>
    <p:sldId id="589" r:id="rId29"/>
    <p:sldId id="623" r:id="rId30"/>
    <p:sldId id="588" r:id="rId31"/>
    <p:sldId id="590" r:id="rId32"/>
    <p:sldId id="521" r:id="rId33"/>
    <p:sldId id="610" r:id="rId34"/>
    <p:sldId id="629" r:id="rId35"/>
    <p:sldId id="591" r:id="rId36"/>
    <p:sldId id="592" r:id="rId37"/>
    <p:sldId id="306" r:id="rId38"/>
    <p:sldId id="597" r:id="rId39"/>
    <p:sldId id="631" r:id="rId40"/>
    <p:sldId id="633" r:id="rId41"/>
    <p:sldId id="634" r:id="rId42"/>
    <p:sldId id="635" r:id="rId43"/>
    <p:sldId id="637" r:id="rId44"/>
    <p:sldId id="636" r:id="rId45"/>
    <p:sldId id="596" r:id="rId46"/>
    <p:sldId id="640" r:id="rId47"/>
    <p:sldId id="598"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39"/>
            <p14:sldId id="271"/>
            <p14:sldId id="579"/>
            <p14:sldId id="580"/>
            <p14:sldId id="576"/>
            <p14:sldId id="615"/>
            <p14:sldId id="607"/>
            <p14:sldId id="608"/>
            <p14:sldId id="573"/>
            <p14:sldId id="638"/>
            <p14:sldId id="616"/>
            <p14:sldId id="617"/>
            <p14:sldId id="625"/>
            <p14:sldId id="609"/>
            <p14:sldId id="626"/>
            <p14:sldId id="627"/>
            <p14:sldId id="628"/>
            <p14:sldId id="586"/>
            <p14:sldId id="501"/>
            <p14:sldId id="500"/>
            <p14:sldId id="585"/>
            <p14:sldId id="619"/>
            <p14:sldId id="620"/>
            <p14:sldId id="621"/>
            <p14:sldId id="589"/>
            <p14:sldId id="623"/>
            <p14:sldId id="588"/>
            <p14:sldId id="590"/>
            <p14:sldId id="521"/>
            <p14:sldId id="610"/>
            <p14:sldId id="629"/>
            <p14:sldId id="591"/>
            <p14:sldId id="592"/>
            <p14:sldId id="306"/>
            <p14:sldId id="597"/>
            <p14:sldId id="631"/>
            <p14:sldId id="633"/>
            <p14:sldId id="634"/>
            <p14:sldId id="635"/>
            <p14:sldId id="637"/>
            <p14:sldId id="636"/>
          </p14:sldIdLst>
        </p14:section>
        <p14:section name="Untitled Section" id="{2F6AD2C2-46A9-4BC4-94FF-3A698A8E8EFB}">
          <p14:sldIdLst>
            <p14:sldId id="596"/>
            <p14:sldId id="640"/>
            <p14:sldId id="59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2738BF-0E88-41C7-88C8-8B3203B757D4}" v="1" dt="2024-07-03T00:02:59.049"/>
    <p1510:client id="{E6DD914D-BFB1-4DC3-84F0-034BDA970296}" v="123" dt="2024-07-02T23:56:10.45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068" autoAdjust="0"/>
    <p:restoredTop sz="60093" autoAdjust="0"/>
  </p:normalViewPr>
  <p:slideViewPr>
    <p:cSldViewPr snapToGrid="0">
      <p:cViewPr varScale="1">
        <p:scale>
          <a:sx n="55" d="100"/>
          <a:sy n="55" d="100"/>
        </p:scale>
        <p:origin x="1476" y="36"/>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watef B" userId="4c3a533462edbdd8" providerId="LiveId" clId="{002738BF-0E88-41C7-88C8-8B3203B757D4}"/>
    <pc:docChg chg="custSel modSld">
      <pc:chgData name="ِAwatef B" userId="4c3a533462edbdd8" providerId="LiveId" clId="{002738BF-0E88-41C7-88C8-8B3203B757D4}" dt="2024-07-03T00:08:07.972" v="59" actId="478"/>
      <pc:docMkLst>
        <pc:docMk/>
      </pc:docMkLst>
      <pc:sldChg chg="delSp mod modTransition delAnim">
        <pc:chgData name="ِAwatef B" userId="4c3a533462edbdd8" providerId="LiveId" clId="{002738BF-0E88-41C7-88C8-8B3203B757D4}" dt="2024-07-03T00:03:12.234" v="17" actId="478"/>
        <pc:sldMkLst>
          <pc:docMk/>
          <pc:sldMk cId="0" sldId="271"/>
        </pc:sldMkLst>
        <pc:picChg chg="del">
          <ac:chgData name="ِAwatef B" userId="4c3a533462edbdd8" providerId="LiveId" clId="{002738BF-0E88-41C7-88C8-8B3203B757D4}" dt="2024-07-03T00:03:12.234" v="17" actId="478"/>
          <ac:picMkLst>
            <pc:docMk/>
            <pc:sldMk cId="0" sldId="271"/>
            <ac:picMk id="3" creationId="{4318A431-E6FE-0863-4E0B-235D5A6BAEC6}"/>
          </ac:picMkLst>
        </pc:picChg>
      </pc:sldChg>
      <pc:sldChg chg="delSp mod modTransition delAnim modNotesTx">
        <pc:chgData name="ِAwatef B" userId="4c3a533462edbdd8" providerId="LiveId" clId="{002738BF-0E88-41C7-88C8-8B3203B757D4}" dt="2024-07-03T00:05:47.976" v="49" actId="478"/>
        <pc:sldMkLst>
          <pc:docMk/>
          <pc:sldMk cId="0" sldId="306"/>
        </pc:sldMkLst>
        <pc:picChg chg="del">
          <ac:chgData name="ِAwatef B" userId="4c3a533462edbdd8" providerId="LiveId" clId="{002738BF-0E88-41C7-88C8-8B3203B757D4}" dt="2024-07-03T00:05:47.976" v="49" actId="478"/>
          <ac:picMkLst>
            <pc:docMk/>
            <pc:sldMk cId="0" sldId="306"/>
            <ac:picMk id="4" creationId="{72F6A745-4190-ADCE-7D8C-63554AED21D9}"/>
          </ac:picMkLst>
        </pc:picChg>
      </pc:sldChg>
      <pc:sldChg chg="delSp mod modTransition delAnim modNotesTx">
        <pc:chgData name="ِAwatef B" userId="4c3a533462edbdd8" providerId="LiveId" clId="{002738BF-0E88-41C7-88C8-8B3203B757D4}" dt="2024-07-03T00:04:38.114" v="35" actId="478"/>
        <pc:sldMkLst>
          <pc:docMk/>
          <pc:sldMk cId="3079614599" sldId="500"/>
        </pc:sldMkLst>
        <pc:picChg chg="del">
          <ac:chgData name="ِAwatef B" userId="4c3a533462edbdd8" providerId="LiveId" clId="{002738BF-0E88-41C7-88C8-8B3203B757D4}" dt="2024-07-03T00:04:38.114" v="35" actId="478"/>
          <ac:picMkLst>
            <pc:docMk/>
            <pc:sldMk cId="3079614599" sldId="500"/>
            <ac:picMk id="2" creationId="{C11C7AF9-F783-402E-62BF-B025384E6BC4}"/>
          </ac:picMkLst>
        </pc:picChg>
      </pc:sldChg>
      <pc:sldChg chg="delSp mod modTransition delAnim modNotesTx">
        <pc:chgData name="ِAwatef B" userId="4c3a533462edbdd8" providerId="LiveId" clId="{002738BF-0E88-41C7-88C8-8B3203B757D4}" dt="2024-07-03T00:04:34.328" v="34" actId="478"/>
        <pc:sldMkLst>
          <pc:docMk/>
          <pc:sldMk cId="2723420552" sldId="501"/>
        </pc:sldMkLst>
        <pc:picChg chg="del">
          <ac:chgData name="ِAwatef B" userId="4c3a533462edbdd8" providerId="LiveId" clId="{002738BF-0E88-41C7-88C8-8B3203B757D4}" dt="2024-07-03T00:04:34.328" v="34" actId="478"/>
          <ac:picMkLst>
            <pc:docMk/>
            <pc:sldMk cId="2723420552" sldId="501"/>
            <ac:picMk id="5" creationId="{05822A55-5A6C-4F6A-72B4-ED436961A895}"/>
          </ac:picMkLst>
        </pc:picChg>
      </pc:sldChg>
      <pc:sldChg chg="delSp mod modTransition delAnim">
        <pc:chgData name="ِAwatef B" userId="4c3a533462edbdd8" providerId="LiveId" clId="{002738BF-0E88-41C7-88C8-8B3203B757D4}" dt="2024-07-03T00:05:19.217" v="44" actId="478"/>
        <pc:sldMkLst>
          <pc:docMk/>
          <pc:sldMk cId="2340946348" sldId="521"/>
        </pc:sldMkLst>
        <pc:picChg chg="del">
          <ac:chgData name="ِAwatef B" userId="4c3a533462edbdd8" providerId="LiveId" clId="{002738BF-0E88-41C7-88C8-8B3203B757D4}" dt="2024-07-03T00:05:19.217" v="44" actId="478"/>
          <ac:picMkLst>
            <pc:docMk/>
            <pc:sldMk cId="2340946348" sldId="521"/>
            <ac:picMk id="5" creationId="{02E81680-4BF7-D675-CD67-8FEEB49F9EFB}"/>
          </ac:picMkLst>
        </pc:picChg>
      </pc:sldChg>
      <pc:sldChg chg="delSp mod modTransition delAnim">
        <pc:chgData name="ِAwatef B" userId="4c3a533462edbdd8" providerId="LiveId" clId="{002738BF-0E88-41C7-88C8-8B3203B757D4}" dt="2024-07-03T00:03:45.774" v="24" actId="478"/>
        <pc:sldMkLst>
          <pc:docMk/>
          <pc:sldMk cId="1469441758" sldId="573"/>
        </pc:sldMkLst>
        <pc:picChg chg="del">
          <ac:chgData name="ِAwatef B" userId="4c3a533462edbdd8" providerId="LiveId" clId="{002738BF-0E88-41C7-88C8-8B3203B757D4}" dt="2024-07-03T00:03:45.774" v="24" actId="478"/>
          <ac:picMkLst>
            <pc:docMk/>
            <pc:sldMk cId="1469441758" sldId="573"/>
            <ac:picMk id="3" creationId="{8B752F48-5BCD-E212-56A0-03A7B16D532D}"/>
          </ac:picMkLst>
        </pc:picChg>
      </pc:sldChg>
      <pc:sldChg chg="delSp mod modTransition delAnim modNotesTx">
        <pc:chgData name="ِAwatef B" userId="4c3a533462edbdd8" providerId="LiveId" clId="{002738BF-0E88-41C7-88C8-8B3203B757D4}" dt="2024-07-03T00:03:23.222" v="20" actId="478"/>
        <pc:sldMkLst>
          <pc:docMk/>
          <pc:sldMk cId="3278461897" sldId="576"/>
        </pc:sldMkLst>
        <pc:picChg chg="del">
          <ac:chgData name="ِAwatef B" userId="4c3a533462edbdd8" providerId="LiveId" clId="{002738BF-0E88-41C7-88C8-8B3203B757D4}" dt="2024-07-03T00:03:23.222" v="20" actId="478"/>
          <ac:picMkLst>
            <pc:docMk/>
            <pc:sldMk cId="3278461897" sldId="576"/>
            <ac:picMk id="2" creationId="{0BCB9CA0-70B2-8BFF-9D1F-A411DAF3A08D}"/>
          </ac:picMkLst>
        </pc:picChg>
      </pc:sldChg>
      <pc:sldChg chg="delSp mod modTransition delAnim">
        <pc:chgData name="ِAwatef B" userId="4c3a533462edbdd8" providerId="LiveId" clId="{002738BF-0E88-41C7-88C8-8B3203B757D4}" dt="2024-07-03T00:03:15.343" v="18" actId="478"/>
        <pc:sldMkLst>
          <pc:docMk/>
          <pc:sldMk cId="1773856204" sldId="579"/>
        </pc:sldMkLst>
        <pc:picChg chg="del">
          <ac:chgData name="ِAwatef B" userId="4c3a533462edbdd8" providerId="LiveId" clId="{002738BF-0E88-41C7-88C8-8B3203B757D4}" dt="2024-07-03T00:03:15.343" v="18" actId="478"/>
          <ac:picMkLst>
            <pc:docMk/>
            <pc:sldMk cId="1773856204" sldId="579"/>
            <ac:picMk id="4" creationId="{38D32743-B6AD-FFA6-2D7E-7C652E77A3C5}"/>
          </ac:picMkLst>
        </pc:picChg>
      </pc:sldChg>
      <pc:sldChg chg="delSp mod modTransition delAnim">
        <pc:chgData name="ِAwatef B" userId="4c3a533462edbdd8" providerId="LiveId" clId="{002738BF-0E88-41C7-88C8-8B3203B757D4}" dt="2024-07-03T00:03:19.395" v="19" actId="478"/>
        <pc:sldMkLst>
          <pc:docMk/>
          <pc:sldMk cId="2663950702" sldId="580"/>
        </pc:sldMkLst>
        <pc:picChg chg="del">
          <ac:chgData name="ِAwatef B" userId="4c3a533462edbdd8" providerId="LiveId" clId="{002738BF-0E88-41C7-88C8-8B3203B757D4}" dt="2024-07-03T00:03:19.395" v="19" actId="478"/>
          <ac:picMkLst>
            <pc:docMk/>
            <pc:sldMk cId="2663950702" sldId="580"/>
            <ac:picMk id="3" creationId="{1D75C2C7-D776-8FA9-8227-34FC8431811D}"/>
          </ac:picMkLst>
        </pc:picChg>
      </pc:sldChg>
      <pc:sldChg chg="delSp mod modTransition delAnim modNotesTx">
        <pc:chgData name="ِAwatef B" userId="4c3a533462edbdd8" providerId="LiveId" clId="{002738BF-0E88-41C7-88C8-8B3203B757D4}" dt="2024-07-03T00:04:41.904" v="36" actId="478"/>
        <pc:sldMkLst>
          <pc:docMk/>
          <pc:sldMk cId="1491613412" sldId="585"/>
        </pc:sldMkLst>
        <pc:picChg chg="del">
          <ac:chgData name="ِAwatef B" userId="4c3a533462edbdd8" providerId="LiveId" clId="{002738BF-0E88-41C7-88C8-8B3203B757D4}" dt="2024-07-03T00:04:41.904" v="36" actId="478"/>
          <ac:picMkLst>
            <pc:docMk/>
            <pc:sldMk cId="1491613412" sldId="585"/>
            <ac:picMk id="5" creationId="{41569E92-5C0B-BDE5-BA02-BF37A36F8CE4}"/>
          </ac:picMkLst>
        </pc:picChg>
      </pc:sldChg>
      <pc:sldChg chg="delSp mod modTransition delAnim modNotesTx">
        <pc:chgData name="ِAwatef B" userId="4c3a533462edbdd8" providerId="LiveId" clId="{002738BF-0E88-41C7-88C8-8B3203B757D4}" dt="2024-07-03T00:04:30.177" v="33" actId="478"/>
        <pc:sldMkLst>
          <pc:docMk/>
          <pc:sldMk cId="1294501467" sldId="586"/>
        </pc:sldMkLst>
        <pc:picChg chg="del">
          <ac:chgData name="ِAwatef B" userId="4c3a533462edbdd8" providerId="LiveId" clId="{002738BF-0E88-41C7-88C8-8B3203B757D4}" dt="2024-07-03T00:04:30.177" v="33" actId="478"/>
          <ac:picMkLst>
            <pc:docMk/>
            <pc:sldMk cId="1294501467" sldId="586"/>
            <ac:picMk id="2" creationId="{FF2E3DA2-21D3-D6BE-3B06-0073DDF12B19}"/>
          </ac:picMkLst>
        </pc:picChg>
      </pc:sldChg>
      <pc:sldChg chg="delSp mod modTransition delAnim modNotesTx">
        <pc:chgData name="ِAwatef B" userId="4c3a533462edbdd8" providerId="LiveId" clId="{002738BF-0E88-41C7-88C8-8B3203B757D4}" dt="2024-07-03T00:05:12.582" v="42" actId="478"/>
        <pc:sldMkLst>
          <pc:docMk/>
          <pc:sldMk cId="1592869498" sldId="588"/>
        </pc:sldMkLst>
        <pc:picChg chg="del">
          <ac:chgData name="ِAwatef B" userId="4c3a533462edbdd8" providerId="LiveId" clId="{002738BF-0E88-41C7-88C8-8B3203B757D4}" dt="2024-07-03T00:05:12.582" v="42" actId="478"/>
          <ac:picMkLst>
            <pc:docMk/>
            <pc:sldMk cId="1592869498" sldId="588"/>
            <ac:picMk id="3" creationId="{2E91DD90-9ACD-72B7-098D-E08348F8025D}"/>
          </ac:picMkLst>
        </pc:picChg>
      </pc:sldChg>
      <pc:sldChg chg="delSp mod modTransition delAnim modNotesTx">
        <pc:chgData name="ِAwatef B" userId="4c3a533462edbdd8" providerId="LiveId" clId="{002738BF-0E88-41C7-88C8-8B3203B757D4}" dt="2024-07-03T00:05:05.137" v="40" actId="478"/>
        <pc:sldMkLst>
          <pc:docMk/>
          <pc:sldMk cId="2007402616" sldId="589"/>
        </pc:sldMkLst>
        <pc:picChg chg="del">
          <ac:chgData name="ِAwatef B" userId="4c3a533462edbdd8" providerId="LiveId" clId="{002738BF-0E88-41C7-88C8-8B3203B757D4}" dt="2024-07-03T00:05:05.137" v="40" actId="478"/>
          <ac:picMkLst>
            <pc:docMk/>
            <pc:sldMk cId="2007402616" sldId="589"/>
            <ac:picMk id="3" creationId="{6BBC400B-1BCC-35E0-E2C2-A09EC6ED1D96}"/>
          </ac:picMkLst>
        </pc:picChg>
      </pc:sldChg>
      <pc:sldChg chg="delSp mod modTransition delAnim">
        <pc:chgData name="ِAwatef B" userId="4c3a533462edbdd8" providerId="LiveId" clId="{002738BF-0E88-41C7-88C8-8B3203B757D4}" dt="2024-07-03T00:05:16.014" v="43" actId="478"/>
        <pc:sldMkLst>
          <pc:docMk/>
          <pc:sldMk cId="3914921625" sldId="590"/>
        </pc:sldMkLst>
        <pc:picChg chg="del">
          <ac:chgData name="ِAwatef B" userId="4c3a533462edbdd8" providerId="LiveId" clId="{002738BF-0E88-41C7-88C8-8B3203B757D4}" dt="2024-07-03T00:05:16.014" v="43" actId="478"/>
          <ac:picMkLst>
            <pc:docMk/>
            <pc:sldMk cId="3914921625" sldId="590"/>
            <ac:picMk id="2" creationId="{2A09A0B0-8589-A308-D8EC-CE7F24A137BA}"/>
          </ac:picMkLst>
        </pc:picChg>
      </pc:sldChg>
      <pc:sldChg chg="delSp mod modTransition delAnim">
        <pc:chgData name="ِAwatef B" userId="4c3a533462edbdd8" providerId="LiveId" clId="{002738BF-0E88-41C7-88C8-8B3203B757D4}" dt="2024-07-03T00:05:34.588" v="47" actId="478"/>
        <pc:sldMkLst>
          <pc:docMk/>
          <pc:sldMk cId="3473225099" sldId="591"/>
        </pc:sldMkLst>
        <pc:picChg chg="del">
          <ac:chgData name="ِAwatef B" userId="4c3a533462edbdd8" providerId="LiveId" clId="{002738BF-0E88-41C7-88C8-8B3203B757D4}" dt="2024-07-03T00:05:34.588" v="47" actId="478"/>
          <ac:picMkLst>
            <pc:docMk/>
            <pc:sldMk cId="3473225099" sldId="591"/>
            <ac:picMk id="2" creationId="{B704DF66-CFA5-7937-7267-94DA35344345}"/>
          </ac:picMkLst>
        </pc:picChg>
      </pc:sldChg>
      <pc:sldChg chg="delSp mod modTransition delAnim">
        <pc:chgData name="ِAwatef B" userId="4c3a533462edbdd8" providerId="LiveId" clId="{002738BF-0E88-41C7-88C8-8B3203B757D4}" dt="2024-07-03T00:05:44.166" v="48" actId="478"/>
        <pc:sldMkLst>
          <pc:docMk/>
          <pc:sldMk cId="533915439" sldId="592"/>
        </pc:sldMkLst>
        <pc:picChg chg="del">
          <ac:chgData name="ِAwatef B" userId="4c3a533462edbdd8" providerId="LiveId" clId="{002738BF-0E88-41C7-88C8-8B3203B757D4}" dt="2024-07-03T00:05:44.166" v="48" actId="478"/>
          <ac:picMkLst>
            <pc:docMk/>
            <pc:sldMk cId="533915439" sldId="592"/>
            <ac:picMk id="5" creationId="{5939D86D-3DCC-8E40-85E0-98C383EC0770}"/>
          </ac:picMkLst>
        </pc:picChg>
      </pc:sldChg>
      <pc:sldChg chg="delSp mod modTransition delAnim">
        <pc:chgData name="ِAwatef B" userId="4c3a533462edbdd8" providerId="LiveId" clId="{002738BF-0E88-41C7-88C8-8B3203B757D4}" dt="2024-07-03T00:08:01.015" v="57" actId="478"/>
        <pc:sldMkLst>
          <pc:docMk/>
          <pc:sldMk cId="1058915096" sldId="596"/>
        </pc:sldMkLst>
        <pc:picChg chg="del">
          <ac:chgData name="ِAwatef B" userId="4c3a533462edbdd8" providerId="LiveId" clId="{002738BF-0E88-41C7-88C8-8B3203B757D4}" dt="2024-07-03T00:08:01.015" v="57" actId="478"/>
          <ac:picMkLst>
            <pc:docMk/>
            <pc:sldMk cId="1058915096" sldId="596"/>
            <ac:picMk id="3" creationId="{55751DBE-8555-4712-3577-B23E4D046FE4}"/>
          </ac:picMkLst>
        </pc:picChg>
      </pc:sldChg>
      <pc:sldChg chg="delSp mod modTransition delAnim">
        <pc:chgData name="ِAwatef B" userId="4c3a533462edbdd8" providerId="LiveId" clId="{002738BF-0E88-41C7-88C8-8B3203B757D4}" dt="2024-07-03T00:05:51.837" v="50" actId="478"/>
        <pc:sldMkLst>
          <pc:docMk/>
          <pc:sldMk cId="2449837609" sldId="597"/>
        </pc:sldMkLst>
        <pc:picChg chg="del">
          <ac:chgData name="ِAwatef B" userId="4c3a533462edbdd8" providerId="LiveId" clId="{002738BF-0E88-41C7-88C8-8B3203B757D4}" dt="2024-07-03T00:05:51.837" v="50" actId="478"/>
          <ac:picMkLst>
            <pc:docMk/>
            <pc:sldMk cId="2449837609" sldId="597"/>
            <ac:picMk id="2" creationId="{279F6A2F-0BF3-1A1D-F97A-950510E907D4}"/>
          </ac:picMkLst>
        </pc:picChg>
      </pc:sldChg>
      <pc:sldChg chg="delSp mod modTransition delAnim">
        <pc:chgData name="ِAwatef B" userId="4c3a533462edbdd8" providerId="LiveId" clId="{002738BF-0E88-41C7-88C8-8B3203B757D4}" dt="2024-07-03T00:08:07.972" v="59" actId="478"/>
        <pc:sldMkLst>
          <pc:docMk/>
          <pc:sldMk cId="0" sldId="598"/>
        </pc:sldMkLst>
        <pc:picChg chg="del">
          <ac:chgData name="ِAwatef B" userId="4c3a533462edbdd8" providerId="LiveId" clId="{002738BF-0E88-41C7-88C8-8B3203B757D4}" dt="2024-07-03T00:08:07.972" v="59" actId="478"/>
          <ac:picMkLst>
            <pc:docMk/>
            <pc:sldMk cId="0" sldId="598"/>
            <ac:picMk id="4" creationId="{49FF59B3-8DD3-DA96-23F9-BDF0501BB5CE}"/>
          </ac:picMkLst>
        </pc:picChg>
      </pc:sldChg>
      <pc:sldChg chg="delSp mod modTransition delAnim">
        <pc:chgData name="ِAwatef B" userId="4c3a533462edbdd8" providerId="LiveId" clId="{002738BF-0E88-41C7-88C8-8B3203B757D4}" dt="2024-07-03T00:03:30.116" v="22" actId="478"/>
        <pc:sldMkLst>
          <pc:docMk/>
          <pc:sldMk cId="3155375361" sldId="607"/>
        </pc:sldMkLst>
        <pc:picChg chg="del">
          <ac:chgData name="ِAwatef B" userId="4c3a533462edbdd8" providerId="LiveId" clId="{002738BF-0E88-41C7-88C8-8B3203B757D4}" dt="2024-07-03T00:03:30.116" v="22" actId="478"/>
          <ac:picMkLst>
            <pc:docMk/>
            <pc:sldMk cId="3155375361" sldId="607"/>
            <ac:picMk id="3" creationId="{329B8619-432A-3F8C-5274-FE39A9FDE04D}"/>
          </ac:picMkLst>
        </pc:picChg>
      </pc:sldChg>
      <pc:sldChg chg="delSp mod modTransition delAnim">
        <pc:chgData name="ِAwatef B" userId="4c3a533462edbdd8" providerId="LiveId" clId="{002738BF-0E88-41C7-88C8-8B3203B757D4}" dt="2024-07-03T00:03:35.127" v="23" actId="478"/>
        <pc:sldMkLst>
          <pc:docMk/>
          <pc:sldMk cId="1507338116" sldId="608"/>
        </pc:sldMkLst>
        <pc:picChg chg="del">
          <ac:chgData name="ِAwatef B" userId="4c3a533462edbdd8" providerId="LiveId" clId="{002738BF-0E88-41C7-88C8-8B3203B757D4}" dt="2024-07-03T00:03:35.127" v="23" actId="478"/>
          <ac:picMkLst>
            <pc:docMk/>
            <pc:sldMk cId="1507338116" sldId="608"/>
            <ac:picMk id="5" creationId="{6F728D94-7277-F9BD-6860-3B7CC46D2741}"/>
          </ac:picMkLst>
        </pc:picChg>
      </pc:sldChg>
      <pc:sldChg chg="delSp mod modTransition delAnim modNotesTx">
        <pc:chgData name="ِAwatef B" userId="4c3a533462edbdd8" providerId="LiveId" clId="{002738BF-0E88-41C7-88C8-8B3203B757D4}" dt="2024-07-03T00:04:05.283" v="29" actId="478"/>
        <pc:sldMkLst>
          <pc:docMk/>
          <pc:sldMk cId="2904122381" sldId="609"/>
        </pc:sldMkLst>
        <pc:picChg chg="del">
          <ac:chgData name="ِAwatef B" userId="4c3a533462edbdd8" providerId="LiveId" clId="{002738BF-0E88-41C7-88C8-8B3203B757D4}" dt="2024-07-03T00:04:05.283" v="29" actId="478"/>
          <ac:picMkLst>
            <pc:docMk/>
            <pc:sldMk cId="2904122381" sldId="609"/>
            <ac:picMk id="4" creationId="{C2BA53CC-AC63-12F2-DCEA-3146531E22B0}"/>
          </ac:picMkLst>
        </pc:picChg>
      </pc:sldChg>
      <pc:sldChg chg="delSp mod modTransition delAnim">
        <pc:chgData name="ِAwatef B" userId="4c3a533462edbdd8" providerId="LiveId" clId="{002738BF-0E88-41C7-88C8-8B3203B757D4}" dt="2024-07-03T00:05:23.524" v="45" actId="478"/>
        <pc:sldMkLst>
          <pc:docMk/>
          <pc:sldMk cId="1516898383" sldId="610"/>
        </pc:sldMkLst>
        <pc:picChg chg="del">
          <ac:chgData name="ِAwatef B" userId="4c3a533462edbdd8" providerId="LiveId" clId="{002738BF-0E88-41C7-88C8-8B3203B757D4}" dt="2024-07-03T00:05:23.524" v="45" actId="478"/>
          <ac:picMkLst>
            <pc:docMk/>
            <pc:sldMk cId="1516898383" sldId="610"/>
            <ac:picMk id="5" creationId="{D3E84A3A-FE39-4B48-F6D0-4EE8E64606CA}"/>
          </ac:picMkLst>
        </pc:picChg>
      </pc:sldChg>
      <pc:sldChg chg="delSp mod modTransition delAnim">
        <pc:chgData name="ِAwatef B" userId="4c3a533462edbdd8" providerId="LiveId" clId="{002738BF-0E88-41C7-88C8-8B3203B757D4}" dt="2024-07-03T00:03:26.903" v="21" actId="478"/>
        <pc:sldMkLst>
          <pc:docMk/>
          <pc:sldMk cId="2229319864" sldId="615"/>
        </pc:sldMkLst>
        <pc:picChg chg="del">
          <ac:chgData name="ِAwatef B" userId="4c3a533462edbdd8" providerId="LiveId" clId="{002738BF-0E88-41C7-88C8-8B3203B757D4}" dt="2024-07-03T00:03:26.903" v="21" actId="478"/>
          <ac:picMkLst>
            <pc:docMk/>
            <pc:sldMk cId="2229319864" sldId="615"/>
            <ac:picMk id="4" creationId="{ED112032-28DE-6A63-3106-7D06AE4B5250}"/>
          </ac:picMkLst>
        </pc:picChg>
      </pc:sldChg>
      <pc:sldChg chg="delSp mod modTransition delAnim">
        <pc:chgData name="ِAwatef B" userId="4c3a533462edbdd8" providerId="LiveId" clId="{002738BF-0E88-41C7-88C8-8B3203B757D4}" dt="2024-07-03T00:03:53.740" v="26" actId="478"/>
        <pc:sldMkLst>
          <pc:docMk/>
          <pc:sldMk cId="2456168397" sldId="616"/>
        </pc:sldMkLst>
        <pc:picChg chg="del">
          <ac:chgData name="ِAwatef B" userId="4c3a533462edbdd8" providerId="LiveId" clId="{002738BF-0E88-41C7-88C8-8B3203B757D4}" dt="2024-07-03T00:03:53.740" v="26" actId="478"/>
          <ac:picMkLst>
            <pc:docMk/>
            <pc:sldMk cId="2456168397" sldId="616"/>
            <ac:picMk id="5" creationId="{4921490B-F4EA-51DA-08C1-13A82E3D7B6F}"/>
          </ac:picMkLst>
        </pc:picChg>
      </pc:sldChg>
      <pc:sldChg chg="delSp mod modTransition delAnim modNotesTx">
        <pc:chgData name="ِAwatef B" userId="4c3a533462edbdd8" providerId="LiveId" clId="{002738BF-0E88-41C7-88C8-8B3203B757D4}" dt="2024-07-03T00:03:57.200" v="27" actId="478"/>
        <pc:sldMkLst>
          <pc:docMk/>
          <pc:sldMk cId="1194586078" sldId="617"/>
        </pc:sldMkLst>
        <pc:picChg chg="del">
          <ac:chgData name="ِAwatef B" userId="4c3a533462edbdd8" providerId="LiveId" clId="{002738BF-0E88-41C7-88C8-8B3203B757D4}" dt="2024-07-03T00:03:57.200" v="27" actId="478"/>
          <ac:picMkLst>
            <pc:docMk/>
            <pc:sldMk cId="1194586078" sldId="617"/>
            <ac:picMk id="3" creationId="{E55919A8-F70A-1095-200D-F7918E0B6056}"/>
          </ac:picMkLst>
        </pc:picChg>
      </pc:sldChg>
      <pc:sldChg chg="delSp mod modTransition delAnim modNotesTx">
        <pc:chgData name="ِAwatef B" userId="4c3a533462edbdd8" providerId="LiveId" clId="{002738BF-0E88-41C7-88C8-8B3203B757D4}" dt="2024-07-03T00:04:50.178" v="37" actId="478"/>
        <pc:sldMkLst>
          <pc:docMk/>
          <pc:sldMk cId="2738306072" sldId="619"/>
        </pc:sldMkLst>
        <pc:picChg chg="del">
          <ac:chgData name="ِAwatef B" userId="4c3a533462edbdd8" providerId="LiveId" clId="{002738BF-0E88-41C7-88C8-8B3203B757D4}" dt="2024-07-03T00:04:50.178" v="37" actId="478"/>
          <ac:picMkLst>
            <pc:docMk/>
            <pc:sldMk cId="2738306072" sldId="619"/>
            <ac:picMk id="3" creationId="{093ED025-EDD7-B631-5812-8D21F63D8005}"/>
          </ac:picMkLst>
        </pc:picChg>
      </pc:sldChg>
      <pc:sldChg chg="delSp mod modTransition delAnim modNotesTx">
        <pc:chgData name="ِAwatef B" userId="4c3a533462edbdd8" providerId="LiveId" clId="{002738BF-0E88-41C7-88C8-8B3203B757D4}" dt="2024-07-03T00:04:53.859" v="38" actId="478"/>
        <pc:sldMkLst>
          <pc:docMk/>
          <pc:sldMk cId="215402085" sldId="620"/>
        </pc:sldMkLst>
        <pc:picChg chg="del">
          <ac:chgData name="ِAwatef B" userId="4c3a533462edbdd8" providerId="LiveId" clId="{002738BF-0E88-41C7-88C8-8B3203B757D4}" dt="2024-07-03T00:04:53.859" v="38" actId="478"/>
          <ac:picMkLst>
            <pc:docMk/>
            <pc:sldMk cId="215402085" sldId="620"/>
            <ac:picMk id="3" creationId="{C3BE1CB6-1E2D-D123-48CC-49E8254073DA}"/>
          </ac:picMkLst>
        </pc:picChg>
      </pc:sldChg>
      <pc:sldChg chg="delSp mod modTransition delAnim modNotesTx">
        <pc:chgData name="ِAwatef B" userId="4c3a533462edbdd8" providerId="LiveId" clId="{002738BF-0E88-41C7-88C8-8B3203B757D4}" dt="2024-07-03T00:04:57.177" v="39" actId="478"/>
        <pc:sldMkLst>
          <pc:docMk/>
          <pc:sldMk cId="1127901259" sldId="621"/>
        </pc:sldMkLst>
        <pc:picChg chg="del">
          <ac:chgData name="ِAwatef B" userId="4c3a533462edbdd8" providerId="LiveId" clId="{002738BF-0E88-41C7-88C8-8B3203B757D4}" dt="2024-07-03T00:04:57.177" v="39" actId="478"/>
          <ac:picMkLst>
            <pc:docMk/>
            <pc:sldMk cId="1127901259" sldId="621"/>
            <ac:picMk id="3" creationId="{C57BE7B3-B784-2C2F-8937-7FF3A86457ED}"/>
          </ac:picMkLst>
        </pc:picChg>
      </pc:sldChg>
      <pc:sldChg chg="delSp mod modTransition delAnim">
        <pc:chgData name="ِAwatef B" userId="4c3a533462edbdd8" providerId="LiveId" clId="{002738BF-0E88-41C7-88C8-8B3203B757D4}" dt="2024-07-03T00:05:08.367" v="41" actId="478"/>
        <pc:sldMkLst>
          <pc:docMk/>
          <pc:sldMk cId="1259640118" sldId="623"/>
        </pc:sldMkLst>
        <pc:picChg chg="del">
          <ac:chgData name="ِAwatef B" userId="4c3a533462edbdd8" providerId="LiveId" clId="{002738BF-0E88-41C7-88C8-8B3203B757D4}" dt="2024-07-03T00:05:08.367" v="41" actId="478"/>
          <ac:picMkLst>
            <pc:docMk/>
            <pc:sldMk cId="1259640118" sldId="623"/>
            <ac:picMk id="2" creationId="{9092B0FE-99C3-ADFF-B4E8-62A814CCB7CF}"/>
          </ac:picMkLst>
        </pc:picChg>
      </pc:sldChg>
      <pc:sldChg chg="delSp mod modTransition delAnim modNotesTx">
        <pc:chgData name="ِAwatef B" userId="4c3a533462edbdd8" providerId="LiveId" clId="{002738BF-0E88-41C7-88C8-8B3203B757D4}" dt="2024-07-03T00:04:00.427" v="28" actId="478"/>
        <pc:sldMkLst>
          <pc:docMk/>
          <pc:sldMk cId="3143599107" sldId="625"/>
        </pc:sldMkLst>
        <pc:picChg chg="del">
          <ac:chgData name="ِAwatef B" userId="4c3a533462edbdd8" providerId="LiveId" clId="{002738BF-0E88-41C7-88C8-8B3203B757D4}" dt="2024-07-03T00:04:00.427" v="28" actId="478"/>
          <ac:picMkLst>
            <pc:docMk/>
            <pc:sldMk cId="3143599107" sldId="625"/>
            <ac:picMk id="3" creationId="{2F661155-2A2D-BA7A-4525-B562FBA207D3}"/>
          </ac:picMkLst>
        </pc:picChg>
      </pc:sldChg>
      <pc:sldChg chg="delSp mod modTransition delAnim">
        <pc:chgData name="ِAwatef B" userId="4c3a533462edbdd8" providerId="LiveId" clId="{002738BF-0E88-41C7-88C8-8B3203B757D4}" dt="2024-07-03T00:04:09.760" v="30" actId="478"/>
        <pc:sldMkLst>
          <pc:docMk/>
          <pc:sldMk cId="308774204" sldId="626"/>
        </pc:sldMkLst>
        <pc:picChg chg="del">
          <ac:chgData name="ِAwatef B" userId="4c3a533462edbdd8" providerId="LiveId" clId="{002738BF-0E88-41C7-88C8-8B3203B757D4}" dt="2024-07-03T00:04:09.760" v="30" actId="478"/>
          <ac:picMkLst>
            <pc:docMk/>
            <pc:sldMk cId="308774204" sldId="626"/>
            <ac:picMk id="5" creationId="{5F02566F-471E-1552-836C-7CC1FEC2F2DC}"/>
          </ac:picMkLst>
        </pc:picChg>
      </pc:sldChg>
      <pc:sldChg chg="delSp mod modTransition delAnim">
        <pc:chgData name="ِAwatef B" userId="4c3a533462edbdd8" providerId="LiveId" clId="{002738BF-0E88-41C7-88C8-8B3203B757D4}" dt="2024-07-03T00:04:21.504" v="31" actId="478"/>
        <pc:sldMkLst>
          <pc:docMk/>
          <pc:sldMk cId="2389086134" sldId="627"/>
        </pc:sldMkLst>
        <pc:picChg chg="del">
          <ac:chgData name="ِAwatef B" userId="4c3a533462edbdd8" providerId="LiveId" clId="{002738BF-0E88-41C7-88C8-8B3203B757D4}" dt="2024-07-03T00:04:21.504" v="31" actId="478"/>
          <ac:picMkLst>
            <pc:docMk/>
            <pc:sldMk cId="2389086134" sldId="627"/>
            <ac:picMk id="5" creationId="{41ED6B9A-BBDC-8541-0199-C9151A62C4BF}"/>
          </ac:picMkLst>
        </pc:picChg>
      </pc:sldChg>
      <pc:sldChg chg="delSp mod modTransition delAnim">
        <pc:chgData name="ِAwatef B" userId="4c3a533462edbdd8" providerId="LiveId" clId="{002738BF-0E88-41C7-88C8-8B3203B757D4}" dt="2024-07-03T00:04:24.814" v="32" actId="478"/>
        <pc:sldMkLst>
          <pc:docMk/>
          <pc:sldMk cId="148649503" sldId="628"/>
        </pc:sldMkLst>
        <pc:picChg chg="del">
          <ac:chgData name="ِAwatef B" userId="4c3a533462edbdd8" providerId="LiveId" clId="{002738BF-0E88-41C7-88C8-8B3203B757D4}" dt="2024-07-03T00:04:24.814" v="32" actId="478"/>
          <ac:picMkLst>
            <pc:docMk/>
            <pc:sldMk cId="148649503" sldId="628"/>
            <ac:picMk id="5" creationId="{38400C34-2800-7655-EE5A-CE3ABFD28B59}"/>
          </ac:picMkLst>
        </pc:picChg>
      </pc:sldChg>
      <pc:sldChg chg="delSp mod modTransition delAnim">
        <pc:chgData name="ِAwatef B" userId="4c3a533462edbdd8" providerId="LiveId" clId="{002738BF-0E88-41C7-88C8-8B3203B757D4}" dt="2024-07-03T00:05:30.364" v="46" actId="478"/>
        <pc:sldMkLst>
          <pc:docMk/>
          <pc:sldMk cId="1426240366" sldId="629"/>
        </pc:sldMkLst>
        <pc:picChg chg="del">
          <ac:chgData name="ِAwatef B" userId="4c3a533462edbdd8" providerId="LiveId" clId="{002738BF-0E88-41C7-88C8-8B3203B757D4}" dt="2024-07-03T00:05:30.364" v="46" actId="478"/>
          <ac:picMkLst>
            <pc:docMk/>
            <pc:sldMk cId="1426240366" sldId="629"/>
            <ac:picMk id="2" creationId="{A2F0C4C6-9722-253F-5B68-38123A786EA7}"/>
          </ac:picMkLst>
        </pc:picChg>
      </pc:sldChg>
      <pc:sldChg chg="delSp mod modTransition delAnim">
        <pc:chgData name="ِAwatef B" userId="4c3a533462edbdd8" providerId="LiveId" clId="{002738BF-0E88-41C7-88C8-8B3203B757D4}" dt="2024-07-03T00:07:39.142" v="51" actId="478"/>
        <pc:sldMkLst>
          <pc:docMk/>
          <pc:sldMk cId="3951869736" sldId="631"/>
        </pc:sldMkLst>
        <pc:picChg chg="del">
          <ac:chgData name="ِAwatef B" userId="4c3a533462edbdd8" providerId="LiveId" clId="{002738BF-0E88-41C7-88C8-8B3203B757D4}" dt="2024-07-03T00:07:39.142" v="51" actId="478"/>
          <ac:picMkLst>
            <pc:docMk/>
            <pc:sldMk cId="3951869736" sldId="631"/>
            <ac:picMk id="3" creationId="{78759153-4AA4-8738-96D3-52B171FE97EA}"/>
          </ac:picMkLst>
        </pc:picChg>
      </pc:sldChg>
      <pc:sldChg chg="delSp mod modTransition delAnim">
        <pc:chgData name="ِAwatef B" userId="4c3a533462edbdd8" providerId="LiveId" clId="{002738BF-0E88-41C7-88C8-8B3203B757D4}" dt="2024-07-03T00:07:42.388" v="52" actId="478"/>
        <pc:sldMkLst>
          <pc:docMk/>
          <pc:sldMk cId="1989020774" sldId="633"/>
        </pc:sldMkLst>
        <pc:picChg chg="del">
          <ac:chgData name="ِAwatef B" userId="4c3a533462edbdd8" providerId="LiveId" clId="{002738BF-0E88-41C7-88C8-8B3203B757D4}" dt="2024-07-03T00:07:42.388" v="52" actId="478"/>
          <ac:picMkLst>
            <pc:docMk/>
            <pc:sldMk cId="1989020774" sldId="633"/>
            <ac:picMk id="5" creationId="{1BA69E2E-00B6-2B3A-E759-A62C397AC6B5}"/>
          </ac:picMkLst>
        </pc:picChg>
      </pc:sldChg>
      <pc:sldChg chg="delSp mod modTransition delAnim">
        <pc:chgData name="ِAwatef B" userId="4c3a533462edbdd8" providerId="LiveId" clId="{002738BF-0E88-41C7-88C8-8B3203B757D4}" dt="2024-07-03T00:07:45.936" v="53" actId="478"/>
        <pc:sldMkLst>
          <pc:docMk/>
          <pc:sldMk cId="2752541630" sldId="634"/>
        </pc:sldMkLst>
        <pc:picChg chg="del">
          <ac:chgData name="ِAwatef B" userId="4c3a533462edbdd8" providerId="LiveId" clId="{002738BF-0E88-41C7-88C8-8B3203B757D4}" dt="2024-07-03T00:07:45.936" v="53" actId="478"/>
          <ac:picMkLst>
            <pc:docMk/>
            <pc:sldMk cId="2752541630" sldId="634"/>
            <ac:picMk id="5" creationId="{BE3B0B01-F904-15B7-F206-CDE1E5BAC2D6}"/>
          </ac:picMkLst>
        </pc:picChg>
      </pc:sldChg>
      <pc:sldChg chg="delSp mod modTransition delAnim">
        <pc:chgData name="ِAwatef B" userId="4c3a533462edbdd8" providerId="LiveId" clId="{002738BF-0E88-41C7-88C8-8B3203B757D4}" dt="2024-07-03T00:07:49.316" v="54" actId="478"/>
        <pc:sldMkLst>
          <pc:docMk/>
          <pc:sldMk cId="749444715" sldId="635"/>
        </pc:sldMkLst>
        <pc:picChg chg="del">
          <ac:chgData name="ِAwatef B" userId="4c3a533462edbdd8" providerId="LiveId" clId="{002738BF-0E88-41C7-88C8-8B3203B757D4}" dt="2024-07-03T00:07:49.316" v="54" actId="478"/>
          <ac:picMkLst>
            <pc:docMk/>
            <pc:sldMk cId="749444715" sldId="635"/>
            <ac:picMk id="4" creationId="{37946A0A-AB94-2CB0-954F-A9433A0E4176}"/>
          </ac:picMkLst>
        </pc:picChg>
      </pc:sldChg>
      <pc:sldChg chg="delSp mod modTransition delAnim">
        <pc:chgData name="ِAwatef B" userId="4c3a533462edbdd8" providerId="LiveId" clId="{002738BF-0E88-41C7-88C8-8B3203B757D4}" dt="2024-07-03T00:07:56.104" v="56" actId="478"/>
        <pc:sldMkLst>
          <pc:docMk/>
          <pc:sldMk cId="588414099" sldId="636"/>
        </pc:sldMkLst>
        <pc:picChg chg="del">
          <ac:chgData name="ِAwatef B" userId="4c3a533462edbdd8" providerId="LiveId" clId="{002738BF-0E88-41C7-88C8-8B3203B757D4}" dt="2024-07-03T00:07:56.104" v="56" actId="478"/>
          <ac:picMkLst>
            <pc:docMk/>
            <pc:sldMk cId="588414099" sldId="636"/>
            <ac:picMk id="5" creationId="{133635CF-1378-0283-7CE6-693E42B47E88}"/>
          </ac:picMkLst>
        </pc:picChg>
      </pc:sldChg>
      <pc:sldChg chg="delSp mod modTransition delAnim">
        <pc:chgData name="ِAwatef B" userId="4c3a533462edbdd8" providerId="LiveId" clId="{002738BF-0E88-41C7-88C8-8B3203B757D4}" dt="2024-07-03T00:07:52.997" v="55" actId="478"/>
        <pc:sldMkLst>
          <pc:docMk/>
          <pc:sldMk cId="393842664" sldId="637"/>
        </pc:sldMkLst>
        <pc:picChg chg="del">
          <ac:chgData name="ِAwatef B" userId="4c3a533462edbdd8" providerId="LiveId" clId="{002738BF-0E88-41C7-88C8-8B3203B757D4}" dt="2024-07-03T00:07:52.997" v="55" actId="478"/>
          <ac:picMkLst>
            <pc:docMk/>
            <pc:sldMk cId="393842664" sldId="637"/>
            <ac:picMk id="5" creationId="{FC28A95A-D0BA-5FFC-CD74-0EC61FD83629}"/>
          </ac:picMkLst>
        </pc:picChg>
      </pc:sldChg>
      <pc:sldChg chg="delSp mod modTransition delAnim">
        <pc:chgData name="ِAwatef B" userId="4c3a533462edbdd8" providerId="LiveId" clId="{002738BF-0E88-41C7-88C8-8B3203B757D4}" dt="2024-07-03T00:03:49.982" v="25" actId="478"/>
        <pc:sldMkLst>
          <pc:docMk/>
          <pc:sldMk cId="2696990331" sldId="638"/>
        </pc:sldMkLst>
        <pc:picChg chg="del">
          <ac:chgData name="ِAwatef B" userId="4c3a533462edbdd8" providerId="LiveId" clId="{002738BF-0E88-41C7-88C8-8B3203B757D4}" dt="2024-07-03T00:03:49.982" v="25" actId="478"/>
          <ac:picMkLst>
            <pc:docMk/>
            <pc:sldMk cId="2696990331" sldId="638"/>
            <ac:picMk id="3" creationId="{6DDFDBF7-F32D-34C4-83D8-3105BE5A5AF9}"/>
          </ac:picMkLst>
        </pc:picChg>
      </pc:sldChg>
      <pc:sldChg chg="delSp mod modTransition delAnim modNotesTx">
        <pc:chgData name="ِAwatef B" userId="4c3a533462edbdd8" providerId="LiveId" clId="{002738BF-0E88-41C7-88C8-8B3203B757D4}" dt="2024-07-03T00:03:08.983" v="16" actId="478"/>
        <pc:sldMkLst>
          <pc:docMk/>
          <pc:sldMk cId="0" sldId="639"/>
        </pc:sldMkLst>
        <pc:picChg chg="del">
          <ac:chgData name="ِAwatef B" userId="4c3a533462edbdd8" providerId="LiveId" clId="{002738BF-0E88-41C7-88C8-8B3203B757D4}" dt="2024-07-03T00:03:08.983" v="16" actId="478"/>
          <ac:picMkLst>
            <pc:docMk/>
            <pc:sldMk cId="0" sldId="639"/>
            <ac:picMk id="3" creationId="{DA325860-A546-3E87-5BC8-3699EE1039EC}"/>
          </ac:picMkLst>
        </pc:picChg>
      </pc:sldChg>
      <pc:sldChg chg="delSp mod modTransition delAnim">
        <pc:chgData name="ِAwatef B" userId="4c3a533462edbdd8" providerId="LiveId" clId="{002738BF-0E88-41C7-88C8-8B3203B757D4}" dt="2024-07-03T00:08:04.184" v="58" actId="478"/>
        <pc:sldMkLst>
          <pc:docMk/>
          <pc:sldMk cId="0" sldId="640"/>
        </pc:sldMkLst>
        <pc:picChg chg="del">
          <ac:chgData name="ِAwatef B" userId="4c3a533462edbdd8" providerId="LiveId" clId="{002738BF-0E88-41C7-88C8-8B3203B757D4}" dt="2024-07-03T00:08:04.184" v="58" actId="478"/>
          <ac:picMkLst>
            <pc:docMk/>
            <pc:sldMk cId="0" sldId="640"/>
            <ac:picMk id="4" creationId="{E4F81645-0B21-55ED-BDE1-D7FC49C8AC8D}"/>
          </ac:picMkLst>
        </pc:picChg>
      </pc:sldChg>
    </pc:docChg>
  </pc:docChgLst>
  <pc:docChgLst>
    <pc:chgData name="ِAwatef B" userId="4c3a533462edbdd8" providerId="LiveId" clId="{E6DD914D-BFB1-4DC3-84F0-034BDA970296}"/>
    <pc:docChg chg="undo custSel addSld delSld modSld sldOrd modSection">
      <pc:chgData name="ِAwatef B" userId="4c3a533462edbdd8" providerId="LiveId" clId="{E6DD914D-BFB1-4DC3-84F0-034BDA970296}" dt="2024-07-02T23:56:10.459" v="1066"/>
      <pc:docMkLst>
        <pc:docMk/>
      </pc:docMkLst>
      <pc:sldChg chg="addSp delSp modSp mod ord modAnim">
        <pc:chgData name="ِAwatef B" userId="4c3a533462edbdd8" providerId="LiveId" clId="{E6DD914D-BFB1-4DC3-84F0-034BDA970296}" dt="2024-07-02T23:56:04.081" v="1065"/>
        <pc:sldMkLst>
          <pc:docMk/>
          <pc:sldMk cId="0" sldId="271"/>
        </pc:sldMkLst>
        <pc:spChg chg="add del mod">
          <ac:chgData name="ِAwatef B" userId="4c3a533462edbdd8" providerId="LiveId" clId="{E6DD914D-BFB1-4DC3-84F0-034BDA970296}" dt="2024-06-21T21:36:02.715" v="57" actId="931"/>
          <ac:spMkLst>
            <pc:docMk/>
            <pc:sldMk cId="0" sldId="271"/>
            <ac:spMk id="7" creationId="{93FBC186-0490-E3C4-ADCB-A06DB2A419FC}"/>
          </ac:spMkLst>
        </pc:spChg>
        <pc:spChg chg="mod">
          <ac:chgData name="ِAwatef B" userId="4c3a533462edbdd8" providerId="LiveId" clId="{E6DD914D-BFB1-4DC3-84F0-034BDA970296}" dt="2024-06-21T21:36:11.216" v="61" actId="14100"/>
          <ac:spMkLst>
            <pc:docMk/>
            <pc:sldMk cId="0" sldId="271"/>
            <ac:spMk id="9" creationId="{00000000-0000-0000-0000-000000000000}"/>
          </ac:spMkLst>
        </pc:spChg>
        <pc:spChg chg="del">
          <ac:chgData name="ِAwatef B" userId="4c3a533462edbdd8" providerId="LiveId" clId="{E6DD914D-BFB1-4DC3-84F0-034BDA970296}" dt="2024-06-21T21:35:53.481" v="54" actId="478"/>
          <ac:spMkLst>
            <pc:docMk/>
            <pc:sldMk cId="0" sldId="271"/>
            <ac:spMk id="11" creationId="{00000000-0000-0000-0000-000000000000}"/>
          </ac:spMkLst>
        </pc:spChg>
        <pc:spChg chg="mod">
          <ac:chgData name="ِAwatef B" userId="4c3a533462edbdd8" providerId="LiveId" clId="{E6DD914D-BFB1-4DC3-84F0-034BDA970296}" dt="2024-06-21T21:36:14.769" v="62" actId="14100"/>
          <ac:spMkLst>
            <pc:docMk/>
            <pc:sldMk cId="0" sldId="271"/>
            <ac:spMk id="26" creationId="{00000000-0000-0000-0000-000000000000}"/>
          </ac:spMkLst>
        </pc:spChg>
        <pc:spChg chg="mod">
          <ac:chgData name="ِAwatef B" userId="4c3a533462edbdd8" providerId="LiveId" clId="{E6DD914D-BFB1-4DC3-84F0-034BDA970296}" dt="2024-06-21T21:36:30.923" v="129" actId="1036"/>
          <ac:spMkLst>
            <pc:docMk/>
            <pc:sldMk cId="0" sldId="271"/>
            <ac:spMk id="34" creationId="{00000000-0000-0000-0000-000000000000}"/>
          </ac:spMkLst>
        </pc:spChg>
        <pc:spChg chg="del mod">
          <ac:chgData name="ِAwatef B" userId="4c3a533462edbdd8" providerId="LiveId" clId="{E6DD914D-BFB1-4DC3-84F0-034BDA970296}" dt="2024-06-21T21:35:55.340" v="55" actId="478"/>
          <ac:spMkLst>
            <pc:docMk/>
            <pc:sldMk cId="0" sldId="271"/>
            <ac:spMk id="42" creationId="{00000000-0000-0000-0000-000000000000}"/>
          </ac:spMkLst>
        </pc:spChg>
        <pc:spChg chg="del">
          <ac:chgData name="ِAwatef B" userId="4c3a533462edbdd8" providerId="LiveId" clId="{E6DD914D-BFB1-4DC3-84F0-034BDA970296}" dt="2024-06-21T21:35:50.004" v="52" actId="478"/>
          <ac:spMkLst>
            <pc:docMk/>
            <pc:sldMk cId="0" sldId="271"/>
            <ac:spMk id="43" creationId="{00000000-0000-0000-0000-000000000000}"/>
          </ac:spMkLst>
        </pc:spChg>
        <pc:picChg chg="del">
          <ac:chgData name="ِAwatef B" userId="4c3a533462edbdd8" providerId="LiveId" clId="{E6DD914D-BFB1-4DC3-84F0-034BDA970296}" dt="2024-06-21T21:35:57.134" v="56" actId="478"/>
          <ac:picMkLst>
            <pc:docMk/>
            <pc:sldMk cId="0" sldId="271"/>
            <ac:picMk id="4" creationId="{00000000-0000-0000-0000-000000000000}"/>
          </ac:picMkLst>
        </pc:picChg>
        <pc:picChg chg="add mod">
          <ac:chgData name="ِAwatef B" userId="4c3a533462edbdd8" providerId="LiveId" clId="{E6DD914D-BFB1-4DC3-84F0-034BDA970296}" dt="2024-06-21T21:36:07.238" v="60" actId="14100"/>
          <ac:picMkLst>
            <pc:docMk/>
            <pc:sldMk cId="0" sldId="271"/>
            <ac:picMk id="10" creationId="{CF8E8EE4-8A7C-9E30-F2C4-E683492F5851}"/>
          </ac:picMkLst>
        </pc:picChg>
      </pc:sldChg>
      <pc:sldChg chg="modSp mod modAnim modNotesTx">
        <pc:chgData name="ِAwatef B" userId="4c3a533462edbdd8" providerId="LiveId" clId="{E6DD914D-BFB1-4DC3-84F0-034BDA970296}" dt="2024-07-02T23:48:11.060" v="1031"/>
        <pc:sldMkLst>
          <pc:docMk/>
          <pc:sldMk cId="0" sldId="306"/>
        </pc:sldMkLst>
        <pc:spChg chg="mod">
          <ac:chgData name="ِAwatef B" userId="4c3a533462edbdd8" providerId="LiveId" clId="{E6DD914D-BFB1-4DC3-84F0-034BDA970296}" dt="2024-06-21T22:48:28.522" v="478" actId="208"/>
          <ac:spMkLst>
            <pc:docMk/>
            <pc:sldMk cId="0" sldId="306"/>
            <ac:spMk id="2" creationId="{00000000-0000-0000-0000-000000000000}"/>
          </ac:spMkLst>
        </pc:spChg>
        <pc:spChg chg="mod">
          <ac:chgData name="ِAwatef B" userId="4c3a533462edbdd8" providerId="LiveId" clId="{E6DD914D-BFB1-4DC3-84F0-034BDA970296}" dt="2024-06-21T22:48:12.605" v="477" actId="1035"/>
          <ac:spMkLst>
            <pc:docMk/>
            <pc:sldMk cId="0" sldId="306"/>
            <ac:spMk id="6" creationId="{00000000-0000-0000-0000-000000000000}"/>
          </ac:spMkLst>
        </pc:spChg>
        <pc:spChg chg="mod">
          <ac:chgData name="ِAwatef B" userId="4c3a533462edbdd8" providerId="LiveId" clId="{E6DD914D-BFB1-4DC3-84F0-034BDA970296}" dt="2024-06-21T22:47:50.578" v="437" actId="113"/>
          <ac:spMkLst>
            <pc:docMk/>
            <pc:sldMk cId="0" sldId="306"/>
            <ac:spMk id="17" creationId="{00000000-0000-0000-0000-000000000000}"/>
          </ac:spMkLst>
        </pc:spChg>
        <pc:picChg chg="mod">
          <ac:chgData name="ِAwatef B" userId="4c3a533462edbdd8" providerId="LiveId" clId="{E6DD914D-BFB1-4DC3-84F0-034BDA970296}" dt="2024-06-21T22:47:42.816" v="434" actId="1440"/>
          <ac:picMkLst>
            <pc:docMk/>
            <pc:sldMk cId="0" sldId="306"/>
            <ac:picMk id="5" creationId="{00000000-0000-0000-0000-000000000000}"/>
          </ac:picMkLst>
        </pc:picChg>
      </pc:sldChg>
      <pc:sldChg chg="del">
        <pc:chgData name="ِAwatef B" userId="4c3a533462edbdd8" providerId="LiveId" clId="{E6DD914D-BFB1-4DC3-84F0-034BDA970296}" dt="2024-07-02T23:15:03.583" v="1005" actId="47"/>
        <pc:sldMkLst>
          <pc:docMk/>
          <pc:sldMk cId="0" sldId="349"/>
        </pc:sldMkLst>
      </pc:sldChg>
      <pc:sldChg chg="delSp modSp mod modAnim modNotesTx">
        <pc:chgData name="ِAwatef B" userId="4c3a533462edbdd8" providerId="LiveId" clId="{E6DD914D-BFB1-4DC3-84F0-034BDA970296}" dt="2024-07-02T23:49:26.415" v="1045"/>
        <pc:sldMkLst>
          <pc:docMk/>
          <pc:sldMk cId="3079614599" sldId="500"/>
        </pc:sldMkLst>
        <pc:spChg chg="mod">
          <ac:chgData name="ِAwatef B" userId="4c3a533462edbdd8" providerId="LiveId" clId="{E6DD914D-BFB1-4DC3-84F0-034BDA970296}" dt="2024-06-21T21:51:46.739" v="289" actId="1076"/>
          <ac:spMkLst>
            <pc:docMk/>
            <pc:sldMk cId="3079614599" sldId="500"/>
            <ac:spMk id="3" creationId="{00000000-0000-0000-0000-000000000000}"/>
          </ac:spMkLst>
        </pc:spChg>
        <pc:spChg chg="del">
          <ac:chgData name="ِAwatef B" userId="4c3a533462edbdd8" providerId="LiveId" clId="{E6DD914D-BFB1-4DC3-84F0-034BDA970296}" dt="2024-06-21T21:48:00.103" v="281" actId="478"/>
          <ac:spMkLst>
            <pc:docMk/>
            <pc:sldMk cId="3079614599" sldId="500"/>
            <ac:spMk id="5" creationId="{00000000-0000-0000-0000-000000000000}"/>
          </ac:spMkLst>
        </pc:spChg>
        <pc:spChg chg="mod">
          <ac:chgData name="ِAwatef B" userId="4c3a533462edbdd8" providerId="LiveId" clId="{E6DD914D-BFB1-4DC3-84F0-034BDA970296}" dt="2024-06-21T21:48:05.149" v="282" actId="1076"/>
          <ac:spMkLst>
            <pc:docMk/>
            <pc:sldMk cId="3079614599" sldId="500"/>
            <ac:spMk id="14" creationId="{E036CDDC-1E8C-4B88-A361-812BEB3FF2EC}"/>
          </ac:spMkLst>
        </pc:spChg>
        <pc:spChg chg="mod">
          <ac:chgData name="ِAwatef B" userId="4c3a533462edbdd8" providerId="LiveId" clId="{E6DD914D-BFB1-4DC3-84F0-034BDA970296}" dt="2024-07-02T22:03:33.695" v="750" actId="14100"/>
          <ac:spMkLst>
            <pc:docMk/>
            <pc:sldMk cId="3079614599" sldId="500"/>
            <ac:spMk id="25" creationId="{00000000-0000-0000-0000-000000000000}"/>
          </ac:spMkLst>
        </pc:spChg>
        <pc:spChg chg="mod">
          <ac:chgData name="ِAwatef B" userId="4c3a533462edbdd8" providerId="LiveId" clId="{E6DD914D-BFB1-4DC3-84F0-034BDA970296}" dt="2024-07-02T22:03:55.246" v="797" actId="20577"/>
          <ac:spMkLst>
            <pc:docMk/>
            <pc:sldMk cId="3079614599" sldId="500"/>
            <ac:spMk id="48" creationId="{00000000-0000-0000-0000-000000000000}"/>
          </ac:spMkLst>
        </pc:spChg>
      </pc:sldChg>
      <pc:sldChg chg="addSp delSp modSp mod modAnim modNotesTx">
        <pc:chgData name="ِAwatef B" userId="4c3a533462edbdd8" providerId="LiveId" clId="{E6DD914D-BFB1-4DC3-84F0-034BDA970296}" dt="2024-07-02T23:49:30.430" v="1046"/>
        <pc:sldMkLst>
          <pc:docMk/>
          <pc:sldMk cId="2723420552" sldId="501"/>
        </pc:sldMkLst>
        <pc:spChg chg="del">
          <ac:chgData name="ِAwatef B" userId="4c3a533462edbdd8" providerId="LiveId" clId="{E6DD914D-BFB1-4DC3-84F0-034BDA970296}" dt="2024-06-21T21:47:54.813" v="280" actId="478"/>
          <ac:spMkLst>
            <pc:docMk/>
            <pc:sldMk cId="2723420552" sldId="501"/>
            <ac:spMk id="5" creationId="{00000000-0000-0000-0000-000000000000}"/>
          </ac:spMkLst>
        </pc:spChg>
        <pc:spChg chg="mod">
          <ac:chgData name="ِAwatef B" userId="4c3a533462edbdd8" providerId="LiveId" clId="{E6DD914D-BFB1-4DC3-84F0-034BDA970296}" dt="2024-06-21T21:47:53.557" v="279" actId="1076"/>
          <ac:spMkLst>
            <pc:docMk/>
            <pc:sldMk cId="2723420552" sldId="501"/>
            <ac:spMk id="25" creationId="{00000000-0000-0000-0000-000000000000}"/>
          </ac:spMkLst>
        </pc:spChg>
        <pc:spChg chg="mod">
          <ac:chgData name="ِAwatef B" userId="4c3a533462edbdd8" providerId="LiveId" clId="{E6DD914D-BFB1-4DC3-84F0-034BDA970296}" dt="2024-06-22T01:31:03.122" v="645" actId="14100"/>
          <ac:spMkLst>
            <pc:docMk/>
            <pc:sldMk cId="2723420552" sldId="501"/>
            <ac:spMk id="48" creationId="{00000000-0000-0000-0000-000000000000}"/>
          </ac:spMkLst>
        </pc:spChg>
        <pc:picChg chg="add mod">
          <ac:chgData name="ِAwatef B" userId="4c3a533462edbdd8" providerId="LiveId" clId="{E6DD914D-BFB1-4DC3-84F0-034BDA970296}" dt="2024-06-21T21:47:51.411" v="277"/>
          <ac:picMkLst>
            <pc:docMk/>
            <pc:sldMk cId="2723420552" sldId="501"/>
            <ac:picMk id="2" creationId="{4E6C184D-CBC7-850C-0E9A-280726040131}"/>
          </ac:picMkLst>
        </pc:picChg>
        <pc:picChg chg="del">
          <ac:chgData name="ِAwatef B" userId="4c3a533462edbdd8" providerId="LiveId" clId="{E6DD914D-BFB1-4DC3-84F0-034BDA970296}" dt="2024-06-21T21:47:50.603" v="276" actId="478"/>
          <ac:picMkLst>
            <pc:docMk/>
            <pc:sldMk cId="2723420552" sldId="501"/>
            <ac:picMk id="9" creationId="{73F398A3-AF93-4FEB-A3A4-1DD2E344BA28}"/>
          </ac:picMkLst>
        </pc:picChg>
      </pc:sldChg>
      <pc:sldChg chg="del">
        <pc:chgData name="ِAwatef B" userId="4c3a533462edbdd8" providerId="LiveId" clId="{E6DD914D-BFB1-4DC3-84F0-034BDA970296}" dt="2024-07-02T23:14:58.253" v="1004" actId="47"/>
        <pc:sldMkLst>
          <pc:docMk/>
          <pc:sldMk cId="1495940231" sldId="502"/>
        </pc:sldMkLst>
      </pc:sldChg>
      <pc:sldChg chg="delSp modSp mod modAnim">
        <pc:chgData name="ِAwatef B" userId="4c3a533462edbdd8" providerId="LiveId" clId="{E6DD914D-BFB1-4DC3-84F0-034BDA970296}" dt="2024-07-02T23:48:34.953" v="1036"/>
        <pc:sldMkLst>
          <pc:docMk/>
          <pc:sldMk cId="2340946348" sldId="521"/>
        </pc:sldMkLst>
        <pc:spChg chg="mod">
          <ac:chgData name="ِAwatef B" userId="4c3a533462edbdd8" providerId="LiveId" clId="{E6DD914D-BFB1-4DC3-84F0-034BDA970296}" dt="2024-06-21T22:42:30.931" v="349" actId="1076"/>
          <ac:spMkLst>
            <pc:docMk/>
            <pc:sldMk cId="2340946348" sldId="521"/>
            <ac:spMk id="3" creationId="{00000000-0000-0000-0000-000000000000}"/>
          </ac:spMkLst>
        </pc:spChg>
        <pc:spChg chg="del">
          <ac:chgData name="ِAwatef B" userId="4c3a533462edbdd8" providerId="LiveId" clId="{E6DD914D-BFB1-4DC3-84F0-034BDA970296}" dt="2024-06-21T22:42:20.255" v="347" actId="478"/>
          <ac:spMkLst>
            <pc:docMk/>
            <pc:sldMk cId="2340946348" sldId="521"/>
            <ac:spMk id="5" creationId="{00000000-0000-0000-0000-000000000000}"/>
          </ac:spMkLst>
        </pc:spChg>
      </pc:sldChg>
      <pc:sldChg chg="modAnim">
        <pc:chgData name="ِAwatef B" userId="4c3a533462edbdd8" providerId="LiveId" clId="{E6DD914D-BFB1-4DC3-84F0-034BDA970296}" dt="2024-07-02T23:55:23.315" v="1062"/>
        <pc:sldMkLst>
          <pc:docMk/>
          <pc:sldMk cId="1469441758" sldId="573"/>
        </pc:sldMkLst>
      </pc:sldChg>
      <pc:sldChg chg="del">
        <pc:chgData name="ِAwatef B" userId="4c3a533462edbdd8" providerId="LiveId" clId="{E6DD914D-BFB1-4DC3-84F0-034BDA970296}" dt="2024-06-21T21:33:57.342" v="1" actId="47"/>
        <pc:sldMkLst>
          <pc:docMk/>
          <pc:sldMk cId="0" sldId="574"/>
        </pc:sldMkLst>
      </pc:sldChg>
      <pc:sldChg chg="del">
        <pc:chgData name="ِAwatef B" userId="4c3a533462edbdd8" providerId="LiveId" clId="{E6DD914D-BFB1-4DC3-84F0-034BDA970296}" dt="2024-06-21T21:35:17.510" v="49" actId="47"/>
        <pc:sldMkLst>
          <pc:docMk/>
          <pc:sldMk cId="0" sldId="575"/>
        </pc:sldMkLst>
      </pc:sldChg>
      <pc:sldChg chg="addSp delSp modSp mod modAnim modNotesTx">
        <pc:chgData name="ِAwatef B" userId="4c3a533462edbdd8" providerId="LiveId" clId="{E6DD914D-BFB1-4DC3-84F0-034BDA970296}" dt="2024-07-02T23:55:44.069" v="1064"/>
        <pc:sldMkLst>
          <pc:docMk/>
          <pc:sldMk cId="3278461897" sldId="576"/>
        </pc:sldMkLst>
        <pc:spChg chg="del">
          <ac:chgData name="ِAwatef B" userId="4c3a533462edbdd8" providerId="LiveId" clId="{E6DD914D-BFB1-4DC3-84F0-034BDA970296}" dt="2024-06-21T21:37:53.413" v="139" actId="478"/>
          <ac:spMkLst>
            <pc:docMk/>
            <pc:sldMk cId="3278461897" sldId="576"/>
            <ac:spMk id="2" creationId="{00000000-0000-0000-0000-000000000000}"/>
          </ac:spMkLst>
        </pc:spChg>
        <pc:spChg chg="add mod">
          <ac:chgData name="ِAwatef B" userId="4c3a533462edbdd8" providerId="LiveId" clId="{E6DD914D-BFB1-4DC3-84F0-034BDA970296}" dt="2024-06-21T21:38:07.034" v="141"/>
          <ac:spMkLst>
            <pc:docMk/>
            <pc:sldMk cId="3278461897" sldId="576"/>
            <ac:spMk id="4" creationId="{E35DB52A-22D8-6FDA-0156-8C44ED9F06A4}"/>
          </ac:spMkLst>
        </pc:spChg>
        <pc:spChg chg="del">
          <ac:chgData name="ِAwatef B" userId="4c3a533462edbdd8" providerId="LiveId" clId="{E6DD914D-BFB1-4DC3-84F0-034BDA970296}" dt="2024-06-21T21:37:56.865" v="140" actId="478"/>
          <ac:spMkLst>
            <pc:docMk/>
            <pc:sldMk cId="3278461897" sldId="576"/>
            <ac:spMk id="8" creationId="{00000000-0000-0000-0000-000000000000}"/>
          </ac:spMkLst>
        </pc:spChg>
        <pc:spChg chg="mod">
          <ac:chgData name="ِAwatef B" userId="4c3a533462edbdd8" providerId="LiveId" clId="{E6DD914D-BFB1-4DC3-84F0-034BDA970296}" dt="2024-06-21T21:43:31.747" v="213" actId="313"/>
          <ac:spMkLst>
            <pc:docMk/>
            <pc:sldMk cId="3278461897" sldId="576"/>
            <ac:spMk id="31" creationId="{00000000-0000-0000-0000-000000000000}"/>
          </ac:spMkLst>
        </pc:spChg>
        <pc:picChg chg="mod">
          <ac:chgData name="ِAwatef B" userId="4c3a533462edbdd8" providerId="LiveId" clId="{E6DD914D-BFB1-4DC3-84F0-034BDA970296}" dt="2024-07-01T16:30:07.879" v="650" actId="1076"/>
          <ac:picMkLst>
            <pc:docMk/>
            <pc:sldMk cId="3278461897" sldId="576"/>
            <ac:picMk id="2" creationId="{0BCB9CA0-70B2-8BFF-9D1F-A411DAF3A08D}"/>
          </ac:picMkLst>
        </pc:picChg>
        <pc:picChg chg="mod">
          <ac:chgData name="ِAwatef B" userId="4c3a533462edbdd8" providerId="LiveId" clId="{E6DD914D-BFB1-4DC3-84F0-034BDA970296}" dt="2024-06-21T21:38:14.105" v="142" actId="14100"/>
          <ac:picMkLst>
            <pc:docMk/>
            <pc:sldMk cId="3278461897" sldId="576"/>
            <ac:picMk id="5" creationId="{00000000-0000-0000-0000-000000000000}"/>
          </ac:picMkLst>
        </pc:picChg>
      </pc:sldChg>
      <pc:sldChg chg="addSp delSp modSp mod modAnim">
        <pc:chgData name="ِAwatef B" userId="4c3a533462edbdd8" providerId="LiveId" clId="{E6DD914D-BFB1-4DC3-84F0-034BDA970296}" dt="2024-07-01T16:26:53.310" v="649"/>
        <pc:sldMkLst>
          <pc:docMk/>
          <pc:sldMk cId="1773856204" sldId="579"/>
        </pc:sldMkLst>
        <pc:spChg chg="add del mod">
          <ac:chgData name="ِAwatef B" userId="4c3a533462edbdd8" providerId="LiveId" clId="{E6DD914D-BFB1-4DC3-84F0-034BDA970296}" dt="2024-06-21T21:34:42.710" v="39" actId="931"/>
          <ac:spMkLst>
            <pc:docMk/>
            <pc:sldMk cId="1773856204" sldId="579"/>
            <ac:spMk id="7" creationId="{424AF97B-97C2-529C-C24A-C71A4486B616}"/>
          </ac:spMkLst>
        </pc:spChg>
        <pc:spChg chg="mod">
          <ac:chgData name="ِAwatef B" userId="4c3a533462edbdd8" providerId="LiveId" clId="{E6DD914D-BFB1-4DC3-84F0-034BDA970296}" dt="2024-06-21T21:35:09.291" v="47" actId="1076"/>
          <ac:spMkLst>
            <pc:docMk/>
            <pc:sldMk cId="1773856204" sldId="579"/>
            <ac:spMk id="8" creationId="{00000000-0000-0000-0000-000000000000}"/>
          </ac:spMkLst>
        </pc:spChg>
        <pc:spChg chg="del">
          <ac:chgData name="ِAwatef B" userId="4c3a533462edbdd8" providerId="LiveId" clId="{E6DD914D-BFB1-4DC3-84F0-034BDA970296}" dt="2024-06-21T21:34:27.252" v="37" actId="478"/>
          <ac:spMkLst>
            <pc:docMk/>
            <pc:sldMk cId="1773856204" sldId="579"/>
            <ac:spMk id="33" creationId="{00000000-0000-0000-0000-000000000000}"/>
          </ac:spMkLst>
        </pc:spChg>
        <pc:spChg chg="del">
          <ac:chgData name="ِAwatef B" userId="4c3a533462edbdd8" providerId="LiveId" clId="{E6DD914D-BFB1-4DC3-84F0-034BDA970296}" dt="2024-06-21T21:34:27.252" v="37" actId="478"/>
          <ac:spMkLst>
            <pc:docMk/>
            <pc:sldMk cId="1773856204" sldId="579"/>
            <ac:spMk id="34" creationId="{00000000-0000-0000-0000-000000000000}"/>
          </ac:spMkLst>
        </pc:spChg>
        <pc:grpChg chg="del">
          <ac:chgData name="ِAwatef B" userId="4c3a533462edbdd8" providerId="LiveId" clId="{E6DD914D-BFB1-4DC3-84F0-034BDA970296}" dt="2024-06-21T21:35:11.827" v="48" actId="478"/>
          <ac:grpSpMkLst>
            <pc:docMk/>
            <pc:sldMk cId="1773856204" sldId="579"/>
            <ac:grpSpMk id="15" creationId="{F628CA28-97D0-4F11-83D8-ABD9743615EC}"/>
          </ac:grpSpMkLst>
        </pc:grpChg>
        <pc:picChg chg="del">
          <ac:chgData name="ِAwatef B" userId="4c3a533462edbdd8" providerId="LiveId" clId="{E6DD914D-BFB1-4DC3-84F0-034BDA970296}" dt="2024-06-21T21:34:29.166" v="38" actId="478"/>
          <ac:picMkLst>
            <pc:docMk/>
            <pc:sldMk cId="1773856204" sldId="579"/>
            <ac:picMk id="5" creationId="{00000000-0000-0000-0000-000000000000}"/>
          </ac:picMkLst>
        </pc:picChg>
        <pc:picChg chg="add mod">
          <ac:chgData name="ِAwatef B" userId="4c3a533462edbdd8" providerId="LiveId" clId="{E6DD914D-BFB1-4DC3-84F0-034BDA970296}" dt="2024-06-21T21:34:49.894" v="42" actId="14100"/>
          <ac:picMkLst>
            <pc:docMk/>
            <pc:sldMk cId="1773856204" sldId="579"/>
            <ac:picMk id="10" creationId="{2B9F2D5A-B418-A7E8-9FA3-B2F7F92375FB}"/>
          </ac:picMkLst>
        </pc:picChg>
      </pc:sldChg>
      <pc:sldChg chg="addSp delSp modSp mod modAnim">
        <pc:chgData name="ِAwatef B" userId="4c3a533462edbdd8" providerId="LiveId" clId="{E6DD914D-BFB1-4DC3-84F0-034BDA970296}" dt="2024-07-01T16:26:48.158" v="648"/>
        <pc:sldMkLst>
          <pc:docMk/>
          <pc:sldMk cId="2663950702" sldId="580"/>
        </pc:sldMkLst>
        <pc:spChg chg="add del mod">
          <ac:chgData name="ِAwatef B" userId="4c3a533462edbdd8" providerId="LiveId" clId="{E6DD914D-BFB1-4DC3-84F0-034BDA970296}" dt="2024-06-21T21:37:25.663" v="131" actId="478"/>
          <ac:spMkLst>
            <pc:docMk/>
            <pc:sldMk cId="2663950702" sldId="580"/>
            <ac:spMk id="4" creationId="{F7BF94A4-BD1D-8AD9-DF3D-49E0B23048F3}"/>
          </ac:spMkLst>
        </pc:spChg>
        <pc:spChg chg="del">
          <ac:chgData name="ِAwatef B" userId="4c3a533462edbdd8" providerId="LiveId" clId="{E6DD914D-BFB1-4DC3-84F0-034BDA970296}" dt="2024-06-21T21:37:36.288" v="135" actId="478"/>
          <ac:spMkLst>
            <pc:docMk/>
            <pc:sldMk cId="2663950702" sldId="580"/>
            <ac:spMk id="8" creationId="{00000000-0000-0000-0000-000000000000}"/>
          </ac:spMkLst>
        </pc:spChg>
        <pc:spChg chg="add del mod">
          <ac:chgData name="ِAwatef B" userId="4c3a533462edbdd8" providerId="LiveId" clId="{E6DD914D-BFB1-4DC3-84F0-034BDA970296}" dt="2024-06-21T21:37:34.570" v="134" actId="478"/>
          <ac:spMkLst>
            <pc:docMk/>
            <pc:sldMk cId="2663950702" sldId="580"/>
            <ac:spMk id="9" creationId="{736167D7-C3C5-C318-5764-6D27CE49C400}"/>
          </ac:spMkLst>
        </pc:spChg>
        <pc:spChg chg="add mod">
          <ac:chgData name="ِAwatef B" userId="4c3a533462edbdd8" providerId="LiveId" clId="{E6DD914D-BFB1-4DC3-84F0-034BDA970296}" dt="2024-06-21T21:37:37.093" v="136"/>
          <ac:spMkLst>
            <pc:docMk/>
            <pc:sldMk cId="2663950702" sldId="580"/>
            <ac:spMk id="10" creationId="{F73F5D48-0A60-B535-4BBD-CF5B40D842B8}"/>
          </ac:spMkLst>
        </pc:spChg>
        <pc:spChg chg="del">
          <ac:chgData name="ِAwatef B" userId="4c3a533462edbdd8" providerId="LiveId" clId="{E6DD914D-BFB1-4DC3-84F0-034BDA970296}" dt="2024-06-21T21:37:30.922" v="132" actId="478"/>
          <ac:spMkLst>
            <pc:docMk/>
            <pc:sldMk cId="2663950702" sldId="580"/>
            <ac:spMk id="33" creationId="{00000000-0000-0000-0000-000000000000}"/>
          </ac:spMkLst>
        </pc:spChg>
        <pc:spChg chg="del">
          <ac:chgData name="ِAwatef B" userId="4c3a533462edbdd8" providerId="LiveId" clId="{E6DD914D-BFB1-4DC3-84F0-034BDA970296}" dt="2024-06-21T21:37:30.922" v="132" actId="478"/>
          <ac:spMkLst>
            <pc:docMk/>
            <pc:sldMk cId="2663950702" sldId="580"/>
            <ac:spMk id="34" creationId="{00000000-0000-0000-0000-000000000000}"/>
          </ac:spMkLst>
        </pc:spChg>
        <pc:picChg chg="add del">
          <ac:chgData name="ِAwatef B" userId="4c3a533462edbdd8" providerId="LiveId" clId="{E6DD914D-BFB1-4DC3-84F0-034BDA970296}" dt="2024-06-21T21:37:32.377" v="133" actId="478"/>
          <ac:picMkLst>
            <pc:docMk/>
            <pc:sldMk cId="2663950702" sldId="580"/>
            <ac:picMk id="5" creationId="{00000000-0000-0000-0000-000000000000}"/>
          </ac:picMkLst>
        </pc:picChg>
        <pc:picChg chg="add mod">
          <ac:chgData name="ِAwatef B" userId="4c3a533462edbdd8" providerId="LiveId" clId="{E6DD914D-BFB1-4DC3-84F0-034BDA970296}" dt="2024-06-21T21:37:37.093" v="136"/>
          <ac:picMkLst>
            <pc:docMk/>
            <pc:sldMk cId="2663950702" sldId="580"/>
            <ac:picMk id="11" creationId="{5D77B704-C493-88BE-77A8-10457158E8BC}"/>
          </ac:picMkLst>
        </pc:picChg>
      </pc:sldChg>
      <pc:sldChg chg="addSp delSp modSp mod modAnim modNotesTx">
        <pc:chgData name="ِAwatef B" userId="4c3a533462edbdd8" providerId="LiveId" clId="{E6DD914D-BFB1-4DC3-84F0-034BDA970296}" dt="2024-07-02T23:49:22.478" v="1044"/>
        <pc:sldMkLst>
          <pc:docMk/>
          <pc:sldMk cId="1491613412" sldId="585"/>
        </pc:sldMkLst>
        <pc:spChg chg="mod">
          <ac:chgData name="ِAwatef B" userId="4c3a533462edbdd8" providerId="LiveId" clId="{E6DD914D-BFB1-4DC3-84F0-034BDA970296}" dt="2024-06-21T21:48:36.182" v="288" actId="403"/>
          <ac:spMkLst>
            <pc:docMk/>
            <pc:sldMk cId="1491613412" sldId="585"/>
            <ac:spMk id="3" creationId="{00000000-0000-0000-0000-000000000000}"/>
          </ac:spMkLst>
        </pc:spChg>
        <pc:spChg chg="del">
          <ac:chgData name="ِAwatef B" userId="4c3a533462edbdd8" providerId="LiveId" clId="{E6DD914D-BFB1-4DC3-84F0-034BDA970296}" dt="2024-06-21T21:48:18.202" v="283" actId="478"/>
          <ac:spMkLst>
            <pc:docMk/>
            <pc:sldMk cId="1491613412" sldId="585"/>
            <ac:spMk id="5" creationId="{00000000-0000-0000-0000-000000000000}"/>
          </ac:spMkLst>
        </pc:spChg>
        <pc:picChg chg="add mod">
          <ac:chgData name="ِAwatef B" userId="4c3a533462edbdd8" providerId="LiveId" clId="{E6DD914D-BFB1-4DC3-84F0-034BDA970296}" dt="2024-06-21T21:51:55.370" v="292" actId="1035"/>
          <ac:picMkLst>
            <pc:docMk/>
            <pc:sldMk cId="1491613412" sldId="585"/>
            <ac:picMk id="6" creationId="{58F93F34-BD3F-408E-DB06-58D3984C10FA}"/>
          </ac:picMkLst>
        </pc:picChg>
      </pc:sldChg>
      <pc:sldChg chg="addSp delSp modSp mod modAnim modNotesTx">
        <pc:chgData name="ِAwatef B" userId="4c3a533462edbdd8" providerId="LiveId" clId="{E6DD914D-BFB1-4DC3-84F0-034BDA970296}" dt="2024-07-02T23:49:41.969" v="1047"/>
        <pc:sldMkLst>
          <pc:docMk/>
          <pc:sldMk cId="1294501467" sldId="586"/>
        </pc:sldMkLst>
        <pc:spChg chg="mod">
          <ac:chgData name="ِAwatef B" userId="4c3a533462edbdd8" providerId="LiveId" clId="{E6DD914D-BFB1-4DC3-84F0-034BDA970296}" dt="2024-06-21T21:47:35.183" v="273" actId="113"/>
          <ac:spMkLst>
            <pc:docMk/>
            <pc:sldMk cId="1294501467" sldId="586"/>
            <ac:spMk id="3" creationId="{00000000-0000-0000-0000-000000000000}"/>
          </ac:spMkLst>
        </pc:spChg>
        <pc:spChg chg="del">
          <ac:chgData name="ِAwatef B" userId="4c3a533462edbdd8" providerId="LiveId" clId="{E6DD914D-BFB1-4DC3-84F0-034BDA970296}" dt="2024-06-21T21:46:51.126" v="263" actId="478"/>
          <ac:spMkLst>
            <pc:docMk/>
            <pc:sldMk cId="1294501467" sldId="586"/>
            <ac:spMk id="5" creationId="{00000000-0000-0000-0000-000000000000}"/>
          </ac:spMkLst>
        </pc:spChg>
        <pc:spChg chg="mod">
          <ac:chgData name="ِAwatef B" userId="4c3a533462edbdd8" providerId="LiveId" clId="{E6DD914D-BFB1-4DC3-84F0-034BDA970296}" dt="2024-07-02T21:55:19.249" v="742" actId="14100"/>
          <ac:spMkLst>
            <pc:docMk/>
            <pc:sldMk cId="1294501467" sldId="586"/>
            <ac:spMk id="48" creationId="{00000000-0000-0000-0000-000000000000}"/>
          </ac:spMkLst>
        </pc:spChg>
        <pc:picChg chg="add del mod">
          <ac:chgData name="ِAwatef B" userId="4c3a533462edbdd8" providerId="LiveId" clId="{E6DD914D-BFB1-4DC3-84F0-034BDA970296}" dt="2024-07-02T21:55:15.662" v="741" actId="14100"/>
          <ac:picMkLst>
            <pc:docMk/>
            <pc:sldMk cId="1294501467" sldId="586"/>
            <ac:picMk id="14" creationId="{E2980F9E-83D3-423F-98C7-E4CA79A976B7}"/>
          </ac:picMkLst>
        </pc:picChg>
      </pc:sldChg>
      <pc:sldChg chg="addSp delSp modSp mod modAnim modNotesTx">
        <pc:chgData name="ِAwatef B" userId="4c3a533462edbdd8" providerId="LiveId" clId="{E6DD914D-BFB1-4DC3-84F0-034BDA970296}" dt="2024-07-02T23:48:51.864" v="1038"/>
        <pc:sldMkLst>
          <pc:docMk/>
          <pc:sldMk cId="1592869498" sldId="588"/>
        </pc:sldMkLst>
        <pc:spChg chg="del">
          <ac:chgData name="ِAwatef B" userId="4c3a533462edbdd8" providerId="LiveId" clId="{E6DD914D-BFB1-4DC3-84F0-034BDA970296}" dt="2024-06-21T22:41:18.622" v="323" actId="478"/>
          <ac:spMkLst>
            <pc:docMk/>
            <pc:sldMk cId="1592869498" sldId="588"/>
            <ac:spMk id="5" creationId="{00000000-0000-0000-0000-000000000000}"/>
          </ac:spMkLst>
        </pc:spChg>
        <pc:spChg chg="mod">
          <ac:chgData name="ِAwatef B" userId="4c3a533462edbdd8" providerId="LiveId" clId="{E6DD914D-BFB1-4DC3-84F0-034BDA970296}" dt="2024-06-21T22:41:35.889" v="328" actId="1076"/>
          <ac:spMkLst>
            <pc:docMk/>
            <pc:sldMk cId="1592869498" sldId="588"/>
            <ac:spMk id="16" creationId="{A5253631-EB59-4D76-A2B6-0882F50A3652}"/>
          </ac:spMkLst>
        </pc:spChg>
        <pc:picChg chg="add mod">
          <ac:chgData name="ِAwatef B" userId="4c3a533462edbdd8" providerId="LiveId" clId="{E6DD914D-BFB1-4DC3-84F0-034BDA970296}" dt="2024-06-21T22:41:42.108" v="329"/>
          <ac:picMkLst>
            <pc:docMk/>
            <pc:sldMk cId="1592869498" sldId="588"/>
            <ac:picMk id="2" creationId="{3E9F2D3A-FD32-AD7C-286C-7775D207A7B9}"/>
          </ac:picMkLst>
        </pc:picChg>
        <pc:picChg chg="mod modCrop">
          <ac:chgData name="ِAwatef B" userId="4c3a533462edbdd8" providerId="LiveId" clId="{E6DD914D-BFB1-4DC3-84F0-034BDA970296}" dt="2024-06-21T22:41:29.836" v="326" actId="1076"/>
          <ac:picMkLst>
            <pc:docMk/>
            <pc:sldMk cId="1592869498" sldId="588"/>
            <ac:picMk id="14" creationId="{E2980F9E-83D3-423F-98C7-E4CA79A976B7}"/>
          </ac:picMkLst>
        </pc:picChg>
      </pc:sldChg>
      <pc:sldChg chg="modSp mod modAnim modNotesTx">
        <pc:chgData name="ِAwatef B" userId="4c3a533462edbdd8" providerId="LiveId" clId="{E6DD914D-BFB1-4DC3-84F0-034BDA970296}" dt="2024-07-02T23:49:06.536" v="1040"/>
        <pc:sldMkLst>
          <pc:docMk/>
          <pc:sldMk cId="2007402616" sldId="589"/>
        </pc:sldMkLst>
        <pc:spChg chg="mod">
          <ac:chgData name="ِAwatef B" userId="4c3a533462edbdd8" providerId="LiveId" clId="{E6DD914D-BFB1-4DC3-84F0-034BDA970296}" dt="2024-06-21T21:53:27.229" v="314" actId="1076"/>
          <ac:spMkLst>
            <pc:docMk/>
            <pc:sldMk cId="2007402616" sldId="589"/>
            <ac:spMk id="2" creationId="{93E9B4E7-BFBB-434C-9086-550AF08F9B60}"/>
          </ac:spMkLst>
        </pc:spChg>
        <pc:spChg chg="mod">
          <ac:chgData name="ِAwatef B" userId="4c3a533462edbdd8" providerId="LiveId" clId="{E6DD914D-BFB1-4DC3-84F0-034BDA970296}" dt="2024-06-21T21:53:07.529" v="312" actId="14100"/>
          <ac:spMkLst>
            <pc:docMk/>
            <pc:sldMk cId="2007402616" sldId="589"/>
            <ac:spMk id="5" creationId="{00000000-0000-0000-0000-000000000000}"/>
          </ac:spMkLst>
        </pc:spChg>
        <pc:picChg chg="mod">
          <ac:chgData name="ِAwatef B" userId="4c3a533462edbdd8" providerId="LiveId" clId="{E6DD914D-BFB1-4DC3-84F0-034BDA970296}" dt="2024-07-02T22:39:41.030" v="831" actId="1037"/>
          <ac:picMkLst>
            <pc:docMk/>
            <pc:sldMk cId="2007402616" sldId="589"/>
            <ac:picMk id="3" creationId="{6BBC400B-1BCC-35E0-E2C2-A09EC6ED1D96}"/>
          </ac:picMkLst>
        </pc:picChg>
      </pc:sldChg>
      <pc:sldChg chg="modSp mod modAnim">
        <pc:chgData name="ِAwatef B" userId="4c3a533462edbdd8" providerId="LiveId" clId="{E6DD914D-BFB1-4DC3-84F0-034BDA970296}" dt="2024-07-02T23:48:47.476" v="1037"/>
        <pc:sldMkLst>
          <pc:docMk/>
          <pc:sldMk cId="3914921625" sldId="590"/>
        </pc:sldMkLst>
        <pc:spChg chg="mod">
          <ac:chgData name="ِAwatef B" userId="4c3a533462edbdd8" providerId="LiveId" clId="{E6DD914D-BFB1-4DC3-84F0-034BDA970296}" dt="2024-06-21T22:41:58.984" v="333" actId="1076"/>
          <ac:spMkLst>
            <pc:docMk/>
            <pc:sldMk cId="3914921625" sldId="590"/>
            <ac:spMk id="5" creationId="{00000000-0000-0000-0000-000000000000}"/>
          </ac:spMkLst>
        </pc:spChg>
        <pc:spChg chg="mod">
          <ac:chgData name="ِAwatef B" userId="4c3a533462edbdd8" providerId="LiveId" clId="{E6DD914D-BFB1-4DC3-84F0-034BDA970296}" dt="2024-06-21T22:42:09.849" v="346" actId="1035"/>
          <ac:spMkLst>
            <pc:docMk/>
            <pc:sldMk cId="3914921625" sldId="590"/>
            <ac:spMk id="10" creationId="{CDA2E767-338C-468F-AC4B-7338D95006A6}"/>
          </ac:spMkLst>
        </pc:spChg>
      </pc:sldChg>
      <pc:sldChg chg="delSp modSp mod modAnim">
        <pc:chgData name="ِAwatef B" userId="4c3a533462edbdd8" providerId="LiveId" clId="{E6DD914D-BFB1-4DC3-84F0-034BDA970296}" dt="2024-07-02T23:48:19.283" v="1033"/>
        <pc:sldMkLst>
          <pc:docMk/>
          <pc:sldMk cId="3473225099" sldId="591"/>
        </pc:sldMkLst>
        <pc:spChg chg="mod">
          <ac:chgData name="ِAwatef B" userId="4c3a533462edbdd8" providerId="LiveId" clId="{E6DD914D-BFB1-4DC3-84F0-034BDA970296}" dt="2024-06-21T22:45:33.148" v="406" actId="14100"/>
          <ac:spMkLst>
            <pc:docMk/>
            <pc:sldMk cId="3473225099" sldId="591"/>
            <ac:spMk id="3" creationId="{00000000-0000-0000-0000-000000000000}"/>
          </ac:spMkLst>
        </pc:spChg>
        <pc:spChg chg="del">
          <ac:chgData name="ِAwatef B" userId="4c3a533462edbdd8" providerId="LiveId" clId="{E6DD914D-BFB1-4DC3-84F0-034BDA970296}" dt="2024-06-21T22:45:09.937" v="401" actId="478"/>
          <ac:spMkLst>
            <pc:docMk/>
            <pc:sldMk cId="3473225099" sldId="591"/>
            <ac:spMk id="5" creationId="{00000000-0000-0000-0000-000000000000}"/>
          </ac:spMkLst>
        </pc:spChg>
        <pc:grpChg chg="del">
          <ac:chgData name="ِAwatef B" userId="4c3a533462edbdd8" providerId="LiveId" clId="{E6DD914D-BFB1-4DC3-84F0-034BDA970296}" dt="2024-06-21T22:45:14.432" v="402" actId="478"/>
          <ac:grpSpMkLst>
            <pc:docMk/>
            <pc:sldMk cId="3473225099" sldId="591"/>
            <ac:grpSpMk id="11" creationId="{EEE793B3-5443-4AAB-A30D-94948E8754E2}"/>
          </ac:grpSpMkLst>
        </pc:grpChg>
        <pc:picChg chg="mod modCrop">
          <ac:chgData name="ِAwatef B" userId="4c3a533462edbdd8" providerId="LiveId" clId="{E6DD914D-BFB1-4DC3-84F0-034BDA970296}" dt="2024-06-21T22:46:02.922" v="412" actId="1440"/>
          <ac:picMkLst>
            <pc:docMk/>
            <pc:sldMk cId="3473225099" sldId="591"/>
            <ac:picMk id="6" creationId="{55699E57-7E79-407E-95D3-FF32563AF840}"/>
          </ac:picMkLst>
        </pc:picChg>
      </pc:sldChg>
      <pc:sldChg chg="delSp modSp mod modAnim">
        <pc:chgData name="ِAwatef B" userId="4c3a533462edbdd8" providerId="LiveId" clId="{E6DD914D-BFB1-4DC3-84F0-034BDA970296}" dt="2024-07-02T23:48:15.552" v="1032"/>
        <pc:sldMkLst>
          <pc:docMk/>
          <pc:sldMk cId="533915439" sldId="592"/>
        </pc:sldMkLst>
        <pc:spChg chg="mod">
          <ac:chgData name="ِAwatef B" userId="4c3a533462edbdd8" providerId="LiveId" clId="{E6DD914D-BFB1-4DC3-84F0-034BDA970296}" dt="2024-06-21T22:47:16.207" v="430" actId="207"/>
          <ac:spMkLst>
            <pc:docMk/>
            <pc:sldMk cId="533915439" sldId="592"/>
            <ac:spMk id="2" creationId="{1B1DABBF-9CA1-4B65-AD1F-12AAD2374C33}"/>
          </ac:spMkLst>
        </pc:spChg>
        <pc:spChg chg="mod">
          <ac:chgData name="ِAwatef B" userId="4c3a533462edbdd8" providerId="LiveId" clId="{E6DD914D-BFB1-4DC3-84F0-034BDA970296}" dt="2024-06-21T22:46:50.087" v="424" actId="403"/>
          <ac:spMkLst>
            <pc:docMk/>
            <pc:sldMk cId="533915439" sldId="592"/>
            <ac:spMk id="3" creationId="{00000000-0000-0000-0000-000000000000}"/>
          </ac:spMkLst>
        </pc:spChg>
        <pc:spChg chg="del">
          <ac:chgData name="ِAwatef B" userId="4c3a533462edbdd8" providerId="LiveId" clId="{E6DD914D-BFB1-4DC3-84F0-034BDA970296}" dt="2024-06-21T22:46:07.960" v="413" actId="478"/>
          <ac:spMkLst>
            <pc:docMk/>
            <pc:sldMk cId="533915439" sldId="592"/>
            <ac:spMk id="5" creationId="{00000000-0000-0000-0000-000000000000}"/>
          </ac:spMkLst>
        </pc:spChg>
        <pc:grpChg chg="del">
          <ac:chgData name="ِAwatef B" userId="4c3a533462edbdd8" providerId="LiveId" clId="{E6DD914D-BFB1-4DC3-84F0-034BDA970296}" dt="2024-06-21T22:46:10.748" v="414" actId="478"/>
          <ac:grpSpMkLst>
            <pc:docMk/>
            <pc:sldMk cId="533915439" sldId="592"/>
            <ac:grpSpMk id="11" creationId="{EEE793B3-5443-4AAB-A30D-94948E8754E2}"/>
          </ac:grpSpMkLst>
        </pc:grpChg>
        <pc:picChg chg="mod">
          <ac:chgData name="ِAwatef B" userId="4c3a533462edbdd8" providerId="LiveId" clId="{E6DD914D-BFB1-4DC3-84F0-034BDA970296}" dt="2024-06-21T22:46:31.994" v="418" actId="1076"/>
          <ac:picMkLst>
            <pc:docMk/>
            <pc:sldMk cId="533915439" sldId="592"/>
            <ac:picMk id="18" creationId="{390C7B04-D707-4682-9C0A-5ACEB39D45AD}"/>
          </ac:picMkLst>
        </pc:picChg>
      </pc:sldChg>
      <pc:sldChg chg="delSp add mod delAnim modAnim">
        <pc:chgData name="ِAwatef B" userId="4c3a533462edbdd8" providerId="LiveId" clId="{E6DD914D-BFB1-4DC3-84F0-034BDA970296}" dt="2024-07-02T23:46:37.383" v="1023"/>
        <pc:sldMkLst>
          <pc:docMk/>
          <pc:sldMk cId="1058915096" sldId="596"/>
        </pc:sldMkLst>
        <pc:picChg chg="del">
          <ac:chgData name="ِAwatef B" userId="4c3a533462edbdd8" providerId="LiveId" clId="{E6DD914D-BFB1-4DC3-84F0-034BDA970296}" dt="2024-07-02T23:15:42.464" v="1007" actId="478"/>
          <ac:picMkLst>
            <pc:docMk/>
            <pc:sldMk cId="1058915096" sldId="596"/>
            <ac:picMk id="3" creationId="{3B675873-8CB5-C891-37E3-4831A1CD7C62}"/>
          </ac:picMkLst>
        </pc:picChg>
      </pc:sldChg>
      <pc:sldChg chg="delSp modSp mod modAnim">
        <pc:chgData name="ِAwatef B" userId="4c3a533462edbdd8" providerId="LiveId" clId="{E6DD914D-BFB1-4DC3-84F0-034BDA970296}" dt="2024-07-02T23:48:06.746" v="1030"/>
        <pc:sldMkLst>
          <pc:docMk/>
          <pc:sldMk cId="2449837609" sldId="597"/>
        </pc:sldMkLst>
        <pc:spChg chg="mod">
          <ac:chgData name="ِAwatef B" userId="4c3a533462edbdd8" providerId="LiveId" clId="{E6DD914D-BFB1-4DC3-84F0-034BDA970296}" dt="2024-07-02T23:00:46.654" v="851" actId="1076"/>
          <ac:spMkLst>
            <pc:docMk/>
            <pc:sldMk cId="2449837609" sldId="597"/>
            <ac:spMk id="3" creationId="{00000000-0000-0000-0000-000000000000}"/>
          </ac:spMkLst>
        </pc:spChg>
        <pc:spChg chg="del">
          <ac:chgData name="ِAwatef B" userId="4c3a533462edbdd8" providerId="LiveId" clId="{E6DD914D-BFB1-4DC3-84F0-034BDA970296}" dt="2024-07-02T23:00:29.662" v="836" actId="478"/>
          <ac:spMkLst>
            <pc:docMk/>
            <pc:sldMk cId="2449837609" sldId="597"/>
            <ac:spMk id="4" creationId="{00000000-0000-0000-0000-000000000000}"/>
          </ac:spMkLst>
        </pc:spChg>
        <pc:spChg chg="del">
          <ac:chgData name="ِAwatef B" userId="4c3a533462edbdd8" providerId="LiveId" clId="{E6DD914D-BFB1-4DC3-84F0-034BDA970296}" dt="2024-06-21T22:48:37.201" v="479" actId="478"/>
          <ac:spMkLst>
            <pc:docMk/>
            <pc:sldMk cId="2449837609" sldId="597"/>
            <ac:spMk id="5" creationId="{00000000-0000-0000-0000-000000000000}"/>
          </ac:spMkLst>
        </pc:spChg>
        <pc:spChg chg="mod">
          <ac:chgData name="ِAwatef B" userId="4c3a533462edbdd8" providerId="LiveId" clId="{E6DD914D-BFB1-4DC3-84F0-034BDA970296}" dt="2024-07-02T23:01:00.343" v="868" actId="14100"/>
          <ac:spMkLst>
            <pc:docMk/>
            <pc:sldMk cId="2449837609" sldId="597"/>
            <ac:spMk id="25" creationId="{00000000-0000-0000-0000-000000000000}"/>
          </ac:spMkLst>
        </pc:spChg>
        <pc:spChg chg="mod">
          <ac:chgData name="ِAwatef B" userId="4c3a533462edbdd8" providerId="LiveId" clId="{E6DD914D-BFB1-4DC3-84F0-034BDA970296}" dt="2024-07-02T23:00:50.921" v="867" actId="1035"/>
          <ac:spMkLst>
            <pc:docMk/>
            <pc:sldMk cId="2449837609" sldId="597"/>
            <ac:spMk id="48" creationId="{00000000-0000-0000-0000-000000000000}"/>
          </ac:spMkLst>
        </pc:spChg>
      </pc:sldChg>
      <pc:sldChg chg="add">
        <pc:chgData name="ِAwatef B" userId="4c3a533462edbdd8" providerId="LiveId" clId="{E6DD914D-BFB1-4DC3-84F0-034BDA970296}" dt="2024-07-02T23:15:31.146" v="1006"/>
        <pc:sldMkLst>
          <pc:docMk/>
          <pc:sldMk cId="0" sldId="598"/>
        </pc:sldMkLst>
      </pc:sldChg>
      <pc:sldChg chg="addSp delSp modSp del mod">
        <pc:chgData name="ِAwatef B" userId="4c3a533462edbdd8" providerId="LiveId" clId="{E6DD914D-BFB1-4DC3-84F0-034BDA970296}" dt="2024-07-02T23:15:47.135" v="1008" actId="47"/>
        <pc:sldMkLst>
          <pc:docMk/>
          <pc:sldMk cId="3125416439" sldId="605"/>
        </pc:sldMkLst>
        <pc:spChg chg="del">
          <ac:chgData name="ِAwatef B" userId="4c3a533462edbdd8" providerId="LiveId" clId="{E6DD914D-BFB1-4DC3-84F0-034BDA970296}" dt="2024-06-21T22:52:06.026" v="603" actId="478"/>
          <ac:spMkLst>
            <pc:docMk/>
            <pc:sldMk cId="3125416439" sldId="605"/>
            <ac:spMk id="5" creationId="{00000000-0000-0000-0000-000000000000}"/>
          </ac:spMkLst>
        </pc:spChg>
        <pc:picChg chg="add mod">
          <ac:chgData name="ِAwatef B" userId="4c3a533462edbdd8" providerId="LiveId" clId="{E6DD914D-BFB1-4DC3-84F0-034BDA970296}" dt="2024-06-21T22:52:06.746" v="604"/>
          <ac:picMkLst>
            <pc:docMk/>
            <pc:sldMk cId="3125416439" sldId="605"/>
            <ac:picMk id="2" creationId="{3CAF6522-7BB5-A2D5-928B-7E43988C4771}"/>
          </ac:picMkLst>
        </pc:picChg>
      </pc:sldChg>
      <pc:sldChg chg="addSp delSp modSp mod modAnim">
        <pc:chgData name="ِAwatef B" userId="4c3a533462edbdd8" providerId="LiveId" clId="{E6DD914D-BFB1-4DC3-84F0-034BDA970296}" dt="2024-07-01T16:40:19.185" v="654"/>
        <pc:sldMkLst>
          <pc:docMk/>
          <pc:sldMk cId="3155375361" sldId="607"/>
        </pc:sldMkLst>
        <pc:spChg chg="del">
          <ac:chgData name="ِAwatef B" userId="4c3a533462edbdd8" providerId="LiveId" clId="{E6DD914D-BFB1-4DC3-84F0-034BDA970296}" dt="2024-06-21T21:38:41.154" v="147" actId="478"/>
          <ac:spMkLst>
            <pc:docMk/>
            <pc:sldMk cId="3155375361" sldId="607"/>
            <ac:spMk id="5" creationId="{00000000-0000-0000-0000-000000000000}"/>
          </ac:spMkLst>
        </pc:spChg>
        <pc:spChg chg="mod">
          <ac:chgData name="ِAwatef B" userId="4c3a533462edbdd8" providerId="LiveId" clId="{E6DD914D-BFB1-4DC3-84F0-034BDA970296}" dt="2024-06-21T21:38:44.760" v="148" actId="14100"/>
          <ac:spMkLst>
            <pc:docMk/>
            <pc:sldMk cId="3155375361" sldId="607"/>
            <ac:spMk id="25" creationId="{00000000-0000-0000-0000-000000000000}"/>
          </ac:spMkLst>
        </pc:spChg>
        <pc:spChg chg="mod">
          <ac:chgData name="ِAwatef B" userId="4c3a533462edbdd8" providerId="LiveId" clId="{E6DD914D-BFB1-4DC3-84F0-034BDA970296}" dt="2024-06-21T21:39:17.129" v="184" actId="1036"/>
          <ac:spMkLst>
            <pc:docMk/>
            <pc:sldMk cId="3155375361" sldId="607"/>
            <ac:spMk id="48" creationId="{00000000-0000-0000-0000-000000000000}"/>
          </ac:spMkLst>
        </pc:spChg>
        <pc:picChg chg="add del mod">
          <ac:chgData name="ِAwatef B" userId="4c3a533462edbdd8" providerId="LiveId" clId="{E6DD914D-BFB1-4DC3-84F0-034BDA970296}" dt="2024-06-21T23:06:20.228" v="641" actId="14100"/>
          <ac:picMkLst>
            <pc:docMk/>
            <pc:sldMk cId="3155375361" sldId="607"/>
            <ac:picMk id="2" creationId="{F111FDF3-DF14-C34F-CE2A-63D9978FB520}"/>
          </ac:picMkLst>
        </pc:picChg>
      </pc:sldChg>
      <pc:sldChg chg="addSp delSp modSp mod modAnim">
        <pc:chgData name="ِAwatef B" userId="4c3a533462edbdd8" providerId="LiveId" clId="{E6DD914D-BFB1-4DC3-84F0-034BDA970296}" dt="2024-07-02T23:55:27.602" v="1063"/>
        <pc:sldMkLst>
          <pc:docMk/>
          <pc:sldMk cId="1507338116" sldId="608"/>
        </pc:sldMkLst>
        <pc:spChg chg="mod">
          <ac:chgData name="ِAwatef B" userId="4c3a533462edbdd8" providerId="LiveId" clId="{E6DD914D-BFB1-4DC3-84F0-034BDA970296}" dt="2024-06-21T21:41:59.643" v="200" actId="113"/>
          <ac:spMkLst>
            <pc:docMk/>
            <pc:sldMk cId="1507338116" sldId="608"/>
            <ac:spMk id="3" creationId="{00000000-0000-0000-0000-000000000000}"/>
          </ac:spMkLst>
        </pc:spChg>
        <pc:spChg chg="del">
          <ac:chgData name="ِAwatef B" userId="4c3a533462edbdd8" providerId="LiveId" clId="{E6DD914D-BFB1-4DC3-84F0-034BDA970296}" dt="2024-06-21T21:41:29.891" v="194" actId="478"/>
          <ac:spMkLst>
            <pc:docMk/>
            <pc:sldMk cId="1507338116" sldId="608"/>
            <ac:spMk id="5" creationId="{00000000-0000-0000-0000-000000000000}"/>
          </ac:spMkLst>
        </pc:spChg>
        <pc:spChg chg="mod">
          <ac:chgData name="ِAwatef B" userId="4c3a533462edbdd8" providerId="LiveId" clId="{E6DD914D-BFB1-4DC3-84F0-034BDA970296}" dt="2024-06-21T21:42:08.533" v="201" actId="20577"/>
          <ac:spMkLst>
            <pc:docMk/>
            <pc:sldMk cId="1507338116" sldId="608"/>
            <ac:spMk id="48" creationId="{00000000-0000-0000-0000-000000000000}"/>
          </ac:spMkLst>
        </pc:spChg>
        <pc:picChg chg="add mod">
          <ac:chgData name="ِAwatef B" userId="4c3a533462edbdd8" providerId="LiveId" clId="{E6DD914D-BFB1-4DC3-84F0-034BDA970296}" dt="2024-06-21T21:41:26.674" v="193"/>
          <ac:picMkLst>
            <pc:docMk/>
            <pc:sldMk cId="1507338116" sldId="608"/>
            <ac:picMk id="2" creationId="{301A191A-8F9A-45D2-1955-BA18B5BB8F53}"/>
          </ac:picMkLst>
        </pc:picChg>
      </pc:sldChg>
      <pc:sldChg chg="modSp mod modAnim modNotesTx">
        <pc:chgData name="ِAwatef B" userId="4c3a533462edbdd8" providerId="LiveId" clId="{E6DD914D-BFB1-4DC3-84F0-034BDA970296}" dt="2024-07-02T23:54:05.425" v="1057"/>
        <pc:sldMkLst>
          <pc:docMk/>
          <pc:sldMk cId="2904122381" sldId="609"/>
        </pc:sldMkLst>
        <pc:spChg chg="mod">
          <ac:chgData name="ِAwatef B" userId="4c3a533462edbdd8" providerId="LiveId" clId="{E6DD914D-BFB1-4DC3-84F0-034BDA970296}" dt="2024-07-02T21:43:02.489" v="704" actId="20577"/>
          <ac:spMkLst>
            <pc:docMk/>
            <pc:sldMk cId="2904122381" sldId="609"/>
            <ac:spMk id="31" creationId="{00000000-0000-0000-0000-000000000000}"/>
          </ac:spMkLst>
        </pc:spChg>
      </pc:sldChg>
      <pc:sldChg chg="addSp delSp modSp mod modAnim">
        <pc:chgData name="ِAwatef B" userId="4c3a533462edbdd8" providerId="LiveId" clId="{E6DD914D-BFB1-4DC3-84F0-034BDA970296}" dt="2024-07-02T23:48:27.587" v="1035"/>
        <pc:sldMkLst>
          <pc:docMk/>
          <pc:sldMk cId="1516898383" sldId="610"/>
        </pc:sldMkLst>
        <pc:spChg chg="mod">
          <ac:chgData name="ِAwatef B" userId="4c3a533462edbdd8" providerId="LiveId" clId="{E6DD914D-BFB1-4DC3-84F0-034BDA970296}" dt="2024-06-21T22:43:08.294" v="376" actId="403"/>
          <ac:spMkLst>
            <pc:docMk/>
            <pc:sldMk cId="1516898383" sldId="610"/>
            <ac:spMk id="3" creationId="{00000000-0000-0000-0000-000000000000}"/>
          </ac:spMkLst>
        </pc:spChg>
        <pc:spChg chg="del">
          <ac:chgData name="ِAwatef B" userId="4c3a533462edbdd8" providerId="LiveId" clId="{E6DD914D-BFB1-4DC3-84F0-034BDA970296}" dt="2024-06-21T22:42:37.567" v="350" actId="478"/>
          <ac:spMkLst>
            <pc:docMk/>
            <pc:sldMk cId="1516898383" sldId="610"/>
            <ac:spMk id="5" creationId="{00000000-0000-0000-0000-000000000000}"/>
          </ac:spMkLst>
        </pc:spChg>
        <pc:spChg chg="mod">
          <ac:chgData name="ِAwatef B" userId="4c3a533462edbdd8" providerId="LiveId" clId="{E6DD914D-BFB1-4DC3-84F0-034BDA970296}" dt="2024-06-21T22:42:42.159" v="351" actId="14100"/>
          <ac:spMkLst>
            <pc:docMk/>
            <pc:sldMk cId="1516898383" sldId="610"/>
            <ac:spMk id="25" creationId="{00000000-0000-0000-0000-000000000000}"/>
          </ac:spMkLst>
        </pc:spChg>
        <pc:spChg chg="mod">
          <ac:chgData name="ِAwatef B" userId="4c3a533462edbdd8" providerId="LiveId" clId="{E6DD914D-BFB1-4DC3-84F0-034BDA970296}" dt="2024-06-21T22:43:26.749" v="379" actId="207"/>
          <ac:spMkLst>
            <pc:docMk/>
            <pc:sldMk cId="1516898383" sldId="610"/>
            <ac:spMk id="48" creationId="{00000000-0000-0000-0000-000000000000}"/>
          </ac:spMkLst>
        </pc:spChg>
        <pc:picChg chg="add mod">
          <ac:chgData name="ِAwatef B" userId="4c3a533462edbdd8" providerId="LiveId" clId="{E6DD914D-BFB1-4DC3-84F0-034BDA970296}" dt="2024-06-21T22:45:04.596" v="400" actId="1076"/>
          <ac:picMkLst>
            <pc:docMk/>
            <pc:sldMk cId="1516898383" sldId="610"/>
            <ac:picMk id="2" creationId="{2D22736F-6C60-5B4B-D99A-0BC09458E269}"/>
          </ac:picMkLst>
        </pc:picChg>
        <pc:picChg chg="del mod">
          <ac:chgData name="ِAwatef B" userId="4c3a533462edbdd8" providerId="LiveId" clId="{E6DD914D-BFB1-4DC3-84F0-034BDA970296}" dt="2024-06-21T22:44:54.275" v="397" actId="478"/>
          <ac:picMkLst>
            <pc:docMk/>
            <pc:sldMk cId="1516898383" sldId="610"/>
            <ac:picMk id="8" creationId="{DE37F7A3-0A12-499C-ADCE-8D027411D57B}"/>
          </ac:picMkLst>
        </pc:picChg>
      </pc:sldChg>
      <pc:sldChg chg="addSp delSp modSp mod modAnim modNotesTx">
        <pc:chgData name="ِAwatef B" userId="4c3a533462edbdd8" providerId="LiveId" clId="{E6DD914D-BFB1-4DC3-84F0-034BDA970296}" dt="2024-07-01T16:36:39.873" v="653"/>
        <pc:sldMkLst>
          <pc:docMk/>
          <pc:sldMk cId="2229319864" sldId="615"/>
        </pc:sldMkLst>
        <pc:spChg chg="add del mod">
          <ac:chgData name="ِAwatef B" userId="4c3a533462edbdd8" providerId="LiveId" clId="{E6DD914D-BFB1-4DC3-84F0-034BDA970296}" dt="2024-06-21T21:38:22.141" v="144" actId="478"/>
          <ac:spMkLst>
            <pc:docMk/>
            <pc:sldMk cId="2229319864" sldId="615"/>
            <ac:spMk id="7" creationId="{C63F7026-FD01-1CC6-7EA2-A7F6587D774D}"/>
          </ac:spMkLst>
        </pc:spChg>
        <pc:spChg chg="del">
          <ac:chgData name="ِAwatef B" userId="4c3a533462edbdd8" providerId="LiveId" clId="{E6DD914D-BFB1-4DC3-84F0-034BDA970296}" dt="2024-06-21T21:38:24.548" v="145" actId="478"/>
          <ac:spMkLst>
            <pc:docMk/>
            <pc:sldMk cId="2229319864" sldId="615"/>
            <ac:spMk id="8" creationId="{00000000-0000-0000-0000-000000000000}"/>
          </ac:spMkLst>
        </pc:spChg>
        <pc:spChg chg="add mod">
          <ac:chgData name="ِAwatef B" userId="4c3a533462edbdd8" providerId="LiveId" clId="{E6DD914D-BFB1-4DC3-84F0-034BDA970296}" dt="2024-06-21T21:38:34.180" v="146"/>
          <ac:spMkLst>
            <pc:docMk/>
            <pc:sldMk cId="2229319864" sldId="615"/>
            <ac:spMk id="9" creationId="{294D3C7A-0564-2BA0-6144-1246B4A6D751}"/>
          </ac:spMkLst>
        </pc:spChg>
        <pc:spChg chg="mod">
          <ac:chgData name="ِAwatef B" userId="4c3a533462edbdd8" providerId="LiveId" clId="{E6DD914D-BFB1-4DC3-84F0-034BDA970296}" dt="2024-06-21T23:05:58.445" v="640" actId="1076"/>
          <ac:spMkLst>
            <pc:docMk/>
            <pc:sldMk cId="2229319864" sldId="615"/>
            <ac:spMk id="31" creationId="{00000000-0000-0000-0000-000000000000}"/>
          </ac:spMkLst>
        </pc:spChg>
        <pc:picChg chg="del">
          <ac:chgData name="ِAwatef B" userId="4c3a533462edbdd8" providerId="LiveId" clId="{E6DD914D-BFB1-4DC3-84F0-034BDA970296}" dt="2024-06-21T21:38:20.581" v="143" actId="478"/>
          <ac:picMkLst>
            <pc:docMk/>
            <pc:sldMk cId="2229319864" sldId="615"/>
            <ac:picMk id="5" creationId="{00000000-0000-0000-0000-000000000000}"/>
          </ac:picMkLst>
        </pc:picChg>
        <pc:picChg chg="add mod">
          <ac:chgData name="ِAwatef B" userId="4c3a533462edbdd8" providerId="LiveId" clId="{E6DD914D-BFB1-4DC3-84F0-034BDA970296}" dt="2024-06-21T21:38:34.180" v="146"/>
          <ac:picMkLst>
            <pc:docMk/>
            <pc:sldMk cId="2229319864" sldId="615"/>
            <ac:picMk id="10" creationId="{02CE7D62-D6F5-4DFA-57E5-94774498EEB1}"/>
          </ac:picMkLst>
        </pc:picChg>
      </pc:sldChg>
      <pc:sldChg chg="addSp delSp modSp mod modAnim modNotesTx">
        <pc:chgData name="ِAwatef B" userId="4c3a533462edbdd8" providerId="LiveId" clId="{E6DD914D-BFB1-4DC3-84F0-034BDA970296}" dt="2024-07-02T23:55:08.062" v="1060"/>
        <pc:sldMkLst>
          <pc:docMk/>
          <pc:sldMk cId="2456168397" sldId="616"/>
        </pc:sldMkLst>
        <pc:spChg chg="mod">
          <ac:chgData name="ِAwatef B" userId="4c3a533462edbdd8" providerId="LiveId" clId="{E6DD914D-BFB1-4DC3-84F0-034BDA970296}" dt="2024-07-02T21:29:26.831" v="693" actId="1076"/>
          <ac:spMkLst>
            <pc:docMk/>
            <pc:sldMk cId="2456168397" sldId="616"/>
            <ac:spMk id="3" creationId="{00000000-0000-0000-0000-000000000000}"/>
          </ac:spMkLst>
        </pc:spChg>
        <pc:spChg chg="del">
          <ac:chgData name="ِAwatef B" userId="4c3a533462edbdd8" providerId="LiveId" clId="{E6DD914D-BFB1-4DC3-84F0-034BDA970296}" dt="2024-07-02T21:27:38.493" v="686" actId="478"/>
          <ac:spMkLst>
            <pc:docMk/>
            <pc:sldMk cId="2456168397" sldId="616"/>
            <ac:spMk id="4" creationId="{00000000-0000-0000-0000-000000000000}"/>
          </ac:spMkLst>
        </pc:spChg>
        <pc:spChg chg="del">
          <ac:chgData name="ِAwatef B" userId="4c3a533462edbdd8" providerId="LiveId" clId="{E6DD914D-BFB1-4DC3-84F0-034BDA970296}" dt="2024-06-21T21:44:26.498" v="220" actId="478"/>
          <ac:spMkLst>
            <pc:docMk/>
            <pc:sldMk cId="2456168397" sldId="616"/>
            <ac:spMk id="5" creationId="{00000000-0000-0000-0000-000000000000}"/>
          </ac:spMkLst>
        </pc:spChg>
        <pc:spChg chg="mod">
          <ac:chgData name="ِAwatef B" userId="4c3a533462edbdd8" providerId="LiveId" clId="{E6DD914D-BFB1-4DC3-84F0-034BDA970296}" dt="2024-07-02T21:27:35.649" v="685" actId="1036"/>
          <ac:spMkLst>
            <pc:docMk/>
            <pc:sldMk cId="2456168397" sldId="616"/>
            <ac:spMk id="25" creationId="{00000000-0000-0000-0000-000000000000}"/>
          </ac:spMkLst>
        </pc:spChg>
        <pc:spChg chg="mod">
          <ac:chgData name="ِAwatef B" userId="4c3a533462edbdd8" providerId="LiveId" clId="{E6DD914D-BFB1-4DC3-84F0-034BDA970296}" dt="2024-07-02T21:27:28.779" v="679" actId="1035"/>
          <ac:spMkLst>
            <pc:docMk/>
            <pc:sldMk cId="2456168397" sldId="616"/>
            <ac:spMk id="48" creationId="{00000000-0000-0000-0000-000000000000}"/>
          </ac:spMkLst>
        </pc:spChg>
        <pc:picChg chg="add mod">
          <ac:chgData name="ِAwatef B" userId="4c3a533462edbdd8" providerId="LiveId" clId="{E6DD914D-BFB1-4DC3-84F0-034BDA970296}" dt="2024-06-21T21:44:30.617" v="222"/>
          <ac:picMkLst>
            <pc:docMk/>
            <pc:sldMk cId="2456168397" sldId="616"/>
            <ac:picMk id="2" creationId="{A9A28200-CA85-BAB7-0766-C1599D713201}"/>
          </ac:picMkLst>
        </pc:picChg>
      </pc:sldChg>
      <pc:sldChg chg="modAnim modNotesTx">
        <pc:chgData name="ِAwatef B" userId="4c3a533462edbdd8" providerId="LiveId" clId="{E6DD914D-BFB1-4DC3-84F0-034BDA970296}" dt="2024-07-02T23:55:03.403" v="1059"/>
        <pc:sldMkLst>
          <pc:docMk/>
          <pc:sldMk cId="1194586078" sldId="617"/>
        </pc:sldMkLst>
      </pc:sldChg>
      <pc:sldChg chg="addSp delSp modSp mod modAnim modNotesTx">
        <pc:chgData name="ِAwatef B" userId="4c3a533462edbdd8" providerId="LiveId" clId="{E6DD914D-BFB1-4DC3-84F0-034BDA970296}" dt="2024-07-02T23:49:18.978" v="1043"/>
        <pc:sldMkLst>
          <pc:docMk/>
          <pc:sldMk cId="2738306072" sldId="619"/>
        </pc:sldMkLst>
        <pc:spChg chg="del">
          <ac:chgData name="ِAwatef B" userId="4c3a533462edbdd8" providerId="LiveId" clId="{E6DD914D-BFB1-4DC3-84F0-034BDA970296}" dt="2024-06-21T21:52:10.436" v="295" actId="478"/>
          <ac:spMkLst>
            <pc:docMk/>
            <pc:sldMk cId="2738306072" sldId="619"/>
            <ac:spMk id="3" creationId="{00000000-0000-0000-0000-000000000000}"/>
          </ac:spMkLst>
        </pc:spChg>
        <pc:spChg chg="del">
          <ac:chgData name="ِAwatef B" userId="4c3a533462edbdd8" providerId="LiveId" clId="{E6DD914D-BFB1-4DC3-84F0-034BDA970296}" dt="2024-06-21T21:51:59.580" v="293" actId="478"/>
          <ac:spMkLst>
            <pc:docMk/>
            <pc:sldMk cId="2738306072" sldId="619"/>
            <ac:spMk id="5" creationId="{00000000-0000-0000-0000-000000000000}"/>
          </ac:spMkLst>
        </pc:spChg>
        <pc:spChg chg="add mod">
          <ac:chgData name="ِAwatef B" userId="4c3a533462edbdd8" providerId="LiveId" clId="{E6DD914D-BFB1-4DC3-84F0-034BDA970296}" dt="2024-06-21T21:52:13.617" v="297" actId="1076"/>
          <ac:spMkLst>
            <pc:docMk/>
            <pc:sldMk cId="2738306072" sldId="619"/>
            <ac:spMk id="9" creationId="{C3E8C16D-942E-1544-48DE-B66C0CE8C580}"/>
          </ac:spMkLst>
        </pc:spChg>
        <pc:picChg chg="add mod">
          <ac:chgData name="ِAwatef B" userId="4c3a533462edbdd8" providerId="LiveId" clId="{E6DD914D-BFB1-4DC3-84F0-034BDA970296}" dt="2024-06-21T21:52:00.402" v="294"/>
          <ac:picMkLst>
            <pc:docMk/>
            <pc:sldMk cId="2738306072" sldId="619"/>
            <ac:picMk id="6" creationId="{58D528A3-AD37-6381-3487-D4AFB747FA7B}"/>
          </ac:picMkLst>
        </pc:picChg>
      </pc:sldChg>
      <pc:sldChg chg="addSp delSp modSp mod modAnim modNotesTx">
        <pc:chgData name="ِAwatef B" userId="4c3a533462edbdd8" providerId="LiveId" clId="{E6DD914D-BFB1-4DC3-84F0-034BDA970296}" dt="2024-07-02T23:49:15.139" v="1042"/>
        <pc:sldMkLst>
          <pc:docMk/>
          <pc:sldMk cId="215402085" sldId="620"/>
        </pc:sldMkLst>
        <pc:spChg chg="del">
          <ac:chgData name="ِAwatef B" userId="4c3a533462edbdd8" providerId="LiveId" clId="{E6DD914D-BFB1-4DC3-84F0-034BDA970296}" dt="2024-06-21T21:52:18.186" v="298" actId="478"/>
          <ac:spMkLst>
            <pc:docMk/>
            <pc:sldMk cId="215402085" sldId="620"/>
            <ac:spMk id="3" creationId="{00000000-0000-0000-0000-000000000000}"/>
          </ac:spMkLst>
        </pc:spChg>
        <pc:spChg chg="del">
          <ac:chgData name="ِAwatef B" userId="4c3a533462edbdd8" providerId="LiveId" clId="{E6DD914D-BFB1-4DC3-84F0-034BDA970296}" dt="2024-06-21T21:52:33.224" v="303" actId="478"/>
          <ac:spMkLst>
            <pc:docMk/>
            <pc:sldMk cId="215402085" sldId="620"/>
            <ac:spMk id="5" creationId="{00000000-0000-0000-0000-000000000000}"/>
          </ac:spMkLst>
        </pc:spChg>
        <pc:spChg chg="add mod">
          <ac:chgData name="ِAwatef B" userId="4c3a533462edbdd8" providerId="LiveId" clId="{E6DD914D-BFB1-4DC3-84F0-034BDA970296}" dt="2024-06-21T21:52:18.825" v="299"/>
          <ac:spMkLst>
            <pc:docMk/>
            <pc:sldMk cId="215402085" sldId="620"/>
            <ac:spMk id="6" creationId="{6A1E7D7D-ACFC-CEEF-B930-56851A53847D}"/>
          </ac:spMkLst>
        </pc:spChg>
        <pc:picChg chg="add mod">
          <ac:chgData name="ِAwatef B" userId="4c3a533462edbdd8" providerId="LiveId" clId="{E6DD914D-BFB1-4DC3-84F0-034BDA970296}" dt="2024-06-21T21:52:38.255" v="304"/>
          <ac:picMkLst>
            <pc:docMk/>
            <pc:sldMk cId="215402085" sldId="620"/>
            <ac:picMk id="8" creationId="{D18D5B51-2899-7996-BF6F-7C03AA02F85E}"/>
          </ac:picMkLst>
        </pc:picChg>
      </pc:sldChg>
      <pc:sldChg chg="addSp delSp modSp mod modAnim modNotesTx">
        <pc:chgData name="ِAwatef B" userId="4c3a533462edbdd8" providerId="LiveId" clId="{E6DD914D-BFB1-4DC3-84F0-034BDA970296}" dt="2024-07-02T23:49:11.200" v="1041"/>
        <pc:sldMkLst>
          <pc:docMk/>
          <pc:sldMk cId="1127901259" sldId="621"/>
        </pc:sldMkLst>
        <pc:spChg chg="del">
          <ac:chgData name="ِAwatef B" userId="4c3a533462edbdd8" providerId="LiveId" clId="{E6DD914D-BFB1-4DC3-84F0-034BDA970296}" dt="2024-06-21T21:52:22.819" v="300" actId="478"/>
          <ac:spMkLst>
            <pc:docMk/>
            <pc:sldMk cId="1127901259" sldId="621"/>
            <ac:spMk id="3" creationId="{00000000-0000-0000-0000-000000000000}"/>
          </ac:spMkLst>
        </pc:spChg>
        <pc:spChg chg="del">
          <ac:chgData name="ِAwatef B" userId="4c3a533462edbdd8" providerId="LiveId" clId="{E6DD914D-BFB1-4DC3-84F0-034BDA970296}" dt="2024-06-21T21:52:25.052" v="302" actId="478"/>
          <ac:spMkLst>
            <pc:docMk/>
            <pc:sldMk cId="1127901259" sldId="621"/>
            <ac:spMk id="5" creationId="{00000000-0000-0000-0000-000000000000}"/>
          </ac:spMkLst>
        </pc:spChg>
        <pc:spChg chg="add mod">
          <ac:chgData name="ِAwatef B" userId="4c3a533462edbdd8" providerId="LiveId" clId="{E6DD914D-BFB1-4DC3-84F0-034BDA970296}" dt="2024-06-21T21:52:23.533" v="301"/>
          <ac:spMkLst>
            <pc:docMk/>
            <pc:sldMk cId="1127901259" sldId="621"/>
            <ac:spMk id="6" creationId="{39AE4757-73BE-9359-2018-2B6C7E02A644}"/>
          </ac:spMkLst>
        </pc:spChg>
        <pc:picChg chg="add mod">
          <ac:chgData name="ِAwatef B" userId="4c3a533462edbdd8" providerId="LiveId" clId="{E6DD914D-BFB1-4DC3-84F0-034BDA970296}" dt="2024-06-21T21:52:39.798" v="305"/>
          <ac:picMkLst>
            <pc:docMk/>
            <pc:sldMk cId="1127901259" sldId="621"/>
            <ac:picMk id="8" creationId="{F502F4A7-5449-4A15-6DB3-3A03934E6A43}"/>
          </ac:picMkLst>
        </pc:picChg>
      </pc:sldChg>
      <pc:sldChg chg="addSp delSp modSp mod modAnim">
        <pc:chgData name="ِAwatef B" userId="4c3a533462edbdd8" providerId="LiveId" clId="{E6DD914D-BFB1-4DC3-84F0-034BDA970296}" dt="2024-07-02T23:48:58.026" v="1039"/>
        <pc:sldMkLst>
          <pc:docMk/>
          <pc:sldMk cId="1259640118" sldId="623"/>
        </pc:sldMkLst>
        <pc:spChg chg="del">
          <ac:chgData name="ِAwatef B" userId="4c3a533462edbdd8" providerId="LiveId" clId="{E6DD914D-BFB1-4DC3-84F0-034BDA970296}" dt="2024-06-21T21:53:42.471" v="316" actId="478"/>
          <ac:spMkLst>
            <pc:docMk/>
            <pc:sldMk cId="1259640118" sldId="623"/>
            <ac:spMk id="2" creationId="{93E9B4E7-BFBB-434C-9086-550AF08F9B60}"/>
          </ac:spMkLst>
        </pc:spChg>
        <pc:spChg chg="add mod">
          <ac:chgData name="ِAwatef B" userId="4c3a533462edbdd8" providerId="LiveId" clId="{E6DD914D-BFB1-4DC3-84F0-034BDA970296}" dt="2024-06-21T21:53:38.758" v="315"/>
          <ac:spMkLst>
            <pc:docMk/>
            <pc:sldMk cId="1259640118" sldId="623"/>
            <ac:spMk id="3" creationId="{C093C8A7-4846-B465-51FF-65FE86CE8F08}"/>
          </ac:spMkLst>
        </pc:spChg>
        <pc:spChg chg="del">
          <ac:chgData name="ِAwatef B" userId="4c3a533462edbdd8" providerId="LiveId" clId="{E6DD914D-BFB1-4DC3-84F0-034BDA970296}" dt="2024-06-21T21:53:46.106" v="317" actId="478"/>
          <ac:spMkLst>
            <pc:docMk/>
            <pc:sldMk cId="1259640118" sldId="623"/>
            <ac:spMk id="5" creationId="{00000000-0000-0000-0000-000000000000}"/>
          </ac:spMkLst>
        </pc:spChg>
        <pc:spChg chg="add mod">
          <ac:chgData name="ِAwatef B" userId="4c3a533462edbdd8" providerId="LiveId" clId="{E6DD914D-BFB1-4DC3-84F0-034BDA970296}" dt="2024-06-21T21:53:38.758" v="315"/>
          <ac:spMkLst>
            <pc:docMk/>
            <pc:sldMk cId="1259640118" sldId="623"/>
            <ac:spMk id="6" creationId="{DDA9612E-E65A-5276-100A-72B7EE137DA3}"/>
          </ac:spMkLst>
        </pc:spChg>
      </pc:sldChg>
      <pc:sldChg chg="modSp mod modAnim modNotesTx">
        <pc:chgData name="ِAwatef B" userId="4c3a533462edbdd8" providerId="LiveId" clId="{E6DD914D-BFB1-4DC3-84F0-034BDA970296}" dt="2024-07-02T23:54:17.747" v="1058"/>
        <pc:sldMkLst>
          <pc:docMk/>
          <pc:sldMk cId="3143599107" sldId="625"/>
        </pc:sldMkLst>
        <pc:spChg chg="mod">
          <ac:chgData name="ِAwatef B" userId="4c3a533462edbdd8" providerId="LiveId" clId="{E6DD914D-BFB1-4DC3-84F0-034BDA970296}" dt="2024-06-21T23:21:08.620" v="642" actId="1076"/>
          <ac:spMkLst>
            <pc:docMk/>
            <pc:sldMk cId="3143599107" sldId="625"/>
            <ac:spMk id="24" creationId="{00000000-0000-0000-0000-000000000000}"/>
          </ac:spMkLst>
        </pc:spChg>
        <pc:grpChg chg="mod">
          <ac:chgData name="ِAwatef B" userId="4c3a533462edbdd8" providerId="LiveId" clId="{E6DD914D-BFB1-4DC3-84F0-034BDA970296}" dt="2024-06-21T23:21:11.200" v="643" actId="1076"/>
          <ac:grpSpMkLst>
            <pc:docMk/>
            <pc:sldMk cId="3143599107" sldId="625"/>
            <ac:grpSpMk id="8" creationId="{146FB4FC-73C5-481D-AE47-110D1DAB01FA}"/>
          </ac:grpSpMkLst>
        </pc:grpChg>
      </pc:sldChg>
      <pc:sldChg chg="addSp delSp modSp mod modAnim">
        <pc:chgData name="ِAwatef B" userId="4c3a533462edbdd8" providerId="LiveId" clId="{E6DD914D-BFB1-4DC3-84F0-034BDA970296}" dt="2024-07-02T23:53:58.345" v="1056"/>
        <pc:sldMkLst>
          <pc:docMk/>
          <pc:sldMk cId="308774204" sldId="626"/>
        </pc:sldMkLst>
        <pc:spChg chg="mod">
          <ac:chgData name="ِAwatef B" userId="4c3a533462edbdd8" providerId="LiveId" clId="{E6DD914D-BFB1-4DC3-84F0-034BDA970296}" dt="2024-06-21T21:44:59.017" v="232" actId="1076"/>
          <ac:spMkLst>
            <pc:docMk/>
            <pc:sldMk cId="308774204" sldId="626"/>
            <ac:spMk id="3" creationId="{00000000-0000-0000-0000-000000000000}"/>
          </ac:spMkLst>
        </pc:spChg>
        <pc:spChg chg="del">
          <ac:chgData name="ِAwatef B" userId="4c3a533462edbdd8" providerId="LiveId" clId="{E6DD914D-BFB1-4DC3-84F0-034BDA970296}" dt="2024-06-21T21:44:41.779" v="223" actId="478"/>
          <ac:spMkLst>
            <pc:docMk/>
            <pc:sldMk cId="308774204" sldId="626"/>
            <ac:spMk id="5" creationId="{00000000-0000-0000-0000-000000000000}"/>
          </ac:spMkLst>
        </pc:spChg>
        <pc:spChg chg="mod">
          <ac:chgData name="ِAwatef B" userId="4c3a533462edbdd8" providerId="LiveId" clId="{E6DD914D-BFB1-4DC3-84F0-034BDA970296}" dt="2024-07-02T23:53:33.533" v="1055" actId="1076"/>
          <ac:spMkLst>
            <pc:docMk/>
            <pc:sldMk cId="308774204" sldId="626"/>
            <ac:spMk id="9" creationId="{732F8779-9626-4E1F-939C-5E9F7FFE2277}"/>
          </ac:spMkLst>
        </pc:spChg>
        <pc:spChg chg="mod">
          <ac:chgData name="ِAwatef B" userId="4c3a533462edbdd8" providerId="LiveId" clId="{E6DD914D-BFB1-4DC3-84F0-034BDA970296}" dt="2024-07-02T23:53:27.747" v="1054" actId="1076"/>
          <ac:spMkLst>
            <pc:docMk/>
            <pc:sldMk cId="308774204" sldId="626"/>
            <ac:spMk id="25" creationId="{00000000-0000-0000-0000-000000000000}"/>
          </ac:spMkLst>
        </pc:spChg>
        <pc:spChg chg="mod">
          <ac:chgData name="ِAwatef B" userId="4c3a533462edbdd8" providerId="LiveId" clId="{E6DD914D-BFB1-4DC3-84F0-034BDA970296}" dt="2024-07-02T23:53:25.065" v="1052" actId="14100"/>
          <ac:spMkLst>
            <pc:docMk/>
            <pc:sldMk cId="308774204" sldId="626"/>
            <ac:spMk id="48" creationId="{00000000-0000-0000-0000-000000000000}"/>
          </ac:spMkLst>
        </pc:spChg>
        <pc:picChg chg="add mod">
          <ac:chgData name="ِAwatef B" userId="4c3a533462edbdd8" providerId="LiveId" clId="{E6DD914D-BFB1-4DC3-84F0-034BDA970296}" dt="2024-06-21T21:44:42.657" v="224"/>
          <ac:picMkLst>
            <pc:docMk/>
            <pc:sldMk cId="308774204" sldId="626"/>
            <ac:picMk id="2" creationId="{5206FB48-7573-BBF6-E682-53B41DC1B1BF}"/>
          </ac:picMkLst>
        </pc:picChg>
      </pc:sldChg>
      <pc:sldChg chg="addSp delSp modSp mod modAnim">
        <pc:chgData name="ِAwatef B" userId="4c3a533462edbdd8" providerId="LiveId" clId="{E6DD914D-BFB1-4DC3-84F0-034BDA970296}" dt="2024-07-02T23:49:49.829" v="1049"/>
        <pc:sldMkLst>
          <pc:docMk/>
          <pc:sldMk cId="2389086134" sldId="627"/>
        </pc:sldMkLst>
        <pc:spChg chg="mod">
          <ac:chgData name="ِAwatef B" userId="4c3a533462edbdd8" providerId="LiveId" clId="{E6DD914D-BFB1-4DC3-84F0-034BDA970296}" dt="2024-06-21T21:46:10.792" v="256" actId="1076"/>
          <ac:spMkLst>
            <pc:docMk/>
            <pc:sldMk cId="2389086134" sldId="627"/>
            <ac:spMk id="3" creationId="{00000000-0000-0000-0000-000000000000}"/>
          </ac:spMkLst>
        </pc:spChg>
        <pc:spChg chg="del">
          <ac:chgData name="ِAwatef B" userId="4c3a533462edbdd8" providerId="LiveId" clId="{E6DD914D-BFB1-4DC3-84F0-034BDA970296}" dt="2024-06-21T21:46:06.410" v="255" actId="478"/>
          <ac:spMkLst>
            <pc:docMk/>
            <pc:sldMk cId="2389086134" sldId="627"/>
            <ac:spMk id="5" creationId="{00000000-0000-0000-0000-000000000000}"/>
          </ac:spMkLst>
        </pc:spChg>
        <pc:spChg chg="mod">
          <ac:chgData name="ِAwatef B" userId="4c3a533462edbdd8" providerId="LiveId" clId="{E6DD914D-BFB1-4DC3-84F0-034BDA970296}" dt="2024-07-02T21:50:31.917" v="707" actId="1076"/>
          <ac:spMkLst>
            <pc:docMk/>
            <pc:sldMk cId="2389086134" sldId="627"/>
            <ac:spMk id="48" creationId="{00000000-0000-0000-0000-000000000000}"/>
          </ac:spMkLst>
        </pc:spChg>
        <pc:picChg chg="add mod">
          <ac:chgData name="ِAwatef B" userId="4c3a533462edbdd8" providerId="LiveId" clId="{E6DD914D-BFB1-4DC3-84F0-034BDA970296}" dt="2024-06-21T21:46:16.696" v="257"/>
          <ac:picMkLst>
            <pc:docMk/>
            <pc:sldMk cId="2389086134" sldId="627"/>
            <ac:picMk id="2" creationId="{DB2CD907-E888-4854-2823-BA980ACFDEB7}"/>
          </ac:picMkLst>
        </pc:picChg>
      </pc:sldChg>
      <pc:sldChg chg="addSp delSp modSp mod modAnim">
        <pc:chgData name="ِAwatef B" userId="4c3a533462edbdd8" providerId="LiveId" clId="{E6DD914D-BFB1-4DC3-84F0-034BDA970296}" dt="2024-07-02T23:49:46.198" v="1048"/>
        <pc:sldMkLst>
          <pc:docMk/>
          <pc:sldMk cId="148649503" sldId="628"/>
        </pc:sldMkLst>
        <pc:spChg chg="mod">
          <ac:chgData name="ِAwatef B" userId="4c3a533462edbdd8" providerId="LiveId" clId="{E6DD914D-BFB1-4DC3-84F0-034BDA970296}" dt="2024-06-21T21:46:45.426" v="262" actId="1076"/>
          <ac:spMkLst>
            <pc:docMk/>
            <pc:sldMk cId="148649503" sldId="628"/>
            <ac:spMk id="3" creationId="{00000000-0000-0000-0000-000000000000}"/>
          </ac:spMkLst>
        </pc:spChg>
        <pc:spChg chg="del">
          <ac:chgData name="ِAwatef B" userId="4c3a533462edbdd8" providerId="LiveId" clId="{E6DD914D-BFB1-4DC3-84F0-034BDA970296}" dt="2024-06-21T21:46:40.121" v="260" actId="478"/>
          <ac:spMkLst>
            <pc:docMk/>
            <pc:sldMk cId="148649503" sldId="628"/>
            <ac:spMk id="5" creationId="{00000000-0000-0000-0000-000000000000}"/>
          </ac:spMkLst>
        </pc:spChg>
        <pc:spChg chg="mod">
          <ac:chgData name="ِAwatef B" userId="4c3a533462edbdd8" providerId="LiveId" clId="{E6DD914D-BFB1-4DC3-84F0-034BDA970296}" dt="2024-07-02T21:52:16.342" v="711" actId="20577"/>
          <ac:spMkLst>
            <pc:docMk/>
            <pc:sldMk cId="148649503" sldId="628"/>
            <ac:spMk id="48" creationId="{00000000-0000-0000-0000-000000000000}"/>
          </ac:spMkLst>
        </pc:spChg>
        <pc:picChg chg="add mod">
          <ac:chgData name="ِAwatef B" userId="4c3a533462edbdd8" providerId="LiveId" clId="{E6DD914D-BFB1-4DC3-84F0-034BDA970296}" dt="2024-06-21T21:46:40.845" v="261"/>
          <ac:picMkLst>
            <pc:docMk/>
            <pc:sldMk cId="148649503" sldId="628"/>
            <ac:picMk id="2" creationId="{DA7FFD2A-7A61-D17F-F762-59FC610EC0E6}"/>
          </ac:picMkLst>
        </pc:picChg>
      </pc:sldChg>
      <pc:sldChg chg="delSp modSp mod modAnim">
        <pc:chgData name="ِAwatef B" userId="4c3a533462edbdd8" providerId="LiveId" clId="{E6DD914D-BFB1-4DC3-84F0-034BDA970296}" dt="2024-07-02T23:48:23.130" v="1034"/>
        <pc:sldMkLst>
          <pc:docMk/>
          <pc:sldMk cId="1426240366" sldId="629"/>
        </pc:sldMkLst>
        <pc:spChg chg="mod">
          <ac:chgData name="ِAwatef B" userId="4c3a533462edbdd8" providerId="LiveId" clId="{E6DD914D-BFB1-4DC3-84F0-034BDA970296}" dt="2024-06-21T22:44:43.166" v="396" actId="403"/>
          <ac:spMkLst>
            <pc:docMk/>
            <pc:sldMk cId="1426240366" sldId="629"/>
            <ac:spMk id="3" creationId="{00000000-0000-0000-0000-000000000000}"/>
          </ac:spMkLst>
        </pc:spChg>
        <pc:spChg chg="del">
          <ac:chgData name="ِAwatef B" userId="4c3a533462edbdd8" providerId="LiveId" clId="{E6DD914D-BFB1-4DC3-84F0-034BDA970296}" dt="2024-06-21T22:44:10.459" v="386" actId="478"/>
          <ac:spMkLst>
            <pc:docMk/>
            <pc:sldMk cId="1426240366" sldId="629"/>
            <ac:spMk id="5" creationId="{00000000-0000-0000-0000-000000000000}"/>
          </ac:spMkLst>
        </pc:spChg>
        <pc:spChg chg="mod">
          <ac:chgData name="ِAwatef B" userId="4c3a533462edbdd8" providerId="LiveId" clId="{E6DD914D-BFB1-4DC3-84F0-034BDA970296}" dt="2024-06-21T22:43:47.759" v="382" actId="207"/>
          <ac:spMkLst>
            <pc:docMk/>
            <pc:sldMk cId="1426240366" sldId="629"/>
            <ac:spMk id="48" creationId="{00000000-0000-0000-0000-000000000000}"/>
          </ac:spMkLst>
        </pc:spChg>
        <pc:picChg chg="mod">
          <ac:chgData name="ِAwatef B" userId="4c3a533462edbdd8" providerId="LiveId" clId="{E6DD914D-BFB1-4DC3-84F0-034BDA970296}" dt="2024-06-21T22:44:37.327" v="394" actId="1076"/>
          <ac:picMkLst>
            <pc:docMk/>
            <pc:sldMk cId="1426240366" sldId="629"/>
            <ac:picMk id="9" creationId="{C3B75914-D89B-4EAB-885C-9AEE4F6E8465}"/>
          </ac:picMkLst>
        </pc:picChg>
      </pc:sldChg>
      <pc:sldChg chg="addSp delSp modSp mod modAnim">
        <pc:chgData name="ِAwatef B" userId="4c3a533462edbdd8" providerId="LiveId" clId="{E6DD914D-BFB1-4DC3-84F0-034BDA970296}" dt="2024-07-02T23:47:47.160" v="1029"/>
        <pc:sldMkLst>
          <pc:docMk/>
          <pc:sldMk cId="3951869736" sldId="631"/>
        </pc:sldMkLst>
        <pc:spChg chg="del">
          <ac:chgData name="ِAwatef B" userId="4c3a533462edbdd8" providerId="LiveId" clId="{E6DD914D-BFB1-4DC3-84F0-034BDA970296}" dt="2024-06-21T22:49:23.247" v="517" actId="478"/>
          <ac:spMkLst>
            <pc:docMk/>
            <pc:sldMk cId="3951869736" sldId="631"/>
            <ac:spMk id="5" creationId="{00000000-0000-0000-0000-000000000000}"/>
          </ac:spMkLst>
        </pc:spChg>
        <pc:spChg chg="mod">
          <ac:chgData name="ِAwatef B" userId="4c3a533462edbdd8" providerId="LiveId" clId="{E6DD914D-BFB1-4DC3-84F0-034BDA970296}" dt="2024-06-21T22:49:43.661" v="545" actId="1035"/>
          <ac:spMkLst>
            <pc:docMk/>
            <pc:sldMk cId="3951869736" sldId="631"/>
            <ac:spMk id="48" creationId="{00000000-0000-0000-0000-000000000000}"/>
          </ac:spMkLst>
        </pc:spChg>
        <pc:picChg chg="add mod">
          <ac:chgData name="ِAwatef B" userId="4c3a533462edbdd8" providerId="LiveId" clId="{E6DD914D-BFB1-4DC3-84F0-034BDA970296}" dt="2024-06-21T22:49:34.528" v="518"/>
          <ac:picMkLst>
            <pc:docMk/>
            <pc:sldMk cId="3951869736" sldId="631"/>
            <ac:picMk id="2" creationId="{03A4BA3E-04F1-6AB5-65C1-5F16C0A3A6CC}"/>
          </ac:picMkLst>
        </pc:picChg>
      </pc:sldChg>
      <pc:sldChg chg="addSp delSp modSp mod modAnim">
        <pc:chgData name="ِAwatef B" userId="4c3a533462edbdd8" providerId="LiveId" clId="{E6DD914D-BFB1-4DC3-84F0-034BDA970296}" dt="2024-07-02T23:47:43.078" v="1028"/>
        <pc:sldMkLst>
          <pc:docMk/>
          <pc:sldMk cId="1989020774" sldId="633"/>
        </pc:sldMkLst>
        <pc:spChg chg="mod">
          <ac:chgData name="ِAwatef B" userId="4c3a533462edbdd8" providerId="LiveId" clId="{E6DD914D-BFB1-4DC3-84F0-034BDA970296}" dt="2024-07-02T23:06:06.947" v="967" actId="1038"/>
          <ac:spMkLst>
            <pc:docMk/>
            <pc:sldMk cId="1989020774" sldId="633"/>
            <ac:spMk id="3" creationId="{00000000-0000-0000-0000-000000000000}"/>
          </ac:spMkLst>
        </pc:spChg>
        <pc:spChg chg="del">
          <ac:chgData name="ِAwatef B" userId="4c3a533462edbdd8" providerId="LiveId" clId="{E6DD914D-BFB1-4DC3-84F0-034BDA970296}" dt="2024-07-02T23:04:57.064" v="871" actId="478"/>
          <ac:spMkLst>
            <pc:docMk/>
            <pc:sldMk cId="1989020774" sldId="633"/>
            <ac:spMk id="4" creationId="{00000000-0000-0000-0000-000000000000}"/>
          </ac:spMkLst>
        </pc:spChg>
        <pc:spChg chg="del">
          <ac:chgData name="ِAwatef B" userId="4c3a533462edbdd8" providerId="LiveId" clId="{E6DD914D-BFB1-4DC3-84F0-034BDA970296}" dt="2024-06-21T22:49:47.182" v="546" actId="478"/>
          <ac:spMkLst>
            <pc:docMk/>
            <pc:sldMk cId="1989020774" sldId="633"/>
            <ac:spMk id="5" creationId="{00000000-0000-0000-0000-000000000000}"/>
          </ac:spMkLst>
        </pc:spChg>
        <pc:spChg chg="mod">
          <ac:chgData name="ِAwatef B" userId="4c3a533462edbdd8" providerId="LiveId" clId="{E6DD914D-BFB1-4DC3-84F0-034BDA970296}" dt="2024-07-02T23:06:01.028" v="957" actId="14100"/>
          <ac:spMkLst>
            <pc:docMk/>
            <pc:sldMk cId="1989020774" sldId="633"/>
            <ac:spMk id="25" creationId="{00000000-0000-0000-0000-000000000000}"/>
          </ac:spMkLst>
        </pc:spChg>
        <pc:spChg chg="mod">
          <ac:chgData name="ِAwatef B" userId="4c3a533462edbdd8" providerId="LiveId" clId="{E6DD914D-BFB1-4DC3-84F0-034BDA970296}" dt="2024-07-02T23:08:50.349" v="972" actId="20577"/>
          <ac:spMkLst>
            <pc:docMk/>
            <pc:sldMk cId="1989020774" sldId="633"/>
            <ac:spMk id="48" creationId="{00000000-0000-0000-0000-000000000000}"/>
          </ac:spMkLst>
        </pc:spChg>
        <pc:picChg chg="add mod">
          <ac:chgData name="ِAwatef B" userId="4c3a533462edbdd8" providerId="LiveId" clId="{E6DD914D-BFB1-4DC3-84F0-034BDA970296}" dt="2024-06-21T22:49:47.997" v="547"/>
          <ac:picMkLst>
            <pc:docMk/>
            <pc:sldMk cId="1989020774" sldId="633"/>
            <ac:picMk id="2" creationId="{A2677048-50CF-9AEF-921D-CD292A653844}"/>
          </ac:picMkLst>
        </pc:picChg>
      </pc:sldChg>
      <pc:sldChg chg="addSp delSp modSp mod modAnim">
        <pc:chgData name="ِAwatef B" userId="4c3a533462edbdd8" providerId="LiveId" clId="{E6DD914D-BFB1-4DC3-84F0-034BDA970296}" dt="2024-07-02T23:47:25.927" v="1027"/>
        <pc:sldMkLst>
          <pc:docMk/>
          <pc:sldMk cId="2752541630" sldId="634"/>
        </pc:sldMkLst>
        <pc:spChg chg="mod">
          <ac:chgData name="ِAwatef B" userId="4c3a533462edbdd8" providerId="LiveId" clId="{E6DD914D-BFB1-4DC3-84F0-034BDA970296}" dt="2024-07-02T23:10:55.311" v="988" actId="1035"/>
          <ac:spMkLst>
            <pc:docMk/>
            <pc:sldMk cId="2752541630" sldId="634"/>
            <ac:spMk id="2" creationId="{A59102C1-2DF6-423F-AEA3-A93BCB7CE9E6}"/>
          </ac:spMkLst>
        </pc:spChg>
        <pc:spChg chg="del">
          <ac:chgData name="ِAwatef B" userId="4c3a533462edbdd8" providerId="LiveId" clId="{E6DD914D-BFB1-4DC3-84F0-034BDA970296}" dt="2024-06-21T22:49:59.897" v="549" actId="478"/>
          <ac:spMkLst>
            <pc:docMk/>
            <pc:sldMk cId="2752541630" sldId="634"/>
            <ac:spMk id="5" creationId="{00000000-0000-0000-0000-000000000000}"/>
          </ac:spMkLst>
        </pc:spChg>
        <pc:spChg chg="mod">
          <ac:chgData name="ِAwatef B" userId="4c3a533462edbdd8" providerId="LiveId" clId="{E6DD914D-BFB1-4DC3-84F0-034BDA970296}" dt="2024-07-02T23:11:15.607" v="996" actId="121"/>
          <ac:spMkLst>
            <pc:docMk/>
            <pc:sldMk cId="2752541630" sldId="634"/>
            <ac:spMk id="8" creationId="{3FCEF897-C768-44B4-888C-A1FF5A2EADC0}"/>
          </ac:spMkLst>
        </pc:spChg>
        <pc:grpChg chg="mod">
          <ac:chgData name="ِAwatef B" userId="4c3a533462edbdd8" providerId="LiveId" clId="{E6DD914D-BFB1-4DC3-84F0-034BDA970296}" dt="2024-07-02T23:10:46.432" v="978" actId="1076"/>
          <ac:grpSpMkLst>
            <pc:docMk/>
            <pc:sldMk cId="2752541630" sldId="634"/>
            <ac:grpSpMk id="9" creationId="{BC63FFB7-AC56-4817-9322-253BE7659188}"/>
          </ac:grpSpMkLst>
        </pc:grpChg>
        <pc:picChg chg="add mod">
          <ac:chgData name="ِAwatef B" userId="4c3a533462edbdd8" providerId="LiveId" clId="{E6DD914D-BFB1-4DC3-84F0-034BDA970296}" dt="2024-06-21T22:49:57.676" v="548"/>
          <ac:picMkLst>
            <pc:docMk/>
            <pc:sldMk cId="2752541630" sldId="634"/>
            <ac:picMk id="3" creationId="{64EEA9B1-4CD0-F51E-9E77-A482551BA7C1}"/>
          </ac:picMkLst>
        </pc:picChg>
      </pc:sldChg>
      <pc:sldChg chg="modSp mod modAnim">
        <pc:chgData name="ِAwatef B" userId="4c3a533462edbdd8" providerId="LiveId" clId="{E6DD914D-BFB1-4DC3-84F0-034BDA970296}" dt="2024-07-02T23:47:20.038" v="1026"/>
        <pc:sldMkLst>
          <pc:docMk/>
          <pc:sldMk cId="749444715" sldId="635"/>
        </pc:sldMkLst>
        <pc:spChg chg="mod">
          <ac:chgData name="ِAwatef B" userId="4c3a533462edbdd8" providerId="LiveId" clId="{E6DD914D-BFB1-4DC3-84F0-034BDA970296}" dt="2024-06-21T22:50:58.889" v="591" actId="208"/>
          <ac:spMkLst>
            <pc:docMk/>
            <pc:sldMk cId="749444715" sldId="635"/>
            <ac:spMk id="2" creationId="{00000000-0000-0000-0000-000000000000}"/>
          </ac:spMkLst>
        </pc:spChg>
        <pc:spChg chg="mod">
          <ac:chgData name="ِAwatef B" userId="4c3a533462edbdd8" providerId="LiveId" clId="{E6DD914D-BFB1-4DC3-84F0-034BDA970296}" dt="2024-06-21T22:50:51.778" v="590" actId="1037"/>
          <ac:spMkLst>
            <pc:docMk/>
            <pc:sldMk cId="749444715" sldId="635"/>
            <ac:spMk id="6" creationId="{00000000-0000-0000-0000-000000000000}"/>
          </ac:spMkLst>
        </pc:spChg>
        <pc:spChg chg="mod">
          <ac:chgData name="ِAwatef B" userId="4c3a533462edbdd8" providerId="LiveId" clId="{E6DD914D-BFB1-4DC3-84F0-034BDA970296}" dt="2024-06-21T22:51:26.632" v="596" actId="122"/>
          <ac:spMkLst>
            <pc:docMk/>
            <pc:sldMk cId="749444715" sldId="635"/>
            <ac:spMk id="17" creationId="{00000000-0000-0000-0000-000000000000}"/>
          </ac:spMkLst>
        </pc:spChg>
        <pc:picChg chg="mod">
          <ac:chgData name="ِAwatef B" userId="4c3a533462edbdd8" providerId="LiveId" clId="{E6DD914D-BFB1-4DC3-84F0-034BDA970296}" dt="2024-06-21T22:51:08.741" v="592" actId="1440"/>
          <ac:picMkLst>
            <pc:docMk/>
            <pc:sldMk cId="749444715" sldId="635"/>
            <ac:picMk id="5" creationId="{00000000-0000-0000-0000-000000000000}"/>
          </ac:picMkLst>
        </pc:picChg>
      </pc:sldChg>
      <pc:sldChg chg="addSp delSp modSp mod modAnim">
        <pc:chgData name="ِAwatef B" userId="4c3a533462edbdd8" providerId="LiveId" clId="{E6DD914D-BFB1-4DC3-84F0-034BDA970296}" dt="2024-07-02T23:46:40.996" v="1024"/>
        <pc:sldMkLst>
          <pc:docMk/>
          <pc:sldMk cId="588414099" sldId="636"/>
        </pc:sldMkLst>
        <pc:spChg chg="mod">
          <ac:chgData name="ِAwatef B" userId="4c3a533462edbdd8" providerId="LiveId" clId="{E6DD914D-BFB1-4DC3-84F0-034BDA970296}" dt="2024-06-21T22:52:02.176" v="602" actId="1076"/>
          <ac:spMkLst>
            <pc:docMk/>
            <pc:sldMk cId="588414099" sldId="636"/>
            <ac:spMk id="3" creationId="{00000000-0000-0000-0000-000000000000}"/>
          </ac:spMkLst>
        </pc:spChg>
        <pc:spChg chg="del">
          <ac:chgData name="ِAwatef B" userId="4c3a533462edbdd8" providerId="LiveId" clId="{E6DD914D-BFB1-4DC3-84F0-034BDA970296}" dt="2024-06-21T22:51:57.771" v="601" actId="478"/>
          <ac:spMkLst>
            <pc:docMk/>
            <pc:sldMk cId="588414099" sldId="636"/>
            <ac:spMk id="5" creationId="{00000000-0000-0000-0000-000000000000}"/>
          </ac:spMkLst>
        </pc:spChg>
        <pc:spChg chg="mod">
          <ac:chgData name="ِAwatef B" userId="4c3a533462edbdd8" providerId="LiveId" clId="{E6DD914D-BFB1-4DC3-84F0-034BDA970296}" dt="2024-07-02T23:14:51.771" v="1003" actId="14100"/>
          <ac:spMkLst>
            <pc:docMk/>
            <pc:sldMk cId="588414099" sldId="636"/>
            <ac:spMk id="48" creationId="{00000000-0000-0000-0000-000000000000}"/>
          </ac:spMkLst>
        </pc:spChg>
        <pc:picChg chg="add mod">
          <ac:chgData name="ِAwatef B" userId="4c3a533462edbdd8" providerId="LiveId" clId="{E6DD914D-BFB1-4DC3-84F0-034BDA970296}" dt="2024-06-21T22:51:55.272" v="600"/>
          <ac:picMkLst>
            <pc:docMk/>
            <pc:sldMk cId="588414099" sldId="636"/>
            <ac:picMk id="2" creationId="{01CE922F-EA95-315F-2AB0-AC0105BB65ED}"/>
          </ac:picMkLst>
        </pc:picChg>
      </pc:sldChg>
      <pc:sldChg chg="addSp delSp modSp mod modAnim">
        <pc:chgData name="ِAwatef B" userId="4c3a533462edbdd8" providerId="LiveId" clId="{E6DD914D-BFB1-4DC3-84F0-034BDA970296}" dt="2024-07-02T23:46:46.102" v="1025"/>
        <pc:sldMkLst>
          <pc:docMk/>
          <pc:sldMk cId="393842664" sldId="637"/>
        </pc:sldMkLst>
        <pc:spChg chg="mod">
          <ac:chgData name="ِAwatef B" userId="4c3a533462edbdd8" providerId="LiveId" clId="{E6DD914D-BFB1-4DC3-84F0-034BDA970296}" dt="2024-06-21T22:51:34.327" v="598" actId="1076"/>
          <ac:spMkLst>
            <pc:docMk/>
            <pc:sldMk cId="393842664" sldId="637"/>
            <ac:spMk id="3" creationId="{00000000-0000-0000-0000-000000000000}"/>
          </ac:spMkLst>
        </pc:spChg>
        <pc:spChg chg="del">
          <ac:chgData name="ِAwatef B" userId="4c3a533462edbdd8" providerId="LiveId" clId="{E6DD914D-BFB1-4DC3-84F0-034BDA970296}" dt="2024-06-21T22:51:31.192" v="597" actId="478"/>
          <ac:spMkLst>
            <pc:docMk/>
            <pc:sldMk cId="393842664" sldId="637"/>
            <ac:spMk id="5" creationId="{00000000-0000-0000-0000-000000000000}"/>
          </ac:spMkLst>
        </pc:spChg>
        <pc:picChg chg="add mod">
          <ac:chgData name="ِAwatef B" userId="4c3a533462edbdd8" providerId="LiveId" clId="{E6DD914D-BFB1-4DC3-84F0-034BDA970296}" dt="2024-06-21T22:51:51.910" v="599"/>
          <ac:picMkLst>
            <pc:docMk/>
            <pc:sldMk cId="393842664" sldId="637"/>
            <ac:picMk id="6" creationId="{9960925F-0F3C-1AE1-4436-30E34917EC36}"/>
          </ac:picMkLst>
        </pc:picChg>
      </pc:sldChg>
      <pc:sldChg chg="modAnim">
        <pc:chgData name="ِAwatef B" userId="4c3a533462edbdd8" providerId="LiveId" clId="{E6DD914D-BFB1-4DC3-84F0-034BDA970296}" dt="2024-07-02T23:55:12.047" v="1061"/>
        <pc:sldMkLst>
          <pc:docMk/>
          <pc:sldMk cId="2696990331" sldId="638"/>
        </pc:sldMkLst>
      </pc:sldChg>
      <pc:sldChg chg="modSp add mod modAnim modNotesTx">
        <pc:chgData name="ِAwatef B" userId="4c3a533462edbdd8" providerId="LiveId" clId="{E6DD914D-BFB1-4DC3-84F0-034BDA970296}" dt="2024-07-02T23:56:10.459" v="1066"/>
        <pc:sldMkLst>
          <pc:docMk/>
          <pc:sldMk cId="0" sldId="639"/>
        </pc:sldMkLst>
        <pc:spChg chg="mod">
          <ac:chgData name="ِAwatef B" userId="4c3a533462edbdd8" providerId="LiveId" clId="{E6DD914D-BFB1-4DC3-84F0-034BDA970296}" dt="2024-07-02T23:28:56.647" v="1022" actId="20577"/>
          <ac:spMkLst>
            <pc:docMk/>
            <pc:sldMk cId="0" sldId="639"/>
            <ac:spMk id="34" creationId="{00000000-0000-0000-0000-000000000000}"/>
          </ac:spMkLst>
        </pc:spChg>
        <pc:spChg chg="mod">
          <ac:chgData name="ِAwatef B" userId="4c3a533462edbdd8" providerId="LiveId" clId="{E6DD914D-BFB1-4DC3-84F0-034BDA970296}" dt="2024-06-21T21:34:15.139" v="36" actId="20577"/>
          <ac:spMkLst>
            <pc:docMk/>
            <pc:sldMk cId="0" sldId="639"/>
            <ac:spMk id="46" creationId="{00000000-0000-0000-0000-000000000000}"/>
          </ac:spMkLst>
        </pc:spChg>
      </pc:sldChg>
      <pc:sldChg chg="add">
        <pc:chgData name="ِAwatef B" userId="4c3a533462edbdd8" providerId="LiveId" clId="{E6DD914D-BFB1-4DC3-84F0-034BDA970296}" dt="2024-07-02T23:15:31.146" v="1006"/>
        <pc:sldMkLst>
          <pc:docMk/>
          <pc:sldMk cId="0" sldId="640"/>
        </pc:sldMkLst>
      </pc:sldChg>
      <pc:sldMasterChg chg="delSldLayout">
        <pc:chgData name="ِAwatef B" userId="4c3a533462edbdd8" providerId="LiveId" clId="{E6DD914D-BFB1-4DC3-84F0-034BDA970296}" dt="2024-07-02T23:15:03.583" v="1005" actId="47"/>
        <pc:sldMasterMkLst>
          <pc:docMk/>
          <pc:sldMasterMk cId="0" sldId="2147483648"/>
        </pc:sldMasterMkLst>
        <pc:sldLayoutChg chg="del">
          <pc:chgData name="ِAwatef B" userId="4c3a533462edbdd8" providerId="LiveId" clId="{E6DD914D-BFB1-4DC3-84F0-034BDA970296}" dt="2024-06-21T21:35:17.510" v="49" actId="47"/>
          <pc:sldLayoutMkLst>
            <pc:docMk/>
            <pc:sldMasterMk cId="0" sldId="2147483648"/>
            <pc:sldLayoutMk cId="0" sldId="2147483661"/>
          </pc:sldLayoutMkLst>
        </pc:sldLayoutChg>
        <pc:sldLayoutChg chg="del">
          <pc:chgData name="ِAwatef B" userId="4c3a533462edbdd8" providerId="LiveId" clId="{E6DD914D-BFB1-4DC3-84F0-034BDA970296}" dt="2024-07-02T23:15:03.583" v="1005" actId="47"/>
          <pc:sldLayoutMkLst>
            <pc:docMk/>
            <pc:sldMasterMk cId="0" sldId="2147483648"/>
            <pc:sldLayoutMk cId="0" sldId="2147483665"/>
          </pc:sldLayoutMkLst>
        </pc:sldLayoutChg>
      </pc:sldMasterChg>
    </pc:docChg>
  </pc:docChgLst>
  <pc:docChgLst>
    <pc:chgData name="A A" userId="4c3a533462edbdd8" providerId="LiveId" clId="{E6DD914D-BFB1-4DC3-84F0-034BDA970296}"/>
    <pc:docChg chg="modSld">
      <pc:chgData name="A A" userId="4c3a533462edbdd8" providerId="LiveId" clId="{E6DD914D-BFB1-4DC3-84F0-034BDA970296}" dt="2024-06-23T20:02:29.323" v="0" actId="404"/>
      <pc:docMkLst>
        <pc:docMk/>
      </pc:docMkLst>
      <pc:sldChg chg="modSp mod">
        <pc:chgData name="A A" userId="4c3a533462edbdd8" providerId="LiveId" clId="{E6DD914D-BFB1-4DC3-84F0-034BDA970296}" dt="2024-06-23T20:02:29.323" v="0" actId="404"/>
        <pc:sldMkLst>
          <pc:docMk/>
          <pc:sldMk cId="0" sldId="639"/>
        </pc:sldMkLst>
        <pc:spChg chg="mod">
          <ac:chgData name="A A" userId="4c3a533462edbdd8" providerId="LiveId" clId="{E6DD914D-BFB1-4DC3-84F0-034BDA970296}" dt="2024-06-23T20:02:29.323" v="0" actId="404"/>
          <ac:spMkLst>
            <pc:docMk/>
            <pc:sldMk cId="0" sldId="639"/>
            <ac:spMk id="46"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3_3">
  <dgm:title val=""/>
  <dgm:desc val=""/>
  <dgm:catLst>
    <dgm:cat type="accent3" pri="11300"/>
  </dgm:catLst>
  <dgm:styleLbl name="node0">
    <dgm:fillClrLst meth="repeat">
      <a:schemeClr val="accent3">
        <a:shade val="80000"/>
      </a:schemeClr>
    </dgm:fillClrLst>
    <dgm:linClrLst meth="repeat">
      <a:schemeClr val="lt1"/>
    </dgm:linClrLst>
    <dgm:effectClrLst/>
    <dgm:txLinClrLst/>
    <dgm:txFillClrLst/>
    <dgm:txEffectClrLst/>
  </dgm:styleLbl>
  <dgm:styleLbl name="node1">
    <dgm:fillClrLst>
      <a:schemeClr val="accent3">
        <a:shade val="80000"/>
      </a:schemeClr>
      <a:schemeClr val="accent3">
        <a:tint val="70000"/>
      </a:schemeClr>
    </dgm:fillClrLst>
    <dgm:linClrLst meth="repeat">
      <a:schemeClr val="lt1"/>
    </dgm:linClrLst>
    <dgm:effectClrLst/>
    <dgm:txLinClrLst/>
    <dgm:txFillClrLst/>
    <dgm:txEffectClrLst/>
  </dgm:styleLbl>
  <dgm:styleLbl name="alignNode1">
    <dgm:fillClrLst>
      <a:schemeClr val="accent3">
        <a:shade val="80000"/>
      </a:schemeClr>
      <a:schemeClr val="accent3">
        <a:tint val="70000"/>
      </a:schemeClr>
    </dgm:fillClrLst>
    <dgm:linClrLst>
      <a:schemeClr val="accent3">
        <a:shade val="80000"/>
      </a:schemeClr>
      <a:schemeClr val="accent3">
        <a:tint val="70000"/>
      </a:schemeClr>
    </dgm:linClrLst>
    <dgm:effectClrLst/>
    <dgm:txLinClrLst/>
    <dgm:txFillClrLst/>
    <dgm:txEffectClrLst/>
  </dgm:styleLbl>
  <dgm:styleLbl name="lnNode1">
    <dgm:fillClrLst>
      <a:schemeClr val="accent3">
        <a:shade val="80000"/>
      </a:schemeClr>
      <a:schemeClr val="accent3">
        <a:tint val="7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tint val="70000"/>
        <a:alpha val="50000"/>
      </a:schemeClr>
    </dgm:fillClrLst>
    <dgm:linClrLst meth="repeat">
      <a:schemeClr val="lt1"/>
    </dgm:linClrLst>
    <dgm:effectClrLst/>
    <dgm:txLinClrLst/>
    <dgm:txFillClrLst/>
    <dgm:txEffectClrLst/>
  </dgm:styleLbl>
  <dgm:styleLbl name="node2">
    <dgm:fillClrLst>
      <a:schemeClr val="accent3">
        <a:tint val="99000"/>
      </a:schemeClr>
    </dgm:fillClrLst>
    <dgm:linClrLst meth="repeat">
      <a:schemeClr val="lt1"/>
    </dgm:linClrLst>
    <dgm:effectClrLst/>
    <dgm:txLinClrLst/>
    <dgm:txFillClrLst/>
    <dgm:txEffectClrLst/>
  </dgm:styleLbl>
  <dgm:styleLbl name="node3">
    <dgm:fillClrLst>
      <a:schemeClr val="accent3">
        <a:tint val="80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dgm:txEffectClrLst/>
  </dgm:styleLbl>
  <dgm:styleLbl name="f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bgSibTrans2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lt1"/>
    </dgm:txFillClrLst>
    <dgm:txEffectClrLst/>
  </dgm:styleLbl>
  <dgm:styleLbl name="sibTrans1D1">
    <dgm:fillClrLst>
      <a:schemeClr val="accent3">
        <a:shade val="90000"/>
      </a:schemeClr>
      <a:schemeClr val="accent3">
        <a:tint val="70000"/>
      </a:schemeClr>
    </dgm:fillClrLst>
    <dgm:linClrLst>
      <a:schemeClr val="accent3">
        <a:shade val="90000"/>
      </a:schemeClr>
      <a:schemeClr val="accent3">
        <a:tint val="7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9000"/>
      </a:schemeClr>
    </dgm:fillClrLst>
    <dgm:linClrLst meth="repeat">
      <a:schemeClr val="lt1"/>
    </dgm:linClrLst>
    <dgm:effectClrLst/>
    <dgm:txLinClrLst/>
    <dgm:txFillClrLst/>
    <dgm:txEffectClrLst/>
  </dgm:styleLbl>
  <dgm:styleLbl name="asst3">
    <dgm:fillClrLst>
      <a:schemeClr val="accent3">
        <a:tint val="80000"/>
      </a:schemeClr>
    </dgm:fillClrLst>
    <dgm:linClrLst meth="repeat">
      <a:schemeClr val="lt1"/>
    </dgm:linClrLst>
    <dgm:effectClrLst/>
    <dgm:txLinClrLst/>
    <dgm:txFillClrLst/>
    <dgm:txEffectClrLst/>
  </dgm:styleLbl>
  <dgm:styleLbl name="asst4">
    <dgm:fillClrLst>
      <a:schemeClr val="accent3">
        <a:tint val="7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lt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9000"/>
      </a:schemeClr>
    </dgm:fillClrLst>
    <dgm:linClrLst meth="repeat">
      <a:schemeClr val="accent3">
        <a:tint val="99000"/>
      </a:schemeClr>
    </dgm:linClrLst>
    <dgm:effectClrLst/>
    <dgm:txLinClrLst/>
    <dgm:txFillClrLst meth="repeat">
      <a:schemeClr val="tx1"/>
    </dgm:txFillClrLst>
    <dgm:txEffectClrLst/>
  </dgm:styleLbl>
  <dgm:styleLbl name="parChTrans1D3">
    <dgm:fillClrLst meth="repeat">
      <a:schemeClr val="accent3">
        <a:tint val="80000"/>
      </a:schemeClr>
    </dgm:fillClrLst>
    <dgm:linClrLst meth="repeat">
      <a:schemeClr val="accent3">
        <a:tint val="80000"/>
      </a:schemeClr>
    </dgm:linClrLst>
    <dgm:effectClrLst/>
    <dgm:txLinClrLst/>
    <dgm:txFillClrLst meth="repeat">
      <a:schemeClr val="tx1"/>
    </dgm:txFillClrLst>
    <dgm:txEffectClrLst/>
  </dgm:styleLbl>
  <dgm:styleLbl name="parChTrans1D4">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3">
        <a:shade val="80000"/>
      </a:schemeClr>
      <a:schemeClr val="accent3">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D4D7950-DB96-487A-912E-C5F1E9F4FAB0}" type="doc">
      <dgm:prSet loTypeId="urn:microsoft.com/office/officeart/2005/8/layout/radial3" loCatId="cycle" qsTypeId="urn:microsoft.com/office/officeart/2005/8/quickstyle/simple1" qsCatId="simple" csTypeId="urn:microsoft.com/office/officeart/2005/8/colors/accent3_3" csCatId="accent3" phldr="1"/>
      <dgm:spPr/>
      <dgm:t>
        <a:bodyPr/>
        <a:lstStyle/>
        <a:p>
          <a:pPr rtl="1"/>
          <a:endParaRPr lang="ar-SA"/>
        </a:p>
      </dgm:t>
    </dgm:pt>
    <dgm:pt modelId="{687C856D-1B75-4167-ACF0-461153C12B71}">
      <dgm:prSet phldrT="[Text]" custT="1"/>
      <dgm:spPr>
        <a:solidFill>
          <a:schemeClr val="accent5">
            <a:lumMod val="20000"/>
            <a:lumOff val="80000"/>
            <a:alpha val="50000"/>
          </a:schemeClr>
        </a:solidFill>
        <a:ln>
          <a:solidFill>
            <a:srgbClr val="00B0F0"/>
          </a:solidFill>
        </a:ln>
      </dgm:spPr>
      <dgm:t>
        <a:bodyPr/>
        <a:lstStyle/>
        <a:p>
          <a:pPr rtl="1"/>
          <a:r>
            <a:rPr lang="ar-SA" sz="1800" b="0" i="0" dirty="0">
              <a:solidFill>
                <a:srgbClr val="333333"/>
              </a:solidFill>
              <a:effectLst/>
              <a:latin typeface="Alexandria Medium" pitchFamily="2" charset="-78"/>
              <a:cs typeface="Alexandria Medium" pitchFamily="2" charset="-78"/>
            </a:rPr>
            <a:t>التعليم الإلكترونيّ </a:t>
          </a:r>
          <a:endParaRPr lang="ar-SA" sz="1800" b="0" dirty="0">
            <a:latin typeface="Alexandria Medium" pitchFamily="2" charset="-78"/>
            <a:cs typeface="Alexandria Medium" pitchFamily="2" charset="-78"/>
          </a:endParaRPr>
        </a:p>
      </dgm:t>
    </dgm:pt>
    <dgm:pt modelId="{62670F52-E9E1-4C74-8FF8-F73F08350C0A}" type="parTrans" cxnId="{EB392A27-6449-489C-AACA-505BC31CD55A}">
      <dgm:prSet/>
      <dgm:spPr/>
      <dgm:t>
        <a:bodyPr/>
        <a:lstStyle/>
        <a:p>
          <a:pPr rtl="1"/>
          <a:endParaRPr lang="ar-SA"/>
        </a:p>
      </dgm:t>
    </dgm:pt>
    <dgm:pt modelId="{1D30476B-8E6B-4854-B5CB-68313F05E4B1}" type="sibTrans" cxnId="{EB392A27-6449-489C-AACA-505BC31CD55A}">
      <dgm:prSet/>
      <dgm:spPr/>
      <dgm:t>
        <a:bodyPr/>
        <a:lstStyle/>
        <a:p>
          <a:pPr rtl="1"/>
          <a:endParaRPr lang="ar-SA"/>
        </a:p>
      </dgm:t>
    </dgm:pt>
    <dgm:pt modelId="{BD26EDAA-70A5-45A0-917A-262DF42E483C}">
      <dgm:prSet/>
      <dgm:spPr>
        <a:solidFill>
          <a:srgbClr val="00B0F0">
            <a:alpha val="50000"/>
          </a:srgbClr>
        </a:solidFill>
      </dgm:spPr>
      <dgm:t>
        <a:bodyPr/>
        <a:lstStyle/>
        <a:p>
          <a:pPr rtl="1">
            <a:spcBef>
              <a:spcPts val="600"/>
            </a:spcBef>
          </a:pPr>
          <a:r>
            <a:rPr lang="ar-SA" b="1" dirty="0">
              <a:solidFill>
                <a:srgbClr val="333333"/>
              </a:solidFill>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النموذج المخلوط</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306E51B4-98A7-4347-AE56-FE76614C9AAF}" type="parTrans" cxnId="{BEE7F245-1DE9-409A-A3C5-E3ACF916A93C}">
      <dgm:prSet/>
      <dgm:spPr/>
      <dgm:t>
        <a:bodyPr/>
        <a:lstStyle/>
        <a:p>
          <a:pPr rtl="1"/>
          <a:endParaRPr lang="ar-SA"/>
        </a:p>
      </dgm:t>
    </dgm:pt>
    <dgm:pt modelId="{6F52C5FE-55A6-4472-B2C7-09C225A109F4}" type="sibTrans" cxnId="{BEE7F245-1DE9-409A-A3C5-E3ACF916A93C}">
      <dgm:prSet/>
      <dgm:spPr/>
      <dgm:t>
        <a:bodyPr/>
        <a:lstStyle/>
        <a:p>
          <a:pPr rtl="1"/>
          <a:endParaRPr lang="ar-SA"/>
        </a:p>
      </dgm:t>
    </dgm:pt>
    <dgm:pt modelId="{823B3922-8C6C-41F5-AA65-0C2B54E60946}">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a:t>
          </a:r>
          <a:r>
            <a:rPr lang="ar-SA" b="1" i="0" dirty="0">
              <a:solidFill>
                <a:srgbClr val="333333"/>
              </a:solidFill>
              <a:effectLst/>
              <a:latin typeface="Alexandria Light" pitchFamily="2" charset="-78"/>
              <a:cs typeface="Alexandria Light" pitchFamily="2" charset="-78"/>
            </a:rPr>
            <a:t> </a:t>
          </a:r>
          <a:r>
            <a:rPr lang="ar-SA" b="1" i="0" dirty="0">
              <a:solidFill>
                <a:schemeClr val="bg1"/>
              </a:solidFill>
              <a:effectLst/>
              <a:latin typeface="Alexandria Light" pitchFamily="2" charset="-78"/>
              <a:cs typeface="Alexandria Light" pitchFamily="2" charset="-78"/>
            </a:rPr>
            <a:t>المساعد</a:t>
          </a:r>
          <a:r>
            <a:rPr lang="ar-SA" b="1" i="0" dirty="0">
              <a:solidFill>
                <a:srgbClr val="333333"/>
              </a:solidFill>
              <a:effectLst/>
              <a:latin typeface="Alexandria Light" pitchFamily="2" charset="-78"/>
              <a:cs typeface="Alexandria Light" pitchFamily="2" charset="-78"/>
            </a:rPr>
            <a:t> </a:t>
          </a:r>
          <a:endParaRPr lang="ar-SA" b="1" dirty="0">
            <a:solidFill>
              <a:srgbClr val="FFFFFF"/>
            </a:solidFill>
          </a:endParaRPr>
        </a:p>
      </dgm:t>
    </dgm:pt>
    <dgm:pt modelId="{6D6D840C-4EA7-4147-9B4C-7275F1FB9188}" type="parTrans" cxnId="{871DFE3E-09C8-46EF-A0F4-F39D7A3495B4}">
      <dgm:prSet/>
      <dgm:spPr/>
      <dgm:t>
        <a:bodyPr/>
        <a:lstStyle/>
        <a:p>
          <a:pPr rtl="1"/>
          <a:endParaRPr lang="ar-SA"/>
        </a:p>
      </dgm:t>
    </dgm:pt>
    <dgm:pt modelId="{C413973B-9D8E-4B7A-97E3-A365C3D8964D}" type="sibTrans" cxnId="{871DFE3E-09C8-46EF-A0F4-F39D7A3495B4}">
      <dgm:prSet/>
      <dgm:spPr/>
      <dgm:t>
        <a:bodyPr/>
        <a:lstStyle/>
        <a:p>
          <a:pPr rtl="1"/>
          <a:endParaRPr lang="ar-SA"/>
        </a:p>
      </dgm:t>
    </dgm:pt>
    <dgm:pt modelId="{6EA55903-1F4F-4716-91ED-79B79A9D892C}">
      <dgm:prSet/>
      <dgm:spPr>
        <a:solidFill>
          <a:srgbClr val="00B0F0">
            <a:alpha val="50000"/>
          </a:srgbClr>
        </a:solidFill>
      </dgm:spPr>
      <dgm:t>
        <a:bodyPr/>
        <a:lstStyle/>
        <a:p>
          <a:pPr rtl="1"/>
          <a:r>
            <a:rPr lang="ar-SA" b="1" i="0" dirty="0">
              <a:solidFill>
                <a:schemeClr val="bg1"/>
              </a:solidFill>
              <a:effectLst/>
              <a:latin typeface="Alexandria Light" pitchFamily="2" charset="-78"/>
              <a:cs typeface="Alexandria Light" pitchFamily="2" charset="-78"/>
            </a:rPr>
            <a:t>النموذج الخالص</a:t>
          </a:r>
          <a:r>
            <a:rPr lang="ar-SA" b="0" i="0" dirty="0">
              <a:solidFill>
                <a:schemeClr val="bg1"/>
              </a:solidFill>
              <a:effectLst/>
              <a:latin typeface="Alexandria Light" pitchFamily="2" charset="-78"/>
              <a:cs typeface="Alexandria Light" pitchFamily="2" charset="-78"/>
            </a:rPr>
            <a:t> </a:t>
          </a:r>
          <a:endParaRPr lang="ar-SA" b="1" dirty="0">
            <a:solidFill>
              <a:schemeClr val="bg1"/>
            </a:solidFill>
          </a:endParaRPr>
        </a:p>
      </dgm:t>
    </dgm:pt>
    <dgm:pt modelId="{593E543F-A1E4-40B6-80FE-6A034473864B}" type="parTrans" cxnId="{02BC0A63-1973-4417-B692-B3E030FB8CCD}">
      <dgm:prSet/>
      <dgm:spPr/>
      <dgm:t>
        <a:bodyPr/>
        <a:lstStyle/>
        <a:p>
          <a:pPr rtl="1"/>
          <a:endParaRPr lang="ar-SA"/>
        </a:p>
      </dgm:t>
    </dgm:pt>
    <dgm:pt modelId="{B9E66AF3-2FF8-4D74-9A55-23908048DFD5}" type="sibTrans" cxnId="{02BC0A63-1973-4417-B692-B3E030FB8CCD}">
      <dgm:prSet/>
      <dgm:spPr/>
      <dgm:t>
        <a:bodyPr/>
        <a:lstStyle/>
        <a:p>
          <a:pPr rtl="1"/>
          <a:endParaRPr lang="ar-SA"/>
        </a:p>
      </dgm:t>
    </dgm:pt>
    <dgm:pt modelId="{F693D7E3-4CCD-4740-891D-6261A6D532C9}" type="pres">
      <dgm:prSet presAssocID="{FD4D7950-DB96-487A-912E-C5F1E9F4FAB0}" presName="composite" presStyleCnt="0">
        <dgm:presLayoutVars>
          <dgm:chMax val="1"/>
          <dgm:dir/>
          <dgm:resizeHandles val="exact"/>
        </dgm:presLayoutVars>
      </dgm:prSet>
      <dgm:spPr/>
    </dgm:pt>
    <dgm:pt modelId="{C2F20C03-B6D2-423D-AAAA-9D7EB27E12D9}" type="pres">
      <dgm:prSet presAssocID="{FD4D7950-DB96-487A-912E-C5F1E9F4FAB0}" presName="radial" presStyleCnt="0">
        <dgm:presLayoutVars>
          <dgm:animLvl val="ctr"/>
        </dgm:presLayoutVars>
      </dgm:prSet>
      <dgm:spPr/>
    </dgm:pt>
    <dgm:pt modelId="{326A7292-1E67-4FC2-8B0C-70419221E2D7}" type="pres">
      <dgm:prSet presAssocID="{687C856D-1B75-4167-ACF0-461153C12B71}" presName="centerShape" presStyleLbl="vennNode1" presStyleIdx="0" presStyleCnt="4" custScaleX="93412" custScaleY="98788"/>
      <dgm:spPr/>
    </dgm:pt>
    <dgm:pt modelId="{B8BAD2A6-A56C-42DB-8E6B-D3CD8C8F89C9}" type="pres">
      <dgm:prSet presAssocID="{823B3922-8C6C-41F5-AA65-0C2B54E60946}" presName="node" presStyleLbl="vennNode1" presStyleIdx="1" presStyleCnt="4" custScaleX="128888" custScaleY="112861">
        <dgm:presLayoutVars>
          <dgm:bulletEnabled val="1"/>
        </dgm:presLayoutVars>
      </dgm:prSet>
      <dgm:spPr/>
    </dgm:pt>
    <dgm:pt modelId="{D01659D4-3A4D-42A1-9F35-C93C9FEEBDE7}" type="pres">
      <dgm:prSet presAssocID="{BD26EDAA-70A5-45A0-917A-262DF42E483C}" presName="node" presStyleLbl="vennNode1" presStyleIdx="2" presStyleCnt="4" custScaleX="110335" custScaleY="119323">
        <dgm:presLayoutVars>
          <dgm:bulletEnabled val="1"/>
        </dgm:presLayoutVars>
      </dgm:prSet>
      <dgm:spPr/>
    </dgm:pt>
    <dgm:pt modelId="{8628943B-2AF5-40F8-A792-4C47364BC457}" type="pres">
      <dgm:prSet presAssocID="{6EA55903-1F4F-4716-91ED-79B79A9D892C}" presName="node" presStyleLbl="vennNode1" presStyleIdx="3" presStyleCnt="4" custScaleX="131221" custScaleY="124117">
        <dgm:presLayoutVars>
          <dgm:bulletEnabled val="1"/>
        </dgm:presLayoutVars>
      </dgm:prSet>
      <dgm:spPr/>
    </dgm:pt>
  </dgm:ptLst>
  <dgm:cxnLst>
    <dgm:cxn modelId="{EB392A27-6449-489C-AACA-505BC31CD55A}" srcId="{FD4D7950-DB96-487A-912E-C5F1E9F4FAB0}" destId="{687C856D-1B75-4167-ACF0-461153C12B71}" srcOrd="0" destOrd="0" parTransId="{62670F52-E9E1-4C74-8FF8-F73F08350C0A}" sibTransId="{1D30476B-8E6B-4854-B5CB-68313F05E4B1}"/>
    <dgm:cxn modelId="{871DFE3E-09C8-46EF-A0F4-F39D7A3495B4}" srcId="{687C856D-1B75-4167-ACF0-461153C12B71}" destId="{823B3922-8C6C-41F5-AA65-0C2B54E60946}" srcOrd="0" destOrd="0" parTransId="{6D6D840C-4EA7-4147-9B4C-7275F1FB9188}" sibTransId="{C413973B-9D8E-4B7A-97E3-A365C3D8964D}"/>
    <dgm:cxn modelId="{02BC0A63-1973-4417-B692-B3E030FB8CCD}" srcId="{687C856D-1B75-4167-ACF0-461153C12B71}" destId="{6EA55903-1F4F-4716-91ED-79B79A9D892C}" srcOrd="2" destOrd="0" parTransId="{593E543F-A1E4-40B6-80FE-6A034473864B}" sibTransId="{B9E66AF3-2FF8-4D74-9A55-23908048DFD5}"/>
    <dgm:cxn modelId="{BEE7F245-1DE9-409A-A3C5-E3ACF916A93C}" srcId="{687C856D-1B75-4167-ACF0-461153C12B71}" destId="{BD26EDAA-70A5-45A0-917A-262DF42E483C}" srcOrd="1" destOrd="0" parTransId="{306E51B4-98A7-4347-AE56-FE76614C9AAF}" sibTransId="{6F52C5FE-55A6-4472-B2C7-09C225A109F4}"/>
    <dgm:cxn modelId="{DD9835C1-063D-4710-943A-E89C07458D1E}" type="presOf" srcId="{6EA55903-1F4F-4716-91ED-79B79A9D892C}" destId="{8628943B-2AF5-40F8-A792-4C47364BC457}" srcOrd="0" destOrd="0" presId="urn:microsoft.com/office/officeart/2005/8/layout/radial3"/>
    <dgm:cxn modelId="{0C6C1AC8-725A-4674-83B5-580E10AE81E8}" type="presOf" srcId="{823B3922-8C6C-41F5-AA65-0C2B54E60946}" destId="{B8BAD2A6-A56C-42DB-8E6B-D3CD8C8F89C9}" srcOrd="0" destOrd="0" presId="urn:microsoft.com/office/officeart/2005/8/layout/radial3"/>
    <dgm:cxn modelId="{F2FAFFCC-B1F8-4957-82EB-4932E28F9D67}" type="presOf" srcId="{BD26EDAA-70A5-45A0-917A-262DF42E483C}" destId="{D01659D4-3A4D-42A1-9F35-C93C9FEEBDE7}" srcOrd="0" destOrd="0" presId="urn:microsoft.com/office/officeart/2005/8/layout/radial3"/>
    <dgm:cxn modelId="{BA7F86D0-D6C0-4EEE-8D8F-FBF58A5090A4}" type="presOf" srcId="{FD4D7950-DB96-487A-912E-C5F1E9F4FAB0}" destId="{F693D7E3-4CCD-4740-891D-6261A6D532C9}" srcOrd="0" destOrd="0" presId="urn:microsoft.com/office/officeart/2005/8/layout/radial3"/>
    <dgm:cxn modelId="{76559DEE-D45E-4732-B4DD-43291A9C9AC6}" type="presOf" srcId="{687C856D-1B75-4167-ACF0-461153C12B71}" destId="{326A7292-1E67-4FC2-8B0C-70419221E2D7}" srcOrd="0" destOrd="0" presId="urn:microsoft.com/office/officeart/2005/8/layout/radial3"/>
    <dgm:cxn modelId="{34CEE1CA-9F0C-410F-919D-0EF82BD6E02A}" type="presParOf" srcId="{F693D7E3-4CCD-4740-891D-6261A6D532C9}" destId="{C2F20C03-B6D2-423D-AAAA-9D7EB27E12D9}" srcOrd="0" destOrd="0" presId="urn:microsoft.com/office/officeart/2005/8/layout/radial3"/>
    <dgm:cxn modelId="{A69D5024-FF57-49C4-9803-6BF49211E7A2}" type="presParOf" srcId="{C2F20C03-B6D2-423D-AAAA-9D7EB27E12D9}" destId="{326A7292-1E67-4FC2-8B0C-70419221E2D7}" srcOrd="0" destOrd="0" presId="urn:microsoft.com/office/officeart/2005/8/layout/radial3"/>
    <dgm:cxn modelId="{35E047A1-3315-4B3F-9290-BC34E43BB3D6}" type="presParOf" srcId="{C2F20C03-B6D2-423D-AAAA-9D7EB27E12D9}" destId="{B8BAD2A6-A56C-42DB-8E6B-D3CD8C8F89C9}" srcOrd="1" destOrd="0" presId="urn:microsoft.com/office/officeart/2005/8/layout/radial3"/>
    <dgm:cxn modelId="{680EF275-75A8-4BB6-B6DE-CA9CC03F1229}" type="presParOf" srcId="{C2F20C03-B6D2-423D-AAAA-9D7EB27E12D9}" destId="{D01659D4-3A4D-42A1-9F35-C93C9FEEBDE7}" srcOrd="2" destOrd="0" presId="urn:microsoft.com/office/officeart/2005/8/layout/radial3"/>
    <dgm:cxn modelId="{C90045C5-D134-469B-B4E4-9CDDB62E677A}" type="presParOf" srcId="{C2F20C03-B6D2-423D-AAAA-9D7EB27E12D9}" destId="{8628943B-2AF5-40F8-A792-4C47364BC457}" srcOrd="3" destOrd="0" presId="urn:microsoft.com/office/officeart/2005/8/layout/radial3"/>
  </dgm:cxnLst>
  <dgm:bg/>
  <dgm:whole>
    <a:ln>
      <a:solidFill>
        <a:schemeClr val="tx1"/>
      </a:solidFill>
    </a:ln>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2200" dirty="0">
              <a:latin typeface="Alexandria Medium" pitchFamily="2" charset="-78"/>
              <a:ea typeface="Calibri" panose="020F0502020204030204" pitchFamily="34" charset="0"/>
              <a:cs typeface="Alexandria Medium" pitchFamily="2" charset="-78"/>
            </a:rPr>
            <a:t>التكاملية</a:t>
          </a:r>
          <a:endParaRPr lang="ar-SA" sz="22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التفاعلية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2200" b="1" dirty="0">
              <a:latin typeface="Alexandria Light" pitchFamily="2" charset="-78"/>
              <a:ea typeface="+mn-ea"/>
              <a:cs typeface="Alexandria Light" pitchFamily="2" charset="-78"/>
            </a:rPr>
            <a:t>الكونية</a:t>
          </a: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5"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5"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5"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5" custLinFactX="8044" custLinFactNeighborX="100000" custLinFactNeighborY="3504">
        <dgm:presLayoutVars>
          <dgm:bulletEnabled val="1"/>
        </dgm:presLayoutVars>
      </dgm:prSet>
      <dgm:spPr/>
    </dgm:pt>
    <dgm:pt modelId="{917DB95E-DBA6-46B3-BA81-C0D625C634FE}" type="pres">
      <dgm:prSet presAssocID="{70B650DC-0BD9-4F9B-BB3E-8219DA1B5AD7}" presName="sibTrans" presStyleCnt="0"/>
      <dgm:spPr/>
    </dgm:pt>
    <dgm:pt modelId="{C6A29C80-F199-4070-96B5-435F7183F2E5}" type="pres">
      <dgm:prSet presAssocID="{AACB9449-12F7-4702-AF0F-A824C9122CD7}" presName="node" presStyleLbl="node1" presStyleIdx="4" presStyleCnt="5" custLinFactX="-17554" custLinFactNeighborX="-100000" custLinFactNeighborY="3504">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92DF6564-4A4F-4F35-97B2-CDEBD840C279}" type="presOf" srcId="{77987502-DA63-4B1C-8BAD-5DE329405AE0}" destId="{65D8C69B-DBB5-45A7-9FA3-FBDC23BBF391}"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4" destOrd="0" parTransId="{41D81F30-2D25-40CA-B04F-6DCDFA87C417}" sibTransId="{3723E6ED-4620-4547-97F1-48DE73846868}"/>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2D027CEE-4E49-478B-857A-B835EE33E8F5}" type="presOf" srcId="{AACB9449-12F7-4702-AF0F-A824C9122CD7}" destId="{C6A29C80-F199-4070-96B5-435F7183F2E5}" srcOrd="0" destOrd="0" presId="urn:microsoft.com/office/officeart/2005/8/layout/default"/>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58A3C1D7-A07A-4C27-82DC-75C40A3870E0}" type="presParOf" srcId="{77CDCE55-57A4-4709-8A45-A852C9E57E8B}" destId="{C6A29C80-F199-4070-96B5-435F7183F2E5}" srcOrd="8"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مفتوحة المصدر</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أنظمة مغلقة المصدر</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F9CBA86C-49F9-4A2C-9973-885644A014B2}" type="pres">
      <dgm:prSet presAssocID="{41CD8D29-BD45-469C-AF24-C078AB0C1E85}" presName="node" presStyleLbl="node1" presStyleIdx="0" presStyleCnt="2"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1" presStyleCnt="2" custLinFactNeighborX="26" custLinFactNeighborY="508">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5F4DECC2-2288-48B0-91A4-EF82CBEAE1CE}" type="presOf" srcId="{775E222A-5CB0-4D83-9082-AD20C3100211}" destId="{77CDCE55-57A4-4709-8A45-A852C9E57E8B}" srcOrd="0" destOrd="0" presId="urn:microsoft.com/office/officeart/2005/8/layout/default"/>
    <dgm:cxn modelId="{FAC465E9-23E1-4070-90ED-B57944E88A80}" srcId="{775E222A-5CB0-4D83-9082-AD20C3100211}" destId="{41CD8D29-BD45-469C-AF24-C078AB0C1E85}" srcOrd="0" destOrd="0" parTransId="{D2F15D39-D779-4A19-A00D-096453FFDF03}" sibTransId="{A830EBE0-D863-4809-A3ED-924FFAA5E62D}"/>
    <dgm:cxn modelId="{9964B000-B823-4478-9786-3C800DD9C449}" type="presParOf" srcId="{77CDCE55-57A4-4709-8A45-A852C9E57E8B}" destId="{F9CBA86C-49F9-4A2C-9973-885644A014B2}" srcOrd="0" destOrd="0" presId="urn:microsoft.com/office/officeart/2005/8/layout/default"/>
    <dgm:cxn modelId="{BEA3985C-716C-4C2C-AFD9-A6B4912FC570}" type="presParOf" srcId="{77CDCE55-57A4-4709-8A45-A852C9E57E8B}" destId="{21C02945-9F21-4395-9565-A9780D595970}"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Lst>
  <dgm:bg/>
  <dgm:whole>
    <a:ln>
      <a:solidFill>
        <a:schemeClr val="tx1"/>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6A7292-1E67-4FC2-8B0C-70419221E2D7}">
      <dsp:nvSpPr>
        <dsp:cNvPr id="0" name=""/>
        <dsp:cNvSpPr/>
      </dsp:nvSpPr>
      <dsp:spPr>
        <a:xfrm>
          <a:off x="1789010" y="863023"/>
          <a:ext cx="1720268" cy="1819272"/>
        </a:xfrm>
        <a:prstGeom prst="ellipse">
          <a:avLst/>
        </a:prstGeom>
        <a:solidFill>
          <a:schemeClr val="accent5">
            <a:lumMod val="20000"/>
            <a:lumOff val="80000"/>
            <a:alpha val="50000"/>
          </a:schemeClr>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22860" tIns="22860" rIns="22860" bIns="22860" numCol="1" spcCol="1270" anchor="ctr" anchorCtr="0">
          <a:noAutofit/>
        </a:bodyPr>
        <a:lstStyle/>
        <a:p>
          <a:pPr marL="0" lvl="0" indent="0" algn="ctr" defTabSz="800100" rtl="1">
            <a:lnSpc>
              <a:spcPct val="90000"/>
            </a:lnSpc>
            <a:spcBef>
              <a:spcPct val="0"/>
            </a:spcBef>
            <a:spcAft>
              <a:spcPct val="35000"/>
            </a:spcAft>
            <a:buNone/>
          </a:pPr>
          <a:r>
            <a:rPr lang="ar-SA" sz="1800" b="0" i="0" kern="1200" dirty="0">
              <a:solidFill>
                <a:srgbClr val="333333"/>
              </a:solidFill>
              <a:effectLst/>
              <a:latin typeface="Alexandria Medium" pitchFamily="2" charset="-78"/>
              <a:cs typeface="Alexandria Medium" pitchFamily="2" charset="-78"/>
            </a:rPr>
            <a:t>التعليم الإلكترونيّ </a:t>
          </a:r>
          <a:endParaRPr lang="ar-SA" sz="1800" b="0" kern="1200" dirty="0">
            <a:latin typeface="Alexandria Medium" pitchFamily="2" charset="-78"/>
            <a:cs typeface="Alexandria Medium" pitchFamily="2" charset="-78"/>
          </a:endParaRPr>
        </a:p>
      </dsp:txBody>
      <dsp:txXfrm>
        <a:off x="2040937" y="1129449"/>
        <a:ext cx="1216414" cy="1286420"/>
      </dsp:txXfrm>
    </dsp:sp>
    <dsp:sp modelId="{B8BAD2A6-A56C-42DB-8E6B-D3CD8C8F89C9}">
      <dsp:nvSpPr>
        <dsp:cNvPr id="0" name=""/>
        <dsp:cNvSpPr/>
      </dsp:nvSpPr>
      <dsp:spPr>
        <a:xfrm>
          <a:off x="2055746" y="54921"/>
          <a:ext cx="1186796" cy="1039220"/>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i="0" kern="1200" dirty="0">
              <a:solidFill>
                <a:schemeClr val="bg1"/>
              </a:solidFill>
              <a:effectLst/>
              <a:latin typeface="Alexandria Light" pitchFamily="2" charset="-78"/>
              <a:cs typeface="Alexandria Light" pitchFamily="2" charset="-78"/>
            </a:rPr>
            <a:t>النموذج</a:t>
          </a:r>
          <a:r>
            <a:rPr lang="ar-SA" sz="1300" b="1" i="0" kern="1200" dirty="0">
              <a:solidFill>
                <a:srgbClr val="333333"/>
              </a:solidFill>
              <a:effectLst/>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المساعد</a:t>
          </a:r>
          <a:r>
            <a:rPr lang="ar-SA" sz="1300" b="1" i="0" kern="1200" dirty="0">
              <a:solidFill>
                <a:srgbClr val="333333"/>
              </a:solidFill>
              <a:effectLst/>
              <a:latin typeface="Alexandria Light" pitchFamily="2" charset="-78"/>
              <a:cs typeface="Alexandria Light" pitchFamily="2" charset="-78"/>
            </a:rPr>
            <a:t> </a:t>
          </a:r>
          <a:endParaRPr lang="ar-SA" sz="1300" b="1" kern="1200" dirty="0">
            <a:solidFill>
              <a:srgbClr val="FFFFFF"/>
            </a:solidFill>
          </a:endParaRPr>
        </a:p>
      </dsp:txBody>
      <dsp:txXfrm>
        <a:off x="2229548" y="207111"/>
        <a:ext cx="839192" cy="734840"/>
      </dsp:txXfrm>
    </dsp:sp>
    <dsp:sp modelId="{D01659D4-3A4D-42A1-9F35-C93C9FEEBDE7}">
      <dsp:nvSpPr>
        <dsp:cNvPr id="0" name=""/>
        <dsp:cNvSpPr/>
      </dsp:nvSpPr>
      <dsp:spPr>
        <a:xfrm>
          <a:off x="3178773" y="1822363"/>
          <a:ext cx="1015960" cy="1098721"/>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kern="1200" dirty="0">
              <a:solidFill>
                <a:srgbClr val="333333"/>
              </a:solidFill>
              <a:latin typeface="Alexandria Light" pitchFamily="2" charset="-78"/>
              <a:cs typeface="Alexandria Light" pitchFamily="2" charset="-78"/>
            </a:rPr>
            <a:t> </a:t>
          </a:r>
          <a:r>
            <a:rPr lang="ar-SA" sz="1300" b="1" i="0" kern="1200" dirty="0">
              <a:solidFill>
                <a:schemeClr val="bg1"/>
              </a:solidFill>
              <a:effectLst/>
              <a:latin typeface="Alexandria Light" pitchFamily="2" charset="-78"/>
              <a:cs typeface="Alexandria Light" pitchFamily="2" charset="-78"/>
            </a:rPr>
            <a:t>النموذج المخلوط</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3327557" y="1983267"/>
        <a:ext cx="718392" cy="776913"/>
      </dsp:txXfrm>
    </dsp:sp>
    <dsp:sp modelId="{8628943B-2AF5-40F8-A792-4C47364BC457}">
      <dsp:nvSpPr>
        <dsp:cNvPr id="0" name=""/>
        <dsp:cNvSpPr/>
      </dsp:nvSpPr>
      <dsp:spPr>
        <a:xfrm>
          <a:off x="1007395" y="1800291"/>
          <a:ext cx="1208278" cy="1142864"/>
        </a:xfrm>
        <a:prstGeom prst="ellipse">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ar-SA" sz="1300" b="1" i="0" kern="1200" dirty="0">
              <a:solidFill>
                <a:schemeClr val="bg1"/>
              </a:solidFill>
              <a:effectLst/>
              <a:latin typeface="Alexandria Light" pitchFamily="2" charset="-78"/>
              <a:cs typeface="Alexandria Light" pitchFamily="2" charset="-78"/>
            </a:rPr>
            <a:t>النموذج الخالص</a:t>
          </a:r>
          <a:r>
            <a:rPr lang="ar-SA" sz="1300" b="0" i="0" kern="1200" dirty="0">
              <a:solidFill>
                <a:schemeClr val="bg1"/>
              </a:solidFill>
              <a:effectLst/>
              <a:latin typeface="Alexandria Light" pitchFamily="2" charset="-78"/>
              <a:cs typeface="Alexandria Light" pitchFamily="2" charset="-78"/>
            </a:rPr>
            <a:t> </a:t>
          </a:r>
          <a:endParaRPr lang="ar-SA" sz="1300" b="1" kern="1200" dirty="0">
            <a:solidFill>
              <a:schemeClr val="bg1"/>
            </a:solidFill>
          </a:endParaRPr>
        </a:p>
      </dsp:txBody>
      <dsp:txXfrm>
        <a:off x="1184343" y="1967660"/>
        <a:ext cx="854382" cy="80812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8805"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2200" b="1" kern="1200" dirty="0">
              <a:solidFill>
                <a:prstClr val="white"/>
              </a:solidFill>
              <a:effectLst/>
              <a:latin typeface="Alexandria Light" pitchFamily="2" charset="-78"/>
              <a:ea typeface="Calibri" panose="020F0502020204030204" pitchFamily="34" charset="0"/>
              <a:cs typeface="Alexandria Light" pitchFamily="2" charset="-78"/>
            </a:rPr>
            <a:t>الجماهيرية</a:t>
          </a:r>
        </a:p>
      </dsp:txBody>
      <dsp:txXfrm>
        <a:off x="38805" y="38599"/>
        <a:ext cx="1929655" cy="1157793"/>
      </dsp:txXfrm>
    </dsp:sp>
    <dsp:sp modelId="{65D8C69B-DBB5-45A7-9FA3-FBDC23BBF391}">
      <dsp:nvSpPr>
        <dsp:cNvPr id="0" name=""/>
        <dsp:cNvSpPr/>
      </dsp:nvSpPr>
      <dsp:spPr>
        <a:xfrm>
          <a:off x="2161426"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التفاعلية</a:t>
          </a:r>
          <a:endParaRPr lang="ar-SA" sz="2200" b="1" kern="1200" dirty="0">
            <a:latin typeface="Alexandria Light" pitchFamily="2" charset="-78"/>
            <a:ea typeface="+mn-ea"/>
            <a:cs typeface="Alexandria Light" pitchFamily="2" charset="-78"/>
          </a:endParaRPr>
        </a:p>
      </dsp:txBody>
      <dsp:txXfrm>
        <a:off x="2161426" y="38599"/>
        <a:ext cx="1929655" cy="1157793"/>
      </dsp:txXfrm>
    </dsp:sp>
    <dsp:sp modelId="{F9CBA86C-49F9-4A2C-9973-885644A014B2}">
      <dsp:nvSpPr>
        <dsp:cNvPr id="0" name=""/>
        <dsp:cNvSpPr/>
      </dsp:nvSpPr>
      <dsp:spPr>
        <a:xfrm>
          <a:off x="4245241" y="38599"/>
          <a:ext cx="1929655" cy="1157793"/>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latin typeface="Alexandria Light" pitchFamily="2" charset="-78"/>
              <a:ea typeface="+mn-ea"/>
              <a:cs typeface="Alexandria Light" pitchFamily="2" charset="-78"/>
            </a:rPr>
            <a:t>الكونية</a:t>
          </a:r>
        </a:p>
      </dsp:txBody>
      <dsp:txXfrm>
        <a:off x="4245241" y="38599"/>
        <a:ext cx="1929655" cy="1157793"/>
      </dsp:txXfrm>
    </dsp:sp>
    <dsp:sp modelId="{15BDEB04-706A-4BB5-9189-18D0A74BB248}">
      <dsp:nvSpPr>
        <dsp:cNvPr id="0" name=""/>
        <dsp:cNvSpPr/>
      </dsp:nvSpPr>
      <dsp:spPr>
        <a:xfrm>
          <a:off x="3146187" y="1455560"/>
          <a:ext cx="1929655" cy="1157793"/>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kern="1200" dirty="0">
              <a:latin typeface="Alexandria Medium" pitchFamily="2" charset="-78"/>
              <a:ea typeface="Calibri" panose="020F0502020204030204" pitchFamily="34" charset="0"/>
              <a:cs typeface="Alexandria Medium" pitchFamily="2" charset="-78"/>
            </a:rPr>
            <a:t>التكاملية</a:t>
          </a:r>
          <a:endParaRPr lang="ar-SA" sz="22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146187" y="1455560"/>
        <a:ext cx="1929655" cy="1157793"/>
      </dsp:txXfrm>
    </dsp:sp>
    <dsp:sp modelId="{C6A29C80-F199-4070-96B5-435F7183F2E5}">
      <dsp:nvSpPr>
        <dsp:cNvPr id="0" name=""/>
        <dsp:cNvSpPr/>
      </dsp:nvSpPr>
      <dsp:spPr>
        <a:xfrm>
          <a:off x="915544" y="1455560"/>
          <a:ext cx="1929655" cy="1157793"/>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0" kern="1200" cap="none" spc="0" dirty="0">
              <a:ln w="0">
                <a:noFill/>
              </a:ln>
              <a:effectLst>
                <a:outerShdw blurRad="38100" dist="25400" dir="5400000" algn="ctr" rotWithShape="0">
                  <a:srgbClr val="6E747A">
                    <a:alpha val="43000"/>
                  </a:srgbClr>
                </a:outerShdw>
              </a:effectLst>
              <a:latin typeface="Alexandria Medium" pitchFamily="2" charset="-78"/>
              <a:cs typeface="Alexandria Medium" pitchFamily="2" charset="-78"/>
            </a:rPr>
            <a:t>الفردية</a:t>
          </a:r>
        </a:p>
      </dsp:txBody>
      <dsp:txXfrm>
        <a:off x="915544" y="1455560"/>
        <a:ext cx="1929655" cy="115779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CBA86C-49F9-4A2C-9973-885644A014B2}">
      <dsp:nvSpPr>
        <dsp:cNvPr id="0" name=""/>
        <dsp:cNvSpPr/>
      </dsp:nvSpPr>
      <dsp:spPr>
        <a:xfrm>
          <a:off x="59871" y="397544"/>
          <a:ext cx="2939709" cy="1763825"/>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أنظمة مغلقة المصدر</a:t>
          </a:r>
          <a:endParaRPr lang="ar-SA" sz="1800" b="1" kern="1200" dirty="0">
            <a:latin typeface="Alexandria Light" pitchFamily="2" charset="-78"/>
            <a:ea typeface="+mn-ea"/>
            <a:cs typeface="Alexandria Light" pitchFamily="2" charset="-78"/>
          </a:endParaRPr>
        </a:p>
      </dsp:txBody>
      <dsp:txXfrm>
        <a:off x="59871" y="397544"/>
        <a:ext cx="2939709" cy="1763825"/>
      </dsp:txXfrm>
    </dsp:sp>
    <dsp:sp modelId="{15BDEB04-706A-4BB5-9189-18D0A74BB248}">
      <dsp:nvSpPr>
        <dsp:cNvPr id="0" name=""/>
        <dsp:cNvSpPr/>
      </dsp:nvSpPr>
      <dsp:spPr>
        <a:xfrm>
          <a:off x="3235187" y="445555"/>
          <a:ext cx="2939709" cy="1763825"/>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أنظمة مفتوحة المصدر</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3235187" y="445555"/>
        <a:ext cx="2939709" cy="1763825"/>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ar.wikipedia.org/wiki/%D8%A8%D9%86%D8%A7%D8%A6%D9%8A%D8%A9_(%D9%86%D8%B8%D8%B1%D9%8A%D8%A9_%D8%AA%D8%B9%D9%84%D9%8A%D9%85%D9%8A%D8%A9)" TargetMode="External"/><Relationship Id="rId2" Type="http://schemas.openxmlformats.org/officeDocument/2006/relationships/slide" Target="../slides/slide11.xml"/><Relationship Id="rId1" Type="http://schemas.openxmlformats.org/officeDocument/2006/relationships/notesMaster" Target="../notesMasters/notesMaster1.xml"/><Relationship Id="rId4" Type="http://schemas.openxmlformats.org/officeDocument/2006/relationships/hyperlink" Target="https://ar.wikipedia.org/w/index.php?title=%D8%AA%D8%B9%D9%84%D9%85_%D9%85%D8%B3%D8%AA%D9%85%D8%B1&amp;action=edit&amp;redlink=1"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557159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r>
              <a:rPr lang="ar-SA" b="0" i="0" dirty="0">
                <a:solidFill>
                  <a:srgbClr val="202122"/>
                </a:solidFill>
                <a:effectLst/>
                <a:highlight>
                  <a:srgbClr val="FFFFFF"/>
                </a:highlight>
                <a:latin typeface="Arial" panose="020B0604020202020204" pitchFamily="34" charset="0"/>
              </a:rPr>
              <a:t>هو أسلوب تعليمي يركز على الطالب باستخدام مصادر تعليمية على الإنترنت التي تسهل إشراك المعلومات بين جموع من المتعلمين من دون قيود الوقت والمكان التي تفرضها الدراسات الصفية. يعتمد أسس </a:t>
            </a:r>
            <a:r>
              <a:rPr lang="ar-SA" b="0" i="0" u="none" strike="noStrike" dirty="0">
                <a:effectLst/>
                <a:highlight>
                  <a:srgbClr val="FFFFFF"/>
                </a:highlight>
                <a:latin typeface="Arial" panose="020B0604020202020204" pitchFamily="34" charset="0"/>
                <a:hlinkClick r:id="rId3" tooltip="بنائية (نظرية تعليمية)"/>
              </a:rPr>
              <a:t>نظريات البنائية</a:t>
            </a:r>
            <a:r>
              <a:rPr lang="ar-SA" b="0" i="0" dirty="0">
                <a:solidFill>
                  <a:srgbClr val="202122"/>
                </a:solidFill>
                <a:effectLst/>
                <a:highlight>
                  <a:srgbClr val="FFFFFF"/>
                </a:highlight>
                <a:latin typeface="Arial" panose="020B0604020202020204" pitchFamily="34" charset="0"/>
              </a:rPr>
              <a:t> التي تشدد على تفاعل المتعلمين فيما بينهم والذي يجمع بين التعلم الذاتي والتفاعل غير المتزامن الذي ينمي التعلم. يمكن استخدام هذا الأسلوب في التعلم الصفي التقليدي أو في برامج التعلم عن بعد ونظم </a:t>
            </a:r>
            <a:r>
              <a:rPr lang="ar-SA" b="0" i="0" u="none" strike="noStrike" dirty="0">
                <a:effectLst/>
                <a:highlight>
                  <a:srgbClr val="FFFFFF"/>
                </a:highlight>
                <a:latin typeface="Arial" panose="020B0604020202020204" pitchFamily="34" charset="0"/>
                <a:hlinkClick r:id="rId4" tooltip="تعلم مستمر (الصفحة غير موجودة)"/>
              </a:rPr>
              <a:t>التعلم المستمر</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99489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594995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554121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507912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055106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117813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56837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419245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12476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1684746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55596141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341341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45199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417466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36104630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6061795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ar-SA" dirty="0"/>
              <a:t>وهذه مجموعة من المراجع حول موضوع المقرر لمن أراد الاستفادة منها </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685800" y="1143000"/>
            <a:ext cx="5486400" cy="3086100"/>
          </a:xfrm>
        </p:spPr>
      </p:sp>
      <p:sp>
        <p:nvSpPr>
          <p:cNvPr id="3" name="عنصر نائب للملاحظات 2"/>
          <p:cNvSpPr>
            <a:spLocks noGrp="1"/>
          </p:cNvSpPr>
          <p:nvPr>
            <p:ph type="body" idx="1"/>
          </p:nvPr>
        </p:nvSpPr>
        <p:spPr/>
        <p:txBody>
          <a:bodyPr/>
          <a:lstStyle/>
          <a:p>
            <a:r>
              <a:rPr lang="ar-SA" sz="1200" b="1" dirty="0">
                <a:solidFill>
                  <a:schemeClr val="bg1"/>
                </a:solidFill>
                <a:latin typeface="Alexandria" charset="0"/>
                <a:cs typeface="Alexandria" charset="0"/>
              </a:rPr>
              <a:t>وأتمنى لكم بداية فصل دراسي موفق</a:t>
            </a:r>
            <a:endParaRPr lang="ar-SA"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65986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75811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hyperlink" Target="https://ar.wikipedia.org/w/index.php?title=%D9%88%D8%B3%D8%A7%D8%A6%D8%B7_%D8%AA%D8%AE%D8%B2%D9%8A%D9%86&amp;action=edit&amp;redlink=1" TargetMode="External"/><Relationship Id="rId4" Type="http://schemas.openxmlformats.org/officeDocument/2006/relationships/hyperlink" Target="https://ar.wikipedia.org/wiki/%D8%AD%D8%A7%D8%B3%D9%88%D8%A8"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9.jpeg"/><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notesSlide" Target="../notesSlides/notesSlide9.xml"/><Relationship Id="rId7" Type="http://schemas.openxmlformats.org/officeDocument/2006/relationships/diagramLayout" Target="../diagrams/layout1.xml"/><Relationship Id="rId2" Type="http://schemas.openxmlformats.org/officeDocument/2006/relationships/slideLayout" Target="../slideLayouts/slideLayout14.xml"/><Relationship Id="rId1" Type="http://schemas.openxmlformats.org/officeDocument/2006/relationships/tags" Target="../tags/tag1.xml"/><Relationship Id="rId6" Type="http://schemas.openxmlformats.org/officeDocument/2006/relationships/diagramData" Target="../diagrams/data1.xml"/><Relationship Id="rId5" Type="http://schemas.openxmlformats.org/officeDocument/2006/relationships/image" Target="../media/image4.png"/><Relationship Id="rId10" Type="http://schemas.microsoft.com/office/2007/relationships/diagramDrawing" Target="../diagrams/drawing1.xml"/><Relationship Id="rId4" Type="http://schemas.openxmlformats.org/officeDocument/2006/relationships/image" Target="../media/image12.jpg"/><Relationship Id="rId9" Type="http://schemas.openxmlformats.org/officeDocument/2006/relationships/diagramColors" Target="../diagrams/colors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5.xml"/><Relationship Id="rId5" Type="http://schemas.openxmlformats.org/officeDocument/2006/relationships/image" Target="../media/image9.jpeg"/><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9.xml"/><Relationship Id="rId1" Type="http://schemas.openxmlformats.org/officeDocument/2006/relationships/slideLayout" Target="../slideLayouts/slideLayout15.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0.xml"/><Relationship Id="rId1" Type="http://schemas.openxmlformats.org/officeDocument/2006/relationships/slideLayout" Target="../slideLayouts/slideLayout16.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7.jpe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notesSlide" Target="../notesSlides/notesSlide21.xml"/><Relationship Id="rId7" Type="http://schemas.openxmlformats.org/officeDocument/2006/relationships/diagramQuickStyle" Target="../diagrams/quickStyle3.xml"/><Relationship Id="rId2" Type="http://schemas.openxmlformats.org/officeDocument/2006/relationships/slideLayout" Target="../slideLayouts/slideLayout15.xml"/><Relationship Id="rId1" Type="http://schemas.openxmlformats.org/officeDocument/2006/relationships/tags" Target="../tags/tag2.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9.jpeg"/><Relationship Id="rId4" Type="http://schemas.openxmlformats.org/officeDocument/2006/relationships/image" Target="../media/image6.png"/><Relationship Id="rId9" Type="http://schemas.microsoft.com/office/2007/relationships/diagramDrawing" Target="../diagrams/drawing3.xml"/></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_rels/slide43.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2.jpeg"/><Relationship Id="rId7" Type="http://schemas.openxmlformats.org/officeDocument/2006/relationships/image" Target="../media/image25.jpeg"/><Relationship Id="rId12" Type="http://schemas.openxmlformats.org/officeDocument/2006/relationships/image" Target="../media/image30.jpe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24.jpeg"/><Relationship Id="rId11" Type="http://schemas.openxmlformats.org/officeDocument/2006/relationships/image" Target="../media/image29.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6.png"/><Relationship Id="rId9" Type="http://schemas.openxmlformats.org/officeDocument/2006/relationships/image" Target="../media/image27.jpeg"/></Relationships>
</file>

<file path=ppt/slides/_rels/slide4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4.xml"/><Relationship Id="rId1" Type="http://schemas.openxmlformats.org/officeDocument/2006/relationships/slideLayout" Target="../slideLayouts/slideLayout17.xml"/><Relationship Id="rId6" Type="http://schemas.openxmlformats.org/officeDocument/2006/relationships/image" Target="../media/image21.png"/><Relationship Id="rId5" Type="http://schemas.openxmlformats.org/officeDocument/2006/relationships/image" Target="../media/image20.sv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 y="1755632"/>
            <a:ext cx="4796852" cy="525976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0" name="TextBox 29"/>
          <p:cNvSpPr txBox="1"/>
          <p:nvPr/>
        </p:nvSpPr>
        <p:spPr>
          <a:xfrm>
            <a:off x="4382222" y="5831420"/>
            <a:ext cx="4250356" cy="789319"/>
          </a:xfrm>
          <a:prstGeom prst="rect">
            <a:avLst/>
          </a:prstGeom>
          <a:noFill/>
        </p:spPr>
        <p:txBody>
          <a:bodyPr wrap="square" rtlCol="0">
            <a:spAutoFit/>
          </a:bodyPr>
          <a:lstStyle/>
          <a:p>
            <a:pPr algn="ctr">
              <a:lnSpc>
                <a:spcPct val="150000"/>
              </a:lnSpc>
            </a:pPr>
            <a:r>
              <a:rPr lang="ar-SA" sz="1600" dirty="0">
                <a:latin typeface="Alexandria" charset="0"/>
                <a:cs typeface="Alexandria" charset="0"/>
              </a:rPr>
              <a:t>د. عواطف بطاح المطيري</a:t>
            </a:r>
          </a:p>
          <a:p>
            <a:pPr algn="ctr">
              <a:lnSpc>
                <a:spcPct val="150000"/>
              </a:lnSpc>
            </a:pPr>
            <a:r>
              <a:rPr lang="ar-SA" sz="1600" dirty="0">
                <a:latin typeface="Alexandria" charset="0"/>
                <a:cs typeface="Alexandria" charset="0"/>
              </a:rPr>
              <a:t>دكتوراه الفلسفة في القيادة التربوية</a:t>
            </a:r>
            <a:endParaRPr lang="en-US" sz="1600" dirty="0">
              <a:latin typeface="Alexandria" charset="0"/>
              <a:cs typeface="Alexandria" charset="0"/>
            </a:endParaRPr>
          </a:p>
        </p:txBody>
      </p:sp>
      <p:sp>
        <p:nvSpPr>
          <p:cNvPr id="31" name="TextBox 30"/>
          <p:cNvSpPr txBox="1"/>
          <p:nvPr/>
        </p:nvSpPr>
        <p:spPr>
          <a:xfrm>
            <a:off x="6120650" y="1397812"/>
            <a:ext cx="3796232" cy="923330"/>
          </a:xfrm>
          <a:prstGeom prst="rect">
            <a:avLst/>
          </a:prstGeom>
          <a:noFill/>
        </p:spPr>
        <p:txBody>
          <a:bodyPr wrap="none" rtlCol="0">
            <a:spAutoFit/>
          </a:bodyPr>
          <a:lstStyle/>
          <a:p>
            <a:pPr algn="ctr" rtl="1"/>
            <a:r>
              <a:rPr lang="ar-SA" dirty="0">
                <a:latin typeface="Alexandria" charset="0"/>
                <a:cs typeface="Alexandria" charset="0"/>
              </a:rPr>
              <a:t>مقرر</a:t>
            </a:r>
          </a:p>
          <a:p>
            <a:pPr algn="r" rtl="1"/>
            <a:r>
              <a:rPr lang="ar-SA" sz="3600" dirty="0">
                <a:latin typeface="Alexandria" charset="0"/>
                <a:cs typeface="Alexandria" charset="0"/>
              </a:rPr>
              <a:t>تكنولوجيا التعليم </a:t>
            </a:r>
            <a:endParaRPr lang="en-US" sz="3600" dirty="0">
              <a:latin typeface="Alexandria" charset="0"/>
              <a:cs typeface="Alexandria" charset="0"/>
            </a:endParaRPr>
          </a:p>
        </p:txBody>
      </p:sp>
      <p:sp>
        <p:nvSpPr>
          <p:cNvPr id="34" name="Rectangle: Rounded Corners 33"/>
          <p:cNvSpPr/>
          <p:nvPr/>
        </p:nvSpPr>
        <p:spPr>
          <a:xfrm>
            <a:off x="5774924" y="2525842"/>
            <a:ext cx="4366567" cy="52916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000" b="1" dirty="0">
                <a:solidFill>
                  <a:schemeClr val="bg1"/>
                </a:solidFill>
                <a:latin typeface="Alexandria" charset="0"/>
                <a:cs typeface="Alexandria" charset="0"/>
              </a:rPr>
              <a:t>المحاضرة الرابعة :</a:t>
            </a:r>
            <a:endParaRPr lang="en-US" sz="2000" b="1" dirty="0">
              <a:solidFill>
                <a:schemeClr val="bg1"/>
              </a:solidFill>
              <a:latin typeface="Alexandria" charset="0"/>
              <a:cs typeface="Alexandria" charset="0"/>
            </a:endParaRPr>
          </a:p>
        </p:txBody>
      </p:sp>
      <p:sp>
        <p:nvSpPr>
          <p:cNvPr id="46" name="TextBox 45"/>
          <p:cNvSpPr txBox="1"/>
          <p:nvPr/>
        </p:nvSpPr>
        <p:spPr>
          <a:xfrm>
            <a:off x="6268934" y="3248485"/>
            <a:ext cx="3308919" cy="1312090"/>
          </a:xfrm>
          <a:prstGeom prst="rect">
            <a:avLst/>
          </a:prstGeom>
          <a:noFill/>
        </p:spPr>
        <p:txBody>
          <a:bodyPr wrap="none" rtlCol="0">
            <a:spAutoFit/>
          </a:bodyPr>
          <a:lstStyle/>
          <a:p>
            <a:pPr algn="ctr" rtl="1">
              <a:lnSpc>
                <a:spcPct val="150000"/>
              </a:lnSpc>
            </a:pPr>
            <a:r>
              <a:rPr lang="ar-SA" sz="2800" b="1" dirty="0">
                <a:solidFill>
                  <a:schemeClr val="accent5">
                    <a:lumMod val="75000"/>
                  </a:schemeClr>
                </a:solidFill>
                <a:latin typeface="Alexandria" charset="0"/>
                <a:cs typeface="Alexandria" charset="0"/>
              </a:rPr>
              <a:t>التعليم الإلكتروني </a:t>
            </a:r>
          </a:p>
          <a:p>
            <a:pPr algn="ctr" rtl="1">
              <a:lnSpc>
                <a:spcPct val="150000"/>
              </a:lnSpc>
            </a:pPr>
            <a:r>
              <a:rPr lang="ar-SA" sz="2800" b="1" dirty="0">
                <a:solidFill>
                  <a:schemeClr val="accent5">
                    <a:lumMod val="75000"/>
                  </a:schemeClr>
                </a:solidFill>
                <a:latin typeface="Alexandria" charset="0"/>
                <a:cs typeface="Alexandria" charset="0"/>
              </a:rPr>
              <a:t>وأنظمة إدارته</a:t>
            </a:r>
            <a:endParaRPr lang="en-US" sz="2400" b="1" dirty="0">
              <a:solidFill>
                <a:schemeClr val="accent5">
                  <a:lumMod val="75000"/>
                </a:schemeClr>
              </a:solidFill>
              <a:latin typeface="Alexandria" charset="0"/>
              <a:cs typeface="Alexandria" charset="0"/>
            </a:endParaRPr>
          </a:p>
        </p:txBody>
      </p:sp>
      <p:sp>
        <p:nvSpPr>
          <p:cNvPr id="14" name="Oval 13"/>
          <p:cNvSpPr/>
          <p:nvPr/>
        </p:nvSpPr>
        <p:spPr>
          <a:xfrm>
            <a:off x="-44970" y="2207675"/>
            <a:ext cx="4616970" cy="48077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1"/>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6064" y="-45831"/>
            <a:ext cx="3433003" cy="1602978"/>
          </a:xfrm>
          <a:prstGeom prst="rect">
            <a:avLst/>
          </a:prstGeom>
        </p:spPr>
      </p:pic>
      <p:sp>
        <p:nvSpPr>
          <p:cNvPr id="2" name="Right Triangle 1">
            <a:extLst>
              <a:ext uri="{FF2B5EF4-FFF2-40B4-BE49-F238E27FC236}">
                <a16:creationId xmlns:a16="http://schemas.microsoft.com/office/drawing/2014/main" id="{3DCC92C3-E712-88DC-0B00-E91DA5121EC4}"/>
              </a:ext>
            </a:extLst>
          </p:cNvPr>
          <p:cNvSpPr/>
          <p:nvPr/>
        </p:nvSpPr>
        <p:spPr>
          <a:xfrm flipV="1">
            <a:off x="-150359" y="-169455"/>
            <a:ext cx="2958059" cy="2695297"/>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1870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2966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6825" y="4514455"/>
            <a:ext cx="5310670" cy="2266711"/>
          </a:xfrm>
          <a:prstGeom prst="rect">
            <a:avLst/>
          </a:prstGeom>
          <a:noFill/>
        </p:spPr>
        <p:txBody>
          <a:bodyPr wrap="square">
            <a:spAutoFit/>
          </a:bodyPr>
          <a:lstStyle/>
          <a:p>
            <a:pPr lvl="0" algn="justLow" rtl="1">
              <a:lnSpc>
                <a:spcPct val="150000"/>
              </a:lnSpc>
              <a:spcBef>
                <a:spcPts val="600"/>
              </a:spcBef>
              <a:spcAft>
                <a:spcPts val="6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a:t>
            </a:r>
            <a:r>
              <a:rPr lang="ar-SA" sz="1600" dirty="0">
                <a:effectLst/>
                <a:latin typeface="Alexandria Light" pitchFamily="2" charset="-78"/>
                <a:ea typeface="Calibri" panose="020F0502020204030204" pitchFamily="34" charset="0"/>
                <a:cs typeface="Alexandria Light" pitchFamily="2" charset="-78"/>
              </a:rPr>
              <a:t> البرامج التعليمية </a:t>
            </a:r>
            <a:r>
              <a:rPr lang="ar-SY"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والدروس الإلكترونيّة التفاعلية </a:t>
            </a:r>
            <a:r>
              <a:rPr lang="ar-SA" sz="1600" dirty="0">
                <a:latin typeface="Alexandria Light" pitchFamily="2" charset="-78"/>
                <a:ea typeface="Calibri" panose="020F0502020204030204" pitchFamily="34" charset="0"/>
                <a:cs typeface="Alexandria Light" pitchFamily="2" charset="-78"/>
              </a:rPr>
              <a:t>واليوم سنتحدث </a:t>
            </a:r>
            <a:r>
              <a:rPr lang="ar-SA" sz="1600" dirty="0">
                <a:effectLst/>
                <a:latin typeface="Alexandria Light" pitchFamily="2" charset="-78"/>
                <a:ea typeface="Calibri" panose="020F0502020204030204" pitchFamily="34" charset="0"/>
                <a:cs typeface="Alexandria Light" pitchFamily="2" charset="-78"/>
              </a:rPr>
              <a:t>عن التعليم الإلكترونيّ وأنظمة إدارته، هذا النوع من التعليم الذي وفر بيئة تعليميّة تفاعليّة تجذب اهتمام المتعلّم وتطوّر معرفته، وتنمّي لديه مهارات التفكير المتعدّدة من خلال الاتصال المستمر بينه وبين معلميه وزملائه. </a:t>
            </a:r>
            <a:endParaRPr lang="en-US" sz="16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عنصر نائب للصورة 9" descr="صورة تحتوي على نص, الحاسوب, لقطة شاشة, رسوم متحركة&#10;&#10;تم إنشاء الوصف تلقائياً">
            <a:extLst>
              <a:ext uri="{FF2B5EF4-FFF2-40B4-BE49-F238E27FC236}">
                <a16:creationId xmlns:a16="http://schemas.microsoft.com/office/drawing/2014/main" id="{CF8E8EE4-8A7C-9E30-F2C4-E683492F5851}"/>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8249" b="8249"/>
          <a:stretch>
            <a:fillRect/>
          </a:stretch>
        </p:blipFill>
        <p:spPr>
          <a:xfrm>
            <a:off x="1127760" y="1123950"/>
            <a:ext cx="9936480" cy="384771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34979" y="829221"/>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875842" y="1329617"/>
            <a:ext cx="7575436" cy="5253489"/>
          </a:xfrm>
          <a:prstGeom prst="rect">
            <a:avLst/>
          </a:prstGeom>
          <a:noFill/>
        </p:spPr>
        <p:txBody>
          <a:bodyPr wrap="square" rtlCol="0">
            <a:spAutoFit/>
          </a:bodyPr>
          <a:lstStyle/>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بالتعليم الإلكترونيّ.</a:t>
            </a: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9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a:t>
            </a: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Times New Roman" panose="02020603050405020304" pitchFamily="18" charset="0"/>
                <a:cs typeface="Alexandria Light" pitchFamily="2" charset="-78"/>
              </a:rPr>
              <a:t>أهداف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en-US" sz="1400" dirty="0">
              <a:effectLst/>
              <a:latin typeface="Alexandria Light" pitchFamily="2" charset="-78"/>
              <a:ea typeface="Times New Roman" panose="02020603050405020304" pitchFamily="18" charset="0"/>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دور المعلّم في التعليم الإلكترونيّ.</a:t>
            </a:r>
            <a:endParaRPr lang="ar-SA" sz="1400" dirty="0">
              <a:latin typeface="Alexandria Light" pitchFamily="2" charset="-78"/>
              <a:cs typeface="Alexandria Light" pitchFamily="2" charset="-78"/>
            </a:endParaRP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marR="0" lvl="0" indent="-285750" algn="just" defTabSz="914400" rtl="1" eaLnBrk="1" fontAlgn="auto" latinLnBrk="0" hangingPunct="1">
              <a:lnSpc>
                <a:spcPts val="19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 </a:t>
            </a:r>
            <a:r>
              <a:rPr lang="ar-SA" sz="1400" noProof="0" dirty="0">
                <a:solidFill>
                  <a:prstClr val="black"/>
                </a:solidFill>
                <a:latin typeface="Alexandria Light" pitchFamily="2" charset="-78"/>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p>
          <a:p>
            <a:pPr marL="285750" indent="-285750" algn="just" rtl="1">
              <a:lnSpc>
                <a:spcPts val="1980"/>
              </a:lnSpc>
              <a:spcAft>
                <a:spcPts val="1200"/>
              </a:spcAft>
              <a:buFont typeface="Arial" panose="020B0604020202020204" pitchFamily="34" charset="0"/>
              <a:buChar char="•"/>
              <a:defRPr/>
            </a:pPr>
            <a:r>
              <a:rPr lang="ar-SA" sz="1400" dirty="0">
                <a:solidFill>
                  <a:prstClr val="black"/>
                </a:solidFill>
                <a:latin typeface="Alexandria Light" pitchFamily="2" charset="-78"/>
                <a:ea typeface="Calibri" panose="020F0502020204030204" pitchFamily="34" charset="0"/>
                <a:cs typeface="Alexandria Light" pitchFamily="2" charset="-78"/>
              </a:rPr>
              <a:t> أدوات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9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9249104" y="643187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2B9F2D5A-B418-A7E8-9FA3-B2F7F92375FB}"/>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Tree>
    <p:extLst>
      <p:ext uri="{BB962C8B-B14F-4D97-AF65-F5344CB8AC3E}">
        <p14:creationId xmlns:p14="http://schemas.microsoft.com/office/powerpoint/2010/main" val="17738562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37433" y="1345399"/>
            <a:ext cx="8417320" cy="5631926"/>
          </a:xfrm>
          <a:prstGeom prst="rect">
            <a:avLst/>
          </a:prstGeom>
          <a:noFill/>
        </p:spPr>
        <p:txBody>
          <a:bodyPr wrap="square" rtlCol="0">
            <a:spAutoFit/>
          </a:bodyPr>
          <a:lstStyle/>
          <a:p>
            <a:pPr marL="0" marR="0" lvl="0" indent="0" algn="r" defTabSz="914400" rtl="1" eaLnBrk="1" fontAlgn="auto" latinLnBrk="0" hangingPunct="1">
              <a:lnSpc>
                <a:spcPts val="1680"/>
              </a:lnSpc>
              <a:spcAft>
                <a:spcPts val="120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التعليم الإلكترونيّ.</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التعليم الإلكترونيّ.</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latin typeface="Alexandria Light" pitchFamily="2" charset="-78"/>
                <a:ea typeface="Calibri" panose="020F0502020204030204" pitchFamily="34" charset="0"/>
                <a:cs typeface="Alexandria Light" pitchFamily="2" charset="-78"/>
              </a:rPr>
              <a:t>صيغ توظيف</a:t>
            </a:r>
            <a:r>
              <a:rPr lang="ar-SA" sz="1400" i="0" dirty="0">
                <a:solidFill>
                  <a:srgbClr val="333333"/>
                </a:solidFill>
                <a:effectLst/>
                <a:latin typeface="Alexandria Light" pitchFamily="2" charset="-78"/>
                <a:cs typeface="Alexandria Light" pitchFamily="2" charset="-78"/>
              </a:rPr>
              <a:t> التعليم الإلكترونيّ في التدريس. </a:t>
            </a:r>
          </a:p>
          <a:p>
            <a:pPr marL="285750" indent="-285750" algn="just" rtl="1">
              <a:lnSpc>
                <a:spcPts val="1680"/>
              </a:lnSpc>
              <a:spcAft>
                <a:spcPts val="1200"/>
              </a:spcAft>
              <a:buFont typeface="Arial" panose="020B0604020202020204" pitchFamily="34" charset="0"/>
              <a:buChar char="•"/>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Times New Roman" panose="02020603050405020304" pitchFamily="18" charset="0"/>
                <a:cs typeface="Alexandria Light" pitchFamily="2" charset="-78"/>
              </a:rPr>
              <a:t>مميزات 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يعدد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أهداف </a:t>
            </a:r>
            <a:r>
              <a:rPr lang="ar-SA" sz="1400" dirty="0">
                <a:effectLst/>
                <a:latin typeface="Alexandria Light" pitchFamily="2" charset="-78"/>
                <a:ea typeface="Times New Roman" panose="02020603050405020304" pitchFamily="18" charset="0"/>
                <a:cs typeface="Alexandria Light" pitchFamily="2" charset="-78"/>
              </a:rPr>
              <a:t>التعليم الإلكترونيّ</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a:t>
            </a:r>
            <a:r>
              <a:rPr lang="ar-SA" sz="1400" dirty="0">
                <a:latin typeface="Alexandria Light" pitchFamily="2" charset="-78"/>
                <a:ea typeface="Times New Roman" panose="02020603050405020304" pitchFamily="18" charset="0"/>
                <a:cs typeface="Alexandria Light" pitchFamily="2" charset="-78"/>
              </a:rPr>
              <a:t>عيوب</a:t>
            </a:r>
            <a:r>
              <a:rPr lang="ar-SA" sz="1400" dirty="0">
                <a:effectLst/>
                <a:latin typeface="Alexandria Light" pitchFamily="2" charset="-78"/>
                <a:ea typeface="Times New Roman" panose="02020603050405020304" pitchFamily="18" charset="0"/>
                <a:cs typeface="Alexandria Light" pitchFamily="2" charset="-78"/>
              </a:rPr>
              <a:t> التعليم الإلكترونيّ.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دور المعلم في</a:t>
            </a:r>
            <a:r>
              <a:rPr lang="ar-SA" sz="1400" dirty="0">
                <a:effectLst/>
                <a:latin typeface="Alexandria Light" pitchFamily="2" charset="-78"/>
                <a:ea typeface="Times New Roman" panose="02020603050405020304" pitchFamily="18" charset="0"/>
                <a:cs typeface="Alexandria Light" pitchFamily="2" charset="-78"/>
              </a:rPr>
              <a:t> التعليم الإلكترونيّ.</a:t>
            </a:r>
            <a:endParaRPr lang="ar-SA"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يدرك </a:t>
            </a:r>
            <a:r>
              <a:rPr lang="ar-SA" sz="1400" dirty="0">
                <a:solidFill>
                  <a:prstClr val="black"/>
                </a:solidFill>
                <a:latin typeface="Alexandria Light" pitchFamily="2" charset="-78"/>
                <a:ea typeface="Calibri" panose="020F0502020204030204" pitchFamily="34" charset="0"/>
                <a:cs typeface="Alexandria Light" pitchFamily="2" charset="-78"/>
              </a:rPr>
              <a:t>خصائص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defRPr/>
            </a:pPr>
            <a:r>
              <a:rPr lang="ar-SA" sz="1400" dirty="0">
                <a:latin typeface="Alexandria Light" pitchFamily="2" charset="-78"/>
                <a:ea typeface="Calibri" panose="020F0502020204030204" pitchFamily="34" charset="0"/>
                <a:cs typeface="Alexandria Light" pitchFamily="2" charset="-78"/>
              </a:rPr>
              <a:t>يبين </a:t>
            </a:r>
            <a:r>
              <a:rPr lang="ar-SA" sz="1400" dirty="0">
                <a:solidFill>
                  <a:prstClr val="black"/>
                </a:solidFill>
                <a:latin typeface="Alexandria Light" pitchFamily="2" charset="-78"/>
                <a:ea typeface="Calibri" panose="020F0502020204030204" pitchFamily="34" charset="0"/>
                <a:cs typeface="Alexandria Light" pitchFamily="2" charset="-78"/>
              </a:rPr>
              <a:t>متطلبات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التعليم الإلكترونيّ.</a:t>
            </a:r>
            <a:endParaRPr lang="ar-SA" sz="1400" dirty="0">
              <a:solidFill>
                <a:prstClr val="black"/>
              </a:solidFill>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أدوات التعليم الإلكترونيّ.</a:t>
            </a:r>
          </a:p>
          <a:p>
            <a:pPr marL="285750" indent="-285750" algn="just" rtl="1">
              <a:lnSpc>
                <a:spcPts val="1680"/>
              </a:lnSpc>
              <a:spcAft>
                <a:spcPts val="1200"/>
              </a:spcAft>
              <a:buFont typeface="Arial" panose="020B0604020202020204" pitchFamily="34" charset="0"/>
              <a:buChar char="•"/>
              <a:tabLst>
                <a:tab pos="135255" algn="l"/>
                <a:tab pos="302260" algn="r"/>
              </a:tabLst>
            </a:pPr>
            <a:r>
              <a:rPr lang="ar-SA" sz="1400" dirty="0">
                <a:effectLst/>
                <a:latin typeface="Alexandria Light" pitchFamily="2" charset="-78"/>
                <a:ea typeface="Calibri" panose="020F0502020204030204" pitchFamily="34" charset="0"/>
                <a:cs typeface="Alexandria Light" pitchFamily="2" charset="-78"/>
              </a:rPr>
              <a:t>يبين أشكال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285750" indent="-285750" algn="just" rtl="1">
              <a:lnSpc>
                <a:spcPts val="1680"/>
              </a:lnSpc>
              <a:spcAft>
                <a:spcPts val="1200"/>
              </a:spcAft>
              <a:buFont typeface="Arial" panose="020B0604020202020204" pitchFamily="34" charset="0"/>
              <a:buChar char="•"/>
              <a:tabLst>
                <a:tab pos="135255" algn="l"/>
                <a:tab pos="302260" algn="r"/>
              </a:tabLst>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أنواع أنظمة إدارة التعليم والتعلم الإلكترونيّ.</a:t>
            </a:r>
            <a:endParaRPr lang="en-US" sz="1400" dirty="0">
              <a:effectLst/>
              <a:latin typeface="Alexandria Light" pitchFamily="2" charset="-78"/>
              <a:ea typeface="Calibri" panose="020F0502020204030204" pitchFamily="34" charset="0"/>
              <a:cs typeface="Alexandria Light"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4" name="TextBox 1">
            <a:extLst>
              <a:ext uri="{FF2B5EF4-FFF2-40B4-BE49-F238E27FC236}">
                <a16:creationId xmlns:a16="http://schemas.microsoft.com/office/drawing/2014/main" id="{FCD6AEA9-2D8B-4410-86B4-8BD924C2F98A}"/>
              </a:ext>
            </a:extLst>
          </p:cNvPr>
          <p:cNvSpPr txBox="1"/>
          <p:nvPr/>
        </p:nvSpPr>
        <p:spPr>
          <a:xfrm>
            <a:off x="9298915" y="6468803"/>
            <a:ext cx="2616200" cy="400110"/>
          </a:xfrm>
          <a:prstGeom prst="rect">
            <a:avLst/>
          </a:prstGeom>
          <a:noFill/>
        </p:spPr>
        <p:txBody>
          <a:bodyPr wrap="square" rtlCol="0">
            <a:spAutoFit/>
          </a:bodyPr>
          <a:lstStyle/>
          <a:p>
            <a:pPr algn="ctr"/>
            <a:r>
              <a:rPr lang="en-US" sz="2000" b="1" dirty="0"/>
              <a:t>www.midocean.ae</a:t>
            </a:r>
          </a:p>
        </p:txBody>
      </p:sp>
      <p:sp>
        <p:nvSpPr>
          <p:cNvPr id="10" name="Parallelogram 7">
            <a:extLst>
              <a:ext uri="{FF2B5EF4-FFF2-40B4-BE49-F238E27FC236}">
                <a16:creationId xmlns:a16="http://schemas.microsoft.com/office/drawing/2014/main" id="{F73F5D48-0A60-B535-4BBD-CF5B40D842B8}"/>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1"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5D77B704-C493-88BE-77A8-10457158E8BC}"/>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Tree>
    <p:extLst>
      <p:ext uri="{BB962C8B-B14F-4D97-AF65-F5344CB8AC3E}">
        <p14:creationId xmlns:p14="http://schemas.microsoft.com/office/powerpoint/2010/main" val="26639507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6731" r="16731"/>
          <a:stretch/>
        </p:blipFill>
        <p:spPr>
          <a:xfrm>
            <a:off x="2809" y="0"/>
            <a:ext cx="3707810" cy="3725056"/>
          </a:xfrm>
        </p:spPr>
      </p:pic>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15853" y="1206510"/>
            <a:ext cx="9054883" cy="4759701"/>
          </a:xfrm>
          <a:prstGeom prst="rect">
            <a:avLst/>
          </a:prstGeom>
          <a:noFill/>
        </p:spPr>
        <p:txBody>
          <a:bodyPr wrap="square" rtlCol="0">
            <a:spAutoFit/>
          </a:bodyPr>
          <a:lstStyle/>
          <a:p>
            <a:pPr algn="just"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a:t>
            </a:r>
            <a:r>
              <a:rPr lang="en-US" sz="1600" dirty="0">
                <a:solidFill>
                  <a:srgbClr val="000000"/>
                </a:solidFill>
                <a:latin typeface="Alexandria Light" pitchFamily="2" charset="-78"/>
                <a:cs typeface="Alexandria Light" pitchFamily="2" charset="-78"/>
              </a:rPr>
              <a:t>E-Learning</a:t>
            </a:r>
            <a:r>
              <a:rPr lang="en-US" sz="1600" b="0" i="0" dirty="0">
                <a:solidFill>
                  <a:srgbClr val="333333"/>
                </a:solidFill>
                <a:effectLst/>
                <a:latin typeface="Alexandria Light" pitchFamily="2" charset="-78"/>
                <a:cs typeface="Alexandria Light" pitchFamily="2" charset="-78"/>
              </a:rPr>
              <a:t>)</a:t>
            </a:r>
            <a:r>
              <a:rPr lang="ar-SA" sz="1600" b="0" i="0" dirty="0">
                <a:solidFill>
                  <a:srgbClr val="333333"/>
                </a:solidFill>
                <a:effectLst/>
                <a:latin typeface="Alexandria Light" pitchFamily="2" charset="-78"/>
                <a:cs typeface="Alexandria Light" pitchFamily="2" charset="-78"/>
              </a:rPr>
              <a:t>) أحد المستحدثات التكنولوجية التي أثبتت فاعلية </a:t>
            </a:r>
            <a:r>
              <a:rPr lang="ar-SA" sz="1600" b="0" i="0" dirty="0" err="1">
                <a:solidFill>
                  <a:srgbClr val="333333"/>
                </a:solidFill>
                <a:effectLst/>
                <a:latin typeface="Alexandria Light" pitchFamily="2" charset="-78"/>
                <a:cs typeface="Alexandria Light" pitchFamily="2" charset="-78"/>
              </a:rPr>
              <a:t>کبیرة</a:t>
            </a:r>
            <a:r>
              <a:rPr lang="ar-SA" sz="1600" b="0" i="0" dirty="0">
                <a:solidFill>
                  <a:srgbClr val="333333"/>
                </a:solidFill>
                <a:effectLst/>
                <a:latin typeface="Alexandria Light" pitchFamily="2" charset="-78"/>
                <a:cs typeface="Alexandria Light" pitchFamily="2" charset="-78"/>
              </a:rPr>
              <a:t> في إكساب الطلاب المعارف والمهارات والاتجاهات المختلفة، وهو </a:t>
            </a:r>
            <a:r>
              <a:rPr lang="ar-SA" sz="1600" dirty="0">
                <a:solidFill>
                  <a:srgbClr val="000000"/>
                </a:solidFill>
                <a:latin typeface="Alexandria Light" pitchFamily="2" charset="-78"/>
                <a:cs typeface="Alexandria Light" pitchFamily="2" charset="-78"/>
              </a:rPr>
              <a:t>وسيلة من الوسائل التي تدعم العمليّة التعليميّة وتحولها من طور التلقين إلى طور الإبداع والتفاعل وتنمية المهارات، فضلاً عن أنه يجمع كل الأشكال الإلكترونيّة للتعليم والتعلم، حيث تُستخدم أحدث الطرائق والاستراتيجيّات في مجالات التعليم والنشر باعتماد </a:t>
            </a:r>
            <a:r>
              <a:rPr lang="ar-SA" sz="1600" u="sng" dirty="0">
                <a:solidFill>
                  <a:srgbClr val="000000"/>
                </a:solidFill>
                <a:latin typeface="Alexandria Light" pitchFamily="2" charset="-78"/>
                <a:cs typeface="Alexandria Light" pitchFamily="2" charset="-78"/>
                <a:hlinkClick r:id="rId4">
                  <a:extLst>
                    <a:ext uri="{A12FA001-AC4F-418D-AE19-62706E023703}">
                      <ahyp:hlinkClr xmlns:ahyp="http://schemas.microsoft.com/office/drawing/2018/hyperlinkcolor" val="tx"/>
                    </a:ext>
                  </a:extLst>
                </a:hlinkClick>
              </a:rPr>
              <a:t>الحاسوب</a:t>
            </a:r>
            <a:r>
              <a:rPr lang="ar-SA" sz="1600" u="sng" dirty="0">
                <a:solidFill>
                  <a:srgbClr val="000000"/>
                </a:solidFill>
                <a:latin typeface="Alexandria Light" pitchFamily="2" charset="-78"/>
                <a:cs typeface="Alexandria Light" pitchFamily="2" charset="-78"/>
              </a:rPr>
              <a:t> </a:t>
            </a:r>
            <a:r>
              <a:rPr lang="ar-SA" sz="1600" u="sng" dirty="0">
                <a:solidFill>
                  <a:srgbClr val="000000"/>
                </a:solidFill>
                <a:latin typeface="Alexandria Light" pitchFamily="2" charset="-78"/>
                <a:cs typeface="Alexandria Light" pitchFamily="2" charset="-78"/>
                <a:hlinkClick r:id="rId5">
                  <a:extLst>
                    <a:ext uri="{A12FA001-AC4F-418D-AE19-62706E023703}">
                      <ahyp:hlinkClr xmlns:ahyp="http://schemas.microsoft.com/office/drawing/2018/hyperlinkcolor" val="tx"/>
                    </a:ext>
                  </a:extLst>
                </a:hlinkClick>
              </a:rPr>
              <a:t>وشبكاته ووسائطه التخزينية</a:t>
            </a:r>
            <a:r>
              <a:rPr lang="ar-SA" sz="1600" u="sng" dirty="0">
                <a:solidFill>
                  <a:srgbClr val="000000"/>
                </a:solidFill>
                <a:latin typeface="Alexandria Light" pitchFamily="2" charset="-78"/>
                <a:cs typeface="Alexandria Light" pitchFamily="2" charset="-78"/>
              </a:rPr>
              <a:t>. </a:t>
            </a:r>
          </a:p>
          <a:p>
            <a:pPr algn="just"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ويعتبر التعليم الإلكترونيّ من الاتجاهات الجديدة في منظومة التعليم، وهو نظامٌ تعليميٌّ تفاعليٌّ يُقدَّم للمتعلّم باستخدام تكنولوجيا الاتصال والمعلومات، ويعتمد على بيئة إلكترونيّة رقميّة متكاملة تعمل على عرِض المقررات الدراسية عبر الشبكات الإلكترونيّة، وتوفير سبل الإرشاد والتوجيه للطلبة، وتنظيم الاختبارات، فضلاً عن إدارة المصادر في العمليّة التعليميّة التعلميّة وتقويمها.</a:t>
            </a:r>
            <a:r>
              <a:rPr lang="ar-SA" sz="1600" dirty="0">
                <a:latin typeface="Alexandria Light" pitchFamily="2" charset="-78"/>
                <a:ea typeface="Calibri" panose="020F0502020204030204" pitchFamily="34" charset="0"/>
                <a:cs typeface="Alexandria Light" pitchFamily="2" charset="-78"/>
              </a:rPr>
              <a:t>  </a:t>
            </a:r>
            <a:endParaRPr lang="ar-SA" sz="1600" i="0" dirty="0">
              <a:solidFill>
                <a:srgbClr val="000000"/>
              </a:solidFill>
              <a:effectLst/>
              <a:latin typeface="Alexandria Light" pitchFamily="2" charset="-78"/>
              <a:cs typeface="Alexandria Light"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Parallelogram 7">
            <a:extLst>
              <a:ext uri="{FF2B5EF4-FFF2-40B4-BE49-F238E27FC236}">
                <a16:creationId xmlns:a16="http://schemas.microsoft.com/office/drawing/2014/main" id="{E35DB52A-22D8-6FDA-0156-8C44ED9F06A4}"/>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extLst>
      <p:ext uri="{BB962C8B-B14F-4D97-AF65-F5344CB8AC3E}">
        <p14:creationId xmlns:p14="http://schemas.microsoft.com/office/powerpoint/2010/main" val="3278461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036160" y="1580773"/>
            <a:ext cx="9498949" cy="4369851"/>
          </a:xfrm>
          <a:prstGeom prst="rect">
            <a:avLst/>
          </a:prstGeom>
          <a:noFill/>
        </p:spPr>
        <p:txBody>
          <a:bodyPr wrap="square" rtlCol="0">
            <a:spAutoFit/>
          </a:bodyPr>
          <a:lstStyle/>
          <a:p>
            <a:pPr algn="just" rtl="1">
              <a:lnSpc>
                <a:spcPct val="150000"/>
              </a:lnSpc>
              <a:spcAft>
                <a:spcPts val="2000"/>
              </a:spcAft>
            </a:pPr>
            <a:r>
              <a:rPr lang="ar-SA" sz="1600" dirty="0">
                <a:solidFill>
                  <a:srgbClr val="000000"/>
                </a:solidFill>
                <a:latin typeface="Alexandria Light" pitchFamily="2" charset="-78"/>
                <a:cs typeface="Alexandria Light" pitchFamily="2" charset="-78"/>
              </a:rPr>
              <a:t>      وعُرّف التعليم الإلكترونيّ بأنه "علمٌ تطبيقيٌّ، ونظامٌ تقنيٌّ تعليميٌّ كامل</a:t>
            </a:r>
            <a:r>
              <a:rPr lang="ar-SA" sz="1600" i="0" dirty="0">
                <a:solidFill>
                  <a:srgbClr val="000000"/>
                </a:solidFill>
                <a:effectLst/>
                <a:latin typeface="Alexandria Light" pitchFamily="2" charset="-78"/>
                <a:cs typeface="Alexandria Light" pitchFamily="2" charset="-78"/>
              </a:rPr>
              <a:t>، وعمليّة تعلّم مقصودة ومحكمة، تقوم على أساس فكرٍ فلسفيّ ونظريّاتٍ تربويّةٍ جديدةٍ، يمرُّ فيها المتعلّم بخبرات مُخطّطةٍ ومدروسةٍ، من خلال تفاعله مع مصادر تعلّمٍ إلكترونيةٍ متعددةٍ ومتنوعةٍ، بطريقة نظاميّة ومتتابعة، وفق إجراءات وأحداث تعليمية منظمة في بيئات تعلم إلكترونية مرنة قائمة على الحاسوب والشبكات لتدعم عمليات التعلم، وتسهل حدوثه في أي وقت ومكان" (خميس، 2011)، </a:t>
            </a:r>
            <a:r>
              <a:rPr lang="ar-SA" sz="1600" dirty="0">
                <a:solidFill>
                  <a:srgbClr val="000000"/>
                </a:solidFill>
                <a:latin typeface="Alexandria Light" pitchFamily="2" charset="-78"/>
                <a:ea typeface="Calibri" panose="020F0502020204030204" pitchFamily="34" charset="0"/>
                <a:cs typeface="Alexandria Light" pitchFamily="2" charset="-78"/>
              </a:rPr>
              <a:t>وهو بذلك يتصف بأنه علم يستند إلى نظريات وأسس فلسفية، فهو مخطط ومنظم بطريقة يتعلم من خلالها المتعلّم تعلماً فعالاً. </a:t>
            </a:r>
          </a:p>
          <a:p>
            <a:pPr algn="just" rtl="1">
              <a:lnSpc>
                <a:spcPct val="150000"/>
              </a:lnSpc>
              <a:spcAft>
                <a:spcPts val="2000"/>
              </a:spcAft>
            </a:pPr>
            <a:r>
              <a:rPr lang="ar-SA" sz="1600" dirty="0">
                <a:solidFill>
                  <a:srgbClr val="000000"/>
                </a:solidFill>
                <a:latin typeface="Alexandria Light" pitchFamily="2" charset="-78"/>
                <a:cs typeface="Alexandria Light" pitchFamily="2" charset="-78"/>
              </a:rPr>
              <a:t>     كما عُرّف بأنه "التعليم الذي يهدف إلى إيجاد بيئة تفاعلية غنية بالتطبيقات المعتمدة على تقنيات الحاسب الآلي والشبكة العالمية للمعلومات، وتمكن الطالب من الوصول إلى مصادر التعلم في أي وقت ومن أي مكان" والتعلم الإلكترونيّ يعني استخدام وسائل تكنولوجيا الكمبيوتر وشبكاته من قبل المتعلّم وتتضمن الآليات الجديدة للاتصال من مثل؛ شبكات الكمبيوتر، الوسائط المتعددة، المحتوى الإلكترونيّ، محركات البحث، المكتبات الإلكترونيّة، التعلم من بعد، الفصول المتصلة بالإنترنت. </a:t>
            </a:r>
            <a:endParaRPr lang="ar-SA" sz="1600" i="0" dirty="0">
              <a:solidFill>
                <a:srgbClr val="000000"/>
              </a:solidFill>
              <a:effectLst/>
              <a:latin typeface="Alexandria Light" pitchFamily="2" charset="-78"/>
              <a:cs typeface="Alexandria Light"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Parallelogram 7">
            <a:extLst>
              <a:ext uri="{FF2B5EF4-FFF2-40B4-BE49-F238E27FC236}">
                <a16:creationId xmlns:a16="http://schemas.microsoft.com/office/drawing/2014/main" id="{294D3C7A-0564-2BA0-6144-1246B4A6D751}"/>
              </a:ext>
            </a:extLst>
          </p:cNvPr>
          <p:cNvSpPr/>
          <p:nvPr/>
        </p:nvSpPr>
        <p:spPr>
          <a:xfrm rot="16200000" flipV="1">
            <a:off x="-911500" y="-111272"/>
            <a:ext cx="5895322" cy="493485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10" name="عنصر نائب للصورة 9" descr="صورة تحتوي على نص, حاسوب محمول, الحاسوب, أدوات المكتب&#10;&#10;تم إنشاء الوصف تلقائياً">
            <a:extLst>
              <a:ext uri="{FF2B5EF4-FFF2-40B4-BE49-F238E27FC236}">
                <a16:creationId xmlns:a16="http://schemas.microsoft.com/office/drawing/2014/main" id="{02CE7D62-D6F5-4DFA-57E5-94774498EEB1}"/>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8895" r="18895"/>
          <a:stretch>
            <a:fillRect/>
          </a:stretch>
        </p:blipFill>
        <p:spPr>
          <a:xfrm>
            <a:off x="0" y="1"/>
            <a:ext cx="3655072" cy="3672113"/>
          </a:xfrm>
        </p:spPr>
      </p:pic>
    </p:spTree>
    <p:extLst>
      <p:ext uri="{BB962C8B-B14F-4D97-AF65-F5344CB8AC3E}">
        <p14:creationId xmlns:p14="http://schemas.microsoft.com/office/powerpoint/2010/main" val="2229319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263600"/>
            <a:ext cx="10812720" cy="5000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17585" y="1559942"/>
            <a:ext cx="10189225" cy="4805867"/>
          </a:xfrm>
          <a:prstGeom prst="rect">
            <a:avLst/>
          </a:prstGeom>
          <a:noFill/>
        </p:spPr>
        <p:txBody>
          <a:bodyPr wrap="square" rtlCol="0">
            <a:spAutoFit/>
          </a:bodyPr>
          <a:lstStyle/>
          <a:p>
            <a:pPr algn="justLow" rtl="1">
              <a:lnSpc>
                <a:spcPct val="20000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0000"/>
                </a:solidFill>
                <a:latin typeface="Alexandria Light" pitchFamily="2" charset="-78"/>
                <a:cs typeface="Alexandria Light" pitchFamily="2" charset="-78"/>
              </a:rPr>
              <a:t> وتكمن أهمية التعليم الإلكترونيّ في حل مشكلة الانفجار المعرفيّ والإقبال المتزايد على التعليم وتوسيع </a:t>
            </a:r>
            <a:r>
              <a:rPr lang="ar-SA" sz="1600" b="0" i="0" dirty="0">
                <a:solidFill>
                  <a:srgbClr val="333333"/>
                </a:solidFill>
                <a:effectLst/>
                <a:latin typeface="Alexandria Light" pitchFamily="2" charset="-78"/>
                <a:cs typeface="Alexandria Light" pitchFamily="2" charset="-78"/>
              </a:rPr>
              <a:t>فرص القبول في التعليم، وكذلك المساهمة في كسر الحواجز النفسية بين المعلّم والمتعلّم وإشباع حاجات المتعلّم وخصائصه مع رفع العائد من الاستثمار بتقليل تكلفة التعليم.</a:t>
            </a:r>
          </a:p>
          <a:p>
            <a:pPr marL="0" marR="0" algn="justLow" rtl="1">
              <a:lnSpc>
                <a:spcPct val="200000"/>
              </a:lnSpc>
              <a:spcBef>
                <a:spcPts val="600"/>
              </a:spcBef>
              <a:spcAft>
                <a:spcPts val="1800"/>
              </a:spcAft>
            </a:pPr>
            <a:r>
              <a:rPr lang="ar-SA" sz="1600" dirty="0">
                <a:solidFill>
                  <a:srgbClr val="000000"/>
                </a:solidFill>
                <a:latin typeface="Alexandria Light" pitchFamily="2" charset="-78"/>
                <a:cs typeface="Alexandria Light" pitchFamily="2" charset="-78"/>
              </a:rPr>
              <a:t>    والتعليم الإلكترونيّ هو المصطلح الأكثر استخداماً حيث تستخدم مصطلحات أخرى مثل </a:t>
            </a:r>
            <a:r>
              <a:rPr lang="en-US" sz="1600" dirty="0">
                <a:solidFill>
                  <a:srgbClr val="000000"/>
                </a:solidFill>
                <a:latin typeface="Alexandria Light" pitchFamily="2" charset="-78"/>
                <a:cs typeface="Alexandria Light" pitchFamily="2" charset="-78"/>
              </a:rPr>
              <a:t>Electronic Education </a:t>
            </a:r>
            <a:r>
              <a:rPr lang="ar-SA" sz="1600" dirty="0">
                <a:solidFill>
                  <a:srgbClr val="000000"/>
                </a:solidFill>
                <a:latin typeface="Alexandria Light" pitchFamily="2" charset="-78"/>
                <a:cs typeface="Alexandria Light" pitchFamily="2" charset="-78"/>
              </a:rPr>
              <a:t> ، </a:t>
            </a:r>
            <a:r>
              <a:rPr lang="en-US" sz="1600" dirty="0">
                <a:solidFill>
                  <a:srgbClr val="000000"/>
                </a:solidFill>
                <a:latin typeface="Alexandria Light" pitchFamily="2" charset="-78"/>
                <a:cs typeface="Alexandria Light" pitchFamily="2" charset="-78"/>
              </a:rPr>
              <a:t>Online Learning</a:t>
            </a:r>
            <a:r>
              <a:rPr lang="ar-SA" sz="1600" dirty="0">
                <a:solidFill>
                  <a:srgbClr val="000000"/>
                </a:solidFill>
                <a:latin typeface="Alexandria Light" pitchFamily="2" charset="-78"/>
                <a:cs typeface="Alexandria Light" pitchFamily="2" charset="-78"/>
              </a:rPr>
              <a:t>، ويشير التعلم الإلكترونيّ إلى التعلم بواسطة الإنترنت حيث ينشئ المحتوى عبر الإنترنت، وتسمح هذه الطريقة بصنع روابط مع مصادر خارج الحصة.</a:t>
            </a:r>
          </a:p>
          <a:p>
            <a:pPr marL="0" marR="0" algn="justLow" rtl="1">
              <a:lnSpc>
                <a:spcPct val="200000"/>
              </a:lnSpc>
              <a:spcBef>
                <a:spcPts val="600"/>
              </a:spcBef>
              <a:spcAft>
                <a:spcPts val="1200"/>
              </a:spcAft>
            </a:pPr>
            <a:endParaRPr lang="ar-SA" sz="1600" dirty="0">
              <a:solidFill>
                <a:srgbClr val="000000"/>
              </a:solidFill>
              <a:latin typeface="Alexandria Light" pitchFamily="2" charset="-78"/>
              <a:cs typeface="Alexandria Light" pitchFamily="2" charset="-78"/>
            </a:endParaRPr>
          </a:p>
          <a:p>
            <a:pPr marL="0" marR="0" algn="justLow" rtl="1">
              <a:lnSpc>
                <a:spcPct val="20000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C10F1B64-FD0A-4482-AAF9-F651DAE0CA36}"/>
              </a:ext>
            </a:extLst>
          </p:cNvPr>
          <p:cNvSpPr/>
          <p:nvPr/>
        </p:nvSpPr>
        <p:spPr>
          <a:xfrm>
            <a:off x="2147030" y="5092158"/>
            <a:ext cx="1009650" cy="908397"/>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9" name="TextBox 10">
            <a:extLst>
              <a:ext uri="{FF2B5EF4-FFF2-40B4-BE49-F238E27FC236}">
                <a16:creationId xmlns:a16="http://schemas.microsoft.com/office/drawing/2014/main" id="{462073D9-D50A-460C-B911-31DD555DBC4B}"/>
              </a:ext>
            </a:extLst>
          </p:cNvPr>
          <p:cNvSpPr txBox="1"/>
          <p:nvPr/>
        </p:nvSpPr>
        <p:spPr>
          <a:xfrm>
            <a:off x="3451859" y="5194290"/>
            <a:ext cx="5532977" cy="400110"/>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justLow" defTabSz="914400" rtl="1" eaLnBrk="1" fontAlgn="auto" latinLnBrk="0" hangingPunct="1">
              <a:lnSpc>
                <a:spcPts val="2420"/>
              </a:lnSpc>
              <a:spcAft>
                <a:spcPts val="1200"/>
              </a:spcAft>
              <a:buClrTx/>
              <a:buSzTx/>
              <a:buFontTx/>
              <a:buNone/>
              <a:tabLst/>
              <a:defRPr/>
            </a:pPr>
            <a:r>
              <a:rPr lang="ar-SA" sz="2000" dirty="0">
                <a:solidFill>
                  <a:srgbClr val="FFFFFF"/>
                </a:solidFill>
                <a:effectLst/>
                <a:latin typeface="Alexandria Light" pitchFamily="2" charset="-78"/>
                <a:ea typeface="Calibri" panose="020F0502020204030204" pitchFamily="34" charset="0"/>
                <a:cs typeface="Alexandria Light" pitchFamily="2" charset="-78"/>
              </a:rPr>
              <a:t>     </a:t>
            </a:r>
            <a:r>
              <a:rPr kumimoji="0" lang="ar-SA" sz="1600" b="0" i="0" u="none" strike="noStrike" kern="1200" cap="none" spc="0" normalizeH="0" baseline="0" noProof="0" dirty="0">
                <a:ln>
                  <a:noFill/>
                </a:ln>
                <a:solidFill>
                  <a:srgbClr val="FFFFFF"/>
                </a:solidFill>
                <a:effectLst/>
                <a:uLnTx/>
                <a:uFillTx/>
                <a:latin typeface="Alexandria Light" pitchFamily="2" charset="-78"/>
                <a:ea typeface="+mn-ea"/>
                <a:cs typeface="Alexandria Light" pitchFamily="2" charset="-78"/>
              </a:rPr>
              <a:t>والسؤال هنا ما أنماط التعليم في التعليم الإلكترونيّ؟</a:t>
            </a:r>
          </a:p>
        </p:txBody>
      </p:sp>
      <p:pic>
        <p:nvPicPr>
          <p:cNvPr id="2" name="Picture Placeholder 4">
            <a:extLst>
              <a:ext uri="{FF2B5EF4-FFF2-40B4-BE49-F238E27FC236}">
                <a16:creationId xmlns:a16="http://schemas.microsoft.com/office/drawing/2014/main" id="{F111FDF3-DF14-C34F-CE2A-63D9978FB520}"/>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276551"/>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31553753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590308" y="1096409"/>
            <a:ext cx="4088542" cy="514628"/>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6239860" y="2273776"/>
            <a:ext cx="5132285" cy="3858749"/>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يقدم التعليم الإلكترونيّ نوعين أو نمطين من التعليم:</a:t>
            </a:r>
          </a:p>
          <a:p>
            <a:pPr marL="0" marR="0" algn="justLow" rtl="1">
              <a:lnSpc>
                <a:spcPts val="292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النمط الأول</a:t>
            </a:r>
            <a:r>
              <a:rPr lang="ar-SA" sz="1600" dirty="0">
                <a:latin typeface="Alexandria Light" pitchFamily="2" charset="-78"/>
                <a:ea typeface="Calibri" panose="020F0502020204030204" pitchFamily="34" charset="0"/>
                <a:cs typeface="Alexandria Light" pitchFamily="2" charset="-78"/>
              </a:rPr>
              <a:t>- التعليم الإلكترونيّ المتزامن </a:t>
            </a:r>
            <a:r>
              <a:rPr lang="en-US" sz="1600" b="0" i="0" dirty="0">
                <a:solidFill>
                  <a:srgbClr val="333333"/>
                </a:solidFill>
                <a:effectLst/>
                <a:latin typeface="droid arabic kufi"/>
              </a:rPr>
              <a:t> </a:t>
            </a:r>
            <a:r>
              <a:rPr lang="en-US" sz="1600" dirty="0" err="1">
                <a:latin typeface="Alexandria Light" pitchFamily="2" charset="-78"/>
                <a:ea typeface="Calibri" panose="020F0502020204030204" pitchFamily="34" charset="0"/>
                <a:cs typeface="Alexandria Light" pitchFamily="2" charset="-78"/>
              </a:rPr>
              <a:t>Synchrones</a:t>
            </a:r>
            <a:r>
              <a:rPr lang="en-US" sz="1600" dirty="0">
                <a:latin typeface="Alexandria Light" pitchFamily="2" charset="-78"/>
                <a:ea typeface="Calibri" panose="020F0502020204030204" pitchFamily="34" charset="0"/>
                <a:cs typeface="Alexandria Light" pitchFamily="2" charset="-78"/>
              </a:rPr>
              <a:t> e-Learning)</a:t>
            </a:r>
            <a:r>
              <a:rPr lang="ar-SA" sz="1600" dirty="0">
                <a:latin typeface="Alexandria Light" pitchFamily="2" charset="-78"/>
                <a:ea typeface="Calibri" panose="020F0502020204030204" pitchFamily="34" charset="0"/>
                <a:cs typeface="Alexandria Light" pitchFamily="2" charset="-78"/>
              </a:rPr>
              <a:t>: وهو التعليم على الهواء أو البث المباشر،  ويطلق عليه الآني أو التفاعليّ، وهو يحتاج إلى وجود المتعلّمين في نفس الوقت أمام أجهزة الكمبيوتر لإجراء النقاش والمحادثة بين الطلاب أنفسهم وبينهم وبين المعلّم عبر غرف المحادثة أو تلقي الدروس من خلال الفصول الافتراضية.</a:t>
            </a:r>
          </a:p>
          <a:p>
            <a:pPr marL="0" marR="0" algn="justLow" rtl="1">
              <a:lnSpc>
                <a:spcPts val="292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9548" y="2626386"/>
            <a:ext cx="5090335" cy="2864161"/>
          </a:xfrm>
          <a:prstGeom prst="rect">
            <a:avLst/>
          </a:prstGeom>
          <a:ln>
            <a:noFill/>
          </a:ln>
          <a:effectLst/>
        </p:spPr>
      </p:pic>
      <p:pic>
        <p:nvPicPr>
          <p:cNvPr id="2" name="Picture Placeholder 4">
            <a:extLst>
              <a:ext uri="{FF2B5EF4-FFF2-40B4-BE49-F238E27FC236}">
                <a16:creationId xmlns:a16="http://schemas.microsoft.com/office/drawing/2014/main" id="{301A191A-8F9A-45D2-1955-BA18B5BB8F53}"/>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86399" y="1894442"/>
            <a:ext cx="8335075" cy="3050002"/>
          </a:xfrm>
          <a:prstGeom prst="rect">
            <a:avLst/>
          </a:prstGeom>
          <a:noFill/>
        </p:spPr>
        <p:txBody>
          <a:bodyPr wrap="square" rtlCol="0">
            <a:spAutoFit/>
          </a:bodyPr>
          <a:lstStyle/>
          <a:p>
            <a:pPr algn="r">
              <a:lnSpc>
                <a:spcPts val="2920"/>
              </a:lnSpc>
              <a:spcAft>
                <a:spcPts val="1200"/>
              </a:spcAft>
            </a:pPr>
            <a:r>
              <a:rPr lang="ar-SA" sz="1600" dirty="0" err="1">
                <a:solidFill>
                  <a:schemeClr val="accent5"/>
                </a:solidFill>
                <a:latin typeface="Alexandria Medium" pitchFamily="2" charset="-78"/>
                <a:ea typeface="Calibri" panose="020F0502020204030204" pitchFamily="34" charset="0"/>
                <a:cs typeface="Alexandria Medium" pitchFamily="2" charset="-78"/>
              </a:rPr>
              <a:t>إ</a:t>
            </a:r>
            <a:r>
              <a:rPr lang="ar-SA" sz="1600" dirty="0" err="1">
                <a:solidFill>
                  <a:schemeClr val="accent5"/>
                </a:solidFill>
                <a:effectLst/>
                <a:latin typeface="Alexandria Medium" pitchFamily="2" charset="-78"/>
                <a:ea typeface="Calibri" panose="020F0502020204030204" pitchFamily="34" charset="0"/>
                <a:cs typeface="Alexandria Medium" pitchFamily="2" charset="-78"/>
              </a:rPr>
              <a:t>يجابياته</a:t>
            </a:r>
            <a:r>
              <a:rPr lang="ar-SA" sz="1600" dirty="0">
                <a:solidFill>
                  <a:schemeClr val="accent5"/>
                </a:solidFill>
                <a:effectLst/>
                <a:latin typeface="Alexandria Medium" pitchFamily="2" charset="-78"/>
                <a:ea typeface="Calibri" panose="020F0502020204030204" pitchFamily="34" charset="0"/>
                <a:cs typeface="Alexandria Medium" pitchFamily="2" charset="-78"/>
              </a:rPr>
              <a:t>:   	</a:t>
            </a:r>
            <a:endParaRPr lang="ar-SA" sz="1600" b="0" i="0" dirty="0">
              <a:solidFill>
                <a:schemeClr val="accent5"/>
              </a:solidFill>
              <a:effectLst/>
              <a:latin typeface="Alexandria Medium" pitchFamily="2" charset="-78"/>
              <a:cs typeface="Alexandria Medium" pitchFamily="2" charset="-78"/>
            </a:endParaRPr>
          </a:p>
          <a:p>
            <a:pPr marL="285750" indent="-285750" algn="r"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تغذية راجعة فوريّة من المعلّم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تفاعل المتعلّم مع المعلّم</a:t>
            </a:r>
            <a:r>
              <a:rPr lang="ar-SA" sz="1600" b="0" i="0" dirty="0">
                <a:solidFill>
                  <a:srgbClr val="333333"/>
                </a:solidFill>
                <a:effectLst/>
                <a:latin typeface="Alexandria Light" pitchFamily="2" charset="-78"/>
                <a:cs typeface="Alexandria Light" pitchFamily="2" charset="-78"/>
              </a:rPr>
              <a:t>.</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إمكانيّة تبادل المعلومات في الوقت المناسب وحسب حاجة المتعلّم.</a:t>
            </a:r>
          </a:p>
          <a:p>
            <a:pPr marL="285750" indent="-285750" algn="r"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التحقق من شخصية المتعلم؛ وهذا مهم في حالات الاختبار والتقييم.</a:t>
            </a:r>
          </a:p>
          <a:p>
            <a:pPr algn="r" rtl="1">
              <a:lnSpc>
                <a:spcPts val="2920"/>
              </a:lnSpc>
              <a:spcAft>
                <a:spcPts val="1200"/>
              </a:spcAft>
            </a:pPr>
            <a:r>
              <a:rPr lang="ar-SA" sz="1600" b="1" i="0" dirty="0">
                <a:solidFill>
                  <a:schemeClr val="accent5"/>
                </a:solidFill>
                <a:effectLst/>
                <a:latin typeface="Alexandria Light" pitchFamily="2" charset="-78"/>
                <a:cs typeface="Alexandria Light" pitchFamily="2" charset="-78"/>
              </a:rPr>
              <a:t>                </a:t>
            </a:r>
            <a:endParaRPr lang="ar-SA" sz="1600" b="0" i="0" dirty="0">
              <a:solidFill>
                <a:srgbClr val="333333"/>
              </a:solidFill>
              <a:effectLst/>
              <a:latin typeface="Droid Arabic Kuf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434;p51">
            <a:extLst>
              <a:ext uri="{FF2B5EF4-FFF2-40B4-BE49-F238E27FC236}">
                <a16:creationId xmlns:a16="http://schemas.microsoft.com/office/drawing/2014/main" id="{5C7F1C94-774E-4ADF-8D60-B892525BC787}"/>
              </a:ext>
            </a:extLst>
          </p:cNvPr>
          <p:cNvGrpSpPr/>
          <p:nvPr/>
        </p:nvGrpSpPr>
        <p:grpSpPr>
          <a:xfrm>
            <a:off x="2297430" y="2878862"/>
            <a:ext cx="774640" cy="755878"/>
            <a:chOff x="-47529700" y="2342000"/>
            <a:chExt cx="302450" cy="299900"/>
          </a:xfrm>
        </p:grpSpPr>
        <p:sp>
          <p:nvSpPr>
            <p:cNvPr id="9" name="Google Shape;5435;p51">
              <a:extLst>
                <a:ext uri="{FF2B5EF4-FFF2-40B4-BE49-F238E27FC236}">
                  <a16:creationId xmlns:a16="http://schemas.microsoft.com/office/drawing/2014/main" id="{D23EFA37-27DB-4F24-866B-E6C1324A6E47}"/>
                </a:ext>
              </a:extLst>
            </p:cNvPr>
            <p:cNvSpPr/>
            <p:nvPr/>
          </p:nvSpPr>
          <p:spPr>
            <a:xfrm>
              <a:off x="-47529700" y="2342000"/>
              <a:ext cx="302450" cy="299900"/>
            </a:xfrm>
            <a:custGeom>
              <a:avLst/>
              <a:gdLst/>
              <a:ahLst/>
              <a:cxnLst/>
              <a:rect l="l" t="t" r="r" b="b"/>
              <a:pathLst>
                <a:path w="12098" h="11996" extrusionOk="0">
                  <a:moveTo>
                    <a:pt x="7530" y="725"/>
                  </a:moveTo>
                  <a:cubicBezTo>
                    <a:pt x="9672" y="725"/>
                    <a:pt x="11405" y="2457"/>
                    <a:pt x="11405" y="4568"/>
                  </a:cubicBezTo>
                  <a:cubicBezTo>
                    <a:pt x="11405" y="6711"/>
                    <a:pt x="9672" y="8443"/>
                    <a:pt x="7530" y="8443"/>
                  </a:cubicBezTo>
                  <a:cubicBezTo>
                    <a:pt x="5419" y="8443"/>
                    <a:pt x="3686" y="6711"/>
                    <a:pt x="3686" y="4568"/>
                  </a:cubicBezTo>
                  <a:cubicBezTo>
                    <a:pt x="3686" y="2457"/>
                    <a:pt x="5419" y="725"/>
                    <a:pt x="7530" y="725"/>
                  </a:cubicBezTo>
                  <a:close/>
                  <a:moveTo>
                    <a:pt x="4064" y="7530"/>
                  </a:moveTo>
                  <a:cubicBezTo>
                    <a:pt x="4222" y="7719"/>
                    <a:pt x="4379" y="7876"/>
                    <a:pt x="4568" y="8034"/>
                  </a:cubicBezTo>
                  <a:lnTo>
                    <a:pt x="3686" y="8947"/>
                  </a:lnTo>
                  <a:lnTo>
                    <a:pt x="3151" y="8443"/>
                  </a:lnTo>
                  <a:lnTo>
                    <a:pt x="4064" y="7530"/>
                  </a:lnTo>
                  <a:close/>
                  <a:moveTo>
                    <a:pt x="2647" y="8916"/>
                  </a:moveTo>
                  <a:lnTo>
                    <a:pt x="3151" y="9420"/>
                  </a:lnTo>
                  <a:lnTo>
                    <a:pt x="1386" y="11184"/>
                  </a:lnTo>
                  <a:cubicBezTo>
                    <a:pt x="1323" y="11247"/>
                    <a:pt x="1237" y="11279"/>
                    <a:pt x="1146" y="11279"/>
                  </a:cubicBezTo>
                  <a:cubicBezTo>
                    <a:pt x="1056" y="11279"/>
                    <a:pt x="961" y="11247"/>
                    <a:pt x="882" y="11184"/>
                  </a:cubicBezTo>
                  <a:cubicBezTo>
                    <a:pt x="756" y="11090"/>
                    <a:pt x="756" y="10838"/>
                    <a:pt x="882" y="10680"/>
                  </a:cubicBezTo>
                  <a:lnTo>
                    <a:pt x="2647" y="8916"/>
                  </a:lnTo>
                  <a:close/>
                  <a:moveTo>
                    <a:pt x="7530" y="0"/>
                  </a:moveTo>
                  <a:cubicBezTo>
                    <a:pt x="5009" y="0"/>
                    <a:pt x="2962" y="2048"/>
                    <a:pt x="2962" y="4568"/>
                  </a:cubicBezTo>
                  <a:cubicBezTo>
                    <a:pt x="2962" y="5450"/>
                    <a:pt x="3214" y="6270"/>
                    <a:pt x="3623" y="6963"/>
                  </a:cubicBezTo>
                  <a:lnTo>
                    <a:pt x="410" y="10208"/>
                  </a:lnTo>
                  <a:cubicBezTo>
                    <a:pt x="0" y="10586"/>
                    <a:pt x="0" y="11279"/>
                    <a:pt x="410" y="11688"/>
                  </a:cubicBezTo>
                  <a:cubicBezTo>
                    <a:pt x="599" y="11893"/>
                    <a:pt x="867" y="11996"/>
                    <a:pt x="1138" y="11996"/>
                  </a:cubicBezTo>
                  <a:cubicBezTo>
                    <a:pt x="1410" y="11996"/>
                    <a:pt x="1686" y="11893"/>
                    <a:pt x="1890" y="11688"/>
                  </a:cubicBezTo>
                  <a:lnTo>
                    <a:pt x="5135" y="8475"/>
                  </a:lnTo>
                  <a:cubicBezTo>
                    <a:pt x="5829" y="8916"/>
                    <a:pt x="6679" y="9137"/>
                    <a:pt x="7530" y="9137"/>
                  </a:cubicBezTo>
                  <a:cubicBezTo>
                    <a:pt x="10050" y="9137"/>
                    <a:pt x="12098" y="7089"/>
                    <a:pt x="12098" y="4568"/>
                  </a:cubicBezTo>
                  <a:cubicBezTo>
                    <a:pt x="12098" y="2048"/>
                    <a:pt x="10050" y="0"/>
                    <a:pt x="753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36;p51">
              <a:extLst>
                <a:ext uri="{FF2B5EF4-FFF2-40B4-BE49-F238E27FC236}">
                  <a16:creationId xmlns:a16="http://schemas.microsoft.com/office/drawing/2014/main" id="{00E87026-9D26-460C-A032-CF048C25DB22}"/>
                </a:ext>
              </a:extLst>
            </p:cNvPr>
            <p:cNvSpPr/>
            <p:nvPr/>
          </p:nvSpPr>
          <p:spPr>
            <a:xfrm>
              <a:off x="-47404475" y="2395550"/>
              <a:ext cx="124475" cy="123675"/>
            </a:xfrm>
            <a:custGeom>
              <a:avLst/>
              <a:gdLst/>
              <a:ahLst/>
              <a:cxnLst/>
              <a:rect l="l" t="t" r="r" b="b"/>
              <a:pathLst>
                <a:path w="4979" h="4947" extrusionOk="0">
                  <a:moveTo>
                    <a:pt x="2804" y="2080"/>
                  </a:moveTo>
                  <a:cubicBezTo>
                    <a:pt x="2678" y="2395"/>
                    <a:pt x="2458" y="2647"/>
                    <a:pt x="2174" y="2710"/>
                  </a:cubicBezTo>
                  <a:lnTo>
                    <a:pt x="2174" y="2080"/>
                  </a:lnTo>
                  <a:close/>
                  <a:moveTo>
                    <a:pt x="1828" y="694"/>
                  </a:moveTo>
                  <a:cubicBezTo>
                    <a:pt x="2300" y="694"/>
                    <a:pt x="2678" y="977"/>
                    <a:pt x="2804" y="1418"/>
                  </a:cubicBezTo>
                  <a:lnTo>
                    <a:pt x="1828" y="1418"/>
                  </a:lnTo>
                  <a:cubicBezTo>
                    <a:pt x="1607" y="1418"/>
                    <a:pt x="1481" y="1576"/>
                    <a:pt x="1481" y="1765"/>
                  </a:cubicBezTo>
                  <a:lnTo>
                    <a:pt x="1481" y="2741"/>
                  </a:lnTo>
                  <a:cubicBezTo>
                    <a:pt x="1072" y="2584"/>
                    <a:pt x="757" y="2206"/>
                    <a:pt x="757" y="1765"/>
                  </a:cubicBezTo>
                  <a:cubicBezTo>
                    <a:pt x="757" y="1166"/>
                    <a:pt x="1229" y="694"/>
                    <a:pt x="1828" y="694"/>
                  </a:cubicBezTo>
                  <a:close/>
                  <a:moveTo>
                    <a:pt x="4254" y="2080"/>
                  </a:moveTo>
                  <a:lnTo>
                    <a:pt x="4254" y="4222"/>
                  </a:lnTo>
                  <a:lnTo>
                    <a:pt x="2143" y="4222"/>
                  </a:lnTo>
                  <a:lnTo>
                    <a:pt x="2143" y="3466"/>
                  </a:lnTo>
                  <a:cubicBezTo>
                    <a:pt x="2804" y="3308"/>
                    <a:pt x="3371" y="2804"/>
                    <a:pt x="3498" y="2080"/>
                  </a:cubicBezTo>
                  <a:close/>
                  <a:moveTo>
                    <a:pt x="1796" y="0"/>
                  </a:moveTo>
                  <a:cubicBezTo>
                    <a:pt x="788" y="0"/>
                    <a:pt x="0" y="788"/>
                    <a:pt x="0" y="1765"/>
                  </a:cubicBezTo>
                  <a:cubicBezTo>
                    <a:pt x="0" y="2615"/>
                    <a:pt x="599" y="3340"/>
                    <a:pt x="1418" y="3497"/>
                  </a:cubicBezTo>
                  <a:lnTo>
                    <a:pt x="1418" y="4600"/>
                  </a:lnTo>
                  <a:cubicBezTo>
                    <a:pt x="1418" y="4789"/>
                    <a:pt x="1576" y="4947"/>
                    <a:pt x="1796" y="4947"/>
                  </a:cubicBezTo>
                  <a:lnTo>
                    <a:pt x="4569" y="4947"/>
                  </a:lnTo>
                  <a:cubicBezTo>
                    <a:pt x="4789" y="4947"/>
                    <a:pt x="4947" y="4789"/>
                    <a:pt x="4947" y="4600"/>
                  </a:cubicBezTo>
                  <a:lnTo>
                    <a:pt x="4947" y="1796"/>
                  </a:lnTo>
                  <a:cubicBezTo>
                    <a:pt x="4978" y="1576"/>
                    <a:pt x="4821" y="1418"/>
                    <a:pt x="4632" y="1418"/>
                  </a:cubicBezTo>
                  <a:lnTo>
                    <a:pt x="3498" y="1418"/>
                  </a:lnTo>
                  <a:cubicBezTo>
                    <a:pt x="3371" y="631"/>
                    <a:pt x="2647" y="0"/>
                    <a:pt x="179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4694417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26375" y="140022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2626177" y="1676232"/>
            <a:ext cx="7363643" cy="3665555"/>
          </a:xfrm>
          <a:prstGeom prst="rect">
            <a:avLst/>
          </a:prstGeom>
          <a:noFill/>
        </p:spPr>
        <p:txBody>
          <a:bodyPr wrap="square" rtlCol="0">
            <a:spAutoFit/>
          </a:bodyPr>
          <a:lstStyle/>
          <a:p>
            <a:pPr algn="r">
              <a:lnSpc>
                <a:spcPts val="1920"/>
              </a:lnSpc>
              <a:spcAft>
                <a:spcPts val="1200"/>
              </a:spcAft>
            </a:pPr>
            <a:endParaRPr lang="ar-SA" sz="1600" b="1" i="0" dirty="0">
              <a:solidFill>
                <a:srgbClr val="333333"/>
              </a:solidFill>
              <a:effectLst/>
              <a:latin typeface="Alexandria Light" pitchFamily="2" charset="-78"/>
              <a:cs typeface="Alexandria Light" pitchFamily="2" charset="-78"/>
            </a:endParaRPr>
          </a:p>
          <a:p>
            <a:pPr algn="r">
              <a:lnSpc>
                <a:spcPts val="2920"/>
              </a:lnSpc>
              <a:spcAft>
                <a:spcPts val="1200"/>
              </a:spcAft>
            </a:pPr>
            <a:r>
              <a:rPr lang="ar-SA" sz="1600" b="1" i="0" dirty="0">
                <a:solidFill>
                  <a:schemeClr val="accent5"/>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 حاجته إلى أجهزة حديثة وشبكة اتصال جيدة.</a:t>
            </a:r>
            <a:endParaRPr lang="en-US" sz="1600" b="0" i="0" dirty="0">
              <a:solidFill>
                <a:srgbClr val="333333"/>
              </a:solidFill>
              <a:effectLst/>
              <a:latin typeface="Alexandria Light" pitchFamily="2" charset="-78"/>
              <a:cs typeface="Alexandria Light" pitchFamily="2" charset="-78"/>
            </a:endParaRP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يتطلب توافق المتعلّم مع المعلّم على وقتٍ محددٍ للتواصل</a:t>
            </a:r>
            <a:r>
              <a:rPr lang="ar-SA" sz="1600" dirty="0">
                <a:solidFill>
                  <a:srgbClr val="333333"/>
                </a:solidFill>
                <a:latin typeface="Alexandria Light" pitchFamily="2" charset="-78"/>
                <a:cs typeface="Alexandria Light" pitchFamily="2" charset="-78"/>
              </a:rPr>
              <a:t>؛ حيث تظهر الإشكالات في حال وجد المتعلّمون في أماكن جغرافية مختلفة، وتوقيت مختلف.</a:t>
            </a:r>
          </a:p>
          <a:p>
            <a:pPr marL="285750" indent="-285750" algn="just" rtl="1">
              <a:lnSpc>
                <a:spcPts val="2920"/>
              </a:lnSpc>
              <a:spcAft>
                <a:spcPts val="12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ضياع بعض المعلومات نتيجة لأعطال فنيّة.</a:t>
            </a:r>
          </a:p>
          <a:p>
            <a:pPr marL="285750" indent="-285750" algn="just" rtl="1">
              <a:lnSpc>
                <a:spcPts val="2920"/>
              </a:lnSpc>
              <a:spcAft>
                <a:spcPts val="1200"/>
              </a:spcAft>
              <a:buFont typeface="Arial" panose="020B0604020202020204" pitchFamily="34" charset="0"/>
              <a:buChar char="•"/>
            </a:pPr>
            <a:r>
              <a:rPr lang="ar-SA" sz="1600" dirty="0">
                <a:solidFill>
                  <a:srgbClr val="333333"/>
                </a:solidFill>
                <a:latin typeface="Alexandria Light" pitchFamily="2" charset="-78"/>
                <a:cs typeface="Alexandria Light" pitchFamily="2" charset="-78"/>
              </a:rPr>
              <a:t>قد تكون مشكلة اللغة وعدم إعطاء وقت كافي للترجمة بين المدرس والمتعلّم مؤثّرة في نوعيّة التعليم.</a:t>
            </a:r>
            <a:endParaRPr lang="ar-SA" sz="1600" b="0" i="0" dirty="0">
              <a:solidFill>
                <a:srgbClr val="333333"/>
              </a:solidFill>
              <a:effectLst/>
              <a:latin typeface="Droid Arabic Kufi"/>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A752B4AA-8ECD-43DE-844A-A9313A7D6228}"/>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B538A97C-85AF-4A6B-BABF-D60D5EA113FA}"/>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F259BCD7-959E-4318-8AB4-8C17225C9209}"/>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7559747-8A50-40B7-972E-1DE6B299A9DA}"/>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78D50A11-0598-4A1A-9432-1CC20E239A3D}"/>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6969903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25204"/>
            <a:ext cx="10812720" cy="44725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2675" y="819812"/>
            <a:ext cx="4088542" cy="514564"/>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rPr>
              <a:t>أنماط التعليم الإلكترونيّ</a:t>
            </a:r>
            <a:endParaRPr lang="en-US" sz="2400" dirty="0">
              <a:solidFill>
                <a:schemeClr val="accent5">
                  <a:lumMod val="75000"/>
                </a:schemeClr>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6239860" y="1733842"/>
            <a:ext cx="5132285" cy="5175199"/>
          </a:xfrm>
          <a:prstGeom prst="rect">
            <a:avLst/>
          </a:prstGeom>
          <a:noFill/>
        </p:spPr>
        <p:txBody>
          <a:bodyPr wrap="square" rtlCol="0">
            <a:spAutoFit/>
          </a:bodyPr>
          <a:lstStyle/>
          <a:p>
            <a:pPr marL="0" marR="0" algn="justLow" rtl="1">
              <a:lnSpc>
                <a:spcPct val="200000"/>
              </a:lnSpc>
              <a:spcBef>
                <a:spcPts val="600"/>
              </a:spcBef>
              <a:spcAft>
                <a:spcPts val="1200"/>
              </a:spcAft>
            </a:pPr>
            <a:r>
              <a:rPr lang="ar-SA" sz="1600" dirty="0">
                <a:latin typeface="Alexandria Medium" pitchFamily="2" charset="-78"/>
                <a:ea typeface="Calibri" panose="020F0502020204030204" pitchFamily="34" charset="0"/>
                <a:cs typeface="Alexandria Medium" pitchFamily="2" charset="-78"/>
              </a:rPr>
              <a:t>والنمط الثاني</a:t>
            </a:r>
            <a:r>
              <a:rPr lang="ar-SA" sz="1600" dirty="0">
                <a:latin typeface="Alexandria Light" pitchFamily="2" charset="-78"/>
                <a:ea typeface="Calibri" panose="020F0502020204030204" pitchFamily="34" charset="0"/>
                <a:cs typeface="Alexandria Light" pitchFamily="2" charset="-78"/>
              </a:rPr>
              <a:t>- التعليم الإلكترونيّ غير المتزامن (</a:t>
            </a:r>
            <a:r>
              <a:rPr lang="en-US" sz="1600" b="0" i="0" dirty="0">
                <a:solidFill>
                  <a:srgbClr val="333333"/>
                </a:solidFill>
                <a:effectLst/>
                <a:latin typeface="Alexandria Light" pitchFamily="2" charset="-78"/>
                <a:cs typeface="Alexandria Light" pitchFamily="2" charset="-78"/>
              </a:rPr>
              <a:t>Asynchronous e-learning</a:t>
            </a:r>
            <a:r>
              <a:rPr lang="ar-SA" sz="1600" b="0" i="0" dirty="0">
                <a:solidFill>
                  <a:srgbClr val="333333"/>
                </a:solidFill>
                <a:effectLst/>
                <a:latin typeface="Alexandria Light" pitchFamily="2" charset="-78"/>
                <a:cs typeface="Alexandria Light" pitchFamily="2" charset="-78"/>
              </a:rPr>
              <a:t>)</a:t>
            </a:r>
            <a:r>
              <a:rPr lang="ar-SA" sz="1600" dirty="0">
                <a:latin typeface="Alexandria Light" pitchFamily="2" charset="-78"/>
                <a:ea typeface="Calibri" panose="020F0502020204030204" pitchFamily="34" charset="0"/>
                <a:cs typeface="Alexandria Light" pitchFamily="2" charset="-78"/>
              </a:rPr>
              <a:t>: وهو التعليم غير المباشر الذي لا يحتاج المتعلّمين في نفس الوقت أو في نفس المكان، ويتم من خلال بعض تقنيات التعليم الإلكترونيّ من مثل البريد الإلكترونيّ حيث يتم تبادل المعلومات بين الطلاب أنفسهم وبينهم وبين المعلّم في أوقات متتالية حيث يحصل المتعلم على دروس مكثفة أو حصص وفق برنامج دراسي مخطط،، وينتقي فيه المتعلّم الأوقات والأماكن التي تتناسب مع ظروفه.</a:t>
            </a:r>
          </a:p>
          <a:p>
            <a:pPr marL="0" marR="0" algn="justLow" rtl="1">
              <a:lnSpc>
                <a:spcPct val="200000"/>
              </a:lnSpc>
              <a:spcBef>
                <a:spcPts val="600"/>
              </a:spcBef>
              <a:spcAft>
                <a:spcPts val="1200"/>
              </a:spcAft>
            </a:pP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19548" y="2677289"/>
            <a:ext cx="5090335" cy="2762355"/>
          </a:xfrm>
          <a:prstGeom prst="rect">
            <a:avLst/>
          </a:prstGeom>
          <a:ln>
            <a:noFill/>
          </a:ln>
          <a:effectLst/>
        </p:spPr>
      </p:pic>
      <p:pic>
        <p:nvPicPr>
          <p:cNvPr id="2" name="Picture Placeholder 4">
            <a:extLst>
              <a:ext uri="{FF2B5EF4-FFF2-40B4-BE49-F238E27FC236}">
                <a16:creationId xmlns:a16="http://schemas.microsoft.com/office/drawing/2014/main" id="{A9A28200-CA85-BAB7-0766-C1599D713201}"/>
              </a:ext>
            </a:extLst>
          </p:cNvPr>
          <p:cNvPicPr>
            <a:picLocks noChangeAspect="1"/>
          </p:cNvPicPr>
          <p:nvPr/>
        </p:nvPicPr>
        <p:blipFill>
          <a:blip r:embed="rId5"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4561683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422680"/>
            <a:ext cx="8417320" cy="3461204"/>
          </a:xfrm>
          <a:prstGeom prst="rect">
            <a:avLst/>
          </a:prstGeom>
          <a:noFill/>
        </p:spPr>
        <p:txBody>
          <a:bodyPr wrap="square" rtlCol="0">
            <a:spAutoFit/>
          </a:bodyPr>
          <a:lstStyle/>
          <a:p>
            <a:pPr algn="just" rtl="1">
              <a:lnSpc>
                <a:spcPts val="2520"/>
              </a:lnSpc>
              <a:spcAft>
                <a:spcPts val="1800"/>
              </a:spcAft>
            </a:pPr>
            <a:r>
              <a:rPr lang="ar-SA" sz="1600" b="1" i="0" dirty="0" err="1">
                <a:solidFill>
                  <a:srgbClr val="333333"/>
                </a:solidFill>
                <a:effectLst/>
                <a:latin typeface="droid arabic kufi"/>
              </a:rPr>
              <a:t>إ</a:t>
            </a:r>
            <a:r>
              <a:rPr lang="ar-SA" sz="1600" b="1" i="0" dirty="0" err="1">
                <a:solidFill>
                  <a:srgbClr val="333333"/>
                </a:solidFill>
                <a:effectLst/>
                <a:latin typeface="Alexandria Light" pitchFamily="2" charset="-78"/>
                <a:cs typeface="Alexandria Light" pitchFamily="2" charset="-78"/>
              </a:rPr>
              <a:t>يجابياته</a:t>
            </a:r>
            <a:r>
              <a:rPr lang="ar-SA" sz="1600" b="1" i="0" dirty="0">
                <a:solidFill>
                  <a:srgbClr val="333333"/>
                </a:solidFill>
                <a:effectLst/>
                <a:latin typeface="Alexandria Light" pitchFamily="2" charset="-78"/>
                <a:cs typeface="Alexandria Light" pitchFamily="2" charset="-78"/>
              </a:rPr>
              <a:t>:</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حصول المتعلّم على الدراسة حسب الأوقات المناسبة له، والجهد الذي يرغب فيه؛ وبذلك يستطيع المتعلم إعادة دراسة المادة، والعودة إليها إلكترونياً كلما احتاج إلى ذلك.</a:t>
            </a:r>
          </a:p>
          <a:p>
            <a:pPr algn="just" rtl="1">
              <a:lnSpc>
                <a:spcPts val="2520"/>
              </a:lnSpc>
              <a:spcAft>
                <a:spcPts val="1800"/>
              </a:spcAft>
            </a:pPr>
            <a:r>
              <a:rPr lang="ar-SA" sz="1600" b="1" i="0" dirty="0">
                <a:solidFill>
                  <a:srgbClr val="333333"/>
                </a:solidFill>
                <a:effectLst/>
                <a:latin typeface="Alexandria Light" pitchFamily="2" charset="-78"/>
                <a:cs typeface="Alexandria Light" pitchFamily="2" charset="-78"/>
              </a:rPr>
              <a:t>سلبياته:</a:t>
            </a:r>
            <a:endParaRPr lang="ar-SA" sz="1600" b="0" i="0" dirty="0">
              <a:solidFill>
                <a:srgbClr val="333333"/>
              </a:solidFill>
              <a:effectLst/>
              <a:latin typeface="Alexandria Light" pitchFamily="2" charset="-78"/>
              <a:cs typeface="Alexandria Light" pitchFamily="2" charset="-78"/>
            </a:endParaRP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مدة انقطاع التواصل بين المعلّم والمتعلّم قد تكون كبيرة.</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حصول المتعلّم على تغذية راجعة فوريّة من المعلّم .</a:t>
            </a:r>
          </a:p>
          <a:p>
            <a:pPr marL="285750" indent="-285750" algn="just" rtl="1">
              <a:lnSpc>
                <a:spcPts val="2520"/>
              </a:lnSpc>
              <a:spcAft>
                <a:spcPts val="1800"/>
              </a:spcAft>
              <a:buFont typeface="Arial" panose="020B0604020202020204" pitchFamily="34" charset="0"/>
              <a:buChar char="•"/>
            </a:pPr>
            <a:r>
              <a:rPr lang="ar-SA" sz="1600" b="0" i="0" dirty="0">
                <a:solidFill>
                  <a:srgbClr val="333333"/>
                </a:solidFill>
                <a:effectLst/>
                <a:latin typeface="Alexandria Light" pitchFamily="2" charset="-78"/>
                <a:cs typeface="Alexandria Light" pitchFamily="2" charset="-78"/>
              </a:rPr>
              <a:t>عدم استلام المتعلّم بعض المهام التعليميّة نتيجة خطأ في عنوان بريده الإلكترونيّ.</a:t>
            </a:r>
            <a:endParaRPr lang="ar-SA" sz="1600" dirty="0">
              <a:solidFill>
                <a:srgbClr val="333333"/>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5398;p51">
            <a:extLst>
              <a:ext uri="{FF2B5EF4-FFF2-40B4-BE49-F238E27FC236}">
                <a16:creationId xmlns:a16="http://schemas.microsoft.com/office/drawing/2014/main" id="{45AB11F2-5982-4A68-8D2A-B3082C07972B}"/>
              </a:ext>
            </a:extLst>
          </p:cNvPr>
          <p:cNvGrpSpPr/>
          <p:nvPr/>
        </p:nvGrpSpPr>
        <p:grpSpPr>
          <a:xfrm>
            <a:off x="1871910" y="3160954"/>
            <a:ext cx="613662" cy="662939"/>
            <a:chOff x="-47896750" y="2710600"/>
            <a:chExt cx="300125" cy="300900"/>
          </a:xfrm>
        </p:grpSpPr>
        <p:sp>
          <p:nvSpPr>
            <p:cNvPr id="9" name="Google Shape;5399;p51">
              <a:extLst>
                <a:ext uri="{FF2B5EF4-FFF2-40B4-BE49-F238E27FC236}">
                  <a16:creationId xmlns:a16="http://schemas.microsoft.com/office/drawing/2014/main" id="{0413D155-2815-4BA9-9255-7E1E65FCE730}"/>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0" name="Google Shape;5400;p51">
              <a:extLst>
                <a:ext uri="{FF2B5EF4-FFF2-40B4-BE49-F238E27FC236}">
                  <a16:creationId xmlns:a16="http://schemas.microsoft.com/office/drawing/2014/main" id="{A2A38B22-0816-45FD-B3B3-6B0BAB9B5280}"/>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05757B60-0547-47DC-8D4E-07CECE987311}"/>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B6AE88CE-B1B6-4707-BB28-6E111D8A491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194586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47634" y="1871521"/>
            <a:ext cx="8417320" cy="3114955"/>
          </a:xfrm>
          <a:prstGeom prst="rect">
            <a:avLst/>
          </a:prstGeom>
          <a:noFill/>
        </p:spPr>
        <p:txBody>
          <a:bodyPr wrap="square" rtlCol="0">
            <a:spAutoFit/>
          </a:bodyPr>
          <a:lstStyle/>
          <a:p>
            <a:pPr algn="just" rtl="1">
              <a:lnSpc>
                <a:spcPts val="2920"/>
              </a:lnSpc>
              <a:spcAft>
                <a:spcPts val="1800"/>
              </a:spcAft>
            </a:pPr>
            <a:r>
              <a:rPr lang="ar-SA" sz="1600" dirty="0">
                <a:solidFill>
                  <a:srgbClr val="333333"/>
                </a:solidFill>
                <a:latin typeface="Alexandria Light" pitchFamily="2" charset="-78"/>
                <a:cs typeface="Alexandria Light" pitchFamily="2" charset="-78"/>
              </a:rPr>
              <a:t>      ولوجود هذا التباين بين أنماط التعليم الإلكترونيّ (المتزامن، وغير المتزامن) أهمية كبيرة في منح العملية التعليمية مدى واسع من البدائل لإتمام سيرها على أكمل وجه، والإفادة من إيجابيات كل نمط، وحسن توظيفها في الموقف المناسب، والتقليص من السلبيات من خلال ضبط العوامل المؤثرة في العملية التعليميّة التعلميّة تجنباً للمعوقات التي قد تحصل.</a:t>
            </a:r>
          </a:p>
          <a:p>
            <a:pPr algn="just" rtl="1">
              <a:lnSpc>
                <a:spcPts val="2920"/>
              </a:lnSpc>
              <a:spcAft>
                <a:spcPts val="1800"/>
              </a:spcAft>
            </a:pPr>
            <a:r>
              <a:rPr lang="ar-SA" sz="1600" dirty="0">
                <a:solidFill>
                  <a:srgbClr val="00B0F0"/>
                </a:solidFill>
                <a:latin typeface="Alexandria Light" pitchFamily="2" charset="-78"/>
                <a:cs typeface="Alexandria Light" pitchFamily="2" charset="-78"/>
              </a:rPr>
              <a:t>     ولكن السؤال هنا كيف </a:t>
            </a:r>
            <a:r>
              <a:rPr lang="ar-SA" sz="1600" i="0" dirty="0">
                <a:solidFill>
                  <a:srgbClr val="00B0F0"/>
                </a:solidFill>
                <a:effectLst/>
                <a:latin typeface="Alexandria Light" pitchFamily="2" charset="-78"/>
                <a:cs typeface="Alexandria Light" pitchFamily="2" charset="-78"/>
              </a:rPr>
              <a:t>تتم الاستفادة من التعليم الإلكترونيّ </a:t>
            </a:r>
            <a:r>
              <a:rPr lang="ar-SA" sz="1600" dirty="0">
                <a:solidFill>
                  <a:srgbClr val="00B0F0"/>
                </a:solidFill>
                <a:latin typeface="Alexandria Light" pitchFamily="2" charset="-78"/>
                <a:cs typeface="Alexandria Light" pitchFamily="2" charset="-78"/>
              </a:rPr>
              <a:t>في عمليتي التعليم والتعلّم؟ </a:t>
            </a:r>
            <a:r>
              <a:rPr lang="ar-SA" sz="1600" i="0" dirty="0">
                <a:solidFill>
                  <a:srgbClr val="00B0F0"/>
                </a:solidFill>
                <a:effectLst/>
                <a:latin typeface="Alexandria Light" pitchFamily="2" charset="-78"/>
                <a:cs typeface="Alexandria Light" pitchFamily="2" charset="-78"/>
              </a:rPr>
              <a:t>وما هي صيغ أو نماذج توظيف</a:t>
            </a:r>
            <a:r>
              <a:rPr lang="ar-SA" sz="1600" dirty="0">
                <a:solidFill>
                  <a:srgbClr val="00B0F0"/>
                </a:solidFill>
                <a:latin typeface="Alexandria Light" pitchFamily="2" charset="-78"/>
                <a:cs typeface="Alexandria Light" pitchFamily="2" charset="-78"/>
              </a:rPr>
              <a:t>ه؟</a:t>
            </a:r>
          </a:p>
          <a:p>
            <a:pPr algn="just" rtl="1">
              <a:lnSpc>
                <a:spcPts val="2920"/>
              </a:lnSpc>
              <a:spcAft>
                <a:spcPts val="1800"/>
              </a:spcAft>
            </a:pPr>
            <a:endParaRPr lang="ar-SA" sz="1600" dirty="0">
              <a:solidFill>
                <a:srgbClr val="00B0F0"/>
              </a:solidFill>
              <a:latin typeface="Alexandria Light" pitchFamily="2" charset="-78"/>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8" name="Google Shape;6376;p53">
            <a:extLst>
              <a:ext uri="{FF2B5EF4-FFF2-40B4-BE49-F238E27FC236}">
                <a16:creationId xmlns:a16="http://schemas.microsoft.com/office/drawing/2014/main" id="{146FB4FC-73C5-481D-AE47-110D1DAB01FA}"/>
              </a:ext>
            </a:extLst>
          </p:cNvPr>
          <p:cNvGrpSpPr/>
          <p:nvPr/>
        </p:nvGrpSpPr>
        <p:grpSpPr>
          <a:xfrm>
            <a:off x="3128189" y="4297247"/>
            <a:ext cx="911795" cy="835353"/>
            <a:chOff x="-33646250" y="3586425"/>
            <a:chExt cx="293000" cy="292225"/>
          </a:xfrm>
        </p:grpSpPr>
        <p:sp>
          <p:nvSpPr>
            <p:cNvPr id="9" name="Google Shape;6377;p53">
              <a:extLst>
                <a:ext uri="{FF2B5EF4-FFF2-40B4-BE49-F238E27FC236}">
                  <a16:creationId xmlns:a16="http://schemas.microsoft.com/office/drawing/2014/main" id="{3195F523-7F0B-4080-AB3F-85352F694072}"/>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6378;p53">
              <a:extLst>
                <a:ext uri="{FF2B5EF4-FFF2-40B4-BE49-F238E27FC236}">
                  <a16:creationId xmlns:a16="http://schemas.microsoft.com/office/drawing/2014/main" id="{EA5C65DE-4471-4222-8DFA-F85651E07DBB}"/>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1435991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6821" r="16821"/>
          <a:stretch/>
        </p:blipFill>
        <p:spPr>
          <a:xfrm>
            <a:off x="0" y="2589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718" y="1793982"/>
            <a:ext cx="7918506" cy="5644622"/>
          </a:xfrm>
          <a:prstGeom prst="rect">
            <a:avLst/>
          </a:prstGeom>
          <a:noFill/>
        </p:spPr>
        <p:txBody>
          <a:bodyPr wrap="square" rtlCol="0">
            <a:spAutoFit/>
          </a:bodyPr>
          <a:lstStyle/>
          <a:p>
            <a:pPr algn="r">
              <a:lnSpc>
                <a:spcPts val="2220"/>
              </a:lnSpc>
              <a:spcAft>
                <a:spcPts val="1800"/>
              </a:spcAft>
            </a:pPr>
            <a:r>
              <a:rPr lang="ar-SA" sz="1600" b="0" i="0" dirty="0">
                <a:solidFill>
                  <a:srgbClr val="333333"/>
                </a:solidFill>
                <a:effectLst/>
                <a:latin typeface="Alexandria Light" pitchFamily="2" charset="-78"/>
                <a:cs typeface="Alexandria Light" pitchFamily="2" charset="-78"/>
              </a:rPr>
              <a:t>     توجد ثلاثة صيغ أو نماذج لتوظيف التعليم الإلكترونيّ في </a:t>
            </a:r>
            <a:r>
              <a:rPr lang="ar-SA" sz="1600" dirty="0">
                <a:latin typeface="Alexandria Light" pitchFamily="2" charset="-78"/>
                <a:cs typeface="Alexandria Light" pitchFamily="2" charset="-78"/>
              </a:rPr>
              <a:t>عمليتي التعليم والتعلّم في مدرسة ما، وقد توظف المدرسة أحد هذه النماذج وقد توظفها مجتمعة</a:t>
            </a:r>
            <a:r>
              <a:rPr lang="ar-SA" sz="1600" b="0" i="0" dirty="0">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بتوظيفه بطرائق عدّة يبينها الشكل (1) الآتي:</a:t>
            </a: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endParaRPr lang="en-US" sz="1600" b="0" i="0" dirty="0">
              <a:solidFill>
                <a:srgbClr val="333333"/>
              </a:solidFill>
              <a:effectLst/>
              <a:latin typeface="Alexandria Light" pitchFamily="2" charset="-78"/>
              <a:cs typeface="Alexandria Light" pitchFamily="2" charset="-78"/>
            </a:endParaRPr>
          </a:p>
          <a:p>
            <a:pPr algn="r">
              <a:lnSpc>
                <a:spcPts val="2920"/>
              </a:lnSpc>
              <a:spcAft>
                <a:spcPts val="1800"/>
              </a:spcAft>
            </a:pPr>
            <a:endParaRPr lang="en-US" sz="1600" dirty="0">
              <a:solidFill>
                <a:srgbClr val="333333"/>
              </a:solidFill>
              <a:latin typeface="Alexandria Light" pitchFamily="2" charset="-78"/>
              <a:cs typeface="Alexandria Light" pitchFamily="2" charset="-78"/>
            </a:endParaRPr>
          </a:p>
          <a:p>
            <a:pPr algn="r">
              <a:lnSpc>
                <a:spcPts val="2920"/>
              </a:lnSpc>
              <a:spcAft>
                <a:spcPts val="1800"/>
              </a:spcAft>
            </a:pPr>
            <a:r>
              <a:rPr lang="en-US" sz="1600" b="0" i="0" dirty="0">
                <a:solidFill>
                  <a:srgbClr val="333333"/>
                </a:solidFill>
                <a:effectLst/>
                <a:latin typeface="Alexandria Light" pitchFamily="2" charset="-78"/>
                <a:cs typeface="Alexandria Light" pitchFamily="2" charset="-78"/>
              </a:rPr>
              <a:t> </a:t>
            </a:r>
            <a:endParaRPr lang="en-US" sz="1600" dirty="0">
              <a:solidFill>
                <a:srgbClr val="333333"/>
              </a:solidFill>
              <a:latin typeface="Alexandria Light" pitchFamily="2" charset="-78"/>
              <a:cs typeface="Alexandria Light" pitchFamily="2" charset="-78"/>
            </a:endParaRPr>
          </a:p>
          <a:p>
            <a:pPr algn="r" rtl="1">
              <a:lnSpc>
                <a:spcPts val="2920"/>
              </a:lnSpc>
              <a:spcAft>
                <a:spcPts val="1800"/>
              </a:spcAft>
            </a:pPr>
            <a:endParaRPr lang="ar-SA" sz="1600" dirty="0">
              <a:latin typeface="Alexandria Medium" pitchFamily="2" charset="-78"/>
              <a:cs typeface="Alexandria Medium" pitchFamily="2" charset="-78"/>
            </a:endParaRPr>
          </a:p>
          <a:p>
            <a:pPr algn="ctr">
              <a:lnSpc>
                <a:spcPts val="2920"/>
              </a:lnSpc>
              <a:spcAft>
                <a:spcPts val="1800"/>
              </a:spcAft>
            </a:pPr>
            <a:r>
              <a:rPr lang="ar-SA" sz="1400" b="1" dirty="0">
                <a:latin typeface="Alexandria Medium" pitchFamily="2" charset="-78"/>
                <a:cs typeface="Alexandria Medium" pitchFamily="2" charset="-78"/>
              </a:rPr>
              <a:t>الشكل (1) يبين صيغ </a:t>
            </a:r>
            <a:r>
              <a:rPr lang="ar-SA" sz="1400" b="1" dirty="0">
                <a:latin typeface="Alexandria Medium" pitchFamily="2" charset="-78"/>
                <a:ea typeface="Calibri" panose="020F0502020204030204" pitchFamily="34" charset="0"/>
                <a:cs typeface="Alexandria Medium" pitchFamily="2" charset="-78"/>
              </a:rPr>
              <a:t>توظيف</a:t>
            </a:r>
            <a:r>
              <a:rPr lang="ar-SA" sz="1400" b="1" i="0" dirty="0">
                <a:solidFill>
                  <a:srgbClr val="333333"/>
                </a:solidFill>
                <a:effectLst/>
                <a:latin typeface="Alexandria Medium" pitchFamily="2" charset="-78"/>
                <a:cs typeface="Alexandria Medium" pitchFamily="2" charset="-78"/>
              </a:rPr>
              <a:t> التعليم الإلكترونيّ في </a:t>
            </a:r>
            <a:r>
              <a:rPr lang="ar-SA" sz="1400" dirty="0">
                <a:latin typeface="Alexandria Medium" pitchFamily="2" charset="-78"/>
                <a:cs typeface="Alexandria Medium" pitchFamily="2" charset="-78"/>
              </a:rPr>
              <a:t>عمليتي التعليم والتعلّم</a:t>
            </a:r>
            <a:endParaRPr lang="en-US" sz="1400" dirty="0">
              <a:latin typeface="Alexandria Medium" pitchFamily="2" charset="-78"/>
              <a:cs typeface="Alexandria Medium" pitchFamily="2" charset="-78"/>
            </a:endParaRPr>
          </a:p>
          <a:p>
            <a:pPr algn="ctr">
              <a:lnSpc>
                <a:spcPts val="2920"/>
              </a:lnSpc>
              <a:spcAft>
                <a:spcPts val="1800"/>
              </a:spcAft>
            </a:pPr>
            <a:endParaRPr lang="ar-SA" sz="1400" b="1" i="0" dirty="0">
              <a:effectLst/>
              <a:latin typeface="Alexandria Medium" pitchFamily="2" charset="-78"/>
              <a:cs typeface="Alexandria Medium" pitchFamily="2" charset="-78"/>
            </a:endParaRPr>
          </a:p>
          <a:p>
            <a:pPr algn="ctr" rtl="1">
              <a:lnSpc>
                <a:spcPts val="2220"/>
              </a:lnSpc>
              <a:spcAft>
                <a:spcPts val="1800"/>
              </a:spcAft>
            </a:pPr>
            <a:endParaRPr lang="ar-SA" sz="1400" b="1" dirty="0">
              <a:latin typeface="Alexandria Light" pitchFamily="2" charset="-78"/>
              <a:cs typeface="Alexandria Light" pitchFamily="2" charset="-78"/>
            </a:endParaRPr>
          </a:p>
        </p:txBody>
      </p:sp>
      <p:sp>
        <p:nvSpPr>
          <p:cNvPr id="3" name="TextBox 2"/>
          <p:cNvSpPr txBox="1"/>
          <p:nvPr/>
        </p:nvSpPr>
        <p:spPr>
          <a:xfrm>
            <a:off x="9271160" y="639810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14" name="Diagram 2">
            <a:extLst>
              <a:ext uri="{FF2B5EF4-FFF2-40B4-BE49-F238E27FC236}">
                <a16:creationId xmlns:a16="http://schemas.microsoft.com/office/drawing/2014/main" id="{09418524-7663-4DE7-8E79-37F17048DA57}"/>
              </a:ext>
            </a:extLst>
          </p:cNvPr>
          <p:cNvGraphicFramePr/>
          <p:nvPr>
            <p:extLst>
              <p:ext uri="{D42A27DB-BD31-4B8C-83A1-F6EECF244321}">
                <p14:modId xmlns:p14="http://schemas.microsoft.com/office/powerpoint/2010/main" val="3032633288"/>
              </p:ext>
            </p:extLst>
          </p:nvPr>
        </p:nvGraphicFramePr>
        <p:xfrm>
          <a:off x="5109210" y="2862510"/>
          <a:ext cx="5202130" cy="299807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 name="مربع نص 14">
            <a:extLst>
              <a:ext uri="{FF2B5EF4-FFF2-40B4-BE49-F238E27FC236}">
                <a16:creationId xmlns:a16="http://schemas.microsoft.com/office/drawing/2014/main" id="{C9DFFF54-BF48-4FD0-ADA6-53C951707ACE}"/>
              </a:ext>
            </a:extLst>
          </p:cNvPr>
          <p:cNvSpPr txBox="1"/>
          <p:nvPr/>
        </p:nvSpPr>
        <p:spPr>
          <a:xfrm>
            <a:off x="3837623" y="997413"/>
            <a:ext cx="6097904" cy="428322"/>
          </a:xfrm>
          <a:prstGeom prst="rect">
            <a:avLst/>
          </a:prstGeom>
          <a:noFill/>
        </p:spPr>
        <p:txBody>
          <a:bodyPr wrap="square">
            <a:spAutoFit/>
          </a:bodyPr>
          <a:lstStyle/>
          <a:p>
            <a:pPr algn="ctr">
              <a:lnSpc>
                <a:spcPts val="2920"/>
              </a:lnSpc>
              <a:spcAft>
                <a:spcPts val="1800"/>
              </a:spcAft>
            </a:pPr>
            <a:r>
              <a:rPr lang="ar-SA" sz="1800" dirty="0">
                <a:latin typeface="Alexandria Medium" pitchFamily="2" charset="-78"/>
                <a:ea typeface="Calibri" panose="020F0502020204030204" pitchFamily="34" charset="0"/>
                <a:cs typeface="Alexandria Medium" pitchFamily="2" charset="-78"/>
              </a:rPr>
              <a:t>صيغ توظيف</a:t>
            </a:r>
            <a:r>
              <a:rPr lang="ar-SA" sz="1800" b="1" i="0" dirty="0">
                <a:solidFill>
                  <a:srgbClr val="333333"/>
                </a:solidFill>
                <a:effectLst/>
                <a:latin typeface="Alexandria Medium" pitchFamily="2" charset="-78"/>
                <a:cs typeface="Alexandria Medium" pitchFamily="2" charset="-78"/>
              </a:rPr>
              <a:t> التعليم الإلكترونيّ في التدريس</a:t>
            </a:r>
            <a:endParaRPr lang="ar-SA" sz="1800" b="0" i="0" dirty="0">
              <a:solidFill>
                <a:srgbClr val="333333"/>
              </a:solidFill>
              <a:effectLst/>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2904122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4"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39979"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3373003" y="1147436"/>
            <a:ext cx="6146671" cy="447238"/>
          </a:xfrm>
          <a:prstGeom prst="rect">
            <a:avLst/>
          </a:prstGeom>
          <a:noFill/>
        </p:spPr>
        <p:txBody>
          <a:bodyPr wrap="square" rtlCol="0">
            <a:spAutoFit/>
          </a:bodyPr>
          <a:lstStyle/>
          <a:p>
            <a:pPr algn="ctr">
              <a:lnSpc>
                <a:spcPts val="2920"/>
              </a:lnSpc>
              <a:spcAft>
                <a:spcPts val="1800"/>
              </a:spcAft>
            </a:pPr>
            <a:r>
              <a:rPr lang="ar-SA" sz="2400" dirty="0">
                <a:solidFill>
                  <a:srgbClr val="00B0F0"/>
                </a:solidFill>
                <a:latin typeface="Alexandria Medium" pitchFamily="2" charset="-78"/>
                <a:ea typeface="Calibri" panose="020F0502020204030204" pitchFamily="34" charset="0"/>
                <a:cs typeface="Alexandria Medium" pitchFamily="2" charset="-78"/>
              </a:rPr>
              <a:t>صيغ توظيف</a:t>
            </a:r>
            <a:r>
              <a:rPr lang="ar-SA" sz="2400" i="0" dirty="0">
                <a:solidFill>
                  <a:srgbClr val="00B0F0"/>
                </a:solidFill>
                <a:effectLst/>
                <a:latin typeface="Alexandria Medium" pitchFamily="2" charset="-78"/>
                <a:cs typeface="Alexandria Medium" pitchFamily="2" charset="-78"/>
              </a:rPr>
              <a:t> التعليم الإلكترونيّ في التدريس</a:t>
            </a:r>
          </a:p>
        </p:txBody>
      </p:sp>
      <p:sp>
        <p:nvSpPr>
          <p:cNvPr id="48" name="TextBox 47"/>
          <p:cNvSpPr txBox="1"/>
          <p:nvPr/>
        </p:nvSpPr>
        <p:spPr>
          <a:xfrm>
            <a:off x="2569580" y="2224969"/>
            <a:ext cx="8768769" cy="4350486"/>
          </a:xfrm>
          <a:prstGeom prst="rect">
            <a:avLst/>
          </a:prstGeom>
          <a:noFill/>
        </p:spPr>
        <p:txBody>
          <a:bodyPr wrap="square" rtlCol="0">
            <a:spAutoFit/>
          </a:bodyPr>
          <a:lstStyle/>
          <a:p>
            <a:pPr algn="r">
              <a:lnSpc>
                <a:spcPct val="200000"/>
              </a:lnSpc>
              <a:spcAft>
                <a:spcPts val="1800"/>
              </a:spcAft>
            </a:pPr>
            <a:r>
              <a:rPr lang="ar-SA" b="1" dirty="0">
                <a:latin typeface="Calibri" panose="020F0502020204030204" pitchFamily="34" charset="0"/>
                <a:ea typeface="Calibri" panose="020F0502020204030204" pitchFamily="34" charset="0"/>
                <a:cs typeface="Alexandria" pitchFamily="2" charset="-78"/>
              </a:rPr>
              <a:t>     </a:t>
            </a:r>
            <a:r>
              <a:rPr lang="ar-SA" b="0" i="0" dirty="0">
                <a:solidFill>
                  <a:srgbClr val="333333"/>
                </a:solidFill>
                <a:effectLst/>
                <a:latin typeface="Alexandria Light" pitchFamily="2" charset="-78"/>
                <a:cs typeface="Alexandria Light" pitchFamily="2" charset="-78"/>
              </a:rPr>
              <a:t>تتم الاستفادة من التعليم الإلكترونيّ في التدريس بتوظيفه بطرائق عدة:</a:t>
            </a:r>
            <a:r>
              <a:rPr lang="en-US" b="0" i="0" dirty="0">
                <a:solidFill>
                  <a:srgbClr val="333333"/>
                </a:solidFill>
                <a:effectLst/>
                <a:latin typeface="Alexandria Light" pitchFamily="2" charset="-78"/>
                <a:cs typeface="Alexandria Light" pitchFamily="2" charset="-78"/>
              </a:rPr>
              <a:t> </a:t>
            </a:r>
            <a:endParaRPr lang="en-US" dirty="0">
              <a:solidFill>
                <a:srgbClr val="333333"/>
              </a:solidFill>
              <a:latin typeface="Alexandria Light" pitchFamily="2" charset="-78"/>
              <a:cs typeface="Alexandria Light" pitchFamily="2" charset="-78"/>
            </a:endParaRPr>
          </a:p>
          <a:p>
            <a:pPr algn="just" rtl="1">
              <a:lnSpc>
                <a:spcPct val="200000"/>
              </a:lnSpc>
              <a:spcAft>
                <a:spcPts val="1800"/>
              </a:spcAft>
            </a:pPr>
            <a:r>
              <a:rPr lang="ar-SA" b="1" i="0" dirty="0">
                <a:solidFill>
                  <a:srgbClr val="0070C0"/>
                </a:solidFill>
                <a:effectLst/>
                <a:latin typeface="Alexandria Light" pitchFamily="2" charset="-78"/>
                <a:cs typeface="Alexandria Light" pitchFamily="2" charset="-78"/>
              </a:rPr>
              <a:t>1- النموذج المساعد (المكمل):</a:t>
            </a:r>
            <a:r>
              <a:rPr lang="ar-SA" b="0" i="0" dirty="0">
                <a:solidFill>
                  <a:srgbClr val="0070C0"/>
                </a:solidFill>
                <a:effectLst/>
                <a:latin typeface="Alexandria Light" pitchFamily="2" charset="-78"/>
                <a:cs typeface="Alexandria Light" pitchFamily="2" charset="-78"/>
              </a:rPr>
              <a:t> </a:t>
            </a:r>
            <a:r>
              <a:rPr lang="ar-SA" b="0" i="0" dirty="0">
                <a:solidFill>
                  <a:srgbClr val="333333"/>
                </a:solidFill>
                <a:effectLst/>
                <a:latin typeface="Alexandria Light" pitchFamily="2" charset="-78"/>
                <a:cs typeface="Alexandria Light" pitchFamily="2" charset="-78"/>
              </a:rPr>
              <a:t>يستخدم بعض تقنيات التعليم الإلكترونيّ كتدعيم للتعليم التقليديّ، ويكون ذلك داخل حجرة الدراسة أو خارجها، </a:t>
            </a:r>
            <a:r>
              <a:rPr lang="ar-SA" b="0" i="0" dirty="0">
                <a:effectLst/>
                <a:latin typeface="Alexandria Light" pitchFamily="2" charset="-78"/>
                <a:cs typeface="Alexandria Light" pitchFamily="2" charset="-78"/>
              </a:rPr>
              <a:t>ومن أمثلة تطبيقاته؛ أن </a:t>
            </a:r>
            <a:r>
              <a:rPr lang="ar-SA" b="0" i="0" dirty="0">
                <a:solidFill>
                  <a:srgbClr val="333333"/>
                </a:solidFill>
                <a:effectLst/>
                <a:latin typeface="Alexandria Light" pitchFamily="2" charset="-78"/>
                <a:cs typeface="Alexandria Light" pitchFamily="2" charset="-78"/>
              </a:rPr>
              <a:t>يقوم المعلّم قبل التدريس بتوجيه الطالب للاطلاع على درسٍ معينٍ على شبكة الإنترنت أو على قرصٍ مدمجٍ، أو قيام المعلّم بتكليف الطلاب بالبحث عن معلوماتٍ معيّنةٍ في شبكة الإنترنت، أو توجيه الطلاب إلى القيام ببعض الأنشطة الإثرائية بالرجوع إلى الشبكة العالمية للمعلومات.</a:t>
            </a:r>
          </a:p>
          <a:p>
            <a:pPr algn="just" rtl="1">
              <a:lnSpc>
                <a:spcPct val="200000"/>
              </a:lnSpc>
              <a:spcAft>
                <a:spcPts val="1800"/>
              </a:spcAft>
            </a:pPr>
            <a:endParaRPr lang="ar-SA" b="0" i="0" dirty="0">
              <a:solidFill>
                <a:srgbClr val="333333"/>
              </a:solidFill>
              <a:effectLst/>
              <a:latin typeface="Alexandria Light" pitchFamily="2" charset="-78"/>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732F8779-9626-4E1F-939C-5E9F7FFE2277}"/>
              </a:ext>
            </a:extLst>
          </p:cNvPr>
          <p:cNvSpPr/>
          <p:nvPr/>
        </p:nvSpPr>
        <p:spPr>
          <a:xfrm>
            <a:off x="1397835" y="4978991"/>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2" name="Picture Placeholder 4">
            <a:extLst>
              <a:ext uri="{FF2B5EF4-FFF2-40B4-BE49-F238E27FC236}">
                <a16:creationId xmlns:a16="http://schemas.microsoft.com/office/drawing/2014/main" id="{5206FB48-7573-BBF6-E682-53B41DC1B1BF}"/>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308774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770269" y="1125058"/>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48" name="TextBox 47"/>
          <p:cNvSpPr txBox="1"/>
          <p:nvPr/>
        </p:nvSpPr>
        <p:spPr>
          <a:xfrm>
            <a:off x="2739955" y="2277020"/>
            <a:ext cx="8773030" cy="3438698"/>
          </a:xfrm>
          <a:prstGeom prst="rect">
            <a:avLst/>
          </a:prstGeom>
          <a:noFill/>
        </p:spPr>
        <p:txBody>
          <a:bodyPr wrap="square" rtlCol="0">
            <a:spAutoFit/>
          </a:bodyPr>
          <a:lstStyle/>
          <a:p>
            <a:pPr algn="just" rtl="1">
              <a:lnSpc>
                <a:spcPct val="250000"/>
              </a:lnSpc>
              <a:spcAft>
                <a:spcPts val="1800"/>
              </a:spcAft>
            </a:pPr>
            <a:r>
              <a:rPr lang="ar-SA" b="1" dirty="0">
                <a:solidFill>
                  <a:srgbClr val="0070C0"/>
                </a:solidFill>
                <a:latin typeface="Alexandria Light" pitchFamily="2" charset="-78"/>
                <a:cs typeface="Alexandria Light" pitchFamily="2" charset="-78"/>
              </a:rPr>
              <a:t>2- </a:t>
            </a:r>
            <a:r>
              <a:rPr lang="ar-SA" b="1" i="0" dirty="0">
                <a:solidFill>
                  <a:srgbClr val="0070C0"/>
                </a:solidFill>
                <a:effectLst/>
                <a:latin typeface="Alexandria Light" pitchFamily="2" charset="-78"/>
                <a:cs typeface="Alexandria Light" pitchFamily="2" charset="-78"/>
              </a:rPr>
              <a:t>النموذج المخلوط</a:t>
            </a:r>
            <a:r>
              <a:rPr lang="ar-SA" b="0" i="0" dirty="0">
                <a:solidFill>
                  <a:srgbClr val="0070C0"/>
                </a:solidFill>
                <a:effectLst/>
                <a:latin typeface="Alexandria Light" pitchFamily="2" charset="-78"/>
                <a:cs typeface="Alexandria Light" pitchFamily="2" charset="-78"/>
              </a:rPr>
              <a:t> </a:t>
            </a:r>
            <a:r>
              <a:rPr lang="ar-SA" b="1" i="0" dirty="0">
                <a:solidFill>
                  <a:srgbClr val="0070C0"/>
                </a:solidFill>
                <a:effectLst/>
                <a:latin typeface="Alexandria Light" pitchFamily="2" charset="-78"/>
                <a:cs typeface="Alexandria Light" pitchFamily="2" charset="-78"/>
              </a:rPr>
              <a:t>أو المختلط: </a:t>
            </a:r>
            <a:r>
              <a:rPr lang="ar-SA" b="0" i="0" dirty="0">
                <a:solidFill>
                  <a:srgbClr val="333333"/>
                </a:solidFill>
                <a:effectLst/>
                <a:latin typeface="Alexandria Light" pitchFamily="2" charset="-78"/>
                <a:cs typeface="Alexandria Light" pitchFamily="2" charset="-78"/>
              </a:rPr>
              <a:t>يتضمّن هذا النموذج الدّمج بين التعليم الصفي والتعليم الإلكترونيّ، داخل غرفة الدراسة أو في معمل الحاسوب أو في مركز مصادر التعلم، أو الأماكن المجهزة في المدرسة بتقنيات التعليم الإلكترونيّ، ويمتاز بالجمع بين مزايا التعليم الصفي والإلكترونيّ إلا أن دور المعلّم في هذه الحالة ليس التلقين بل التوجيه وإدارة الموقف التعليميّ و دور المتعلّم هو الأساس فهو يؤدي دوره إيجابيّاً في عملية تعلّمه.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DB2CD907-E888-4854-2823-BA980ACFDEB7}"/>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389086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95332" y="192221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459899" y="1047683"/>
            <a:ext cx="4712403" cy="428322"/>
          </a:xfrm>
          <a:prstGeom prst="rect">
            <a:avLst/>
          </a:prstGeom>
          <a:noFill/>
        </p:spPr>
        <p:txBody>
          <a:bodyPr wrap="square" rtlCol="0">
            <a:spAutoFit/>
          </a:bodyPr>
          <a:lstStyle/>
          <a:p>
            <a:pPr algn="r" rtl="1">
              <a:lnSpc>
                <a:spcPts val="2920"/>
              </a:lnSpc>
              <a:spcAft>
                <a:spcPts val="1800"/>
              </a:spcAft>
            </a:pPr>
            <a:r>
              <a:rPr lang="ar-SA" sz="1800" b="1" i="0" dirty="0">
                <a:solidFill>
                  <a:srgbClr val="333333"/>
                </a:solidFill>
                <a:effectLst/>
                <a:latin typeface="Alexandria Medium" pitchFamily="2" charset="-78"/>
                <a:cs typeface="Alexandria Medium" pitchFamily="2" charset="-78"/>
              </a:rPr>
              <a:t>صيغ توظيف التعليم الإلكترونيّ في التدريس </a:t>
            </a:r>
            <a:endParaRPr lang="ar-SA" sz="1800" b="0" i="0" dirty="0">
              <a:solidFill>
                <a:srgbClr val="333333"/>
              </a:solidFill>
              <a:effectLst/>
              <a:latin typeface="Alexandria Medium" pitchFamily="2" charset="-78"/>
              <a:cs typeface="Alexandria Medium" pitchFamily="2" charset="-78"/>
            </a:endParaRPr>
          </a:p>
        </p:txBody>
      </p:sp>
      <p:sp>
        <p:nvSpPr>
          <p:cNvPr id="48" name="TextBox 47"/>
          <p:cNvSpPr txBox="1"/>
          <p:nvPr/>
        </p:nvSpPr>
        <p:spPr>
          <a:xfrm>
            <a:off x="2739956" y="2477667"/>
            <a:ext cx="8773030" cy="3467039"/>
          </a:xfrm>
          <a:prstGeom prst="rect">
            <a:avLst/>
          </a:prstGeom>
          <a:noFill/>
        </p:spPr>
        <p:txBody>
          <a:bodyPr wrap="square" rtlCol="0">
            <a:spAutoFit/>
          </a:bodyPr>
          <a:lstStyle/>
          <a:p>
            <a:pPr algn="just" rtl="1">
              <a:lnSpc>
                <a:spcPct val="200000"/>
              </a:lnSpc>
              <a:spcAft>
                <a:spcPts val="1800"/>
              </a:spcAft>
            </a:pPr>
            <a:r>
              <a:rPr lang="ar-SA" sz="1600" b="1" i="0" dirty="0">
                <a:solidFill>
                  <a:srgbClr val="0070C0"/>
                </a:solidFill>
                <a:effectLst/>
                <a:latin typeface="Alexandria Light" pitchFamily="2" charset="-78"/>
                <a:cs typeface="Alexandria Light" pitchFamily="2" charset="-78"/>
              </a:rPr>
              <a:t>3- النموذج الكامل أو الخالص:</a:t>
            </a:r>
            <a:r>
              <a:rPr lang="ar-SA" sz="1600" b="0" i="0" dirty="0">
                <a:solidFill>
                  <a:srgbClr val="0070C0"/>
                </a:solidFill>
                <a:effectLst/>
                <a:latin typeface="Alexandria Light" pitchFamily="2" charset="-78"/>
                <a:cs typeface="Alexandria Light" pitchFamily="2" charset="-78"/>
              </a:rPr>
              <a:t> </a:t>
            </a:r>
            <a:r>
              <a:rPr lang="ar-SA" sz="1600" b="0" i="0" dirty="0">
                <a:solidFill>
                  <a:srgbClr val="333333"/>
                </a:solidFill>
                <a:effectLst/>
                <a:latin typeface="Alexandria Light" pitchFamily="2" charset="-78"/>
                <a:cs typeface="Alexandria Light" pitchFamily="2" charset="-78"/>
              </a:rPr>
              <a:t>يستخدم التعليم الإلكترونيّ بديلاً عن التعليم الصفي؛ إذ يتم التعلّم من أي مكان وفي أي وقت من قبل المتعلّم، إذ تتحول الفصول إلى فصول افتراضية، وهذا ما يطلق عليه التعلم الافتراضي </a:t>
            </a:r>
            <a:r>
              <a:rPr lang="en-US" sz="1600" b="0" i="0" dirty="0">
                <a:solidFill>
                  <a:srgbClr val="333333"/>
                </a:solidFill>
                <a:effectLst/>
                <a:latin typeface="Alexandria Light" pitchFamily="2" charset="-78"/>
                <a:cs typeface="Alexandria Light" pitchFamily="2" charset="-78"/>
              </a:rPr>
              <a:t>Virtual Learning</a:t>
            </a:r>
            <a:r>
              <a:rPr lang="ar-SA" sz="1600" b="0" i="0" dirty="0">
                <a:solidFill>
                  <a:srgbClr val="333333"/>
                </a:solidFill>
                <a:effectLst/>
                <a:latin typeface="Alexandria Light" pitchFamily="2" charset="-78"/>
                <a:cs typeface="Alexandria Light" pitchFamily="2" charset="-78"/>
              </a:rPr>
              <a:t> ويتم في مدارس أو جامعات افتراضية وهو إحدى صيغ التعلم الإلكترونيّ </a:t>
            </a:r>
            <a:r>
              <a:rPr lang="ar-SA" sz="1600" dirty="0">
                <a:solidFill>
                  <a:srgbClr val="333333"/>
                </a:solidFill>
                <a:latin typeface="Alexandria Light" pitchFamily="2" charset="-78"/>
                <a:cs typeface="Alexandria Light" pitchFamily="2" charset="-78"/>
              </a:rPr>
              <a:t>عن</a:t>
            </a:r>
            <a:r>
              <a:rPr lang="ar-SA" sz="1600" b="0" i="0" dirty="0">
                <a:solidFill>
                  <a:srgbClr val="333333"/>
                </a:solidFill>
                <a:effectLst/>
                <a:latin typeface="Alexandria Light" pitchFamily="2" charset="-78"/>
                <a:cs typeface="Alexandria Light" pitchFamily="2" charset="-78"/>
              </a:rPr>
              <a:t> بعد  </a:t>
            </a:r>
            <a:r>
              <a:rPr lang="ar-SA" sz="1600" b="0" i="0" dirty="0">
                <a:effectLst/>
                <a:latin typeface="Alexandria Light" pitchFamily="2" charset="-78"/>
                <a:cs typeface="Alexandria Light" pitchFamily="2" charset="-78"/>
              </a:rPr>
              <a:t>ويكون دور المتعلم هنا هو الأساسي إذ يتعلم ذاتياً بمفرده، (يدرس الطالب المقرر الإلكترونيّ انفرادياً) أو أن يتعلم الطالب مع مجموعة من زملاءه، من خلال درس </a:t>
            </a:r>
            <a:r>
              <a:rPr lang="ar-SA" sz="1600" b="0" i="0" dirty="0">
                <a:solidFill>
                  <a:srgbClr val="333333"/>
                </a:solidFill>
                <a:effectLst/>
                <a:latin typeface="Alexandria Light" pitchFamily="2" charset="-78"/>
                <a:cs typeface="Alexandria Light" pitchFamily="2" charset="-78"/>
              </a:rPr>
              <a:t>أو انجاز مشروع بالاستعانة بأدوات التعليم الإلكترونيّ التشاركية؛ مثل غرف المحادثة، والمنتديات، ومؤتمرات الفيديو،  وتعمل الشبكة كوسيط أساسيّ لتقديم كامل عمليّة التعليم،.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5347;p51">
            <a:extLst>
              <a:ext uri="{FF2B5EF4-FFF2-40B4-BE49-F238E27FC236}">
                <a16:creationId xmlns:a16="http://schemas.microsoft.com/office/drawing/2014/main" id="{AFB38778-A4B1-4FB3-9E13-05C0532F1178}"/>
              </a:ext>
            </a:extLst>
          </p:cNvPr>
          <p:cNvSpPr/>
          <p:nvPr/>
        </p:nvSpPr>
        <p:spPr>
          <a:xfrm>
            <a:off x="1746430" y="3839596"/>
            <a:ext cx="813890" cy="869564"/>
          </a:xfrm>
          <a:custGeom>
            <a:avLst/>
            <a:gdLst/>
            <a:ahLst/>
            <a:cxnLst/>
            <a:rect l="l" t="t" r="r" b="b"/>
            <a:pathLst>
              <a:path w="12004" h="12036" extrusionOk="0">
                <a:moveTo>
                  <a:pt x="10933" y="4947"/>
                </a:moveTo>
                <a:cubicBezTo>
                  <a:pt x="11122" y="4947"/>
                  <a:pt x="11279" y="5104"/>
                  <a:pt x="11279" y="5293"/>
                </a:cubicBezTo>
                <a:lnTo>
                  <a:pt x="11279" y="5671"/>
                </a:lnTo>
                <a:lnTo>
                  <a:pt x="7782" y="5671"/>
                </a:lnTo>
                <a:lnTo>
                  <a:pt x="7782" y="5293"/>
                </a:lnTo>
                <a:cubicBezTo>
                  <a:pt x="7782" y="5104"/>
                  <a:pt x="7940" y="4947"/>
                  <a:pt x="8129" y="4947"/>
                </a:cubicBezTo>
                <a:close/>
                <a:moveTo>
                  <a:pt x="9547" y="694"/>
                </a:moveTo>
                <a:cubicBezTo>
                  <a:pt x="9736" y="694"/>
                  <a:pt x="9893" y="851"/>
                  <a:pt x="9893" y="1040"/>
                </a:cubicBezTo>
                <a:lnTo>
                  <a:pt x="9893" y="4254"/>
                </a:lnTo>
                <a:lnTo>
                  <a:pt x="8129" y="4254"/>
                </a:lnTo>
                <a:cubicBezTo>
                  <a:pt x="7530" y="4254"/>
                  <a:pt x="7058" y="4726"/>
                  <a:pt x="7058" y="5293"/>
                </a:cubicBezTo>
                <a:lnTo>
                  <a:pt x="7058" y="6365"/>
                </a:lnTo>
                <a:lnTo>
                  <a:pt x="694" y="6365"/>
                </a:lnTo>
                <a:lnTo>
                  <a:pt x="694" y="1040"/>
                </a:lnTo>
                <a:cubicBezTo>
                  <a:pt x="725" y="851"/>
                  <a:pt x="883" y="694"/>
                  <a:pt x="1072" y="694"/>
                </a:cubicBezTo>
                <a:close/>
                <a:moveTo>
                  <a:pt x="7121" y="7026"/>
                </a:moveTo>
                <a:lnTo>
                  <a:pt x="7121" y="7751"/>
                </a:lnTo>
                <a:lnTo>
                  <a:pt x="1072" y="7751"/>
                </a:lnTo>
                <a:cubicBezTo>
                  <a:pt x="883" y="7751"/>
                  <a:pt x="725" y="7593"/>
                  <a:pt x="725" y="7404"/>
                </a:cubicBezTo>
                <a:lnTo>
                  <a:pt x="725" y="7026"/>
                </a:lnTo>
                <a:close/>
                <a:moveTo>
                  <a:pt x="5703" y="8444"/>
                </a:moveTo>
                <a:lnTo>
                  <a:pt x="5703" y="9168"/>
                </a:lnTo>
                <a:lnTo>
                  <a:pt x="4947" y="9168"/>
                </a:lnTo>
                <a:lnTo>
                  <a:pt x="4947" y="8444"/>
                </a:lnTo>
                <a:close/>
                <a:moveTo>
                  <a:pt x="7089" y="8444"/>
                </a:moveTo>
                <a:lnTo>
                  <a:pt x="7089" y="9168"/>
                </a:lnTo>
                <a:lnTo>
                  <a:pt x="6365" y="9168"/>
                </a:lnTo>
                <a:lnTo>
                  <a:pt x="6365" y="8444"/>
                </a:lnTo>
                <a:close/>
                <a:moveTo>
                  <a:pt x="11279" y="6333"/>
                </a:moveTo>
                <a:lnTo>
                  <a:pt x="11279" y="9830"/>
                </a:lnTo>
                <a:lnTo>
                  <a:pt x="7782" y="9830"/>
                </a:lnTo>
                <a:lnTo>
                  <a:pt x="7782" y="6333"/>
                </a:lnTo>
                <a:close/>
                <a:moveTo>
                  <a:pt x="11279" y="10523"/>
                </a:moveTo>
                <a:lnTo>
                  <a:pt x="11279" y="10901"/>
                </a:lnTo>
                <a:cubicBezTo>
                  <a:pt x="11279" y="11090"/>
                  <a:pt x="11122" y="11248"/>
                  <a:pt x="10933" y="11248"/>
                </a:cubicBezTo>
                <a:lnTo>
                  <a:pt x="8129" y="11248"/>
                </a:lnTo>
                <a:cubicBezTo>
                  <a:pt x="7940" y="11248"/>
                  <a:pt x="7782" y="11090"/>
                  <a:pt x="7782" y="10901"/>
                </a:cubicBezTo>
                <a:lnTo>
                  <a:pt x="7782" y="10523"/>
                </a:lnTo>
                <a:close/>
                <a:moveTo>
                  <a:pt x="1040" y="1"/>
                </a:moveTo>
                <a:cubicBezTo>
                  <a:pt x="442" y="1"/>
                  <a:pt x="1" y="473"/>
                  <a:pt x="1" y="1040"/>
                </a:cubicBezTo>
                <a:lnTo>
                  <a:pt x="1" y="7436"/>
                </a:lnTo>
                <a:cubicBezTo>
                  <a:pt x="1" y="8034"/>
                  <a:pt x="442" y="8507"/>
                  <a:pt x="1040" y="8507"/>
                </a:cubicBezTo>
                <a:lnTo>
                  <a:pt x="4191" y="8507"/>
                </a:lnTo>
                <a:lnTo>
                  <a:pt x="4191" y="9200"/>
                </a:lnTo>
                <a:lnTo>
                  <a:pt x="3151" y="9200"/>
                </a:lnTo>
                <a:cubicBezTo>
                  <a:pt x="2931" y="9200"/>
                  <a:pt x="2773" y="9357"/>
                  <a:pt x="2773" y="9546"/>
                </a:cubicBezTo>
                <a:cubicBezTo>
                  <a:pt x="2773" y="9767"/>
                  <a:pt x="2931" y="9925"/>
                  <a:pt x="3151" y="9925"/>
                </a:cubicBezTo>
                <a:lnTo>
                  <a:pt x="7026" y="9925"/>
                </a:lnTo>
                <a:lnTo>
                  <a:pt x="7026" y="10964"/>
                </a:lnTo>
                <a:cubicBezTo>
                  <a:pt x="7026" y="11563"/>
                  <a:pt x="7499" y="12035"/>
                  <a:pt x="8097" y="12035"/>
                </a:cubicBezTo>
                <a:lnTo>
                  <a:pt x="10901" y="12035"/>
                </a:lnTo>
                <a:cubicBezTo>
                  <a:pt x="11468" y="12035"/>
                  <a:pt x="11941" y="11563"/>
                  <a:pt x="11941" y="10964"/>
                </a:cubicBezTo>
                <a:lnTo>
                  <a:pt x="11941" y="5356"/>
                </a:lnTo>
                <a:cubicBezTo>
                  <a:pt x="12004" y="4726"/>
                  <a:pt x="11531" y="4254"/>
                  <a:pt x="10933" y="4254"/>
                </a:cubicBezTo>
                <a:lnTo>
                  <a:pt x="10586" y="4254"/>
                </a:lnTo>
                <a:lnTo>
                  <a:pt x="10586" y="1040"/>
                </a:lnTo>
                <a:cubicBezTo>
                  <a:pt x="10586" y="473"/>
                  <a:pt x="10114" y="1"/>
                  <a:pt x="951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DA7FFD2A-7A61-D17F-F762-59FC610EC0E6}"/>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486495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732350" y="970167"/>
            <a:ext cx="4088542" cy="514628"/>
          </a:xfrm>
          <a:prstGeom prst="rect">
            <a:avLst/>
          </a:prstGeom>
          <a:noFill/>
        </p:spPr>
        <p:txBody>
          <a:bodyPr wrap="square" rtlCol="0">
            <a:spAutoFit/>
          </a:bodyPr>
          <a:lstStyle/>
          <a:p>
            <a:pPr marL="0" marR="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3879992" y="1669973"/>
            <a:ext cx="7480784" cy="4350486"/>
          </a:xfrm>
          <a:prstGeom prst="rect">
            <a:avLst/>
          </a:prstGeom>
          <a:noFill/>
        </p:spPr>
        <p:txBody>
          <a:bodyPr wrap="square" rtlCol="0">
            <a:spAutoFit/>
          </a:bodyPr>
          <a:lstStyle/>
          <a:p>
            <a:pPr marL="0" marR="0" algn="justLow" rtl="1">
              <a:lnSpc>
                <a:spcPct val="200000"/>
              </a:lnSpc>
              <a:spcBef>
                <a:spcPts val="600"/>
              </a:spcBef>
              <a:spcAft>
                <a:spcPts val="1200"/>
              </a:spcAft>
            </a:pP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Light" pitchFamily="2" charset="-78"/>
                <a:ea typeface="Calibri" panose="020F0502020204030204" pitchFamily="34" charset="0"/>
                <a:cs typeface="Alexandria Light" pitchFamily="2" charset="-78"/>
              </a:rPr>
              <a:t>يتميز </a:t>
            </a:r>
            <a:r>
              <a:rPr lang="ar-SA" dirty="0">
                <a:effectLst/>
                <a:latin typeface="Alexandria Light" pitchFamily="2" charset="-78"/>
                <a:ea typeface="Times New Roman" panose="02020603050405020304" pitchFamily="18" charset="0"/>
                <a:cs typeface="Alexandria Light" pitchFamily="2" charset="-78"/>
              </a:rPr>
              <a:t>التعليم الإلكترونيّ </a:t>
            </a:r>
            <a:r>
              <a:rPr lang="ar-SA" dirty="0">
                <a:latin typeface="Alexandria Light" pitchFamily="2" charset="-78"/>
                <a:ea typeface="Calibri" panose="020F0502020204030204" pitchFamily="34" charset="0"/>
                <a:cs typeface="Alexandria Light" pitchFamily="2" charset="-78"/>
              </a:rPr>
              <a:t>بمميزات عدة منها:</a:t>
            </a:r>
          </a:p>
          <a:p>
            <a:pPr marL="0" marR="0" algn="justLow" rtl="1">
              <a:lnSpc>
                <a:spcPct val="200000"/>
              </a:lnSpc>
              <a:spcBef>
                <a:spcPts val="600"/>
              </a:spcBef>
              <a:spcAft>
                <a:spcPts val="1200"/>
              </a:spcAft>
            </a:pPr>
            <a:r>
              <a:rPr lang="ar-SA" b="1" dirty="0">
                <a:latin typeface="Calibri" panose="020F0502020204030204" pitchFamily="34" charset="0"/>
                <a:ea typeface="Calibri" panose="020F0502020204030204" pitchFamily="34" charset="0"/>
                <a:cs typeface="Alexandria" pitchFamily="2" charset="-78"/>
              </a:rPr>
              <a:t> </a:t>
            </a:r>
            <a:r>
              <a:rPr lang="ar-SA" dirty="0">
                <a:latin typeface="Calibri" panose="020F0502020204030204" pitchFamily="34" charset="0"/>
                <a:ea typeface="Calibri" panose="020F0502020204030204" pitchFamily="34" charset="0"/>
                <a:cs typeface="Alexandria" pitchFamily="2" charset="-78"/>
              </a:rPr>
              <a:t>1-</a:t>
            </a:r>
            <a:r>
              <a:rPr lang="ar-SA" b="1" dirty="0">
                <a:latin typeface="Calibri" panose="020F0502020204030204" pitchFamily="34" charset="0"/>
                <a:ea typeface="Calibri" panose="020F0502020204030204" pitchFamily="34" charset="0"/>
                <a:cs typeface="Alexandria" pitchFamily="2" charset="-78"/>
              </a:rPr>
              <a:t> </a:t>
            </a:r>
            <a:r>
              <a:rPr lang="ar-SA" dirty="0">
                <a:latin typeface="Alexandria Light" pitchFamily="2" charset="-78"/>
                <a:ea typeface="Calibri" panose="020F0502020204030204" pitchFamily="34" charset="0"/>
                <a:cs typeface="Alexandria Light" pitchFamily="2" charset="-78"/>
              </a:rPr>
              <a:t>يوفر التعليم الإلكترونيّ ثقافة جديدة يمكن تسميتها الثقافة الرقمية؛ من خلالها يستطيع المتعلّم التحكم في تعلمه عن طريق بناء عالمه الخاص به عندما يتفاعل مع البيئات الأخرى المتوفرة إلكترونيّاً، </a:t>
            </a:r>
          </a:p>
          <a:p>
            <a:pPr marL="0" marR="0" algn="justLow" rtl="1">
              <a:lnSpc>
                <a:spcPct val="200000"/>
              </a:lnSpc>
              <a:spcBef>
                <a:spcPts val="600"/>
              </a:spcBef>
              <a:spcAft>
                <a:spcPts val="1200"/>
              </a:spcAft>
            </a:pPr>
            <a:r>
              <a:rPr lang="ar-SA" dirty="0">
                <a:effectLst/>
                <a:latin typeface="Alexandria Light" pitchFamily="2" charset="-78"/>
                <a:ea typeface="Calibri" panose="020F0502020204030204" pitchFamily="34" charset="0"/>
                <a:cs typeface="Alexandria Light" pitchFamily="2" charset="-78"/>
              </a:rPr>
              <a:t>2- يساعد التعليم الإلكترونيّ في إتاحة فرص التعليم لمختلف فئات المجتمع (النساء، والعمال، والموظفين) دون النظر إلى </a:t>
            </a:r>
            <a:r>
              <a:rPr lang="ar-SA" dirty="0">
                <a:latin typeface="Alexandria Light" pitchFamily="2" charset="-78"/>
                <a:ea typeface="Calibri" panose="020F0502020204030204" pitchFamily="34" charset="0"/>
                <a:cs typeface="Alexandria Light" pitchFamily="2" charset="-78"/>
              </a:rPr>
              <a:t>الجنس واللون، ويمكن كذلك لبعض الفئات التي لم تستطع مواصلة تعليمها لأسباب مختلفة.</a:t>
            </a:r>
            <a:endParaRPr lang="ar-SA"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8092" y="2696029"/>
            <a:ext cx="2553209" cy="20141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4528458" y="1714815"/>
            <a:ext cx="6636714" cy="4320413"/>
          </a:xfrm>
          <a:prstGeom prst="rect">
            <a:avLst/>
          </a:prstGeom>
          <a:noFill/>
        </p:spPr>
        <p:txBody>
          <a:bodyPr wrap="square" rtlCol="0">
            <a:spAutoFit/>
          </a:bodyPr>
          <a:lstStyle/>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a:t>
            </a:r>
            <a:r>
              <a:rPr lang="ar-SA" sz="1600"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يوفر التعليم في أي وقت وفي أي مكان وفقاً لمقدرة المتعلّم على التحصيل والاستيعاب.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4- يسهم التعليم الإلكترونيّ في تنمية التفكير لدى المتعلم وإثراء عملية التعلم.</a:t>
            </a:r>
          </a:p>
          <a:p>
            <a:pPr marL="0" marR="0" algn="just" rtl="1">
              <a:lnSpc>
                <a:spcPts val="29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5- يساعد التعليم الإلكترونيّ أو الجامعات الإلكترونيّة على خفض تكلفة التعليم كلما زاد عدد الطلاب.</a:t>
            </a:r>
          </a:p>
          <a:p>
            <a:pPr marL="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يساعد المتعلّم في الاعتماد على نفسه، فالمعلّم لم يعد ملقن أو مرسل للمعلومات بل أصبح مرشداً وناصحاً ومحفزاً على الحصول على المعلومات؛ مما يشجّع على استقلاليّة المتعلّم.</a:t>
            </a:r>
            <a:r>
              <a:rPr lang="ar-SA" sz="1600" dirty="0">
                <a:effectLst/>
                <a:latin typeface="Alexandria Light" pitchFamily="2" charset="-78"/>
                <a:ea typeface="Calibri" panose="020F0502020204030204" pitchFamily="34" charset="0"/>
                <a:cs typeface="Alexandria Light" pitchFamily="2" charset="-78"/>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4E6C184D-CBC7-850C-0E9A-2807260401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058092" y="2696029"/>
            <a:ext cx="3222612" cy="201413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7234205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58617"/>
            <a:ext cx="10812720" cy="46218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25836" y="1080251"/>
            <a:ext cx="4088542" cy="412100"/>
          </a:xfrm>
          <a:prstGeom prst="rect">
            <a:avLst/>
          </a:prstGeom>
          <a:noFill/>
        </p:spPr>
        <p:txBody>
          <a:bodyPr wrap="square" rtlCol="0">
            <a:spAutoFit/>
          </a:bodyPr>
          <a:lstStyle/>
          <a:p>
            <a:pPr marL="0" marR="0" algn="ct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مميزات التعليم الإلكترونيّ</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48" name="TextBox 47"/>
          <p:cNvSpPr txBox="1"/>
          <p:nvPr/>
        </p:nvSpPr>
        <p:spPr>
          <a:xfrm>
            <a:off x="1099681" y="1628937"/>
            <a:ext cx="9986818" cy="4159537"/>
          </a:xfrm>
          <a:prstGeom prst="rect">
            <a:avLst/>
          </a:prstGeom>
          <a:noFill/>
        </p:spPr>
        <p:txBody>
          <a:bodyPr wrap="square" rtlCol="0">
            <a:spAutoFit/>
          </a:bodyPr>
          <a:lstStyle/>
          <a:p>
            <a:pPr algn="just" rtl="1">
              <a:lnSpc>
                <a:spcPct val="20000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7</a:t>
            </a:r>
            <a:r>
              <a:rPr lang="ar-SA" sz="1600" dirty="0">
                <a:effectLst/>
                <a:latin typeface="Calibri" panose="020F0502020204030204" pitchFamily="34" charset="0"/>
                <a:ea typeface="Calibri" panose="020F0502020204030204" pitchFamily="34" charset="0"/>
                <a:cs typeface="Alexandria" pitchFamily="2" charset="-78"/>
              </a:rPr>
              <a:t>-</a:t>
            </a:r>
            <a:r>
              <a:rPr lang="ar-SA" sz="16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يتميز التعليم الإلكترونيّ بسهولة تحديث المواقع والبرامج التعليمية، وتعديل المعلومات والموضوعات المقدمة فيها، وأيضاً يتميز بسرعة نقل المعلومات إلى الطلبة بالاعتماد على الإنترنت.</a:t>
            </a: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يزيد من إمكانيّة التواصل لتبادل الآراء والخبرات ووجهات النظر بين الطلاب ومعلميهم، وبين الطلبة بعضهم البعض من خلال وسائل كثيرة مثل البريد الإلكترونيّ وغرف المناقشات، والفيديو التفاعليّ.</a:t>
            </a:r>
          </a:p>
          <a:p>
            <a:pPr algn="just" rtl="1">
              <a:lnSpc>
                <a:spcPct val="20000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9- </a:t>
            </a:r>
            <a:r>
              <a:rPr lang="ar-SA" sz="1600" dirty="0">
                <a:effectLst/>
                <a:latin typeface="Alexandria Light" pitchFamily="2" charset="-78"/>
                <a:ea typeface="Calibri" panose="020F0502020204030204" pitchFamily="34" charset="0"/>
                <a:cs typeface="Alexandria Light" pitchFamily="2" charset="-78"/>
              </a:rPr>
              <a:t>يعطي الحرية والجرأة للطالب في التعبير عن نفسه بالمقارنة بالتعليم التقليديّ؛ حيث يستطيع الطالب أن يسأل في أي وقت وبدون رهبة أو خجل كما لو كان موجوداً مع بقية زملائه في داخل القاعة</a:t>
            </a:r>
            <a:r>
              <a:rPr lang="ar-SA" sz="1600" dirty="0">
                <a:latin typeface="Alexandria Light" pitchFamily="2" charset="-78"/>
                <a:ea typeface="Calibri" panose="020F0502020204030204" pitchFamily="34" charset="0"/>
                <a:cs typeface="Alexandria Light" pitchFamily="2" charset="-78"/>
              </a:rPr>
              <a:t>.</a:t>
            </a:r>
            <a:endParaRPr lang="ar-SA" sz="1600" dirty="0">
              <a:effectLst/>
              <a:latin typeface="Alexandria Light" pitchFamily="2" charset="-78"/>
              <a:ea typeface="Calibri" panose="020F0502020204030204" pitchFamily="34" charset="0"/>
              <a:cs typeface="Alexandria Light" pitchFamily="2" charset="-78"/>
            </a:endParaRPr>
          </a:p>
          <a:p>
            <a:pPr algn="just" rtl="1">
              <a:lnSpc>
                <a:spcPct val="200000"/>
              </a:lnSpc>
              <a:spcBef>
                <a:spcPts val="600"/>
              </a:spcBef>
              <a:spcAft>
                <a:spcPts val="12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0">
            <a:extLst>
              <a:ext uri="{FF2B5EF4-FFF2-40B4-BE49-F238E27FC236}">
                <a16:creationId xmlns:a16="http://schemas.microsoft.com/office/drawing/2014/main" id="{E036CDDC-1E8C-4B88-A361-812BEB3FF2EC}"/>
              </a:ext>
            </a:extLst>
          </p:cNvPr>
          <p:cNvSpPr txBox="1"/>
          <p:nvPr/>
        </p:nvSpPr>
        <p:spPr>
          <a:xfrm>
            <a:off x="2577011" y="5300397"/>
            <a:ext cx="8182410" cy="501932"/>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وبناءً على ما سبق فإنّ للتعليم الإلكترونيّ مميزات كثيرة، فما هي أهداف التعليم الإلكترونيّ؟.  </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grpSp>
        <p:nvGrpSpPr>
          <p:cNvPr id="15" name="Google Shape;8384;p58">
            <a:extLst>
              <a:ext uri="{FF2B5EF4-FFF2-40B4-BE49-F238E27FC236}">
                <a16:creationId xmlns:a16="http://schemas.microsoft.com/office/drawing/2014/main" id="{99712DBB-C660-4EF7-9593-A5A0A39A552E}"/>
              </a:ext>
            </a:extLst>
          </p:cNvPr>
          <p:cNvGrpSpPr/>
          <p:nvPr/>
        </p:nvGrpSpPr>
        <p:grpSpPr>
          <a:xfrm>
            <a:off x="1735889" y="5226955"/>
            <a:ext cx="664790" cy="787886"/>
            <a:chOff x="683125" y="1955275"/>
            <a:chExt cx="299325" cy="294600"/>
          </a:xfrm>
        </p:grpSpPr>
        <p:sp>
          <p:nvSpPr>
            <p:cNvPr id="16" name="Google Shape;8385;p58">
              <a:extLst>
                <a:ext uri="{FF2B5EF4-FFF2-40B4-BE49-F238E27FC236}">
                  <a16:creationId xmlns:a16="http://schemas.microsoft.com/office/drawing/2014/main" id="{4CBFBE1D-77E4-46DC-BFE9-53F84EFA0995}"/>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8386;p58">
              <a:extLst>
                <a:ext uri="{FF2B5EF4-FFF2-40B4-BE49-F238E27FC236}">
                  <a16:creationId xmlns:a16="http://schemas.microsoft.com/office/drawing/2014/main" id="{B3DAD159-4584-4E46-9BBE-2690B672A992}"/>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7;p58">
              <a:extLst>
                <a:ext uri="{FF2B5EF4-FFF2-40B4-BE49-F238E27FC236}">
                  <a16:creationId xmlns:a16="http://schemas.microsoft.com/office/drawing/2014/main" id="{5CB90991-5EA2-43CC-959A-A50FE84613CA}"/>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388;p58">
              <a:extLst>
                <a:ext uri="{FF2B5EF4-FFF2-40B4-BE49-F238E27FC236}">
                  <a16:creationId xmlns:a16="http://schemas.microsoft.com/office/drawing/2014/main" id="{597E233C-99A7-46EA-971C-97EEA6595147}"/>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283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dirty="0">
                <a:latin typeface="Alexandria Light" pitchFamily="2" charset="-78"/>
                <a:ea typeface="Calibri" panose="020F0502020204030204" pitchFamily="34" charset="0"/>
                <a:cs typeface="Alexandria Light" pitchFamily="2" charset="-78"/>
              </a:rPr>
              <a:t>مواجهة مشكلات تربوية عدة مثل نقص المعلّمين ذوي الخبرة والكفاءة، الفروق الفردية بين الطلاب، الكتاب والمعلّم مصدري </a:t>
            </a:r>
            <a:r>
              <a:rPr lang="ar-SA" sz="1800" dirty="0" err="1">
                <a:latin typeface="Alexandria Light" pitchFamily="2" charset="-78"/>
                <a:ea typeface="Calibri" panose="020F0502020204030204" pitchFamily="34" charset="0"/>
                <a:cs typeface="Alexandria Light" pitchFamily="2" charset="-78"/>
              </a:rPr>
              <a:t>المعلرفة</a:t>
            </a:r>
            <a:r>
              <a:rPr lang="ar-SA" sz="1800" dirty="0">
                <a:latin typeface="Alexandria Light" pitchFamily="2" charset="-78"/>
                <a:ea typeface="Calibri" panose="020F0502020204030204" pitchFamily="34" charset="0"/>
                <a:cs typeface="Alexandria Light" pitchFamily="2" charset="-78"/>
              </a:rPr>
              <a:t> الوحيدين</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762000" y="2078244"/>
            <a:ext cx="10389052" cy="3624710"/>
          </a:xfrm>
          <a:prstGeom prst="rect">
            <a:avLst/>
          </a:prstGeom>
          <a:noFill/>
        </p:spPr>
        <p:txBody>
          <a:bodyPr wrap="square" rtlCol="1">
            <a:spAutoFit/>
          </a:bodyPr>
          <a:lstStyle/>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من أهداف التعليم الإلكترونيّ التي يسعى إلى تحقيقها الآتي: </a:t>
            </a:r>
            <a:endParaRPr lang="ar-SA" sz="1800" dirty="0">
              <a:effectLst/>
              <a:latin typeface="Alexandria Light" pitchFamily="2" charset="-78"/>
              <a:ea typeface="Calibri" panose="020F0502020204030204" pitchFamily="34" charset="0"/>
              <a:cs typeface="Alexandria Light" pitchFamily="2" charset="-78"/>
            </a:endParaRPr>
          </a:p>
          <a:p>
            <a:pPr algn="just" rtl="1">
              <a:lnSpc>
                <a:spcPts val="25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a:t>
            </a:r>
            <a:r>
              <a:rPr lang="ar-SA" sz="1600" dirty="0">
                <a:effectLst/>
                <a:latin typeface="Alexandria Light" pitchFamily="2" charset="-78"/>
                <a:ea typeface="Calibri" panose="020F0502020204030204" pitchFamily="34" charset="0"/>
                <a:cs typeface="Alexandria Light" pitchFamily="2" charset="-78"/>
              </a:rPr>
              <a:t>إيجاد بيئة تعليمية تعلمية تفاعلية من خلال تقنيات إلكترونية جديدة والتنوع في مصادر المعلومات والخبرة.</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2- تعزيز العلاقة بين أولياء الأمور والمدرسة وبين المدرسة والبيئة الخارجية. </a:t>
            </a:r>
          </a:p>
          <a:p>
            <a:pPr algn="just" rtl="1">
              <a:lnSpc>
                <a:spcPts val="25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 مواجهة مشكلات تربوية عدة مثل نقص المعلّمين ذوي الخبرة والكفاءة، الفروق الفردية بين الطلاب، الكتاب وغيرها من المشكلات.</a:t>
            </a:r>
          </a:p>
          <a:p>
            <a:pPr algn="just" rtl="1">
              <a:lnSpc>
                <a:spcPts val="25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4- دعم عمليات التفاعل بين الطلاب والمعلّمين من خلال الخبرات التربوية والمناقشات ال</a:t>
            </a:r>
            <a:r>
              <a:rPr lang="ar-SA" sz="1600" dirty="0">
                <a:latin typeface="Alexandria Light" pitchFamily="2" charset="-78"/>
                <a:ea typeface="Calibri" panose="020F0502020204030204" pitchFamily="34" charset="0"/>
                <a:cs typeface="Alexandria Light" pitchFamily="2" charset="-78"/>
              </a:rPr>
              <a:t>هادفة لتبادل الآراء بالاستعانة بقنوات الاتصال المختلفة مثل البريد الإلكترونيّ، وغرف الصف الافتراضية.</a:t>
            </a:r>
          </a:p>
        </p:txBody>
      </p:sp>
      <p:sp>
        <p:nvSpPr>
          <p:cNvPr id="8" name="Google Shape;8400;p58">
            <a:extLst>
              <a:ext uri="{FF2B5EF4-FFF2-40B4-BE49-F238E27FC236}">
                <a16:creationId xmlns:a16="http://schemas.microsoft.com/office/drawing/2014/main" id="{C8BC9B54-DF82-430E-8D6A-95656AA71667}"/>
              </a:ext>
            </a:extLst>
          </p:cNvPr>
          <p:cNvSpPr/>
          <p:nvPr/>
        </p:nvSpPr>
        <p:spPr>
          <a:xfrm>
            <a:off x="4777740" y="2078244"/>
            <a:ext cx="666944" cy="651802"/>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Picture Placeholder 4">
            <a:extLst>
              <a:ext uri="{FF2B5EF4-FFF2-40B4-BE49-F238E27FC236}">
                <a16:creationId xmlns:a16="http://schemas.microsoft.com/office/drawing/2014/main" id="{58F93F34-BD3F-408E-DB06-58D3984C10FA}"/>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491613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4557" y="1987377"/>
            <a:ext cx="9778166" cy="3663182"/>
          </a:xfrm>
          <a:prstGeom prst="rect">
            <a:avLst/>
          </a:prstGeom>
          <a:noFill/>
        </p:spPr>
        <p:txBody>
          <a:bodyPr wrap="square" rtlCol="1">
            <a:spAutoFit/>
          </a:bodyPr>
          <a:lstStyle/>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5</a:t>
            </a:r>
            <a:r>
              <a:rPr lang="ar-SA" b="1" dirty="0">
                <a:latin typeface="Alexandria Light" pitchFamily="2" charset="-78"/>
                <a:ea typeface="Calibri" panose="020F0502020204030204" pitchFamily="34" charset="0"/>
                <a:cs typeface="Alexandria Light" pitchFamily="2" charset="-78"/>
              </a:rPr>
              <a:t>-</a:t>
            </a:r>
            <a:r>
              <a:rPr lang="ar-SA" sz="1800" b="1" dirty="0">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إكساب المعلّمين المهارات التقنية لاستخدام التقنيات التعليمية الحديثة.</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6- إكساب المتعلّمين المهارات أو الكفايات الازمة لاستخدام تقنيات الاتصالات والمعلومات. </a:t>
            </a:r>
            <a:r>
              <a:rPr lang="ar-SA" sz="1600" dirty="0">
                <a:effectLst/>
                <a:latin typeface="Alexandria Light" pitchFamily="2" charset="-78"/>
                <a:ea typeface="Calibri" panose="020F0502020204030204" pitchFamily="34" charset="0"/>
                <a:cs typeface="Alexandria Light" pitchFamily="2" charset="-78"/>
              </a:rPr>
              <a:t> </a:t>
            </a:r>
            <a:endParaRPr lang="ar-SA" sz="1600" dirty="0">
              <a:latin typeface="Alexandria Light" pitchFamily="2" charset="-78"/>
              <a:cs typeface="Alexandria Light" pitchFamily="2" charset="-78"/>
            </a:endParaRPr>
          </a:p>
          <a:p>
            <a:pPr algn="just" rtl="1">
              <a:lnSpc>
                <a:spcPts val="296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7- نمذجة التعليم وتقديمه في صورة معيارية، والاستثمار الأمثل للتقنيّات من صوت وصورة؛ فالدروس تُقدّم في صورة نموذجيّة، والممارسات التعليميّة المتميزة يمكن إعادة تكرارها؛ ومن أمثلة ذلك بنوك الأسئلة النموذجية، وخطط للدروس النموذجية، </a:t>
            </a:r>
          </a:p>
          <a:p>
            <a:pPr algn="just" rtl="1">
              <a:lnSpc>
                <a:spcPts val="296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8- يحصل المتعلّم على تغذية راجعة مستمرة خلال عمليّة التعلّم ومعرفة مدى تقدمه حيث تتوفر عملية التقويم المرحليّ الذاتيّ والتقويم النهائيّ.</a:t>
            </a:r>
          </a:p>
        </p:txBody>
      </p:sp>
      <p:sp>
        <p:nvSpPr>
          <p:cNvPr id="8" name="Google Shape;8400;p58">
            <a:extLst>
              <a:ext uri="{FF2B5EF4-FFF2-40B4-BE49-F238E27FC236}">
                <a16:creationId xmlns:a16="http://schemas.microsoft.com/office/drawing/2014/main" id="{A5AEE7B6-2640-41E9-8843-5D4F2618045B}"/>
              </a:ext>
            </a:extLst>
          </p:cNvPr>
          <p:cNvSpPr/>
          <p:nvPr/>
        </p:nvSpPr>
        <p:spPr>
          <a:xfrm>
            <a:off x="1428751" y="2441585"/>
            <a:ext cx="712900" cy="718520"/>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pic>
        <p:nvPicPr>
          <p:cNvPr id="6" name="Picture Placeholder 4">
            <a:extLst>
              <a:ext uri="{FF2B5EF4-FFF2-40B4-BE49-F238E27FC236}">
                <a16:creationId xmlns:a16="http://schemas.microsoft.com/office/drawing/2014/main" id="{58D528A3-AD37-6381-3487-D4AFB747FA7B}"/>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
        <p:nvSpPr>
          <p:cNvPr id="9" name="TextBox 2">
            <a:extLst>
              <a:ext uri="{FF2B5EF4-FFF2-40B4-BE49-F238E27FC236}">
                <a16:creationId xmlns:a16="http://schemas.microsoft.com/office/drawing/2014/main" id="{C3E8C16D-942E-1544-48DE-B66C0CE8C580}"/>
              </a:ext>
            </a:extLst>
          </p:cNvPr>
          <p:cNvSpPr txBox="1"/>
          <p:nvPr/>
        </p:nvSpPr>
        <p:spPr>
          <a:xfrm>
            <a:off x="3461250" y="984433"/>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spTree>
    <p:extLst>
      <p:ext uri="{BB962C8B-B14F-4D97-AF65-F5344CB8AC3E}">
        <p14:creationId xmlns:p14="http://schemas.microsoft.com/office/powerpoint/2010/main" val="27383060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4297" y="171978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40129" y="2185941"/>
            <a:ext cx="10041055" cy="3676006"/>
          </a:xfrm>
          <a:prstGeom prst="rect">
            <a:avLst/>
          </a:prstGeom>
          <a:noFill/>
        </p:spPr>
        <p:txBody>
          <a:bodyPr wrap="square" rtlCol="1">
            <a:spAutoFit/>
          </a:bodyPr>
          <a:lstStyle/>
          <a:p>
            <a:pPr algn="just" rtl="1">
              <a:lnSpc>
                <a:spcPts val="2960"/>
              </a:lnSpc>
              <a:spcAft>
                <a:spcPts val="1800"/>
              </a:spcAft>
            </a:pPr>
            <a:r>
              <a:rPr lang="ar-SA" sz="1600" dirty="0">
                <a:latin typeface="Alexandria Light" pitchFamily="2" charset="-78"/>
                <a:ea typeface="Calibri" panose="020F0502020204030204" pitchFamily="34" charset="0"/>
                <a:cs typeface="Alexandria Light" pitchFamily="2" charset="-78"/>
              </a:rPr>
              <a:t>9</a:t>
            </a:r>
            <a:r>
              <a:rPr lang="ar-SA" sz="1800" dirty="0">
                <a:latin typeface="Alexandria Light" pitchFamily="2" charset="-78"/>
                <a:ea typeface="Calibri" panose="020F0502020204030204" pitchFamily="34" charset="0"/>
                <a:cs typeface="Alexandria Light" pitchFamily="2" charset="-78"/>
              </a:rPr>
              <a:t> - </a:t>
            </a:r>
            <a:r>
              <a:rPr lang="ar-SA" sz="1600" dirty="0">
                <a:latin typeface="Alexandria Light" pitchFamily="2" charset="-78"/>
                <a:ea typeface="Calibri" panose="020F0502020204030204" pitchFamily="34" charset="0"/>
                <a:cs typeface="Alexandria Light" pitchFamily="2" charset="-78"/>
              </a:rPr>
              <a:t>يسهل وصول المتعلّم إلى معلمه في أي وقت عن طريق التحاور المباشر معه، أو عن طريق البريد الإلكترونيّ، وهذا يساعد الطلبة في إتمام مذكراتهم، ويساعد الموظفين الذين لا تتوافق أوقات عملهم مع الأوقات التي يقوم فيها المعلّم بالشرح. </a:t>
            </a:r>
          </a:p>
          <a:p>
            <a:pPr algn="just" rtl="1">
              <a:lnSpc>
                <a:spcPts val="2960"/>
              </a:lnSpc>
              <a:spcAft>
                <a:spcPts val="1800"/>
              </a:spcAft>
            </a:pPr>
            <a:r>
              <a:rPr lang="ar-SA" sz="1600" b="1" dirty="0">
                <a:latin typeface="Alexandria Light" pitchFamily="2" charset="-78"/>
                <a:ea typeface="Calibri" panose="020F0502020204030204" pitchFamily="34" charset="0"/>
                <a:cs typeface="Alexandria Light" pitchFamily="2" charset="-78"/>
              </a:rPr>
              <a:t>10- </a:t>
            </a:r>
            <a:r>
              <a:rPr lang="ar-SA" sz="1600" dirty="0">
                <a:latin typeface="Alexandria Light" pitchFamily="2" charset="-78"/>
                <a:ea typeface="Calibri" panose="020F0502020204030204" pitchFamily="34" charset="0"/>
                <a:cs typeface="Alexandria Light" pitchFamily="2" charset="-78"/>
              </a:rPr>
              <a:t>تنوع مصادر التعلّم المختلفة بحيث يستطيع المتعلّم من خلال المقرر  الإلكترونيّ الذي يقوم بدراسته الوصول إلى مكتبات إلكترونية أو إلى مواقع أخرى تثري دراسة المقرر الحاليّ.</a:t>
            </a:r>
            <a:r>
              <a:rPr lang="ar-SA" sz="1600" dirty="0">
                <a:effectLst/>
                <a:latin typeface="Alexandria Light" pitchFamily="2" charset="-78"/>
                <a:ea typeface="Calibri" panose="020F0502020204030204" pitchFamily="34" charset="0"/>
                <a:cs typeface="Alexandria Light" pitchFamily="2" charset="-78"/>
              </a:rPr>
              <a:t>  وتوسع مداركه.</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11- يوفر وسيلة اتصال التعليم باستمرار وبجودة عالية.</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12- غير محدد بأعداد معينة، وبأماكن معينة، ولكن يسمح بعدد غير محدد من المتعلّمين بالانضمام إليه والتسجيل للدراسة.</a:t>
            </a:r>
          </a:p>
        </p:txBody>
      </p:sp>
      <p:sp>
        <p:nvSpPr>
          <p:cNvPr id="6" name="TextBox 2">
            <a:extLst>
              <a:ext uri="{FF2B5EF4-FFF2-40B4-BE49-F238E27FC236}">
                <a16:creationId xmlns:a16="http://schemas.microsoft.com/office/drawing/2014/main" id="{6A1E7D7D-ACFC-CEEF-B930-56851A53847D}"/>
              </a:ext>
            </a:extLst>
          </p:cNvPr>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pic>
        <p:nvPicPr>
          <p:cNvPr id="8" name="Picture Placeholder 4">
            <a:extLst>
              <a:ext uri="{FF2B5EF4-FFF2-40B4-BE49-F238E27FC236}">
                <a16:creationId xmlns:a16="http://schemas.microsoft.com/office/drawing/2014/main" id="{D18D5B51-2899-7996-BF6F-7C03AA02F85E}"/>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154020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ts val="2560"/>
              </a:lnSpc>
              <a:spcAft>
                <a:spcPts val="1800"/>
              </a:spcAft>
            </a:pPr>
            <a:r>
              <a:rPr lang="ar-SA" sz="1800" dirty="0">
                <a:latin typeface="Alexandria Light" pitchFamily="2" charset="-78"/>
                <a:ea typeface="Calibri" panose="020F0502020204030204" pitchFamily="34" charset="0"/>
                <a:cs typeface="Alexandria Light" pitchFamily="2" charset="-78"/>
              </a:rPr>
              <a:t>يوفر وسيلة اتصال التعليم باستمرار وبجودة عالية.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138337" y="2181268"/>
            <a:ext cx="9915325" cy="3650358"/>
          </a:xfrm>
          <a:prstGeom prst="rect">
            <a:avLst/>
          </a:prstGeom>
          <a:noFill/>
        </p:spPr>
        <p:txBody>
          <a:bodyPr wrap="square" rtlCol="1">
            <a:spAutoFit/>
          </a:bodyPr>
          <a:lstStyle/>
          <a:p>
            <a:pPr algn="just" rtl="1">
              <a:lnSpc>
                <a:spcPts val="2560"/>
              </a:lnSpc>
              <a:spcAft>
                <a:spcPts val="1800"/>
              </a:spcAft>
            </a:pPr>
            <a:r>
              <a:rPr lang="ar-SA" dirty="0">
                <a:latin typeface="Alexandria Light" pitchFamily="2" charset="-78"/>
                <a:ea typeface="Calibri" panose="020F0502020204030204" pitchFamily="34" charset="0"/>
                <a:cs typeface="Alexandria Light" pitchFamily="2" charset="-78"/>
              </a:rPr>
              <a:t>13</a:t>
            </a:r>
            <a:r>
              <a:rPr lang="ar-SA" b="1" dirty="0">
                <a:latin typeface="Alexandria Light" pitchFamily="2" charset="-78"/>
                <a:ea typeface="Calibri" panose="020F0502020204030204" pitchFamily="34" charset="0"/>
                <a:cs typeface="Alexandria Light" pitchFamily="2" charset="-78"/>
              </a:rPr>
              <a:t>- </a:t>
            </a:r>
            <a:r>
              <a:rPr lang="ar-SA" dirty="0">
                <a:latin typeface="Alexandria Light" pitchFamily="2" charset="-78"/>
                <a:ea typeface="Calibri" panose="020F0502020204030204" pitchFamily="34" charset="0"/>
                <a:cs typeface="Alexandria Light" pitchFamily="2" charset="-78"/>
              </a:rPr>
              <a:t>تصميم المادّة العلميّة اعتماداً على إدراج الوسائط المتعدّدة التفاعليّة ما يسمح للمتعلم بالمتعة والتفاعل  في أثناء عملية التعليم.</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14-. يرفع من مستوى كفاءة وفاعلية التعليم والتدريب؛ إذ يرفع من نسبة التحصيل، ويشبع الاحتياجات التدريبية للمتدربين دون ترك موقع العمل.</a:t>
            </a:r>
          </a:p>
          <a:p>
            <a:pPr algn="just" rtl="1">
              <a:lnSpc>
                <a:spcPts val="2560"/>
              </a:lnSpc>
              <a:spcAft>
                <a:spcPts val="1800"/>
              </a:spcAft>
            </a:pPr>
            <a:r>
              <a:rPr lang="ar-SA" sz="1600" dirty="0">
                <a:latin typeface="Alexandria Light" pitchFamily="2" charset="-78"/>
                <a:ea typeface="Calibri" panose="020F0502020204030204" pitchFamily="34" charset="0"/>
                <a:cs typeface="Alexandria Light" pitchFamily="2" charset="-78"/>
              </a:rPr>
              <a:t>    ومما سبق نجد أن للتعليم أهداف وأغراض كثيرة تساعد على تطوير التعليم وتحسينه، </a:t>
            </a:r>
            <a:r>
              <a:rPr lang="ar-SA" sz="1600" dirty="0">
                <a:solidFill>
                  <a:schemeClr val="accent5"/>
                </a:solidFill>
                <a:latin typeface="Alexandria Light" pitchFamily="2" charset="-78"/>
                <a:ea typeface="Calibri" panose="020F0502020204030204" pitchFamily="34" charset="0"/>
                <a:cs typeface="Alexandria Light" pitchFamily="2" charset="-78"/>
              </a:rPr>
              <a:t>والسؤال هو هل للتعليم الإلكترونيّ عيوب؟</a:t>
            </a:r>
          </a:p>
          <a:p>
            <a:pPr algn="just" rtl="1">
              <a:lnSpc>
                <a:spcPts val="2560"/>
              </a:lnSpc>
              <a:spcAft>
                <a:spcPts val="18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560"/>
              </a:lnSpc>
              <a:spcAft>
                <a:spcPts val="1800"/>
              </a:spcAft>
            </a:pPr>
            <a:endParaRPr lang="ar-SA" sz="1600" dirty="0">
              <a:effectLst/>
              <a:latin typeface="Alexandria Light" pitchFamily="2" charset="-78"/>
              <a:ea typeface="Calibri" panose="020F0502020204030204" pitchFamily="34" charset="0"/>
              <a:cs typeface="Alexandria Light" pitchFamily="2" charset="-78"/>
            </a:endParaRPr>
          </a:p>
        </p:txBody>
      </p:sp>
      <p:sp>
        <p:nvSpPr>
          <p:cNvPr id="9" name="Google Shape;6475;p53">
            <a:extLst>
              <a:ext uri="{FF2B5EF4-FFF2-40B4-BE49-F238E27FC236}">
                <a16:creationId xmlns:a16="http://schemas.microsoft.com/office/drawing/2014/main" id="{249318CD-1D77-4B0E-B28D-EA35B40C4AAD}"/>
              </a:ext>
            </a:extLst>
          </p:cNvPr>
          <p:cNvSpPr/>
          <p:nvPr/>
        </p:nvSpPr>
        <p:spPr>
          <a:xfrm>
            <a:off x="5667404" y="4686129"/>
            <a:ext cx="712471" cy="652712"/>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FFFF"/>
            </a:solidFill>
          </a:ln>
        </p:spPr>
        <p:txBody>
          <a:bodyPr spcFirstLastPara="1" wrap="square" lIns="121900" tIns="121900" rIns="121900" bIns="121900" anchor="ctr" anchorCtr="0">
            <a:noAutofit/>
          </a:bodyPr>
          <a:lstStyle/>
          <a:p>
            <a:endParaRPr sz="1865" dirty="0"/>
          </a:p>
        </p:txBody>
      </p:sp>
      <p:sp>
        <p:nvSpPr>
          <p:cNvPr id="6" name="TextBox 2">
            <a:extLst>
              <a:ext uri="{FF2B5EF4-FFF2-40B4-BE49-F238E27FC236}">
                <a16:creationId xmlns:a16="http://schemas.microsoft.com/office/drawing/2014/main" id="{39AE4757-73BE-9359-2018-2B6C7E02A644}"/>
              </a:ext>
            </a:extLst>
          </p:cNvPr>
          <p:cNvSpPr txBox="1"/>
          <p:nvPr/>
        </p:nvSpPr>
        <p:spPr>
          <a:xfrm>
            <a:off x="3587206" y="920442"/>
            <a:ext cx="5124779" cy="514564"/>
          </a:xfrm>
          <a:prstGeom prst="rect">
            <a:avLst/>
          </a:prstGeom>
          <a:noFill/>
        </p:spPr>
        <p:txBody>
          <a:bodyPr wrap="square" rtlCol="0">
            <a:spAutoFit/>
          </a:bodyPr>
          <a:lstStyle/>
          <a:p>
            <a:pPr marR="0" lvl="0" algn="ctr" rtl="1">
              <a:lnSpc>
                <a:spcPct val="125000"/>
              </a:lnSpc>
              <a:spcBef>
                <a:spcPts val="600"/>
              </a:spcBef>
              <a:spcAft>
                <a:spcPts val="600"/>
              </a:spcAft>
            </a:pPr>
            <a:r>
              <a:rPr lang="ar-SA" sz="2400" dirty="0">
                <a:solidFill>
                  <a:srgbClr val="00B0F0"/>
                </a:solidFill>
                <a:effectLst/>
                <a:latin typeface="Alexandria Medium" pitchFamily="2" charset="-78"/>
                <a:ea typeface="Times New Roman" panose="02020603050405020304" pitchFamily="18" charset="0"/>
                <a:cs typeface="Alexandria Medium" pitchFamily="2" charset="-78"/>
              </a:rPr>
              <a:t>أهداف التعليم الإلكترونيّ</a:t>
            </a:r>
            <a:endParaRPr lang="en-US" sz="2400" dirty="0">
              <a:solidFill>
                <a:srgbClr val="00B0F0"/>
              </a:solidFill>
              <a:effectLst/>
              <a:latin typeface="Alexandria Medium" pitchFamily="2" charset="-78"/>
              <a:ea typeface="Times New Roman" panose="02020603050405020304" pitchFamily="18" charset="0"/>
              <a:cs typeface="Alexandria Medium" pitchFamily="2" charset="-78"/>
            </a:endParaRPr>
          </a:p>
        </p:txBody>
      </p:sp>
      <p:pic>
        <p:nvPicPr>
          <p:cNvPr id="8" name="Picture Placeholder 4">
            <a:extLst>
              <a:ext uri="{FF2B5EF4-FFF2-40B4-BE49-F238E27FC236}">
                <a16:creationId xmlns:a16="http://schemas.microsoft.com/office/drawing/2014/main" id="{F502F4A7-5449-4A15-6DB3-3A03934E6A43}"/>
              </a:ext>
            </a:extLst>
          </p:cNvPr>
          <p:cNvPicPr>
            <a:picLocks noChangeAspect="1"/>
          </p:cNvPicPr>
          <p:nvPr/>
        </p:nvPicPr>
        <p:blipFill>
          <a:blip r:embed="rId4"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1279012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4869544" y="832783"/>
            <a:ext cx="4586514" cy="5668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2560320" y="2095405"/>
            <a:ext cx="8493547" cy="3647152"/>
          </a:xfrm>
          <a:prstGeom prst="rect">
            <a:avLst/>
          </a:prstGeom>
          <a:noFill/>
        </p:spPr>
        <p:txBody>
          <a:bodyPr wrap="square" rtlCol="0">
            <a:spAutoFit/>
          </a:bodyPr>
          <a:lstStyle/>
          <a:p>
            <a:pPr marL="0" marR="0" algn="just" rtl="1">
              <a:lnSpc>
                <a:spcPts val="23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1- قد يكون التركيز الأكبر للتعليم الإلكترونيّ على الجانب المعرفي أكثر من الاهتمام بالجانب المهاري والجانب الوجداني.</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قد ينمي التعليم الإلكترونيّ الانطوائية لدى الطلبة لعدم تواجدهم في موقف تعليمي حقيقي تحدث في المواجهة الفعلية بل تكون من خلال أماكن متعددة حيث يوجد الطالب بمفرده في منزله، او في محل عمله.</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يحتاج تطبيق التعليم الإلكترونيّ إلى إنشاء بنية تحتية من أجهزة ومعامل وخطوط اتصال بالإنترنت.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يحتاج إلى كفاءة الأجهزة وشبكة الاتصالات.</a:t>
            </a:r>
          </a:p>
          <a:p>
            <a:pPr marL="0" marR="0" algn="just" rtl="1">
              <a:lnSpc>
                <a:spcPts val="23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يحتاج تدريب مكثف للمعلمين والطلبة على استخدام التقنيّات الحديثة قبل بداية تنفيذ التعليم الإلكترونيّ.</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3E9B4E7-BFBB-434C-9086-550AF08F9B60}"/>
              </a:ext>
            </a:extLst>
          </p:cNvPr>
          <p:cNvSpPr txBox="1"/>
          <p:nvPr/>
        </p:nvSpPr>
        <p:spPr>
          <a:xfrm>
            <a:off x="5768521" y="915236"/>
            <a:ext cx="3131820" cy="400110"/>
          </a:xfrm>
          <a:prstGeom prst="rect">
            <a:avLst/>
          </a:prstGeom>
          <a:noFill/>
        </p:spPr>
        <p:txBody>
          <a:bodyPr wrap="square" rtlCol="1">
            <a:spAutoFit/>
          </a:bodyPr>
          <a:lstStyle/>
          <a:p>
            <a:r>
              <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عيوب التعليم الإلكترونيّ</a:t>
            </a:r>
          </a:p>
        </p:txBody>
      </p:sp>
      <p:sp>
        <p:nvSpPr>
          <p:cNvPr id="8" name="Google Shape;6148;p53">
            <a:extLst>
              <a:ext uri="{FF2B5EF4-FFF2-40B4-BE49-F238E27FC236}">
                <a16:creationId xmlns:a16="http://schemas.microsoft.com/office/drawing/2014/main" id="{387C884D-ACB5-40DD-B3EA-0C2A2B8DEC8F}"/>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07402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2491740" y="1883182"/>
            <a:ext cx="8494536" cy="3114955"/>
          </a:xfrm>
          <a:prstGeom prst="rect">
            <a:avLst/>
          </a:prstGeom>
          <a:noFill/>
        </p:spPr>
        <p:txBody>
          <a:bodyPr wrap="square" rtlCol="0">
            <a:spAutoFit/>
          </a:bodyPr>
          <a:lstStyle/>
          <a:p>
            <a:pPr marL="0" marR="0"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6- </a:t>
            </a:r>
            <a:r>
              <a:rPr lang="ar-SA" sz="1600" dirty="0">
                <a:effectLst/>
                <a:latin typeface="Alexandria Light" pitchFamily="2" charset="-78"/>
                <a:ea typeface="Calibri" panose="020F0502020204030204" pitchFamily="34" charset="0"/>
                <a:cs typeface="Alexandria Light" pitchFamily="2" charset="-78"/>
              </a:rPr>
              <a:t>ترتفع تكلفة التعليم الإلكترونيّ وخاصة في المراحل الأولية لتطبيقه مثل تكاليف أجهزة الكمبيوتر، وتكاليف تصاميم البرمجيات وتطويرها وتحديثها، تكاليف خطوط الاتصالات والصيانة المستمرة ورسوم الاتصال بالإنترنت.</a:t>
            </a:r>
            <a:endParaRPr lang="ar-SA" sz="1600" dirty="0">
              <a:latin typeface="Alexandria Light" pitchFamily="2" charset="-78"/>
              <a:ea typeface="Calibri" panose="020F0502020204030204" pitchFamily="34" charset="0"/>
              <a:cs typeface="Alexandria Light" pitchFamily="2" charset="-78"/>
            </a:endParaRP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7- مازال عدد من الطلبة يفضلون الطريقة التقليدية في حضور المحاضرات ومتابعة الدروس من الكتاب المدرسي بدلاً من الاعتماد الكلي على التقنيات الحديثة.</a:t>
            </a:r>
          </a:p>
          <a:p>
            <a:pPr marL="0" marR="0" algn="just" rtl="1">
              <a:lnSpc>
                <a:spcPts val="29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8- يفتقر التعليم الإلكترونيّ إلى التواجد الإنساني والعلاقات الإنسانية بين المعلّم والطلبة، والطلبة بعضهم البعض بتواجدهم في مكان واحد.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148;p53">
            <a:extLst>
              <a:ext uri="{FF2B5EF4-FFF2-40B4-BE49-F238E27FC236}">
                <a16:creationId xmlns:a16="http://schemas.microsoft.com/office/drawing/2014/main" id="{1733F1F2-035B-47AB-9E66-7C71BED7C178}"/>
              </a:ext>
            </a:extLst>
          </p:cNvPr>
          <p:cNvSpPr/>
          <p:nvPr/>
        </p:nvSpPr>
        <p:spPr>
          <a:xfrm>
            <a:off x="1475998" y="326835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
        <p:nvSpPr>
          <p:cNvPr id="3" name="Rectangle 4">
            <a:extLst>
              <a:ext uri="{FF2B5EF4-FFF2-40B4-BE49-F238E27FC236}">
                <a16:creationId xmlns:a16="http://schemas.microsoft.com/office/drawing/2014/main" id="{C093C8A7-4846-B465-51FF-65FE86CE8F08}"/>
              </a:ext>
            </a:extLst>
          </p:cNvPr>
          <p:cNvSpPr/>
          <p:nvPr/>
        </p:nvSpPr>
        <p:spPr>
          <a:xfrm>
            <a:off x="4869544" y="832783"/>
            <a:ext cx="4586514" cy="56683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مربع نص 5">
            <a:extLst>
              <a:ext uri="{FF2B5EF4-FFF2-40B4-BE49-F238E27FC236}">
                <a16:creationId xmlns:a16="http://schemas.microsoft.com/office/drawing/2014/main" id="{DDA9612E-E65A-5276-100A-72B7EE137DA3}"/>
              </a:ext>
            </a:extLst>
          </p:cNvPr>
          <p:cNvSpPr txBox="1"/>
          <p:nvPr/>
        </p:nvSpPr>
        <p:spPr>
          <a:xfrm>
            <a:off x="5768521" y="915236"/>
            <a:ext cx="3131820" cy="400110"/>
          </a:xfrm>
          <a:prstGeom prst="rect">
            <a:avLst/>
          </a:prstGeom>
          <a:noFill/>
        </p:spPr>
        <p:txBody>
          <a:bodyPr wrap="square" rtlCol="1">
            <a:spAutoFit/>
          </a:bodyPr>
          <a:lstStyle/>
          <a:p>
            <a:r>
              <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rPr>
              <a:t>عيوب التعليم الإلكترونيّ</a:t>
            </a:r>
          </a:p>
        </p:txBody>
      </p:sp>
    </p:spTree>
    <p:extLst>
      <p:ext uri="{BB962C8B-B14F-4D97-AF65-F5344CB8AC3E}">
        <p14:creationId xmlns:p14="http://schemas.microsoft.com/office/powerpoint/2010/main" val="12596401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4">
            <a:extLst>
              <a:ext uri="{28A0092B-C50C-407E-A947-70E740481C1C}">
                <a14:useLocalDpi xmlns:a14="http://schemas.microsoft.com/office/drawing/2010/main" val="0"/>
              </a:ext>
            </a:extLst>
          </a:blip>
          <a:srcRect l="7775" r="7775"/>
          <a:stretch/>
        </p:blipFill>
        <p:spPr>
          <a:xfrm>
            <a:off x="1073328" y="2678516"/>
            <a:ext cx="3379023" cy="2245412"/>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4862980" y="2863121"/>
            <a:ext cx="6255692" cy="1396601"/>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ctr" rtl="1">
              <a:lnSpc>
                <a:spcPts val="2920"/>
              </a:lnSpc>
              <a:spcBef>
                <a:spcPts val="6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نظراً إلى أهمية التعليم الإلكترونيّ في عصرنا الحالي، فما دور المعلّم في التعليم الإلكترونيّ؟</a:t>
            </a:r>
          </a:p>
          <a:p>
            <a:pPr marL="0" marR="0" algn="ctr"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وهل التعليم الإلكترونيّ يعني إلغاء دور المعلّم ؟</a:t>
            </a:r>
          </a:p>
        </p:txBody>
      </p:sp>
      <p:sp>
        <p:nvSpPr>
          <p:cNvPr id="22" name="Google Shape;6475;p53">
            <a:extLst>
              <a:ext uri="{FF2B5EF4-FFF2-40B4-BE49-F238E27FC236}">
                <a16:creationId xmlns:a16="http://schemas.microsoft.com/office/drawing/2014/main" id="{A529B2ED-A7C1-4A1A-874C-ED4F4661C9F9}"/>
              </a:ext>
            </a:extLst>
          </p:cNvPr>
          <p:cNvSpPr/>
          <p:nvPr/>
        </p:nvSpPr>
        <p:spPr>
          <a:xfrm>
            <a:off x="8115300" y="4652010"/>
            <a:ext cx="836479" cy="792229"/>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solidFill>
              <a:srgbClr val="FFC000"/>
            </a:solidFill>
          </a:ln>
        </p:spPr>
        <p:txBody>
          <a:bodyPr spcFirstLastPara="1" wrap="square" lIns="121900" tIns="121900" rIns="121900" bIns="121900" anchor="ctr" anchorCtr="0">
            <a:noAutofit/>
          </a:bodyPr>
          <a:lstStyle/>
          <a:p>
            <a:endParaRPr sz="1865"/>
          </a:p>
        </p:txBody>
      </p:sp>
      <p:pic>
        <p:nvPicPr>
          <p:cNvPr id="2" name="Picture Placeholder 4">
            <a:extLst>
              <a:ext uri="{FF2B5EF4-FFF2-40B4-BE49-F238E27FC236}">
                <a16:creationId xmlns:a16="http://schemas.microsoft.com/office/drawing/2014/main" id="{3E9F2D3A-FD32-AD7C-286C-7775D207A7B9}"/>
              </a:ext>
            </a:extLst>
          </p:cNvPr>
          <p:cNvPicPr>
            <a:picLocks noChangeAspect="1"/>
          </p:cNvPicPr>
          <p:nvPr/>
        </p:nvPicPr>
        <p:blipFill>
          <a:blip r:embed="rId5"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5928694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3006292" y="744537"/>
            <a:ext cx="5052092" cy="78454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77326" y="2267297"/>
            <a:ext cx="10046212" cy="3640740"/>
          </a:xfrm>
          <a:prstGeom prst="rect">
            <a:avLst/>
          </a:prstGeom>
          <a:noFill/>
        </p:spPr>
        <p:txBody>
          <a:bodyPr wrap="square" rtlCol="0">
            <a:spAutoFit/>
          </a:bodyPr>
          <a:lstStyle/>
          <a:p>
            <a:pPr algn="just" rtl="1">
              <a:lnSpc>
                <a:spcPts val="292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التعليم الإلكترونيّ لا يعني إلغاء دور المعلّم بل يصبح دوره أكثر أهمية وأكثر </a:t>
            </a:r>
            <a:r>
              <a:rPr lang="ar-SA" sz="1600" dirty="0">
                <a:latin typeface="Alexandria Light" pitchFamily="2" charset="-78"/>
                <a:ea typeface="Calibri" panose="020F0502020204030204" pitchFamily="34" charset="0"/>
                <a:cs typeface="Alexandria Light" pitchFamily="2" charset="-78"/>
              </a:rPr>
              <a:t>صعوبة في إدارة العمليّة التعليميّة، فهو مزيج من مهام القائد، ومدير المشروع البحثي، والناقد، والمرشد والموجّه الحاذق للمحتوى التعليمي.</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ولكي يكون دور المعلّم فعّالاً لابدّ وأن يعمل على تحويل غرفة الصف الخاصّة به من مكان يتمّ فيه انتقال المعلومات في اتجاه واحد من المعلم إلى الطالب إلى بيئة تمتاز بالديناميكية، وتتمحور حول الطالب، عن طريق تطوير فهمٍ عمليّ حول صفات واحتياجات الطلبة. وعليه لا بدّ من العمل والتدريب المستمر لآليات استخدام المعلومات الإلكترونيّة، فالتعليم الإلكترونيّ لا يعني تصفح الإنترنت بطريقة مفتوحة، ولكن بطريقة محددة وموجهة لاستخدام المعلومات الإلكترونيّة، ويعتبر هذا تحدياً كبيراً أمام المعلّم. بوصفه جوهر العمليّة التّعليميّة.</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a:t>
            </a:r>
            <a:r>
              <a:rPr lang="ar-SA" sz="1600" dirty="0">
                <a:solidFill>
                  <a:srgbClr val="00B0F0"/>
                </a:solidFill>
                <a:latin typeface="Alexandria Light" pitchFamily="2" charset="-78"/>
                <a:ea typeface="Calibri" panose="020F0502020204030204" pitchFamily="34" charset="0"/>
                <a:cs typeface="Alexandria Light" pitchFamily="2" charset="-78"/>
              </a:rPr>
              <a:t>ونظراً لأهمية التعليم الإلكتروني لابد ان نتعرف الخصائص التي يتميز بها، فما خصائص التعليم الإلكترونيّ؟</a:t>
            </a:r>
            <a:endParaRPr lang="en-US" sz="1600" dirty="0">
              <a:solidFill>
                <a:srgbClr val="00B0F0"/>
              </a:solidFill>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CDA2E767-338C-468F-AC4B-7338D95006A6}"/>
              </a:ext>
            </a:extLst>
          </p:cNvPr>
          <p:cNvSpPr txBox="1"/>
          <p:nvPr/>
        </p:nvSpPr>
        <p:spPr>
          <a:xfrm>
            <a:off x="2557223" y="945249"/>
            <a:ext cx="6097904" cy="400110"/>
          </a:xfrm>
          <a:prstGeom prst="rect">
            <a:avLst/>
          </a:prstGeom>
          <a:noFill/>
        </p:spPr>
        <p:txBody>
          <a:bodyPr wrap="square">
            <a:spAutoFit/>
          </a:bodyPr>
          <a:lstStyle/>
          <a:p>
            <a:pPr algn="ctr"/>
            <a:r>
              <a:rPr lang="ar-SA" sz="2000" dirty="0">
                <a:solidFill>
                  <a:schemeClr val="bg1"/>
                </a:solidFill>
                <a:effectLst>
                  <a:outerShdw blurRad="38100" dist="38100" dir="2700000" algn="tl">
                    <a:srgbClr val="000000">
                      <a:alpha val="43137"/>
                    </a:srgbClr>
                  </a:outerShdw>
                </a:effectLst>
                <a:latin typeface="Alexandria Medium" pitchFamily="2" charset="-78"/>
                <a:ea typeface="Calibri" panose="020F0502020204030204" pitchFamily="34" charset="0"/>
                <a:cs typeface="Alexandria Medium" pitchFamily="2" charset="-78"/>
              </a:rPr>
              <a:t>دور المعلّم في التعليم الإلكترونيّ</a:t>
            </a:r>
            <a:endParaRPr lang="ar-SA" sz="2000" dirty="0">
              <a:solidFill>
                <a:schemeClr val="bg1"/>
              </a:solidFill>
              <a:effectLst>
                <a:outerShdw blurRad="38100" dist="38100" dir="2700000" algn="tl">
                  <a:srgbClr val="000000">
                    <a:alpha val="43137"/>
                  </a:srgbClr>
                </a:outerShdw>
              </a:effectLst>
              <a:latin typeface="Alexandria Medium" pitchFamily="2" charset="-78"/>
              <a:cs typeface="Alexandria Medium" pitchFamily="2" charset="-78"/>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48578" y="956211"/>
            <a:ext cx="5121028"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89000" y="2180016"/>
            <a:ext cx="10541000" cy="34060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خصائص التعليم الإلكترونيّ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2</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55923851"/>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307777"/>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2</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خصائص التعليم الإلكترونيّ </a:t>
            </a:r>
            <a:endParaRPr lang="ar-SA" sz="1400" b="1" dirty="0">
              <a:latin typeface="Alexandria Medium" pitchFamily="2" charset="-78"/>
              <a:cs typeface="Alexandria Medium" pitchFamily="2" charset="-78"/>
            </a:endParaRPr>
          </a:p>
        </p:txBody>
      </p:sp>
    </p:spTree>
    <p:extLst>
      <p:ext uri="{BB962C8B-B14F-4D97-AF65-F5344CB8AC3E}">
        <p14:creationId xmlns:p14="http://schemas.microsoft.com/office/powerpoint/2010/main" val="2340946348"/>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00235" y="715229"/>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209141" y="1630881"/>
            <a:ext cx="7057573" cy="4667368"/>
          </a:xfrm>
          <a:prstGeom prst="rect">
            <a:avLst/>
          </a:prstGeom>
          <a:noFill/>
        </p:spPr>
        <p:txBody>
          <a:bodyPr wrap="square" rtlCol="0">
            <a:spAutoFit/>
          </a:bodyPr>
          <a:lstStyle/>
          <a:p>
            <a:pPr algn="just" rtl="1">
              <a:lnSpc>
                <a:spcPct val="15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ينفرد التعلم الإلكترونيّ بخصائص متعلقة بطبيعته وفلسفته ويمكن عرضها في ما يلي:</a:t>
            </a:r>
          </a:p>
          <a:p>
            <a:pPr algn="just" rtl="1">
              <a:lnSpc>
                <a:spcPct val="150000"/>
              </a:lnSpc>
              <a:spcAft>
                <a:spcPts val="1800"/>
              </a:spcAft>
              <a:tabLst>
                <a:tab pos="135255" algn="l"/>
              </a:tabLst>
            </a:pPr>
            <a:r>
              <a:rPr lang="ar-SA" sz="1600" dirty="0">
                <a:solidFill>
                  <a:srgbClr val="0070C0"/>
                </a:solidFill>
                <a:latin typeface="Alexandria Light" pitchFamily="2" charset="-78"/>
                <a:ea typeface="Calibri" panose="020F0502020204030204" pitchFamily="34" charset="0"/>
                <a:cs typeface="Alexandria Light" pitchFamily="2" charset="-78"/>
              </a:rPr>
              <a:t>1- </a:t>
            </a:r>
            <a:r>
              <a:rPr lang="ar-SA" sz="1600" dirty="0">
                <a:solidFill>
                  <a:srgbClr val="0070C0"/>
                </a:solidFill>
                <a:latin typeface="Alexandria Medium" pitchFamily="2" charset="-78"/>
                <a:ea typeface="Calibri" panose="020F0502020204030204" pitchFamily="34" charset="0"/>
                <a:cs typeface="Alexandria Medium" pitchFamily="2" charset="-78"/>
              </a:rPr>
              <a:t>الكونيّة</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حيث إمكانية الوصول إليه في أي وقت ومن أي مكان ودون حواجز والمتمثلة في ربطه بشبكة الإنترنت العالمية.</a:t>
            </a:r>
          </a:p>
          <a:p>
            <a:pPr algn="just" rtl="1">
              <a:lnSpc>
                <a:spcPct val="15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2-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التفاعليّة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التفاعل بين محتوى المادة العلميّة والمستفيدين من طلبة</a:t>
            </a:r>
            <a:r>
              <a:rPr lang="ar-SA" sz="1600" dirty="0">
                <a:latin typeface="Alexandria Light" pitchFamily="2" charset="-78"/>
                <a:ea typeface="Calibri" panose="020F0502020204030204" pitchFamily="34" charset="0"/>
                <a:cs typeface="Alexandria Light" pitchFamily="2" charset="-78"/>
              </a:rPr>
              <a:t> ومعلمين وغيرهم من المستفيدين والتعامل مع أجزاء المادة العلمية والانتقال المباشر من جزئية إلى أخرى.</a:t>
            </a:r>
          </a:p>
          <a:p>
            <a:pPr algn="just" rtl="1">
              <a:lnSpc>
                <a:spcPct val="15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3-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الجماهيريّة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عدم اقتصاره على فئة دون أخرى من الأشخاص، فضلاً عن أنه يمكن لأكثر من متعلّم في أكثر من مكان أن يتفاعل مع البرنامج التعليميّ معاً.</a:t>
            </a:r>
          </a:p>
          <a:p>
            <a:pPr marL="0" marR="0" algn="just" rtl="1">
              <a:lnSpc>
                <a:spcPct val="15000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a:extLst>
              <a:ext uri="{FF2B5EF4-FFF2-40B4-BE49-F238E27FC236}">
                <a16:creationId xmlns:a16="http://schemas.microsoft.com/office/drawing/2014/main" id="{2D22736F-6C60-5B4B-D99A-0BC09458E2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25286" y="2680799"/>
            <a:ext cx="3011715" cy="22589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1800" dirty="0">
                <a:effectLst/>
                <a:latin typeface="Alexandria Light" pitchFamily="2" charset="-78"/>
                <a:ea typeface="Calibri" panose="020F0502020204030204" pitchFamily="34" charset="0"/>
                <a:cs typeface="Alexandria Light" pitchFamily="2" charset="-78"/>
              </a:rPr>
              <a:t>خصائص التعليم الإلكترونيّ</a:t>
            </a:r>
            <a:endParaRPr lang="en-US" dirty="0"/>
          </a:p>
        </p:txBody>
      </p:sp>
      <p:sp>
        <p:nvSpPr>
          <p:cNvPr id="3" name="TextBox 2"/>
          <p:cNvSpPr txBox="1"/>
          <p:nvPr/>
        </p:nvSpPr>
        <p:spPr>
          <a:xfrm>
            <a:off x="4260850" y="995378"/>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خصائص التعليم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5074920" y="2317263"/>
            <a:ext cx="5854206" cy="3436262"/>
          </a:xfrm>
          <a:prstGeom prst="rect">
            <a:avLst/>
          </a:prstGeom>
          <a:noFill/>
        </p:spPr>
        <p:txBody>
          <a:bodyPr wrap="square" rtlCol="0">
            <a:spAutoFit/>
          </a:bodyPr>
          <a:lstStyle/>
          <a:p>
            <a:pPr algn="just" rtl="1">
              <a:lnSpc>
                <a:spcPct val="20000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solidFill>
                  <a:srgbClr val="0070C0"/>
                </a:solidFill>
                <a:effectLst/>
                <a:latin typeface="Alexandria Light" pitchFamily="2" charset="-78"/>
                <a:ea typeface="Calibri" panose="020F0502020204030204" pitchFamily="34" charset="0"/>
                <a:cs typeface="Alexandria Light" pitchFamily="2" charset="-78"/>
              </a:rPr>
              <a:t>4-</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solidFill>
                  <a:srgbClr val="0070C0"/>
                </a:solidFill>
                <a:latin typeface="Alexandria Medium" pitchFamily="2" charset="-78"/>
                <a:ea typeface="Calibri" panose="020F0502020204030204" pitchFamily="34" charset="0"/>
                <a:cs typeface="Alexandria Medium" pitchFamily="2" charset="-78"/>
              </a:rPr>
              <a:t>التكامليّة</a:t>
            </a:r>
            <a:r>
              <a:rPr lang="ar-SA" sz="1600" dirty="0">
                <a:solidFill>
                  <a:srgbClr val="0070C0"/>
                </a:solidFill>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يقصد بها تكامل كل مكونات التعليم الإلكترونيّ من العناصر بعضها مع بعض من تحقيق أهداف تعليميّة محدّدة.</a:t>
            </a:r>
          </a:p>
          <a:p>
            <a:pPr algn="just" rtl="1">
              <a:lnSpc>
                <a:spcPct val="200000"/>
              </a:lnSpc>
              <a:spcAft>
                <a:spcPts val="1800"/>
              </a:spcAft>
              <a:tabLst>
                <a:tab pos="135255" algn="l"/>
              </a:tabLst>
            </a:pPr>
            <a:r>
              <a:rPr lang="ar-SA" sz="1600" dirty="0">
                <a:solidFill>
                  <a:srgbClr val="0070C0"/>
                </a:solidFill>
                <a:effectLst/>
                <a:latin typeface="Alexandria Light" pitchFamily="2" charset="-78"/>
                <a:ea typeface="Calibri" panose="020F0502020204030204" pitchFamily="34" charset="0"/>
                <a:cs typeface="Alexandria Light" pitchFamily="2" charset="-78"/>
              </a:rPr>
              <a:t>5- </a:t>
            </a:r>
            <a:r>
              <a:rPr lang="ar-SA" sz="1600" dirty="0">
                <a:solidFill>
                  <a:srgbClr val="0070C0"/>
                </a:solidFill>
                <a:effectLst/>
                <a:latin typeface="Alexandria Medium" pitchFamily="2" charset="-78"/>
                <a:ea typeface="Calibri" panose="020F0502020204030204" pitchFamily="34" charset="0"/>
                <a:cs typeface="Alexandria Medium" pitchFamily="2" charset="-78"/>
              </a:rPr>
              <a:t>الفرديّة</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حيث يتوافر فيه تلبية حاجات كل متعلّم، ورغباته، ومناسبة مستواه العلميّ؛ ما يسمح بالتقدّم في البرنامج أو التعلّم</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وفقاً لسرعة التعلّم عند كل فرد.</a:t>
            </a:r>
            <a:endParaRPr lang="ar-SA" sz="1600" dirty="0">
              <a:latin typeface="Alexandria Light" pitchFamily="2" charset="-78"/>
              <a:ea typeface="Calibri" panose="020F0502020204030204" pitchFamily="34" charset="0"/>
              <a:cs typeface="Alexandria Light" pitchFamily="2" charset="-78"/>
            </a:endParaRPr>
          </a:p>
          <a:p>
            <a:pPr marL="0" marR="0" algn="just" rtl="1">
              <a:lnSpc>
                <a:spcPct val="20000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C3B75914-D89B-4EAB-885C-9AEE4F6E84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90170" y="2717085"/>
            <a:ext cx="3011715" cy="22589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14262403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22056" y="1019069"/>
            <a:ext cx="3809093"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rgbClr val="00B0F0"/>
                </a:solidFill>
                <a:effectLst/>
                <a:latin typeface="Alexandria Medium" pitchFamily="2" charset="-78"/>
                <a:ea typeface="Calibri" panose="020F0502020204030204" pitchFamily="34" charset="0"/>
                <a:cs typeface="Alexandria Medium" pitchFamily="2" charset="-78"/>
              </a:rPr>
              <a:t>متطلبّات التعلّم الإلكترونيّ</a:t>
            </a:r>
            <a:endParaRPr lang="en-US" sz="2000" dirty="0">
              <a:solidFill>
                <a:srgbClr val="00B0F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354830" y="1953241"/>
            <a:ext cx="6506458" cy="4012637"/>
          </a:xfrm>
          <a:prstGeom prst="rect">
            <a:avLst/>
          </a:prstGeom>
          <a:noFill/>
        </p:spPr>
        <p:txBody>
          <a:bodyPr wrap="square" rtlCol="0">
            <a:spAutoFit/>
          </a:bodyPr>
          <a:lstStyle/>
          <a:p>
            <a:pPr algn="just" rtl="1">
              <a:lnSpc>
                <a:spcPts val="25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من متطلبات التعلّم الإلكترونيّ الأمور الآتية: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1- بنية تحتية شاملة، ووسائل اتصال سريعة، ومعامل حديثة للحاسب الآلي.</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2- تدريب المعلمين على استخدام التقنية.</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3- وجود برنامج فعّال لإدارة العمليّة التعليميّة؛ من تسجيل الطلاب ومتابعتهم وتقييمهم.</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4- تخفيض التكاليف.</a:t>
            </a:r>
          </a:p>
          <a:p>
            <a:pPr algn="just" rtl="1">
              <a:lnSpc>
                <a:spcPts val="2520"/>
              </a:lnSpc>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5- بناء مناهج ومواد تعليميّة جذّابة. </a:t>
            </a:r>
          </a:p>
          <a:p>
            <a:pPr algn="just" rtl="1">
              <a:lnSpc>
                <a:spcPts val="2520"/>
              </a:lnSpc>
              <a:spcAft>
                <a:spcPts val="1800"/>
              </a:spcAft>
              <a:tabLst>
                <a:tab pos="135255" algn="l"/>
              </a:tabLst>
            </a:pPr>
            <a:r>
              <a:rPr lang="ar-SA" sz="1600" dirty="0">
                <a:effectLst/>
                <a:latin typeface="Alexandria Light" pitchFamily="2" charset="-78"/>
                <a:ea typeface="Calibri" panose="020F0502020204030204" pitchFamily="34" charset="0"/>
                <a:cs typeface="Alexandria Light" pitchFamily="2" charset="-78"/>
              </a:rPr>
              <a:t>6- توفير هذه المواد التعليميّة على مدار الساعة.</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صورة 5">
            <a:extLst>
              <a:ext uri="{FF2B5EF4-FFF2-40B4-BE49-F238E27FC236}">
                <a16:creationId xmlns:a16="http://schemas.microsoft.com/office/drawing/2014/main" id="{55699E57-7E79-407E-95D3-FF32563AF84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646" t="18568" r="3853" b="13967"/>
          <a:stretch/>
        </p:blipFill>
        <p:spPr>
          <a:xfrm>
            <a:off x="928915" y="2830286"/>
            <a:ext cx="3287486" cy="242388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473225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يس</a:t>
            </a:r>
            <a:endParaRPr lang="en-US" dirty="0"/>
          </a:p>
        </p:txBody>
      </p:sp>
      <p:sp>
        <p:nvSpPr>
          <p:cNvPr id="3" name="TextBox 2"/>
          <p:cNvSpPr txBox="1"/>
          <p:nvPr/>
        </p:nvSpPr>
        <p:spPr>
          <a:xfrm>
            <a:off x="4317999" y="1014812"/>
            <a:ext cx="3707493"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solidFill>
                  <a:srgbClr val="0070C0"/>
                </a:solidFill>
                <a:latin typeface="Alexandria Medium" pitchFamily="2" charset="-78"/>
                <a:ea typeface="Calibri" panose="020F0502020204030204" pitchFamily="34" charset="0"/>
                <a:cs typeface="Alexandria Medium" pitchFamily="2" charset="-78"/>
              </a:rPr>
              <a:t>أدوات التعلم الإلكترونيّ</a:t>
            </a:r>
            <a:endParaRPr lang="en-US" sz="2000" dirty="0">
              <a:solidFill>
                <a:srgbClr val="0070C0"/>
              </a:solidFill>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330914" y="2317263"/>
            <a:ext cx="9530374" cy="383438"/>
          </a:xfrm>
          <a:prstGeom prst="rect">
            <a:avLst/>
          </a:prstGeom>
          <a:noFill/>
        </p:spPr>
        <p:txBody>
          <a:bodyPr wrap="square" rtlCol="0">
            <a:spAutoFit/>
          </a:bodyPr>
          <a:lstStyle/>
          <a:p>
            <a:pPr marL="635" marR="0" algn="just" rtl="1">
              <a:lnSpc>
                <a:spcPts val="252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B1DABBF-9CA1-4B65-AD1F-12AAD2374C33}"/>
              </a:ext>
            </a:extLst>
          </p:cNvPr>
          <p:cNvSpPr txBox="1"/>
          <p:nvPr/>
        </p:nvSpPr>
        <p:spPr>
          <a:xfrm>
            <a:off x="4783978" y="2139101"/>
            <a:ext cx="6294344" cy="2991845"/>
          </a:xfrm>
          <a:prstGeom prst="rect">
            <a:avLst/>
          </a:prstGeom>
          <a:noFill/>
        </p:spPr>
        <p:txBody>
          <a:bodyPr wrap="square" rtlCol="1">
            <a:spAutoFit/>
          </a:bodyPr>
          <a:lstStyle/>
          <a:p>
            <a:pPr algn="just" rtl="1">
              <a:lnSpc>
                <a:spcPct val="200000"/>
              </a:lnSpc>
              <a:spcAft>
                <a:spcPts val="1800"/>
              </a:spcAft>
            </a:pPr>
            <a:r>
              <a:rPr lang="ar-SA" sz="1600" dirty="0">
                <a:latin typeface="Alexandria ExtraLight" pitchFamily="2" charset="-78"/>
                <a:cs typeface="Alexandria ExtraLight" pitchFamily="2" charset="-78"/>
              </a:rPr>
              <a:t>    </a:t>
            </a:r>
            <a:r>
              <a:rPr lang="ar-SA" sz="1600" dirty="0">
                <a:latin typeface="Alexandria Light" pitchFamily="2" charset="-78"/>
                <a:cs typeface="Alexandria Light" pitchFamily="2" charset="-78"/>
              </a:rPr>
              <a:t>يمكن تقسيم أدوات التعلّم الإلكترونيّ </a:t>
            </a:r>
            <a:r>
              <a:rPr lang="ar-SA" sz="1600" b="0" i="0" dirty="0">
                <a:solidFill>
                  <a:srgbClr val="4E4E4E"/>
                </a:solidFill>
                <a:effectLst/>
                <a:latin typeface="Alexandria Light" pitchFamily="2" charset="-78"/>
                <a:cs typeface="Alexandria Light" pitchFamily="2" charset="-78"/>
              </a:rPr>
              <a:t>الى قسمين رئيسين هما :</a:t>
            </a:r>
            <a:br>
              <a:rPr lang="ar-SA" sz="1600" b="0" i="0" dirty="0">
                <a:solidFill>
                  <a:srgbClr val="4E4E4E"/>
                </a:solidFill>
                <a:effectLst/>
                <a:latin typeface="Alexandria Light" pitchFamily="2" charset="-78"/>
                <a:cs typeface="Alexandria Light" pitchFamily="2" charset="-78"/>
              </a:rPr>
            </a:br>
            <a:r>
              <a:rPr lang="ar-SA" sz="1600" b="0" i="0" dirty="0">
                <a:solidFill>
                  <a:srgbClr val="0070C0"/>
                </a:solidFill>
                <a:effectLst/>
                <a:latin typeface="Alexandria Light" pitchFamily="2" charset="-78"/>
                <a:cs typeface="Alexandria Light" pitchFamily="2" charset="-78"/>
              </a:rPr>
              <a:t>1- </a:t>
            </a:r>
            <a:r>
              <a:rPr lang="ar-SA" sz="1600" b="0" i="0" dirty="0">
                <a:solidFill>
                  <a:srgbClr val="0070C0"/>
                </a:solidFill>
                <a:effectLst/>
                <a:latin typeface="Alexandria Medium" pitchFamily="2" charset="-78"/>
                <a:cs typeface="Alexandria Medium" pitchFamily="2" charset="-78"/>
              </a:rPr>
              <a:t>أدوات ماديّة</a:t>
            </a:r>
            <a:r>
              <a:rPr lang="ar-SA" sz="1600" b="0" i="0" dirty="0">
                <a:solidFill>
                  <a:srgbClr val="0070C0"/>
                </a:solidFill>
                <a:effectLst/>
                <a:latin typeface="Alexandria Light" pitchFamily="2" charset="-78"/>
                <a:cs typeface="Alexandria Light" pitchFamily="2" charset="-78"/>
              </a:rPr>
              <a:t>:</a:t>
            </a:r>
            <a:r>
              <a:rPr lang="ar-SA" sz="1600" b="0" i="0" dirty="0">
                <a:solidFill>
                  <a:srgbClr val="4E4E4E"/>
                </a:solidFill>
                <a:effectLst/>
                <a:latin typeface="Alexandria Light" pitchFamily="2" charset="-78"/>
                <a:cs typeface="Alexandria Light" pitchFamily="2" charset="-78"/>
              </a:rPr>
              <a:t> وهي أجهزة أو معدّات تستخدم داخل أو خارج القاعة للمساعدة في التعليم الالكترونيّ مثل</a:t>
            </a:r>
            <a:r>
              <a:rPr lang="ar-SA" sz="1600" dirty="0">
                <a:solidFill>
                  <a:srgbClr val="4E4E4E"/>
                </a:solidFill>
                <a:latin typeface="Alexandria Light" pitchFamily="2" charset="-78"/>
                <a:cs typeface="Alexandria Light" pitchFamily="2" charset="-78"/>
              </a:rPr>
              <a:t> أج</a:t>
            </a:r>
            <a:r>
              <a:rPr lang="ar-SA" sz="1600" b="0" i="0" dirty="0">
                <a:solidFill>
                  <a:srgbClr val="4E4E4E"/>
                </a:solidFill>
                <a:effectLst/>
                <a:latin typeface="Alexandria Light" pitchFamily="2" charset="-78"/>
                <a:cs typeface="Alexandria Light" pitchFamily="2" charset="-78"/>
              </a:rPr>
              <a:t>هزة المؤتمرات المرئيّة.</a:t>
            </a:r>
          </a:p>
          <a:p>
            <a:pPr algn="just" rtl="1" fontAlgn="base">
              <a:lnSpc>
                <a:spcPct val="200000"/>
              </a:lnSpc>
              <a:spcAft>
                <a:spcPts val="1800"/>
              </a:spcAft>
            </a:pPr>
            <a:r>
              <a:rPr lang="ar-SA" sz="1600" b="0" i="0" dirty="0">
                <a:solidFill>
                  <a:srgbClr val="0070C0"/>
                </a:solidFill>
                <a:effectLst/>
                <a:latin typeface="Alexandria Light" pitchFamily="2" charset="-78"/>
                <a:cs typeface="Alexandria Light" pitchFamily="2" charset="-78"/>
              </a:rPr>
              <a:t>2- </a:t>
            </a:r>
            <a:r>
              <a:rPr lang="ar-SA" sz="1600" b="0" i="0" dirty="0">
                <a:solidFill>
                  <a:srgbClr val="0070C0"/>
                </a:solidFill>
                <a:effectLst/>
                <a:latin typeface="Alexandria Medium" pitchFamily="2" charset="-78"/>
                <a:cs typeface="Alexandria Medium" pitchFamily="2" charset="-78"/>
              </a:rPr>
              <a:t>أدوات برمجيّة</a:t>
            </a:r>
            <a:r>
              <a:rPr lang="ar-SA" sz="1600" b="0" i="0" dirty="0">
                <a:solidFill>
                  <a:srgbClr val="0070C0"/>
                </a:solidFill>
                <a:effectLst/>
                <a:latin typeface="Alexandria Light" pitchFamily="2" charset="-78"/>
                <a:cs typeface="Alexandria Light" pitchFamily="2" charset="-78"/>
              </a:rPr>
              <a:t>:</a:t>
            </a:r>
            <a:r>
              <a:rPr lang="ar-SA" sz="1600" b="0" i="0" dirty="0">
                <a:solidFill>
                  <a:srgbClr val="4E4E4E"/>
                </a:solidFill>
                <a:effectLst/>
                <a:latin typeface="Alexandria Light" pitchFamily="2" charset="-78"/>
                <a:cs typeface="Alexandria Light" pitchFamily="2" charset="-78"/>
              </a:rPr>
              <a:t> مثل برمجيّات و أنظمة إدارة التعلّم الإلكترونيّ.</a:t>
            </a:r>
          </a:p>
          <a:p>
            <a:pPr algn="just" rtl="1">
              <a:lnSpc>
                <a:spcPct val="200000"/>
              </a:lnSpc>
              <a:spcAft>
                <a:spcPts val="1800"/>
              </a:spcAft>
            </a:pPr>
            <a:endParaRPr lang="ar-SA" dirty="0"/>
          </a:p>
        </p:txBody>
      </p:sp>
      <p:pic>
        <p:nvPicPr>
          <p:cNvPr id="18" name="صورة 17">
            <a:extLst>
              <a:ext uri="{FF2B5EF4-FFF2-40B4-BE49-F238E27FC236}">
                <a16:creationId xmlns:a16="http://schemas.microsoft.com/office/drawing/2014/main" id="{390C7B04-D707-4682-9C0A-5ACEB39D45A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14400" y="2570820"/>
            <a:ext cx="3739201" cy="24928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5339154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5309" b="5309"/>
          <a:stretch/>
        </p:blipFill>
        <p:spPr>
          <a:xfrm>
            <a:off x="6580782" y="1397680"/>
            <a:ext cx="4207403" cy="24955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1533268" y="1612827"/>
            <a:ext cx="4222539" cy="3959482"/>
          </a:xfrm>
          <a:prstGeom prst="rect">
            <a:avLst/>
          </a:prstGeom>
        </p:spPr>
        <p:txBody>
          <a:bodyPr wrap="square">
            <a:spAutoFit/>
          </a:bodyPr>
          <a:lstStyle/>
          <a:p>
            <a:pPr marL="0" marR="0" algn="justLow" rtl="1">
              <a:lnSpc>
                <a:spcPct val="200000"/>
              </a:lnSpc>
              <a:spcBef>
                <a:spcPts val="600"/>
              </a:spcBef>
              <a:spcAft>
                <a:spcPts val="2000"/>
              </a:spcAft>
            </a:pPr>
            <a:r>
              <a:rPr lang="ar-SA" sz="1600"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ظهرت أنظمة إدارة التعليم والتعلم الإلكترونيّ  بعد الدخول إلى  الحقبة الثانية من الإنترنت، وصار بإمكان المستخدم للإنترنت المشاركة على نحو أكبر في صياغة المحتوى الإلكترونيّ ما أسهم في </a:t>
            </a:r>
            <a:r>
              <a:rPr lang="ar-SA" sz="1600" dirty="0">
                <a:latin typeface="Alexandria Light" pitchFamily="2" charset="-78"/>
                <a:ea typeface="Calibri" panose="020F0502020204030204" pitchFamily="34" charset="0"/>
                <a:cs typeface="Alexandria Light" pitchFamily="2" charset="-78"/>
              </a:rPr>
              <a:t>صنع </a:t>
            </a:r>
            <a:r>
              <a:rPr lang="ar-SA" sz="1600" dirty="0">
                <a:effectLst/>
                <a:latin typeface="Alexandria Light" pitchFamily="2" charset="-78"/>
                <a:ea typeface="Calibri" panose="020F0502020204030204" pitchFamily="34" charset="0"/>
                <a:cs typeface="Alexandria Light" pitchFamily="2" charset="-78"/>
              </a:rPr>
              <a:t>بيئات تعليميّة أكثر تفاعليّة عبر شبكات الإنترنت، وظهور التطبيقات التعليميّة – التعلميّة المتعدّدة التي تستخدم هذه التقنيّات التفاعليّة.</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rot="21246028">
            <a:off x="6550291" y="4265265"/>
            <a:ext cx="4636804" cy="369332"/>
          </a:xfrm>
          <a:prstGeom prst="rect">
            <a:avLst/>
          </a:prstGeom>
          <a:noFill/>
        </p:spPr>
        <p:txBody>
          <a:bodyPr wrap="square" rtlCol="0">
            <a:spAutoFit/>
          </a:bodyPr>
          <a:lstStyle/>
          <a:p>
            <a:pPr algn="r"/>
            <a:r>
              <a:rPr lang="ar-SA" sz="1800" dirty="0">
                <a:solidFill>
                  <a:srgbClr val="00B0F0"/>
                </a:solidFill>
                <a:effectLst/>
                <a:ea typeface="Calibri" panose="020F0502020204030204" pitchFamily="34" charset="0"/>
                <a:cs typeface="Alexandria" pitchFamily="2" charset="-78"/>
              </a:rPr>
              <a:t>أنظمة إدارة التعليم والتعلّم الإلكترونيّ</a:t>
            </a:r>
            <a:r>
              <a:rPr lang="ar-SY" sz="1800" dirty="0">
                <a:solidFill>
                  <a:srgbClr val="00B0F0"/>
                </a:solidFill>
                <a:effectLst/>
                <a:ea typeface="Calibri" panose="020F0502020204030204" pitchFamily="34" charset="0"/>
                <a:cs typeface="Alexandria" pitchFamily="2" charset="-78"/>
              </a:rPr>
              <a:t>:</a:t>
            </a:r>
            <a:endParaRPr lang="en-US" sz="2400"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215342"/>
            <a:ext cx="10812720" cy="54285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14640" y="41939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1081315" y="1357713"/>
            <a:ext cx="10167126" cy="5252143"/>
          </a:xfrm>
          <a:prstGeom prst="rect">
            <a:avLst/>
          </a:prstGeom>
          <a:noFill/>
        </p:spPr>
        <p:txBody>
          <a:bodyPr wrap="square" rtlCol="0">
            <a:spAutoFit/>
          </a:bodyPr>
          <a:lstStyle/>
          <a:p>
            <a:pPr marR="0" lvl="0" algn="just" rtl="1">
              <a:lnSpc>
                <a:spcPct val="20000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تتسم الأنظمة التابعة لإدارة التعليم والتعلّم الإلكترونيّ بأنها توفر أنواع المحتوى كلها على مدار اليوم وطيلة أيام الأسبوع من أي مكان</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ويمكن لأكثر من مستخدم الوصول إلى الموقع في اللحظة ذاتها، وقد تعددت أنظمة إدارة التعليم والتعلّم الإلكترونيّ بحسب الهدف من استخدامها، وهي على النحو الآتي:</a:t>
            </a:r>
          </a:p>
          <a:p>
            <a:pPr marR="0" lvl="0" algn="just" rtl="1">
              <a:lnSpc>
                <a:spcPct val="200000"/>
              </a:lnSpc>
              <a:spcBef>
                <a:spcPts val="600"/>
              </a:spcBef>
              <a:spcAft>
                <a:spcPts val="1800"/>
              </a:spcAft>
            </a:pPr>
            <a:r>
              <a:rPr lang="ar-SA" sz="1600" b="1" dirty="0">
                <a:solidFill>
                  <a:srgbClr val="0070C0"/>
                </a:solidFill>
                <a:effectLst/>
                <a:latin typeface="Alexandria Light" pitchFamily="2" charset="-78"/>
                <a:ea typeface="Calibri" panose="020F0502020204030204" pitchFamily="34" charset="0"/>
                <a:cs typeface="Alexandria Light" pitchFamily="2" charset="-78"/>
              </a:rPr>
              <a:t>1- نظام إدارة التعليم والتعلم (</a:t>
            </a:r>
            <a:r>
              <a:rPr lang="en-US" sz="1600" b="1" dirty="0">
                <a:solidFill>
                  <a:srgbClr val="0070C0"/>
                </a:solidFill>
                <a:effectLst/>
                <a:latin typeface="Alexandria Light" pitchFamily="2" charset="-78"/>
                <a:ea typeface="Calibri" panose="020F0502020204030204" pitchFamily="34" charset="0"/>
                <a:cs typeface="Alexandria Light" pitchFamily="2" charset="-78"/>
              </a:rPr>
              <a:t>LMS</a:t>
            </a:r>
            <a:r>
              <a:rPr lang="ar-SA" sz="1600" b="1" dirty="0">
                <a:solidFill>
                  <a:srgbClr val="0070C0"/>
                </a:solidFill>
                <a:effectLst/>
                <a:latin typeface="Alexandria Light" pitchFamily="2" charset="-78"/>
                <a:ea typeface="Calibri" panose="020F0502020204030204" pitchFamily="34" charset="0"/>
                <a:cs typeface="Alexandria Light" pitchFamily="2" charset="-78"/>
              </a:rPr>
              <a:t>)</a:t>
            </a:r>
            <a:r>
              <a:rPr lang="ar-SA" sz="1600" dirty="0">
                <a:solidFill>
                  <a:srgbClr val="0070C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وهو اختصار لعبارة (</a:t>
            </a:r>
            <a:r>
              <a:rPr lang="en-US" sz="1600" dirty="0">
                <a:effectLst/>
                <a:latin typeface="Alexandria Light" pitchFamily="2" charset="-78"/>
                <a:ea typeface="Calibri" panose="020F0502020204030204" pitchFamily="34" charset="0"/>
                <a:cs typeface="Alexandria Light" pitchFamily="2" charset="-78"/>
              </a:rPr>
              <a:t>(Learning Management System</a:t>
            </a:r>
            <a:r>
              <a:rPr lang="ar-SA" sz="1600" dirty="0">
                <a:effectLst/>
                <a:latin typeface="Alexandria Light" pitchFamily="2" charset="-78"/>
                <a:ea typeface="Calibri" panose="020F0502020204030204" pitchFamily="34" charset="0"/>
                <a:cs typeface="Alexandria Light" pitchFamily="2" charset="-78"/>
              </a:rPr>
              <a:t>، وهو برنامج تطبيقي يعتمد الإنترنت في عمله، وقد صُمّم هذا النظام للمساعدة على إدارة ومتابعة وتقييم التعليم المستمر، وأنشطة التعليم والتعلم كلها في المنشأة أو المؤسسة التعليميّة؛ ما يجعل الأنشطة التعليمية التي كانت منفصلة ومعزولة بعضها عن بعض تعمل معاً في نظام مترابط يسهم في رفع مستوى التعليم أو التدريب، ويمكن أن يزود نظام إدارة التعليم والتعلّم المتعلمين بالقدرة على استخدام الخصائص  التفاعليّة؛ مثل الاجتماعات المرئية، ومنتديات النقاش. </a:t>
            </a:r>
            <a:r>
              <a:rPr lang="ar-SA" sz="1600" dirty="0">
                <a:latin typeface="Alexandria Light" pitchFamily="2" charset="-78"/>
                <a:ea typeface="Calibri" panose="020F0502020204030204" pitchFamily="34" charset="0"/>
                <a:cs typeface="Alexandria Light" pitchFamily="2" charset="-78"/>
              </a:rPr>
              <a:t>وهذا النظام لا يركز كثيراً على المحتوى لا من حيث تكوينه، ولا من حيث إعادة استخدامه، ولا حتى من حيث تطويره؛ إذ صُمم بهدف دعم التعليم والتعلّم والجزيئات التي لها علاقة بمتابعة العمليات الإدارية.</a:t>
            </a:r>
            <a:endParaRPr lang="ar-SA" sz="1600" dirty="0">
              <a:effectLst/>
              <a:latin typeface="Alexandria Light" pitchFamily="2" charset="-78"/>
              <a:ea typeface="Calibri" panose="020F0502020204030204" pitchFamily="34" charset="0"/>
              <a:cs typeface="Alexandria Light"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3362" y="1832817"/>
            <a:ext cx="10148967" cy="4012637"/>
          </a:xfrm>
          <a:prstGeom prst="rect">
            <a:avLst/>
          </a:prstGeom>
          <a:noFill/>
        </p:spPr>
        <p:txBody>
          <a:bodyPr wrap="square" rtlCol="0">
            <a:spAutoFit/>
          </a:bodyPr>
          <a:lstStyle/>
          <a:p>
            <a:pPr algn="just" rtl="1">
              <a:lnSpc>
                <a:spcPts val="25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يمتاز </a:t>
            </a:r>
            <a:r>
              <a:rPr lang="ar-SA" sz="1600" dirty="0">
                <a:latin typeface="Alexandria Light" pitchFamily="2" charset="-78"/>
                <a:ea typeface="Calibri" panose="020F0502020204030204" pitchFamily="34" charset="0"/>
                <a:cs typeface="Alexandria Light" pitchFamily="2" charset="-78"/>
              </a:rPr>
              <a:t>نظام إدارة التعليم والتعلم (</a:t>
            </a:r>
            <a:r>
              <a:rPr lang="en-US" sz="1600" dirty="0">
                <a:latin typeface="Alexandria Light" pitchFamily="2" charset="-78"/>
                <a:ea typeface="Calibri" panose="020F0502020204030204" pitchFamily="34" charset="0"/>
                <a:cs typeface="Alexandria Light" pitchFamily="2" charset="-78"/>
              </a:rPr>
              <a:t>LMS</a:t>
            </a:r>
            <a:r>
              <a:rPr lang="ar-SA" sz="1600" dirty="0">
                <a:latin typeface="Alexandria Light" pitchFamily="2" charset="-78"/>
                <a:ea typeface="Calibri" panose="020F0502020204030204" pitchFamily="34" charset="0"/>
                <a:cs typeface="Alexandria Light" pitchFamily="2" charset="-78"/>
              </a:rPr>
              <a:t>) بمجموعة مزايا تمكنه من إدارة نشاط المستخدمين ومتابعته، وهي كما وردت لدى (الهزاني، 2010) على النحو الآتي: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التسجيل</a:t>
            </a:r>
            <a:r>
              <a:rPr lang="ar-SA" sz="1600" dirty="0">
                <a:latin typeface="Alexandria Light" pitchFamily="2" charset="-78"/>
                <a:ea typeface="Calibri" panose="020F0502020204030204" pitchFamily="34" charset="0"/>
                <a:cs typeface="Alexandria Light" pitchFamily="2" charset="-78"/>
              </a:rPr>
              <a:t>: إدراج بيانات المستخدمين، وإدارتها.</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الجدولة</a:t>
            </a:r>
            <a:r>
              <a:rPr lang="ar-SA" sz="1600" dirty="0">
                <a:latin typeface="Alexandria Light" pitchFamily="2" charset="-78"/>
                <a:ea typeface="Calibri" panose="020F0502020204030204" pitchFamily="34" charset="0"/>
                <a:cs typeface="Alexandria Light" pitchFamily="2" charset="-78"/>
              </a:rPr>
              <a:t>: جدولة المقرر، ووضع خطة التعليم أو التدريب.</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التوصيل</a:t>
            </a:r>
            <a:r>
              <a:rPr lang="ar-SA" sz="1600" dirty="0">
                <a:latin typeface="Alexandria Light" pitchFamily="2" charset="-78"/>
                <a:ea typeface="Calibri" panose="020F0502020204030204" pitchFamily="34" charset="0"/>
                <a:cs typeface="Alexandria Light" pitchFamily="2" charset="-78"/>
              </a:rPr>
              <a:t>: إتاحة المحتوى للمستخدم.</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التتبع</a:t>
            </a:r>
            <a:r>
              <a:rPr lang="ar-SA" sz="1600" dirty="0">
                <a:latin typeface="Alexandria Light" pitchFamily="2" charset="-78"/>
                <a:ea typeface="Calibri" panose="020F0502020204030204" pitchFamily="34" charset="0"/>
                <a:cs typeface="Alexandria Light" pitchFamily="2" charset="-78"/>
              </a:rPr>
              <a:t>: متابعة أداء المستخدم، وإصدار تقارير بذلك.</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الاتصال: </a:t>
            </a:r>
            <a:r>
              <a:rPr lang="ar-SA" sz="1600" dirty="0">
                <a:latin typeface="Alexandria Light" pitchFamily="2" charset="-78"/>
                <a:ea typeface="Calibri" panose="020F0502020204030204" pitchFamily="34" charset="0"/>
                <a:cs typeface="Alexandria Light" pitchFamily="2" charset="-78"/>
              </a:rPr>
              <a:t>التواصل بين المستخدمين من خلال الدردشات، ومنتديات النقاش، والبريد الإلكترونيّ، ومشاركة الشاشات. </a:t>
            </a:r>
          </a:p>
          <a:p>
            <a:pPr marL="285750" indent="-285750" algn="just" rtl="1">
              <a:lnSpc>
                <a:spcPts val="2520"/>
              </a:lnSpc>
              <a:spcAft>
                <a:spcPts val="1800"/>
              </a:spcAft>
              <a:buFont typeface="Arial" panose="020B0604020202020204" pitchFamily="34" charset="0"/>
              <a:buChar char="•"/>
            </a:pPr>
            <a:r>
              <a:rPr lang="ar-SA" sz="1600" dirty="0">
                <a:latin typeface="Alexandria Medium" pitchFamily="2" charset="-78"/>
                <a:ea typeface="Calibri" panose="020F0502020204030204" pitchFamily="34" charset="0"/>
                <a:cs typeface="Alexandria Medium" pitchFamily="2" charset="-78"/>
              </a:rPr>
              <a:t>الاختبارات</a:t>
            </a:r>
            <a:r>
              <a:rPr lang="ar-SA" sz="1600" dirty="0">
                <a:latin typeface="Alexandria Light" pitchFamily="2" charset="-78"/>
                <a:ea typeface="Calibri" panose="020F0502020204030204" pitchFamily="34" charset="0"/>
                <a:cs typeface="Alexandria Light" pitchFamily="2" charset="-78"/>
              </a:rPr>
              <a:t>: إجراء اختبارات للمستخدمين، والتعامل مع تقييمهم.</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03A4BA3E-04F1-6AB5-65C1-5F16C0A3A6CC}"/>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395186973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511430"/>
            <a:ext cx="11418761" cy="50776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09515" y="807134"/>
            <a:ext cx="5418000" cy="4211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2000" dirty="0">
                <a:effectLst/>
                <a:latin typeface="Alexandria Medium" pitchFamily="2" charset="-78"/>
                <a:ea typeface="Calibri" panose="020F0502020204030204" pitchFamily="34" charset="0"/>
                <a:cs typeface="Alexandria Medium" pitchFamily="2" charset="-78"/>
              </a:rPr>
              <a:t>أشكال أنظمة إدارة التعليم والتعلم الإلكترونيّ</a:t>
            </a:r>
            <a:endParaRPr lang="en-US" sz="20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474563" y="1574545"/>
            <a:ext cx="10988568" cy="5077608"/>
          </a:xfrm>
          <a:prstGeom prst="rect">
            <a:avLst/>
          </a:prstGeom>
          <a:noFill/>
        </p:spPr>
        <p:txBody>
          <a:bodyPr wrap="square" rtlCol="0">
            <a:spAutoFit/>
          </a:bodyPr>
          <a:lstStyle/>
          <a:p>
            <a:pPr marR="0" lvl="0" algn="just" rtl="1">
              <a:lnSpc>
                <a:spcPct val="150000"/>
              </a:lnSpc>
              <a:spcAft>
                <a:spcPts val="1800"/>
              </a:spcAft>
            </a:pPr>
            <a:r>
              <a:rPr lang="ar-SA" b="1" dirty="0">
                <a:effectLst/>
                <a:latin typeface="Alexandria Light" pitchFamily="2" charset="-78"/>
                <a:ea typeface="Calibri" panose="020F0502020204030204" pitchFamily="34" charset="0"/>
                <a:cs typeface="Alexandria Light" pitchFamily="2" charset="-78"/>
              </a:rPr>
              <a:t>2- نظام إدارة المحتوى التعليميّ (</a:t>
            </a:r>
            <a:r>
              <a:rPr lang="en-US" b="1" dirty="0">
                <a:effectLst/>
                <a:latin typeface="Alexandria Light" pitchFamily="2" charset="-78"/>
                <a:ea typeface="Calibri" panose="020F0502020204030204" pitchFamily="34" charset="0"/>
                <a:cs typeface="Alexandria Light" pitchFamily="2" charset="-78"/>
              </a:rPr>
              <a:t>LCMS</a:t>
            </a:r>
            <a:r>
              <a:rPr lang="ar-SA" b="1" dirty="0">
                <a:effectLst/>
                <a:latin typeface="Alexandria Light" pitchFamily="2" charset="-78"/>
                <a:ea typeface="Calibri" panose="020F0502020204030204" pitchFamily="34" charset="0"/>
                <a:cs typeface="Alexandria Light" pitchFamily="2" charset="-78"/>
              </a:rPr>
              <a:t>)</a:t>
            </a:r>
            <a:r>
              <a:rPr lang="ar-SA" dirty="0">
                <a:effectLst/>
                <a:latin typeface="Alexandria Light" pitchFamily="2" charset="-78"/>
                <a:ea typeface="Calibri" panose="020F0502020204030204" pitchFamily="34" charset="0"/>
                <a:cs typeface="Alexandria Light" pitchFamily="2" charset="-78"/>
              </a:rPr>
              <a:t>: وهو اختصار لعبارة (</a:t>
            </a:r>
            <a:r>
              <a:rPr lang="en-US" dirty="0">
                <a:effectLst/>
                <a:latin typeface="Alexandria Light" pitchFamily="2" charset="-78"/>
                <a:ea typeface="Calibri" panose="020F0502020204030204" pitchFamily="34" charset="0"/>
                <a:cs typeface="Alexandria Light" pitchFamily="2" charset="-78"/>
              </a:rPr>
              <a:t>(Learning Content Management System</a:t>
            </a:r>
            <a:r>
              <a:rPr lang="ar-SA" dirty="0">
                <a:effectLst/>
                <a:latin typeface="Alexandria Light" pitchFamily="2" charset="-78"/>
                <a:ea typeface="Calibri" panose="020F0502020204030204" pitchFamily="34" charset="0"/>
                <a:cs typeface="Alexandria Light" pitchFamily="2" charset="-78"/>
              </a:rPr>
              <a:t>، حيث يتم التركيز على جانب المحتوى التعليمي، فهو يمنح المصمّمين واختصاصيّ المواد القدرة على </a:t>
            </a:r>
            <a:r>
              <a:rPr lang="ar-SA" dirty="0">
                <a:latin typeface="Alexandria Light" pitchFamily="2" charset="-78"/>
                <a:ea typeface="Calibri" panose="020F0502020204030204" pitchFamily="34" charset="0"/>
                <a:cs typeface="Alexandria Light" pitchFamily="2" charset="-78"/>
              </a:rPr>
              <a:t>إ</a:t>
            </a:r>
            <a:r>
              <a:rPr lang="ar-SA" dirty="0">
                <a:effectLst/>
                <a:latin typeface="Alexandria Light" pitchFamily="2" charset="-78"/>
                <a:ea typeface="Calibri" panose="020F0502020204030204" pitchFamily="34" charset="0"/>
                <a:cs typeface="Alexandria Light" pitchFamily="2" charset="-78"/>
              </a:rPr>
              <a:t>نشاء المحتوى التعليميّ وتطويره وتعديله على نحو أكثر فاعليّة، ويكون ذلك بوضع مستودع يحوي عناصر المحتوى التعليمي كلها، بحيث يسهل التحكم بها، وتجميعها، وتوزيعها، وإعادة استخدامها بما يناسب عناصر العملية التربوية.</a:t>
            </a:r>
          </a:p>
          <a:p>
            <a:pPr marR="0" lvl="0" algn="just" rtl="1">
              <a:lnSpc>
                <a:spcPct val="150000"/>
              </a:lnSpc>
              <a:spcAft>
                <a:spcPts val="1800"/>
              </a:spcAft>
            </a:pPr>
            <a:r>
              <a:rPr lang="ar-SA" dirty="0">
                <a:latin typeface="Alexandria Light" pitchFamily="2" charset="-78"/>
                <a:ea typeface="Calibri" panose="020F0502020204030204" pitchFamily="34" charset="0"/>
                <a:cs typeface="Alexandria Light" pitchFamily="2" charset="-78"/>
              </a:rPr>
              <a:t>     وعلى ذلك يكون تركيز المعلم على الصياغة الجيدة، والتصميم المناسب للمحتوى الإلكترونيّ وفق نماذج التصميم التعليمي عوضاً عن كتابة البرامج التعليمية المتعددة بالأكواد البرمجية، ويمكن استخدام برامج مايكروسوفت كلها بهدف تصميم محتوى تعليميّ إلكترونيّ متفاعل يحتوي على الوسائط المتعددة.</a:t>
            </a:r>
            <a:endParaRPr lang="ar-SA" dirty="0">
              <a:effectLst/>
              <a:latin typeface="Alexandria Light" pitchFamily="2" charset="-78"/>
              <a:ea typeface="Calibri" panose="020F0502020204030204" pitchFamily="34" charset="0"/>
              <a:cs typeface="Alexandria Light" pitchFamily="2" charset="-78"/>
            </a:endParaRPr>
          </a:p>
          <a:p>
            <a:pPr algn="just" rtl="1">
              <a:lnSpc>
                <a:spcPct val="150000"/>
              </a:lnSpc>
              <a:spcAft>
                <a:spcPts val="1800"/>
              </a:spcAft>
            </a:pPr>
            <a:r>
              <a:rPr lang="ar-SA" dirty="0">
                <a:effectLst/>
                <a:latin typeface="Alexandria Light" pitchFamily="2" charset="-78"/>
                <a:ea typeface="Calibri" panose="020F0502020204030204" pitchFamily="34" charset="0"/>
                <a:cs typeface="Alexandria Light" pitchFamily="2" charset="-78"/>
              </a:rPr>
              <a:t>      ويفضل أن تتوفر في المحتوى تفاعلية تضفي شيئاً من المتعة للمتعلم وتحثه على الاستمرار وتقيس ما اكتسبه من مهارات، وفي الوقت نفسه يمكن استقراء هذه التفاعلية منه كي يتمكن المصمم من تعديل المحتوى بما يناسب أداءه، فضلاً عن أن بعض أنظمة إدارة المحتوى تتيح للمستخدم ميزة الإضافة إلى المحتوى، وتبادل المعارف بين المستخدمين.</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A2677048-50CF-9AEF-921D-CD292A653844}"/>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19890207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ومم</a:t>
            </a:r>
            <a:endParaRPr lang="en-US"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59102C1-2DF6-423F-AEA3-A93BCB7CE9E6}"/>
              </a:ext>
            </a:extLst>
          </p:cNvPr>
          <p:cNvSpPr txBox="1"/>
          <p:nvPr/>
        </p:nvSpPr>
        <p:spPr>
          <a:xfrm>
            <a:off x="762000" y="1737365"/>
            <a:ext cx="10667999" cy="4459619"/>
          </a:xfrm>
          <a:prstGeom prst="rect">
            <a:avLst/>
          </a:prstGeom>
          <a:noFill/>
        </p:spPr>
        <p:txBody>
          <a:bodyPr wrap="square" rtlCol="1">
            <a:spAutoFit/>
          </a:bodyPr>
          <a:lstStyle/>
          <a:p>
            <a:pPr algn="just" rtl="1">
              <a:lnSpc>
                <a:spcPct val="200000"/>
              </a:lnSpc>
              <a:spcAft>
                <a:spcPts val="1800"/>
              </a:spcAft>
            </a:pPr>
            <a:r>
              <a:rPr lang="ar-SA" sz="2000" dirty="0"/>
              <a:t>     </a:t>
            </a:r>
            <a:r>
              <a:rPr lang="ar-SA" dirty="0">
                <a:latin typeface="Alexandria Light" pitchFamily="2" charset="-78"/>
                <a:ea typeface="Calibri" panose="020F0502020204030204" pitchFamily="34" charset="0"/>
                <a:cs typeface="Alexandria Light" pitchFamily="2" charset="-78"/>
              </a:rPr>
              <a:t> وعلى الرغم من تعريف أنظمة إدارة التعليم والتعلّم (</a:t>
            </a:r>
            <a:r>
              <a:rPr lang="en-US" dirty="0">
                <a:latin typeface="Alexandria Light" pitchFamily="2" charset="-78"/>
                <a:ea typeface="Calibri" panose="020F0502020204030204" pitchFamily="34" charset="0"/>
                <a:cs typeface="Alexandria Light" pitchFamily="2" charset="-78"/>
              </a:rPr>
              <a:t>LMS</a:t>
            </a:r>
            <a:r>
              <a:rPr lang="ar-SA" dirty="0">
                <a:latin typeface="Alexandria Light" pitchFamily="2" charset="-78"/>
                <a:ea typeface="Calibri" panose="020F0502020204030204" pitchFamily="34" charset="0"/>
                <a:cs typeface="Alexandria Light" pitchFamily="2" charset="-78"/>
              </a:rPr>
              <a:t>)، وأنظمة </a:t>
            </a:r>
            <a:r>
              <a:rPr lang="ar-SA" dirty="0">
                <a:effectLst/>
                <a:latin typeface="Alexandria Light" pitchFamily="2" charset="-78"/>
                <a:ea typeface="Calibri" panose="020F0502020204030204" pitchFamily="34" charset="0"/>
                <a:cs typeface="Alexandria Light" pitchFamily="2" charset="-78"/>
              </a:rPr>
              <a:t>إدارة المحتوى التعليميّ (</a:t>
            </a:r>
            <a:r>
              <a:rPr lang="en-US" dirty="0">
                <a:effectLst/>
                <a:latin typeface="Alexandria Light" pitchFamily="2" charset="-78"/>
                <a:ea typeface="Calibri" panose="020F0502020204030204" pitchFamily="34" charset="0"/>
                <a:cs typeface="Alexandria Light" pitchFamily="2" charset="-78"/>
              </a:rPr>
              <a:t>LCMS</a:t>
            </a:r>
            <a:r>
              <a:rPr lang="ar-SA" dirty="0">
                <a:effectLst/>
                <a:latin typeface="Alexandria Light" pitchFamily="2" charset="-78"/>
                <a:ea typeface="Calibri" panose="020F0502020204030204" pitchFamily="34" charset="0"/>
                <a:cs typeface="Alexandria Light" pitchFamily="2" charset="-78"/>
              </a:rPr>
              <a:t>) تحت عنوانين مختلفين، إلا أنهما في الواقع يكملان بعضهما بعضاً. </a:t>
            </a:r>
          </a:p>
          <a:p>
            <a:pPr algn="just" rtl="1">
              <a:lnSpc>
                <a:spcPct val="200000"/>
              </a:lnSpc>
              <a:spcAft>
                <a:spcPts val="1800"/>
              </a:spcAft>
            </a:pPr>
            <a:r>
              <a:rPr lang="ar-SA" dirty="0">
                <a:latin typeface="Alexandria Light" pitchFamily="2" charset="-78"/>
                <a:ea typeface="Calibri" panose="020F0502020204030204" pitchFamily="34" charset="0"/>
                <a:cs typeface="Alexandria Light" pitchFamily="2" charset="-78"/>
              </a:rPr>
              <a:t>     </a:t>
            </a:r>
            <a:r>
              <a:rPr lang="ar-SA" dirty="0">
                <a:latin typeface="Alexandria Light" pitchFamily="2" charset="-78"/>
                <a:cs typeface="Alexandria Light" pitchFamily="2" charset="-78"/>
              </a:rPr>
              <a:t>ومما سبق نحد أن أنظمة التعليم والتعلّم الإلكترونيّ من الأنظمة الحديثة في إدارة أنشطة التعليم والتعلم وتوصيلها عبر الويب، فقد كانت المقررات التعليمية قبل ظهور أنظمة إدارة التعليم والتعلّم تقدم إما بصورة ملفات ترسل بالبريد الإلكترونيّ، أو شكل صفحات تنشر على الشبكة دون وجود بنية تعلم حقيقية عبر الشبكة، ويمكن لهذه الأنظمة أن تعمل على نحو منفصل أو مدمج في أنظمة أخرى.</a:t>
            </a:r>
          </a:p>
          <a:p>
            <a:pPr algn="just" rtl="1">
              <a:lnSpc>
                <a:spcPct val="200000"/>
              </a:lnSpc>
            </a:pPr>
            <a:endParaRPr lang="ar-SA" sz="2000" dirty="0"/>
          </a:p>
        </p:txBody>
      </p:sp>
      <p:sp>
        <p:nvSpPr>
          <p:cNvPr id="8" name="TextBox 10">
            <a:extLst>
              <a:ext uri="{FF2B5EF4-FFF2-40B4-BE49-F238E27FC236}">
                <a16:creationId xmlns:a16="http://schemas.microsoft.com/office/drawing/2014/main" id="{3FCEF897-C768-44B4-888C-A1FF5A2EADC0}"/>
              </a:ext>
            </a:extLst>
          </p:cNvPr>
          <p:cNvSpPr txBox="1"/>
          <p:nvPr/>
        </p:nvSpPr>
        <p:spPr>
          <a:xfrm>
            <a:off x="1808953" y="5569928"/>
            <a:ext cx="5957660" cy="447238"/>
          </a:xfrm>
          <a:prstGeom prst="rect">
            <a:avLst/>
          </a:prstGeom>
          <a:solidFill>
            <a:srgbClr val="00B0F0"/>
          </a:solidFill>
          <a:ln>
            <a:solidFill>
              <a:schemeClr val="accent4"/>
            </a:solidFill>
          </a:ln>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r" rtl="1">
              <a:lnSpc>
                <a:spcPts val="2920"/>
              </a:lnSpc>
              <a:spcBef>
                <a:spcPts val="600"/>
              </a:spcBef>
              <a:spcAft>
                <a:spcPts val="1200"/>
              </a:spcAft>
            </a:pPr>
            <a:r>
              <a:rPr lang="ar-SA" sz="2400"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وسؤالنا هو ما أنواع </a:t>
            </a:r>
            <a:r>
              <a:rPr lang="ar-SA" b="1" dirty="0">
                <a:effectLst>
                  <a:outerShdw blurRad="38100" dist="38100" dir="2700000" algn="tl">
                    <a:srgbClr val="000000">
                      <a:alpha val="43137"/>
                    </a:srgbClr>
                  </a:outerShdw>
                </a:effectLst>
                <a:latin typeface="Alexandria Light" pitchFamily="2" charset="-78"/>
                <a:cs typeface="Alexandria Light" pitchFamily="2" charset="-78"/>
              </a:rPr>
              <a:t>أنظمة التعليم والتعلّم الإلكترونيّ </a:t>
            </a:r>
            <a:r>
              <a:rPr lang="ar-SA" b="1" dirty="0">
                <a:effectLst>
                  <a:outerShdw blurRad="38100" dist="38100" dir="2700000" algn="tl">
                    <a:srgbClr val="000000">
                      <a:alpha val="43137"/>
                    </a:srgbClr>
                  </a:outerShdw>
                </a:effectLst>
                <a:latin typeface="Alexandria Light" pitchFamily="2" charset="-78"/>
                <a:ea typeface="Calibri" panose="020F0502020204030204" pitchFamily="34" charset="0"/>
                <a:cs typeface="Alexandria Light" pitchFamily="2" charset="-78"/>
              </a:rPr>
              <a:t>؟</a:t>
            </a:r>
          </a:p>
        </p:txBody>
      </p:sp>
      <p:grpSp>
        <p:nvGrpSpPr>
          <p:cNvPr id="9" name="Google Shape;6309;p53">
            <a:extLst>
              <a:ext uri="{FF2B5EF4-FFF2-40B4-BE49-F238E27FC236}">
                <a16:creationId xmlns:a16="http://schemas.microsoft.com/office/drawing/2014/main" id="{BC63FFB7-AC56-4817-9322-253BE7659188}"/>
              </a:ext>
            </a:extLst>
          </p:cNvPr>
          <p:cNvGrpSpPr/>
          <p:nvPr/>
        </p:nvGrpSpPr>
        <p:grpSpPr>
          <a:xfrm>
            <a:off x="780365" y="5199207"/>
            <a:ext cx="685804" cy="715615"/>
            <a:chOff x="-35839800" y="3561025"/>
            <a:chExt cx="291450" cy="291650"/>
          </a:xfrm>
        </p:grpSpPr>
        <p:sp>
          <p:nvSpPr>
            <p:cNvPr id="10" name="Google Shape;6310;p53">
              <a:extLst>
                <a:ext uri="{FF2B5EF4-FFF2-40B4-BE49-F238E27FC236}">
                  <a16:creationId xmlns:a16="http://schemas.microsoft.com/office/drawing/2014/main" id="{EE721FAA-5352-4402-84E2-CC38AF00721C}"/>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6311;p53">
              <a:extLst>
                <a:ext uri="{FF2B5EF4-FFF2-40B4-BE49-F238E27FC236}">
                  <a16:creationId xmlns:a16="http://schemas.microsoft.com/office/drawing/2014/main" id="{130115BB-F2B7-4B07-AE5A-572783A8C7BE}"/>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6312;p53">
              <a:extLst>
                <a:ext uri="{FF2B5EF4-FFF2-40B4-BE49-F238E27FC236}">
                  <a16:creationId xmlns:a16="http://schemas.microsoft.com/office/drawing/2014/main" id="{D0029FA9-642D-405F-9CD8-ADEC7CA2A96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13;p53">
              <a:extLst>
                <a:ext uri="{FF2B5EF4-FFF2-40B4-BE49-F238E27FC236}">
                  <a16:creationId xmlns:a16="http://schemas.microsoft.com/office/drawing/2014/main" id="{777F9534-A174-4601-9C57-717F0DB2215E}"/>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6314;p53">
              <a:extLst>
                <a:ext uri="{FF2B5EF4-FFF2-40B4-BE49-F238E27FC236}">
                  <a16:creationId xmlns:a16="http://schemas.microsoft.com/office/drawing/2014/main" id="{8761F57D-48D2-4BDB-9BD1-D43B01C570F2}"/>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15;p53">
              <a:extLst>
                <a:ext uri="{FF2B5EF4-FFF2-40B4-BE49-F238E27FC236}">
                  <a16:creationId xmlns:a16="http://schemas.microsoft.com/office/drawing/2014/main" id="{5FE5B8AB-A1AF-4515-BE05-39B89E29E949}"/>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6316;p53">
              <a:extLst>
                <a:ext uri="{FF2B5EF4-FFF2-40B4-BE49-F238E27FC236}">
                  <a16:creationId xmlns:a16="http://schemas.microsoft.com/office/drawing/2014/main" id="{77633B19-1F58-4129-BC1E-3C0C34C6076D}"/>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pic>
        <p:nvPicPr>
          <p:cNvPr id="3" name="Picture Placeholder 4">
            <a:extLst>
              <a:ext uri="{FF2B5EF4-FFF2-40B4-BE49-F238E27FC236}">
                <a16:creationId xmlns:a16="http://schemas.microsoft.com/office/drawing/2014/main" id="{64EEA9B1-4CD0-F51E-9E77-A482551BA7C1}"/>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7525416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2427" y="1397680"/>
            <a:ext cx="4955591" cy="4414561"/>
          </a:xfrm>
          <a:prstGeom prst="rect">
            <a:avLst/>
          </a:prstGeom>
          <a:solidFill>
            <a:schemeClr val="bg1"/>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18463" b="18463"/>
          <a:stretch/>
        </p:blipFill>
        <p:spPr>
          <a:xfrm>
            <a:off x="6096000" y="1397680"/>
            <a:ext cx="4962146" cy="24955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Rectangle 5"/>
          <p:cNvSpPr/>
          <p:nvPr/>
        </p:nvSpPr>
        <p:spPr>
          <a:xfrm>
            <a:off x="1096646" y="1583016"/>
            <a:ext cx="4750782" cy="3959482"/>
          </a:xfrm>
          <a:prstGeom prst="rect">
            <a:avLst/>
          </a:prstGeom>
        </p:spPr>
        <p:txBody>
          <a:bodyPr wrap="square">
            <a:spAutoFit/>
          </a:bodyPr>
          <a:lstStyle/>
          <a:p>
            <a:pPr algn="justLow" rtl="1">
              <a:lnSpc>
                <a:spcPct val="200000"/>
              </a:lnSpc>
              <a:spcBef>
                <a:spcPts val="600"/>
              </a:spcBef>
              <a:spcAft>
                <a:spcPts val="2000"/>
              </a:spcAf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أنظمة التعليم والتعلّم الإلكترونيّ  يساعد على تجاوز سلبيات التعليم التقليدي؛ ويعتبر مظهراً أساسياً في مواكبة التقدّم والتطور من حولنا، ويق</a:t>
            </a:r>
            <a:r>
              <a:rPr lang="ar-SA" sz="1600" b="0" i="0" dirty="0">
                <a:solidFill>
                  <a:srgbClr val="333333"/>
                </a:solidFill>
                <a:effectLst/>
                <a:latin typeface="Alexandria Light" pitchFamily="2" charset="-78"/>
                <a:cs typeface="Alexandria Light" pitchFamily="2" charset="-78"/>
              </a:rPr>
              <a:t>صد بأنظمة إدارة التعلّم الإلكترونيّ بأنها الأنظمة التي تعمل </a:t>
            </a:r>
            <a:r>
              <a:rPr lang="ar-SA" sz="1600" dirty="0">
                <a:solidFill>
                  <a:srgbClr val="333333"/>
                </a:solidFill>
                <a:latin typeface="Alexandria Light" pitchFamily="2" charset="-78"/>
                <a:cs typeface="Alexandria Light" pitchFamily="2" charset="-78"/>
              </a:rPr>
              <a:t>بوصفها </a:t>
            </a:r>
            <a:r>
              <a:rPr lang="ar-SA" sz="1600" b="0" i="0" dirty="0">
                <a:solidFill>
                  <a:srgbClr val="333333"/>
                </a:solidFill>
                <a:effectLst/>
                <a:latin typeface="Alexandria Light" pitchFamily="2" charset="-78"/>
                <a:cs typeface="Alexandria Light" pitchFamily="2" charset="-78"/>
              </a:rPr>
              <a:t>معززة </a:t>
            </a:r>
            <a:r>
              <a:rPr lang="ar-SA" sz="1600" b="0" i="0" dirty="0" err="1">
                <a:solidFill>
                  <a:srgbClr val="333333"/>
                </a:solidFill>
                <a:effectLst/>
                <a:latin typeface="Alexandria Light" pitchFamily="2" charset="-78"/>
                <a:cs typeface="Alexandria Light" pitchFamily="2" charset="-78"/>
              </a:rPr>
              <a:t>للعملیّة</a:t>
            </a:r>
            <a:r>
              <a:rPr lang="ar-SA" sz="1600" b="0" i="0" dirty="0">
                <a:solidFill>
                  <a:srgbClr val="333333"/>
                </a:solidFill>
                <a:effectLst/>
                <a:latin typeface="Alexandria Light" pitchFamily="2" charset="-78"/>
                <a:cs typeface="Alexandria Light" pitchFamily="2" charset="-78"/>
              </a:rPr>
              <a:t> التعليميّة ومساندة لها، وأحد أهم حلول التعلّم </a:t>
            </a:r>
            <a:r>
              <a:rPr lang="ar-SA" sz="1600" b="0" i="0" dirty="0" err="1">
                <a:solidFill>
                  <a:srgbClr val="333333"/>
                </a:solidFill>
                <a:effectLst/>
                <a:latin typeface="Alexandria Light" pitchFamily="2" charset="-78"/>
                <a:cs typeface="Alexandria Light" pitchFamily="2" charset="-78"/>
              </a:rPr>
              <a:t>الإلکترونيّ</a:t>
            </a:r>
            <a:r>
              <a:rPr lang="ar-SA" sz="1600" b="0" i="0" dirty="0">
                <a:solidFill>
                  <a:srgbClr val="333333"/>
                </a:solidFill>
                <a:effectLst/>
                <a:latin typeface="Alexandria Light" pitchFamily="2" charset="-78"/>
                <a:cs typeface="Alexandria Light" pitchFamily="2" charset="-78"/>
              </a:rPr>
              <a:t> الأساسية. </a:t>
            </a:r>
            <a:r>
              <a:rPr lang="ar-SA" sz="1600" dirty="0">
                <a:effectLst/>
                <a:latin typeface="Alexandria Light" pitchFamily="2" charset="-78"/>
                <a:ea typeface="Calibri" panose="020F0502020204030204" pitchFamily="34" charset="0"/>
                <a:cs typeface="Alexandria Light" pitchFamily="2" charset="-78"/>
              </a:rPr>
              <a:t>وقد صنفت هذه الأنظمة بحسب مصدرها إلى تصنيفاتٍ عدّةٍ على النحو الآتي:</a:t>
            </a: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rot="21233246">
            <a:off x="6372942" y="4265264"/>
            <a:ext cx="5195488" cy="369332"/>
          </a:xfrm>
          <a:prstGeom prst="rect">
            <a:avLst/>
          </a:prstGeom>
          <a:noFill/>
        </p:spPr>
        <p:txBody>
          <a:bodyPr wrap="square" rtlCol="0">
            <a:spAutoFit/>
          </a:bodyPr>
          <a:lstStyle/>
          <a:p>
            <a:pPr algn="ctr"/>
            <a:r>
              <a:rPr lang="ar-SA" sz="1800" dirty="0">
                <a:solidFill>
                  <a:srgbClr val="00B0F0"/>
                </a:solidFill>
                <a:effectLst/>
                <a:ea typeface="Calibri" panose="020F0502020204030204" pitchFamily="34" charset="0"/>
                <a:cs typeface="Alexandria" pitchFamily="2" charset="-78"/>
              </a:rPr>
              <a:t>أنواع أنظمة إدارة التعليم والتعلم الإلكترونيّ</a:t>
            </a:r>
            <a:r>
              <a:rPr lang="ar-SY" sz="1800" dirty="0">
                <a:solidFill>
                  <a:srgbClr val="00B0F0"/>
                </a:solidFill>
                <a:effectLst/>
                <a:ea typeface="Calibri" panose="020F0502020204030204" pitchFamily="34" charset="0"/>
                <a:cs typeface="Alexandria" pitchFamily="2" charset="-78"/>
              </a:rPr>
              <a:t>:</a:t>
            </a:r>
            <a:endParaRPr lang="en-US" sz="2400"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49444715"/>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70349" y="998095"/>
            <a:ext cx="5121028" cy="385362"/>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889000" y="2111692"/>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وقد صُنفت أنظمة إدارة التعليم والتعلم الإلكترونيّ بحسب مصدرها إلى تصنيفاتٍ عدّةٍ على النحو الآتي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3</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4220282690"/>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523220"/>
          </a:xfrm>
          <a:prstGeom prst="rect">
            <a:avLst/>
          </a:prstGeom>
          <a:noFill/>
        </p:spPr>
        <p:txBody>
          <a:bodyPr wrap="square" rtlCol="1">
            <a:spAutoFit/>
          </a:bodyPr>
          <a:lstStyle/>
          <a:p>
            <a:pPr algn="ctr" rtl="1"/>
            <a:r>
              <a:rPr lang="ar-SA" sz="1400" b="1" dirty="0">
                <a:latin typeface="Alexandria Medium" pitchFamily="2" charset="-78"/>
                <a:cs typeface="Alexandria Medium" pitchFamily="2" charset="-78"/>
              </a:rPr>
              <a:t>الشكل (</a:t>
            </a:r>
            <a:r>
              <a:rPr lang="en-US" sz="1400" b="1" dirty="0">
                <a:latin typeface="Alexandria Medium" pitchFamily="2" charset="-78"/>
                <a:cs typeface="Alexandria Medium" pitchFamily="2" charset="-78"/>
              </a:rPr>
              <a:t>3</a:t>
            </a:r>
            <a:r>
              <a:rPr lang="ar-SA" sz="1400" b="1" dirty="0">
                <a:latin typeface="Alexandria Medium" pitchFamily="2" charset="-78"/>
                <a:cs typeface="Alexandria Medium" pitchFamily="2" charset="-78"/>
              </a:rPr>
              <a:t>) يبين </a:t>
            </a:r>
            <a:r>
              <a:rPr lang="ar-SA" sz="14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400" dirty="0">
              <a:effectLst/>
              <a:latin typeface="Alexandria Medium" pitchFamily="2" charset="-78"/>
              <a:ea typeface="Calibri" panose="020F0502020204030204" pitchFamily="34" charset="0"/>
              <a:cs typeface="Alexandria Medium" pitchFamily="2" charset="-78"/>
            </a:endParaRPr>
          </a:p>
          <a:p>
            <a:pPr algn="ctr" rtl="1"/>
            <a:endParaRPr lang="ar-SA" sz="1400" b="1" dirty="0">
              <a:latin typeface="Alexandria Medium" pitchFamily="2" charset="-78"/>
              <a:cs typeface="Alexandria Medium" pitchFamily="2" charset="-78"/>
            </a:endParaRPr>
          </a:p>
        </p:txBody>
      </p:sp>
      <p:pic>
        <p:nvPicPr>
          <p:cNvPr id="6" name="Picture Placeholder 4">
            <a:extLst>
              <a:ext uri="{FF2B5EF4-FFF2-40B4-BE49-F238E27FC236}">
                <a16:creationId xmlns:a16="http://schemas.microsoft.com/office/drawing/2014/main" id="{9960925F-0F3C-1AE1-4436-30E34917EC36}"/>
              </a:ext>
            </a:extLst>
          </p:cNvPr>
          <p:cNvPicPr>
            <a:picLocks noChangeAspect="1"/>
          </p:cNvPicPr>
          <p:nvPr/>
        </p:nvPicPr>
        <p:blipFill>
          <a:blip r:embed="rId10"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custDataLst>
      <p:tags r:id="rId1"/>
    </p:custDataLst>
    <p:extLst>
      <p:ext uri="{BB962C8B-B14F-4D97-AF65-F5344CB8AC3E}">
        <p14:creationId xmlns:p14="http://schemas.microsoft.com/office/powerpoint/2010/main" val="3938426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45264" y="970562"/>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Alexandria Medium" pitchFamily="2" charset="-78"/>
                <a:ea typeface="Calibri" panose="020F0502020204030204" pitchFamily="34" charset="0"/>
                <a:cs typeface="Alexandria Medium" pitchFamily="2" charset="-78"/>
              </a:rPr>
              <a:t>أنواع أنظمة إدارة التعليم والتعلم الإلكترونيّ</a:t>
            </a:r>
            <a:endParaRPr lang="en-US" sz="1800" dirty="0">
              <a:effectLst/>
              <a:latin typeface="Alexandria Medium" pitchFamily="2" charset="-78"/>
              <a:ea typeface="Calibri" panose="020F0502020204030204" pitchFamily="34" charset="0"/>
              <a:cs typeface="Alexandria Medium" pitchFamily="2" charset="-78"/>
            </a:endParaRPr>
          </a:p>
        </p:txBody>
      </p:sp>
      <p:sp>
        <p:nvSpPr>
          <p:cNvPr id="48" name="TextBox 47"/>
          <p:cNvSpPr txBox="1"/>
          <p:nvPr/>
        </p:nvSpPr>
        <p:spPr>
          <a:xfrm>
            <a:off x="925975" y="1699809"/>
            <a:ext cx="10421698" cy="3990260"/>
          </a:xfrm>
          <a:prstGeom prst="rect">
            <a:avLst/>
          </a:prstGeom>
          <a:noFill/>
        </p:spPr>
        <p:txBody>
          <a:bodyPr wrap="square" rtlCol="0">
            <a:spAutoFit/>
          </a:bodyPr>
          <a:lstStyle/>
          <a:p>
            <a:pPr marL="342900" indent="-342900" algn="just" rtl="1">
              <a:lnSpc>
                <a:spcPct val="25000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مفتوحة المصدر: </a:t>
            </a:r>
            <a:r>
              <a:rPr lang="ar-SA" sz="1600" dirty="0">
                <a:effectLst/>
                <a:latin typeface="Alexandria Light" pitchFamily="2" charset="-78"/>
                <a:ea typeface="Calibri" panose="020F0502020204030204" pitchFamily="34" charset="0"/>
                <a:cs typeface="Alexandria Light" pitchFamily="2" charset="-78"/>
              </a:rPr>
              <a:t>أي</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أنها ليست حكراً على جهة معيّنة، من حيث الملكية، أو التطوير، أو الاستخدام ويمكن الحصول على نسخة حديثة من النظام من خلال المواقع على الشبكة</a:t>
            </a:r>
            <a:r>
              <a:rPr lang="ar-SA" sz="1600" dirty="0">
                <a:latin typeface="Alexandria Light" pitchFamily="2" charset="-78"/>
                <a:ea typeface="Calibri" panose="020F0502020204030204" pitchFamily="34" charset="0"/>
                <a:cs typeface="Alexandria Light" pitchFamily="2" charset="-78"/>
              </a:rPr>
              <a:t>، مثال:  نظام (</a:t>
            </a:r>
            <a:r>
              <a:rPr lang="en-US" sz="1600" dirty="0">
                <a:latin typeface="Alexandria Light" pitchFamily="2" charset="-78"/>
                <a:ea typeface="Calibri" panose="020F0502020204030204" pitchFamily="34" charset="0"/>
                <a:cs typeface="Alexandria Light" pitchFamily="2" charset="-78"/>
              </a:rPr>
              <a:t>(Top Class</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(Moodle</a:t>
            </a:r>
            <a:r>
              <a:rPr lang="ar-SA" sz="1600" dirty="0">
                <a:latin typeface="Alexandria Light" pitchFamily="2" charset="-78"/>
                <a:ea typeface="Calibri" panose="020F0502020204030204" pitchFamily="34" charset="0"/>
                <a:cs typeface="Alexandria Light" pitchFamily="2" charset="-78"/>
              </a:rPr>
              <a:t>، ونظام (</a:t>
            </a:r>
            <a:r>
              <a:rPr lang="en-US" sz="1600" dirty="0">
                <a:latin typeface="Alexandria Light" pitchFamily="2" charset="-78"/>
                <a:ea typeface="Calibri" panose="020F0502020204030204" pitchFamily="34" charset="0"/>
                <a:cs typeface="Alexandria Light" pitchFamily="2" charset="-78"/>
              </a:rPr>
              <a:t>Caroline</a:t>
            </a:r>
            <a:r>
              <a:rPr lang="ar-SA" sz="1600" dirty="0">
                <a:latin typeface="Alexandria Light" pitchFamily="2" charset="-78"/>
                <a:ea typeface="Calibri" panose="020F0502020204030204" pitchFamily="34" charset="0"/>
                <a:cs typeface="Alexandria Light" pitchFamily="2" charset="-78"/>
              </a:rPr>
              <a:t>).</a:t>
            </a:r>
          </a:p>
          <a:p>
            <a:pPr marL="342900" indent="-342900" algn="just" rtl="1">
              <a:lnSpc>
                <a:spcPct val="250000"/>
              </a:lnSpc>
              <a:spcBef>
                <a:spcPts val="600"/>
              </a:spcBef>
              <a:spcAft>
                <a:spcPts val="1800"/>
              </a:spcAft>
              <a:buFont typeface="+mj-lt"/>
              <a:buAutoNum type="arabicPeriod"/>
            </a:pPr>
            <a:r>
              <a:rPr lang="ar-SA" sz="1600" b="1" dirty="0">
                <a:effectLst/>
                <a:latin typeface="Alexandria Light" pitchFamily="2" charset="-78"/>
                <a:ea typeface="Calibri" panose="020F0502020204030204" pitchFamily="34" charset="0"/>
                <a:cs typeface="Alexandria Light" pitchFamily="2" charset="-78"/>
              </a:rPr>
              <a:t>أنظمة مغلقة المصدر: </a:t>
            </a:r>
            <a:r>
              <a:rPr lang="ar-SA" sz="1600" dirty="0">
                <a:effectLst/>
                <a:latin typeface="Alexandria Light" pitchFamily="2" charset="-78"/>
                <a:ea typeface="Calibri" panose="020F0502020204030204" pitchFamily="34" charset="0"/>
                <a:cs typeface="Alexandria Light" pitchFamily="2" charset="-78"/>
              </a:rPr>
              <a:t>يمكن الحصول على نسخة منها نظير مبلغ مالي تحدده الشركة، وتباع بصيغتها التنفيذية، وقد كانت التكلفة احد التحديات  الرئيسة المرتبطة بهذه الأنظمة، ومن المكلف تجديد تراخيص المواقع كل عام ، </a:t>
            </a:r>
            <a:r>
              <a:rPr lang="ar-SA" sz="1600" dirty="0">
                <a:latin typeface="Alexandria Light" pitchFamily="2" charset="-78"/>
                <a:ea typeface="Calibri" panose="020F0502020204030204" pitchFamily="34" charset="0"/>
                <a:cs typeface="Alexandria Light" pitchFamily="2" charset="-78"/>
              </a:rPr>
              <a:t>مع القدرة المحدودة على تعديل الأنظمة لتلبية الاحتياجات المحددة للمؤسسة، من أمثلة الأنظمة: المغلقة نظام ((</a:t>
            </a:r>
            <a:r>
              <a:rPr lang="en-US" sz="1600" dirty="0">
                <a:latin typeface="Alexandria Light" pitchFamily="2" charset="-78"/>
                <a:ea typeface="Calibri" panose="020F0502020204030204" pitchFamily="34" charset="0"/>
                <a:cs typeface="Alexandria Light" pitchFamily="2" charset="-78"/>
              </a:rPr>
              <a:t>WebCT </a:t>
            </a:r>
            <a:r>
              <a:rPr lang="ar-SA" sz="1600" dirty="0">
                <a:latin typeface="Alexandria Light" pitchFamily="2" charset="-78"/>
                <a:ea typeface="Calibri" panose="020F0502020204030204" pitchFamily="34" charset="0"/>
                <a:cs typeface="Alexandria Light"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Placeholder 4">
            <a:extLst>
              <a:ext uri="{FF2B5EF4-FFF2-40B4-BE49-F238E27FC236}">
                <a16:creationId xmlns:a16="http://schemas.microsoft.com/office/drawing/2014/main" id="{01CE922F-EA95-315F-2AB0-AC0105BB65ED}"/>
              </a:ext>
            </a:extLst>
          </p:cNvPr>
          <p:cNvPicPr>
            <a:picLocks noChangeAspect="1"/>
          </p:cNvPicPr>
          <p:nvPr/>
        </p:nvPicPr>
        <p:blipFill>
          <a:blip r:embed="rId3" cstate="print">
            <a:duotone>
              <a:prstClr val="black"/>
              <a:schemeClr val="accent5">
                <a:tint val="45000"/>
                <a:satMod val="400000"/>
              </a:schemeClr>
            </a:duotone>
            <a:extLst>
              <a:ext uri="{28A0092B-C50C-407E-A947-70E740481C1C}">
                <a14:useLocalDpi xmlns:a14="http://schemas.microsoft.com/office/drawing/2010/main" val="0"/>
              </a:ext>
            </a:extLst>
          </a:blip>
          <a:srcRect l="4175" r="4175"/>
          <a:stretch>
            <a:fillRect/>
          </a:stretch>
        </p:blipFill>
        <p:spPr>
          <a:xfrm>
            <a:off x="0" y="-43541"/>
            <a:ext cx="4397829" cy="1501653"/>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5884140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alphaModFix amt="35000"/>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5706533" y="32919"/>
            <a:ext cx="5980687" cy="2225033"/>
          </a:xfrm>
          <a:prstGeom prst="rect">
            <a:avLst/>
          </a:prstGeom>
          <a:noFill/>
        </p:spPr>
        <p:txBody>
          <a:bodyPr wrap="square" rtlCol="0">
            <a:spAutoFit/>
          </a:bodyPr>
          <a:lstStyle/>
          <a:p>
            <a:pPr algn="r">
              <a:lnSpc>
                <a:spcPct val="150000"/>
              </a:lnSpc>
            </a:pPr>
            <a:r>
              <a:rPr lang="ar-SA" sz="3200" dirty="0">
                <a:solidFill>
                  <a:schemeClr val="accent5">
                    <a:lumMod val="50000"/>
                  </a:schemeClr>
                </a:solidFill>
                <a:latin typeface="Alexandria Light" pitchFamily="2" charset="-78"/>
                <a:cs typeface="Alexandria Light" pitchFamily="2" charset="-78"/>
              </a:rPr>
              <a:t>وقبل أن ننهي المحاضرة</a:t>
            </a:r>
          </a:p>
          <a:p>
            <a:pPr algn="r">
              <a:lnSpc>
                <a:spcPct val="150000"/>
              </a:lnSpc>
            </a:pPr>
            <a:r>
              <a:rPr lang="ar-SA" sz="3200" dirty="0">
                <a:solidFill>
                  <a:schemeClr val="accent5">
                    <a:lumMod val="50000"/>
                  </a:schemeClr>
                </a:solidFill>
                <a:latin typeface="Alexandria Light" pitchFamily="2" charset="-78"/>
                <a:cs typeface="Alexandria Light" pitchFamily="2" charset="-78"/>
              </a:rPr>
              <a:t> نسترجع سريعاً</a:t>
            </a:r>
          </a:p>
          <a:p>
            <a:pPr algn="r">
              <a:lnSpc>
                <a:spcPct val="150000"/>
              </a:lnSpc>
            </a:pPr>
            <a:r>
              <a:rPr lang="ar-SA" sz="3200" dirty="0">
                <a:solidFill>
                  <a:schemeClr val="accent5">
                    <a:lumMod val="50000"/>
                  </a:schemeClr>
                </a:solidFill>
                <a:latin typeface="Alexandria Light" pitchFamily="2" charset="-78"/>
                <a:cs typeface="Alexandria Light" pitchFamily="2" charset="-78"/>
              </a:rPr>
              <a:t> </a:t>
            </a:r>
            <a:r>
              <a:rPr lang="ar-SA" sz="3200" dirty="0" err="1">
                <a:solidFill>
                  <a:schemeClr val="accent5">
                    <a:lumMod val="50000"/>
                  </a:schemeClr>
                </a:solidFill>
                <a:latin typeface="Alexandria Light" pitchFamily="2" charset="-78"/>
                <a:cs typeface="Alexandria Light" pitchFamily="2" charset="-78"/>
              </a:rPr>
              <a:t>ماتم</a:t>
            </a:r>
            <a:r>
              <a:rPr lang="ar-SA" sz="3200" dirty="0">
                <a:solidFill>
                  <a:schemeClr val="accent5">
                    <a:lumMod val="50000"/>
                  </a:schemeClr>
                </a:solidFill>
                <a:latin typeface="Alexandria Light" pitchFamily="2" charset="-78"/>
                <a:cs typeface="Alexandria Light" pitchFamily="2" charset="-78"/>
              </a:rPr>
              <a:t> تعلمه </a:t>
            </a:r>
            <a:endParaRPr lang="en-US" sz="3200" dirty="0">
              <a:solidFill>
                <a:schemeClr val="accent5">
                  <a:lumMod val="50000"/>
                </a:schemeClr>
              </a:solidFill>
              <a:latin typeface="Alexandria Light" pitchFamily="2" charset="-78"/>
              <a:cs typeface="Alexandria Light" pitchFamily="2" charset="-78"/>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6091" y="90548"/>
            <a:ext cx="2580005" cy="1204686"/>
          </a:xfrm>
          <a:prstGeom prst="rect">
            <a:avLst/>
          </a:prstGeom>
        </p:spPr>
      </p:pic>
    </p:spTree>
    <p:extLst>
      <p:ext uri="{BB962C8B-B14F-4D97-AF65-F5344CB8AC3E}">
        <p14:creationId xmlns:p14="http://schemas.microsoft.com/office/powerpoint/2010/main" val="10589150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9" y="0"/>
            <a:ext cx="4014556" cy="4033228"/>
          </a:xfrm>
        </p:spPr>
      </p:pic>
      <p:sp>
        <p:nvSpPr>
          <p:cNvPr id="2" name="Right Triangle 1"/>
          <p:cNvSpPr/>
          <p:nvPr/>
        </p:nvSpPr>
        <p:spPr>
          <a:xfrm rot="5400000">
            <a:off x="17245" y="-17243"/>
            <a:ext cx="1329616" cy="1364105"/>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8" name="Parallelogram 7"/>
          <p:cNvSpPr/>
          <p:nvPr/>
        </p:nvSpPr>
        <p:spPr>
          <a:xfrm rot="16200000" flipV="1">
            <a:off x="-1548190" y="324505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dirty="0">
              <a:solidFill>
                <a:srgbClr val="669BBC"/>
              </a:solidFill>
            </a:endParaRPr>
          </a:p>
        </p:txBody>
      </p:sp>
      <p:sp>
        <p:nvSpPr>
          <p:cNvPr id="28" name="Rectangle 27"/>
          <p:cNvSpPr/>
          <p:nvPr/>
        </p:nvSpPr>
        <p:spPr>
          <a:xfrm>
            <a:off x="3150823" y="58344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1"/>
          </a:p>
        </p:txBody>
      </p:sp>
      <p:sp>
        <p:nvSpPr>
          <p:cNvPr id="32" name="Rectangle 31"/>
          <p:cNvSpPr/>
          <p:nvPr/>
        </p:nvSpPr>
        <p:spPr>
          <a:xfrm>
            <a:off x="8174636" y="1020359"/>
            <a:ext cx="2760932" cy="64169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1">
              <a:ea typeface="Roboto Light" panose="02000000000000000000" pitchFamily="2" charset="0"/>
            </a:endParaRPr>
          </a:p>
        </p:txBody>
      </p:sp>
      <p:sp>
        <p:nvSpPr>
          <p:cNvPr id="33" name="TextBox 32"/>
          <p:cNvSpPr txBox="1"/>
          <p:nvPr/>
        </p:nvSpPr>
        <p:spPr>
          <a:xfrm>
            <a:off x="3437434" y="1329618"/>
            <a:ext cx="1091010"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8267701" y="1072349"/>
            <a:ext cx="2588300" cy="461665"/>
          </a:xfrm>
          <a:prstGeom prst="rect">
            <a:avLst/>
          </a:prstGeom>
          <a:noFill/>
        </p:spPr>
        <p:txBody>
          <a:bodyPr wrap="square" rtlCol="0">
            <a:spAutoFit/>
          </a:bodyPr>
          <a:lstStyle/>
          <a:p>
            <a:pPr algn="ctr"/>
            <a:r>
              <a:rPr lang="ar-SA" sz="2400" b="1" dirty="0">
                <a:solidFill>
                  <a:schemeClr val="bg1"/>
                </a:solidFill>
                <a:latin typeface="Alexandria" charset="0"/>
                <a:cs typeface="Alexandria" charset="0"/>
              </a:rPr>
              <a:t>مراجع للاستزادة</a:t>
            </a:r>
            <a:endParaRPr lang="en-US" sz="2400" b="1" dirty="0">
              <a:solidFill>
                <a:schemeClr val="bg1"/>
              </a:solidFill>
              <a:latin typeface="Alexandria" charset="0"/>
              <a:cs typeface="Alexandria" charset="0"/>
            </a:endParaRPr>
          </a:p>
        </p:txBody>
      </p:sp>
      <p:sp>
        <p:nvSpPr>
          <p:cNvPr id="3" name="TextBox 2"/>
          <p:cNvSpPr txBox="1"/>
          <p:nvPr/>
        </p:nvSpPr>
        <p:spPr>
          <a:xfrm>
            <a:off x="153741" y="6401164"/>
            <a:ext cx="2616201"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90"/>
            <a:ext cx="2305141" cy="1076343"/>
          </a:xfrm>
          <a:prstGeom prst="rect">
            <a:avLst/>
          </a:prstGeom>
        </p:spPr>
      </p:pic>
      <p:pic>
        <p:nvPicPr>
          <p:cNvPr id="7" name="صورة 6" descr="صورة تحتوي على نص, رسالة, الخط, حقيبة&#10;&#10;تم إنشاء الوصف تلقائياً">
            <a:extLst>
              <a:ext uri="{FF2B5EF4-FFF2-40B4-BE49-F238E27FC236}">
                <a16:creationId xmlns:a16="http://schemas.microsoft.com/office/drawing/2014/main" id="{8877EAAF-BBBC-F224-AE09-C7BE6A5352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519637" y="4446872"/>
            <a:ext cx="1588485" cy="208877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صورة 9" descr="صورة تحتوي على نص, خط يد, الخط, فن الخط&#10;&#10;تم إنشاء الوصف تلقائياً">
            <a:extLst>
              <a:ext uri="{FF2B5EF4-FFF2-40B4-BE49-F238E27FC236}">
                <a16:creationId xmlns:a16="http://schemas.microsoft.com/office/drawing/2014/main" id="{560627D6-7FAD-4FA5-3015-58670BFBB9B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61502" y="4476397"/>
            <a:ext cx="1539500" cy="21143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صورة 11" descr="صورة تحتوي على نص, كرسي, أثاث المنزل, لقطة شاشة&#10;&#10;تم إنشاء الوصف تلقائياً">
            <a:extLst>
              <a:ext uri="{FF2B5EF4-FFF2-40B4-BE49-F238E27FC236}">
                <a16:creationId xmlns:a16="http://schemas.microsoft.com/office/drawing/2014/main" id="{67691945-2266-8C69-326F-84C2035DC5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2451" y="1845166"/>
            <a:ext cx="1539500" cy="23403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4" name="صورة 13" descr="صورة تحتوي على نص, لقطة شاشة, كتاب, إعلان&#10;&#10;تم إنشاء الوصف تلقائياً">
            <a:extLst>
              <a:ext uri="{FF2B5EF4-FFF2-40B4-BE49-F238E27FC236}">
                <a16:creationId xmlns:a16="http://schemas.microsoft.com/office/drawing/2014/main" id="{0AEB2F75-008C-47DF-312E-3059B89E4DC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631972" y="1861678"/>
            <a:ext cx="1529045" cy="232380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6" name="صورة 15" descr="صورة تحتوي على نص, خريطة&#10;&#10;تم إنشاء الوصف تلقائياً">
            <a:extLst>
              <a:ext uri="{FF2B5EF4-FFF2-40B4-BE49-F238E27FC236}">
                <a16:creationId xmlns:a16="http://schemas.microsoft.com/office/drawing/2014/main" id="{15FDAC22-CD6C-DC81-09AB-5F3325290AB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521890" y="1880729"/>
            <a:ext cx="1518276" cy="230475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صورة 17" descr="صورة تحتوي على نص, خط يد, الخط, فن الخط&#10;&#10;تم إنشاء الوصف تلقائياً">
            <a:extLst>
              <a:ext uri="{FF2B5EF4-FFF2-40B4-BE49-F238E27FC236}">
                <a16:creationId xmlns:a16="http://schemas.microsoft.com/office/drawing/2014/main" id="{44F6134B-6CBD-6410-D83A-F41D9175CB55}"/>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381988" y="1921365"/>
            <a:ext cx="1454964" cy="2170576"/>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20" name="صورة 19" descr="صورة تحتوي على نص, رسالة, لقطة شاشة, ظرف&#10;&#10;تم إنشاء الوصف تلقائياً">
            <a:extLst>
              <a:ext uri="{FF2B5EF4-FFF2-40B4-BE49-F238E27FC236}">
                <a16:creationId xmlns:a16="http://schemas.microsoft.com/office/drawing/2014/main" id="{010161F0-BB14-20D2-8E63-C28E7E9206E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640568" y="4465921"/>
            <a:ext cx="1539500" cy="205909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صورة 21" descr="صورة تحتوي على نص, لقطة شاشة, الخط, مستطيل&#10;&#10;تم إنشاء الوصف تلقائياً">
            <a:extLst>
              <a:ext uri="{FF2B5EF4-FFF2-40B4-BE49-F238E27FC236}">
                <a16:creationId xmlns:a16="http://schemas.microsoft.com/office/drawing/2014/main" id="{225B0AB1-6E13-0257-29A4-4B70D924DE23}"/>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409592" y="4385495"/>
            <a:ext cx="1465460" cy="216714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6" y="3153103"/>
            <a:ext cx="5679355" cy="3704900"/>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p>
        </p:txBody>
      </p:sp>
      <p:sp>
        <p:nvSpPr>
          <p:cNvPr id="10" name="TextBox 9"/>
          <p:cNvSpPr txBox="1"/>
          <p:nvPr/>
        </p:nvSpPr>
        <p:spPr>
          <a:xfrm>
            <a:off x="-192504" y="186290"/>
            <a:ext cx="5980687" cy="1486369"/>
          </a:xfrm>
          <a:prstGeom prst="rect">
            <a:avLst/>
          </a:prstGeom>
          <a:noFill/>
        </p:spPr>
        <p:txBody>
          <a:bodyPr wrap="square" rtlCol="0">
            <a:spAutoFit/>
          </a:bodyPr>
          <a:lstStyle/>
          <a:p>
            <a:pPr algn="ctr">
              <a:lnSpc>
                <a:spcPct val="150000"/>
              </a:lnSpc>
            </a:pPr>
            <a:r>
              <a:rPr lang="ar-SA" sz="3200" b="1" dirty="0">
                <a:solidFill>
                  <a:schemeClr val="bg1"/>
                </a:solidFill>
                <a:latin typeface="Alexandria" charset="0"/>
                <a:cs typeface="Alexandria" charset="0"/>
              </a:rPr>
              <a:t>وفي الختام </a:t>
            </a:r>
          </a:p>
          <a:p>
            <a:pPr algn="ctr">
              <a:lnSpc>
                <a:spcPct val="150000"/>
              </a:lnSpc>
            </a:pPr>
            <a:r>
              <a:rPr lang="ar-SA" sz="3200" b="1" dirty="0">
                <a:solidFill>
                  <a:schemeClr val="bg1"/>
                </a:solidFill>
                <a:latin typeface="Alexandria" charset="0"/>
                <a:cs typeface="Alexandria" charset="0"/>
              </a:rPr>
              <a:t>أشكر لكم حسن استماعكم</a:t>
            </a:r>
            <a:endParaRPr lang="en-US" sz="32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1"/>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801">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1" y="203199"/>
            <a:ext cx="2580005" cy="1204686"/>
          </a:xfrm>
          <a:prstGeom prst="rect">
            <a:avLst/>
          </a:prstGeom>
        </p:spPr>
      </p:pic>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ags/tag2.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FCB3709-FD94-4A82-B20E-E14CF123858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6CA136EC-82F9-4E61-8413-5A34DCCC683D}">
  <ds:schemaRefs>
    <ds:schemaRef ds:uri="http://schemas.microsoft.com/sharepoint/v3/contenttype/forms"/>
  </ds:schemaRefs>
</ds:datastoreItem>
</file>

<file path=customXml/itemProps3.xml><?xml version="1.0" encoding="utf-8"?>
<ds:datastoreItem xmlns:ds="http://schemas.openxmlformats.org/officeDocument/2006/customXml" ds:itemID="{E8FD8E62-F9FC-4B32-BA5F-798AF4D3C61C}"/>
</file>

<file path=docProps/app.xml><?xml version="1.0" encoding="utf-8"?>
<Properties xmlns="http://schemas.openxmlformats.org/officeDocument/2006/extended-properties" xmlns:vt="http://schemas.openxmlformats.org/officeDocument/2006/docPropsVTypes">
  <TotalTime>10984</TotalTime>
  <Words>3867</Words>
  <Application>Microsoft Office PowerPoint</Application>
  <PresentationFormat>شاشة عريضة</PresentationFormat>
  <Paragraphs>281</Paragraphs>
  <Slides>44</Slides>
  <Notes>24</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44</vt:i4>
      </vt:variant>
    </vt:vector>
  </HeadingPairs>
  <TitlesOfParts>
    <vt:vector size="56" baseType="lpstr">
      <vt:lpstr>Alexandria</vt:lpstr>
      <vt:lpstr>Alexandria ExtraLight</vt:lpstr>
      <vt:lpstr>Alexandria Light</vt:lpstr>
      <vt:lpstr>Alexandria Medium</vt:lpstr>
      <vt:lpstr>Arial</vt:lpstr>
      <vt:lpstr>Calibri</vt:lpstr>
      <vt:lpstr>Calibri Light</vt:lpstr>
      <vt:lpstr>droid arabic kufi</vt:lpstr>
      <vt:lpstr>droid arabic kufi</vt:lpstr>
      <vt:lpstr>Roboto Light</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ِAwatef B</cp:lastModifiedBy>
  <cp:revision>740</cp:revision>
  <dcterms:created xsi:type="dcterms:W3CDTF">2023-04-29T09:08:00Z</dcterms:created>
  <dcterms:modified xsi:type="dcterms:W3CDTF">2024-07-03T00:08:15Z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