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3CA8F-7F0F-6B40-2F45-5DA0D1DB3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FEA77C-C15C-DC41-5C9F-DEBE62A6D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4DCF5-8DA9-4CDD-B1DC-2EA114C56050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3A0B0A-77EB-543E-6499-579C03E90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7B5EE9-C086-D29C-A069-DC7F59601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17869E-5C6A-406A-8A08-FCC4B19D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807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FDE9DA-EBC3-82D0-3B3F-A2B15F05B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7A1CBB-DFD2-98D0-4FCC-2EB5E41B6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5FC8E8-F2AD-6FD2-226A-6D5885079B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54DCF5-8DA9-4CDD-B1DC-2EA114C56050}" type="datetimeFigureOut">
              <a:rPr lang="en-US" smtClean="0"/>
              <a:t>1/31/2026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42863-C63C-1BDC-1852-35DC1AB878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473BB-C53D-6A78-D591-6D69799146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17869E-5C6A-406A-8A08-FCC4B19DE2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562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8348DA-93AB-2655-ED8B-A89547755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5D18F-3934-8662-C1AE-57F825F7E6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150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82E3A3-5D6A-67F9-9D22-068C78DB9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8AA96F-3897-509B-4B54-D41DEA2558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6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59D15-EABE-E710-D977-8688EDCEB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30D4E1-104F-F5D1-69D7-C2D011DCC2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6528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2440AE-43C8-5AEC-3D96-8F55714D4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4384E-38B0-2E5A-8F1E-C35DFDD069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65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0CA2F-FD46-7AAF-D257-94395D79D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215804-C79D-2DB5-F1BA-51EDA84DF9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7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5F3A23-41AC-D7F2-8F21-3D67B1831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6088F8-0F28-6F1C-13DE-BDA17F1063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7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25D48B-3462-36A0-3012-CDDD0CF43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019A6A-0892-4BC4-9427-AEA88F7790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3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6897E4-E897-FEC6-5324-0CDDAF3A2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8D199D-6D5B-B389-24F0-3AFCF79D6E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85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6F54F8-ED13-4D76-4193-F66846F36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3A034-6020-7AAB-85F3-1F085897DB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3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C540E7-08E4-CBEB-A980-18B32C9D4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C6FE3-0818-5AC5-03F1-ED064D96F3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29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E1660B-8C81-BE5A-F341-602A77D80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EEB72-EBE2-D0ED-F198-A42A580964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52D6A8-0D02-B9F8-A7CA-2E35F5FDC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8CDC9-EADB-010D-D087-3BC6108F2A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68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99FED2-824B-D3A0-9996-CC950AD8A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4B6D9B-21C8-3F18-9214-04F5975AF1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3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97FE0-E9B1-D19F-2431-93C6F3D1D7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6869E6-C45F-AA23-AC39-D5CCD41D68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1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1A50F0-524F-C36E-EBC2-DA2CC9191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AC4FA3-7288-0A99-52C2-6835E3F0E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39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2C09C2-6435-E5A0-EB26-10585454A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1B3697-7DA4-4935-2426-1DA1213218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5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5BFCC2-ED2D-6D16-EB1D-DF25AD0EF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688BE-043A-6420-8CF5-43683C2113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76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25B5BF-B646-39D7-2566-32E17083B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40C60E-C16C-6D59-996D-5E392EEC3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07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6D04A2-EB38-89D1-C0BE-655075748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6C1600-9538-C8A8-C5F7-D9BA634BB6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51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0E6822-15F9-E128-93C2-EC085BFB0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4567A-B8DB-D25C-3BDD-A33C26B05A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19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47CAA5-602E-C3FA-F42E-767ABDBA3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72D19-98FB-17C8-2D98-4074FBE263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51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22FB03-1F19-4472-DE26-2C369E6ED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81DA7-D530-61F8-EAF3-D7C628BE01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306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EADDBB-F0CF-11FD-E0B6-00BDADD7A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985617-326E-9F67-FFE3-E55F891253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2691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2026-01-31T10:49:34Z</dcterms:created>
  <dcterms:modified xsi:type="dcterms:W3CDTF">2026-01-31T10:49:34Z</dcterms:modified>
</cp:coreProperties>
</file>