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696" r:id="rId5"/>
    <p:sldId id="579" r:id="rId6"/>
    <p:sldId id="580" r:id="rId7"/>
    <p:sldId id="271" r:id="rId8"/>
    <p:sldId id="667" r:id="rId9"/>
    <p:sldId id="653" r:id="rId10"/>
    <p:sldId id="576" r:id="rId11"/>
    <p:sldId id="665" r:id="rId12"/>
    <p:sldId id="689" r:id="rId13"/>
    <p:sldId id="636" r:id="rId14"/>
    <p:sldId id="676" r:id="rId15"/>
    <p:sldId id="680" r:id="rId16"/>
    <p:sldId id="674" r:id="rId17"/>
    <p:sldId id="677" r:id="rId18"/>
    <p:sldId id="652" r:id="rId19"/>
    <p:sldId id="669" r:id="rId20"/>
    <p:sldId id="607" r:id="rId21"/>
    <p:sldId id="678" r:id="rId22"/>
    <p:sldId id="679" r:id="rId23"/>
    <p:sldId id="671" r:id="rId24"/>
    <p:sldId id="666" r:id="rId25"/>
    <p:sldId id="681" r:id="rId26"/>
    <p:sldId id="673" r:id="rId27"/>
    <p:sldId id="585" r:id="rId28"/>
    <p:sldId id="637" r:id="rId29"/>
    <p:sldId id="672" r:id="rId30"/>
    <p:sldId id="691" r:id="rId31"/>
    <p:sldId id="687" r:id="rId32"/>
    <p:sldId id="682" r:id="rId33"/>
    <p:sldId id="662" r:id="rId34"/>
    <p:sldId id="654" r:id="rId35"/>
    <p:sldId id="656" r:id="rId36"/>
    <p:sldId id="655" r:id="rId37"/>
    <p:sldId id="573" r:id="rId38"/>
    <p:sldId id="641" r:id="rId39"/>
    <p:sldId id="683" r:id="rId40"/>
    <p:sldId id="649" r:id="rId41"/>
    <p:sldId id="614" r:id="rId42"/>
    <p:sldId id="688" r:id="rId43"/>
    <p:sldId id="684" r:id="rId44"/>
    <p:sldId id="658" r:id="rId45"/>
    <p:sldId id="663" r:id="rId46"/>
    <p:sldId id="692" r:id="rId47"/>
    <p:sldId id="598" r:id="rId48"/>
    <p:sldId id="664" r:id="rId49"/>
    <p:sldId id="685" r:id="rId50"/>
    <p:sldId id="693" r:id="rId51"/>
    <p:sldId id="605" r:id="rId52"/>
    <p:sldId id="597" r:id="rId53"/>
    <p:sldId id="697"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96"/>
            <p14:sldId id="579"/>
            <p14:sldId id="580"/>
            <p14:sldId id="271"/>
            <p14:sldId id="667"/>
            <p14:sldId id="653"/>
            <p14:sldId id="576"/>
            <p14:sldId id="665"/>
            <p14:sldId id="689"/>
            <p14:sldId id="636"/>
            <p14:sldId id="676"/>
            <p14:sldId id="680"/>
            <p14:sldId id="674"/>
            <p14:sldId id="677"/>
            <p14:sldId id="652"/>
            <p14:sldId id="669"/>
            <p14:sldId id="607"/>
            <p14:sldId id="678"/>
            <p14:sldId id="679"/>
            <p14:sldId id="671"/>
            <p14:sldId id="666"/>
            <p14:sldId id="681"/>
            <p14:sldId id="673"/>
            <p14:sldId id="585"/>
            <p14:sldId id="637"/>
            <p14:sldId id="672"/>
            <p14:sldId id="691"/>
            <p14:sldId id="687"/>
            <p14:sldId id="682"/>
            <p14:sldId id="662"/>
            <p14:sldId id="654"/>
            <p14:sldId id="656"/>
            <p14:sldId id="655"/>
            <p14:sldId id="573"/>
            <p14:sldId id="641"/>
            <p14:sldId id="683"/>
            <p14:sldId id="649"/>
            <p14:sldId id="614"/>
            <p14:sldId id="688"/>
            <p14:sldId id="684"/>
            <p14:sldId id="658"/>
            <p14:sldId id="663"/>
            <p14:sldId id="692"/>
            <p14:sldId id="598"/>
            <p14:sldId id="664"/>
            <p14:sldId id="685"/>
            <p14:sldId id="693"/>
            <p14:sldId id="605"/>
            <p14:sldId id="597"/>
            <p14:sldId id="69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8E5A6D"/>
    <a:srgbClr val="FAC748"/>
    <a:srgbClr val="FFFFFF"/>
    <a:srgbClr val="669BBC"/>
    <a:srgbClr val="2D3956"/>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21" autoAdjust="0"/>
    <p:restoredTop sz="65084" autoAdjust="0"/>
  </p:normalViewPr>
  <p:slideViewPr>
    <p:cSldViewPr snapToGrid="0">
      <p:cViewPr varScale="1">
        <p:scale>
          <a:sx n="60" d="100"/>
          <a:sy n="60" d="100"/>
        </p:scale>
        <p:origin x="1372" y="40"/>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B19C0A46-EEC5-44AE-9C24-700BAA7D6061}"/>
    <pc:docChg chg="undo custSel modSld">
      <pc:chgData name="ِAwatef B" userId="4c3a533462edbdd8" providerId="LiveId" clId="{B19C0A46-EEC5-44AE-9C24-700BAA7D6061}" dt="2024-07-24T00:16:35.818" v="12" actId="207"/>
      <pc:docMkLst>
        <pc:docMk/>
      </pc:docMkLst>
      <pc:sldChg chg="modSp mod">
        <pc:chgData name="ِAwatef B" userId="4c3a533462edbdd8" providerId="LiveId" clId="{B19C0A46-EEC5-44AE-9C24-700BAA7D6061}" dt="2024-07-24T00:16:03.071" v="11" actId="207"/>
        <pc:sldMkLst>
          <pc:docMk/>
          <pc:sldMk cId="3155375361" sldId="607"/>
        </pc:sldMkLst>
        <pc:spChg chg="mod">
          <ac:chgData name="ِAwatef B" userId="4c3a533462edbdd8" providerId="LiveId" clId="{B19C0A46-EEC5-44AE-9C24-700BAA7D6061}" dt="2024-07-24T00:16:03.071" v="11" actId="207"/>
          <ac:spMkLst>
            <pc:docMk/>
            <pc:sldMk cId="3155375361" sldId="607"/>
            <ac:spMk id="48" creationId="{00000000-0000-0000-0000-000000000000}"/>
          </ac:spMkLst>
        </pc:spChg>
      </pc:sldChg>
      <pc:sldChg chg="modSp mod">
        <pc:chgData name="ِAwatef B" userId="4c3a533462edbdd8" providerId="LiveId" clId="{B19C0A46-EEC5-44AE-9C24-700BAA7D6061}" dt="2024-07-24T00:09:52.826" v="1" actId="207"/>
        <pc:sldMkLst>
          <pc:docMk/>
          <pc:sldMk cId="1551612780" sldId="674"/>
        </pc:sldMkLst>
        <pc:spChg chg="mod">
          <ac:chgData name="ِAwatef B" userId="4c3a533462edbdd8" providerId="LiveId" clId="{B19C0A46-EEC5-44AE-9C24-700BAA7D6061}" dt="2024-07-24T00:09:52.826" v="1" actId="207"/>
          <ac:spMkLst>
            <pc:docMk/>
            <pc:sldMk cId="1551612780" sldId="674"/>
            <ac:spMk id="48" creationId="{00000000-0000-0000-0000-000000000000}"/>
          </ac:spMkLst>
        </pc:spChg>
      </pc:sldChg>
      <pc:sldChg chg="modSp mod">
        <pc:chgData name="ِAwatef B" userId="4c3a533462edbdd8" providerId="LiveId" clId="{B19C0A46-EEC5-44AE-9C24-700BAA7D6061}" dt="2024-07-24T00:09:23.647" v="0" actId="207"/>
        <pc:sldMkLst>
          <pc:docMk/>
          <pc:sldMk cId="1577242847" sldId="676"/>
        </pc:sldMkLst>
        <pc:spChg chg="mod">
          <ac:chgData name="ِAwatef B" userId="4c3a533462edbdd8" providerId="LiveId" clId="{B19C0A46-EEC5-44AE-9C24-700BAA7D6061}" dt="2024-07-24T00:09:23.647" v="0" actId="207"/>
          <ac:spMkLst>
            <pc:docMk/>
            <pc:sldMk cId="1577242847" sldId="676"/>
            <ac:spMk id="48" creationId="{00000000-0000-0000-0000-000000000000}"/>
          </ac:spMkLst>
        </pc:spChg>
      </pc:sldChg>
      <pc:sldChg chg="modSp mod">
        <pc:chgData name="ِAwatef B" userId="4c3a533462edbdd8" providerId="LiveId" clId="{B19C0A46-EEC5-44AE-9C24-700BAA7D6061}" dt="2024-07-24T00:12:00.239" v="9" actId="207"/>
        <pc:sldMkLst>
          <pc:docMk/>
          <pc:sldMk cId="738853770" sldId="678"/>
        </pc:sldMkLst>
        <pc:spChg chg="mod">
          <ac:chgData name="ِAwatef B" userId="4c3a533462edbdd8" providerId="LiveId" clId="{B19C0A46-EEC5-44AE-9C24-700BAA7D6061}" dt="2024-07-24T00:12:00.239" v="9" actId="207"/>
          <ac:spMkLst>
            <pc:docMk/>
            <pc:sldMk cId="738853770" sldId="678"/>
            <ac:spMk id="48" creationId="{00000000-0000-0000-0000-000000000000}"/>
          </ac:spMkLst>
        </pc:spChg>
      </pc:sldChg>
      <pc:sldChg chg="modSp mod">
        <pc:chgData name="ِAwatef B" userId="4c3a533462edbdd8" providerId="LiveId" clId="{B19C0A46-EEC5-44AE-9C24-700BAA7D6061}" dt="2024-07-24T00:14:40.734" v="10" actId="207"/>
        <pc:sldMkLst>
          <pc:docMk/>
          <pc:sldMk cId="529995499" sldId="679"/>
        </pc:sldMkLst>
        <pc:spChg chg="mod">
          <ac:chgData name="ِAwatef B" userId="4c3a533462edbdd8" providerId="LiveId" clId="{B19C0A46-EEC5-44AE-9C24-700BAA7D6061}" dt="2024-07-24T00:14:40.734" v="10" actId="207"/>
          <ac:spMkLst>
            <pc:docMk/>
            <pc:sldMk cId="529995499" sldId="679"/>
            <ac:spMk id="48" creationId="{00000000-0000-0000-0000-000000000000}"/>
          </ac:spMkLst>
        </pc:spChg>
      </pc:sldChg>
      <pc:sldChg chg="modSp mod">
        <pc:chgData name="ِAwatef B" userId="4c3a533462edbdd8" providerId="LiveId" clId="{B19C0A46-EEC5-44AE-9C24-700BAA7D6061}" dt="2024-07-24T00:10:31.521" v="6" actId="207"/>
        <pc:sldMkLst>
          <pc:docMk/>
          <pc:sldMk cId="2659557735" sldId="680"/>
        </pc:sldMkLst>
        <pc:spChg chg="mod">
          <ac:chgData name="ِAwatef B" userId="4c3a533462edbdd8" providerId="LiveId" clId="{B19C0A46-EEC5-44AE-9C24-700BAA7D6061}" dt="2024-07-24T00:10:31.521" v="6" actId="207"/>
          <ac:spMkLst>
            <pc:docMk/>
            <pc:sldMk cId="2659557735" sldId="680"/>
            <ac:spMk id="48" creationId="{00000000-0000-0000-0000-000000000000}"/>
          </ac:spMkLst>
        </pc:spChg>
      </pc:sldChg>
      <pc:sldChg chg="modSp mod">
        <pc:chgData name="ِAwatef B" userId="4c3a533462edbdd8" providerId="LiveId" clId="{B19C0A46-EEC5-44AE-9C24-700BAA7D6061}" dt="2024-07-24T00:16:35.818" v="12" actId="207"/>
        <pc:sldMkLst>
          <pc:docMk/>
          <pc:sldMk cId="2618674524" sldId="681"/>
        </pc:sldMkLst>
        <pc:spChg chg="mod">
          <ac:chgData name="ِAwatef B" userId="4c3a533462edbdd8" providerId="LiveId" clId="{B19C0A46-EEC5-44AE-9C24-700BAA7D6061}" dt="2024-07-24T00:16:35.818" v="12" actId="207"/>
          <ac:spMkLst>
            <pc:docMk/>
            <pc:sldMk cId="2618674524" sldId="681"/>
            <ac:spMk id="48"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rgbClr val="00B0F0"/>
          </a:solidFill>
        </a:ln>
      </dgm:spPr>
      <dgm:t>
        <a:bodyPr/>
        <a:lstStyle/>
        <a:p>
          <a:pPr rtl="1"/>
          <a:r>
            <a:rPr lang="ar-SA" sz="1700" dirty="0">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وظائف السبورة الذكيّة</a:t>
          </a:r>
          <a:r>
            <a:rPr lang="en-US" sz="1700" dirty="0">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 </a:t>
          </a:r>
          <a:endParaRPr lang="ar-SA" sz="1700" b="0" dirty="0">
            <a:effectLst>
              <a:outerShdw blurRad="38100" dist="38100" dir="2700000" algn="tl">
                <a:srgbClr val="000000">
                  <a:alpha val="43137"/>
                </a:srgbClr>
              </a:outerShdw>
            </a:effectLst>
            <a:latin typeface="Alexandria ExtraLight" pitchFamily="2" charset="-78"/>
            <a:cs typeface="Alexandria ExtraLight" pitchFamily="2" charset="-78"/>
          </a:endParaRPr>
        </a:p>
      </dgm:t>
    </dgm:pt>
    <dgm:pt modelId="{62670F52-E9E1-4C74-8FF8-F73F08350C0A}" type="parTrans" cxnId="{EB392A27-6449-489C-AACA-505BC31CD55A}">
      <dgm:prSet/>
      <dgm:spPr/>
      <dgm:t>
        <a:bodyPr/>
        <a:lstStyle/>
        <a:p>
          <a:pPr rtl="1"/>
          <a:endParaRPr lang="ar-SA">
            <a:effectLst>
              <a:outerShdw blurRad="38100" dist="38100" dir="2700000" algn="tl">
                <a:srgbClr val="000000">
                  <a:alpha val="43137"/>
                </a:srgbClr>
              </a:outerShdw>
            </a:effectLst>
          </a:endParaRPr>
        </a:p>
      </dgm:t>
    </dgm:pt>
    <dgm:pt modelId="{1D30476B-8E6B-4854-B5CB-68313F05E4B1}" type="sibTrans" cxnId="{EB392A27-6449-489C-AACA-505BC31CD55A}">
      <dgm:prSet/>
      <dgm:spPr/>
      <dgm:t>
        <a:bodyPr/>
        <a:lstStyle/>
        <a:p>
          <a:pPr rtl="1"/>
          <a:endParaRPr lang="ar-SA">
            <a:effectLst>
              <a:outerShdw blurRad="38100" dist="38100" dir="2700000" algn="tl">
                <a:srgbClr val="000000">
                  <a:alpha val="43137"/>
                </a:srgbClr>
              </a:outerShdw>
            </a:effectLst>
          </a:endParaRPr>
        </a:p>
      </dgm:t>
    </dgm:pt>
    <dgm:pt modelId="{BD26EDAA-70A5-45A0-917A-262DF42E483C}">
      <dgm:prSet custT="1"/>
      <dgm:spPr>
        <a:solidFill>
          <a:srgbClr val="00B0F0">
            <a:alpha val="50000"/>
          </a:srgbClr>
        </a:solidFill>
      </dgm:spPr>
      <dgm:t>
        <a:bodyPr/>
        <a:lstStyle/>
        <a:p>
          <a:pPr rtl="1">
            <a:lnSpc>
              <a:spcPts val="1440"/>
            </a:lnSpc>
            <a:spcBef>
              <a:spcPts val="600"/>
            </a:spcBef>
          </a:pPr>
          <a:r>
            <a:rPr lang="ar-SA" sz="1200"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السحب والإفلات</a:t>
          </a:r>
        </a:p>
      </dgm:t>
    </dgm:pt>
    <dgm:pt modelId="{306E51B4-98A7-4347-AE56-FE76614C9AAF}" type="parTrans" cxnId="{BEE7F245-1DE9-409A-A3C5-E3ACF916A93C}">
      <dgm:prSet/>
      <dgm:spPr/>
      <dgm:t>
        <a:bodyPr/>
        <a:lstStyle/>
        <a:p>
          <a:pPr rtl="1"/>
          <a:endParaRPr lang="ar-SA">
            <a:effectLst>
              <a:outerShdw blurRad="38100" dist="38100" dir="2700000" algn="tl">
                <a:srgbClr val="000000">
                  <a:alpha val="43137"/>
                </a:srgbClr>
              </a:outerShdw>
            </a:effectLst>
          </a:endParaRPr>
        </a:p>
      </dgm:t>
    </dgm:pt>
    <dgm:pt modelId="{6F52C5FE-55A6-4472-B2C7-09C225A109F4}" type="sibTrans" cxnId="{BEE7F245-1DE9-409A-A3C5-E3ACF916A93C}">
      <dgm:prSet/>
      <dgm:spPr/>
      <dgm:t>
        <a:bodyPr/>
        <a:lstStyle/>
        <a:p>
          <a:pPr rtl="1"/>
          <a:endParaRPr lang="ar-SA">
            <a:effectLst>
              <a:outerShdw blurRad="38100" dist="38100" dir="2700000" algn="tl">
                <a:srgbClr val="000000">
                  <a:alpha val="43137"/>
                </a:srgbClr>
              </a:outerShdw>
            </a:effectLst>
          </a:endParaRPr>
        </a:p>
      </dgm:t>
    </dgm:pt>
    <dgm:pt modelId="{823B3922-8C6C-41F5-AA65-0C2B54E60946}">
      <dgm:prSet/>
      <dgm:spPr>
        <a:solidFill>
          <a:srgbClr val="00B0F0">
            <a:alpha val="50000"/>
          </a:srgbClr>
        </a:solidFill>
      </dgm:spPr>
      <dgm:t>
        <a:bodyPr/>
        <a:lstStyle/>
        <a:p>
          <a:pPr rtl="1"/>
          <a:r>
            <a:rPr lang="ar-SA"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تسليط الضوء عليها</a:t>
          </a:r>
        </a:p>
      </dgm:t>
    </dgm:pt>
    <dgm:pt modelId="{6D6D840C-4EA7-4147-9B4C-7275F1FB9188}" type="parTrans" cxnId="{871DFE3E-09C8-46EF-A0F4-F39D7A3495B4}">
      <dgm:prSet/>
      <dgm:spPr/>
      <dgm:t>
        <a:bodyPr/>
        <a:lstStyle/>
        <a:p>
          <a:pPr rtl="1"/>
          <a:endParaRPr lang="ar-SA">
            <a:effectLst>
              <a:outerShdw blurRad="38100" dist="38100" dir="2700000" algn="tl">
                <a:srgbClr val="000000">
                  <a:alpha val="43137"/>
                </a:srgbClr>
              </a:outerShdw>
            </a:effectLst>
          </a:endParaRPr>
        </a:p>
      </dgm:t>
    </dgm:pt>
    <dgm:pt modelId="{C413973B-9D8E-4B7A-97E3-A365C3D8964D}" type="sibTrans" cxnId="{871DFE3E-09C8-46EF-A0F4-F39D7A3495B4}">
      <dgm:prSet/>
      <dgm:spPr/>
      <dgm:t>
        <a:bodyPr/>
        <a:lstStyle/>
        <a:p>
          <a:pPr rtl="1"/>
          <a:endParaRPr lang="ar-SA">
            <a:effectLst>
              <a:outerShdw blurRad="38100" dist="38100" dir="2700000" algn="tl">
                <a:srgbClr val="000000">
                  <a:alpha val="43137"/>
                </a:srgbClr>
              </a:outerShdw>
            </a:effectLst>
          </a:endParaRPr>
        </a:p>
      </dgm:t>
    </dgm:pt>
    <dgm:pt modelId="{6EA55903-1F4F-4716-91ED-79B79A9D892C}">
      <dgm:prSet/>
      <dgm:spPr>
        <a:solidFill>
          <a:srgbClr val="00B0F0">
            <a:alpha val="50000"/>
          </a:srgbClr>
        </a:solidFill>
      </dgm:spPr>
      <dgm:t>
        <a:bodyPr/>
        <a:lstStyle/>
        <a:p>
          <a:pPr rtl="1">
            <a:lnSpc>
              <a:spcPts val="1420"/>
            </a:lnSpc>
          </a:pPr>
          <a:r>
            <a:rPr lang="ar-SA"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الرسوم المتحركة</a:t>
          </a:r>
        </a:p>
      </dgm:t>
    </dgm:pt>
    <dgm:pt modelId="{593E543F-A1E4-40B6-80FE-6A034473864B}" type="parTrans" cxnId="{02BC0A63-1973-4417-B692-B3E030FB8CCD}">
      <dgm:prSet/>
      <dgm:spPr/>
      <dgm:t>
        <a:bodyPr/>
        <a:lstStyle/>
        <a:p>
          <a:pPr rtl="1"/>
          <a:endParaRPr lang="ar-SA">
            <a:effectLst>
              <a:outerShdw blurRad="38100" dist="38100" dir="2700000" algn="tl">
                <a:srgbClr val="000000">
                  <a:alpha val="43137"/>
                </a:srgbClr>
              </a:outerShdw>
            </a:effectLst>
          </a:endParaRPr>
        </a:p>
      </dgm:t>
    </dgm:pt>
    <dgm:pt modelId="{B9E66AF3-2FF8-4D74-9A55-23908048DFD5}" type="sibTrans" cxnId="{02BC0A63-1973-4417-B692-B3E030FB8CCD}">
      <dgm:prSet/>
      <dgm:spPr/>
      <dgm:t>
        <a:bodyPr/>
        <a:lstStyle/>
        <a:p>
          <a:pPr rtl="1"/>
          <a:endParaRPr lang="ar-SA">
            <a:effectLst>
              <a:outerShdw blurRad="38100" dist="38100" dir="2700000" algn="tl">
                <a:srgbClr val="000000">
                  <a:alpha val="43137"/>
                </a:srgbClr>
              </a:outerShdw>
            </a:effectLst>
          </a:endParaRPr>
        </a:p>
      </dgm:t>
    </dgm:pt>
    <dgm:pt modelId="{0ED50658-F249-4D48-AE58-8BED4CDCCD6A}">
      <dgm:prSet custT="1"/>
      <dgm:spPr>
        <a:solidFill>
          <a:srgbClr val="00B0F0">
            <a:alpha val="50000"/>
          </a:srgbClr>
        </a:solidFill>
      </dgm:spPr>
      <dgm:t>
        <a:bodyPr/>
        <a:lstStyle/>
        <a:p>
          <a:pPr rtl="1">
            <a:lnSpc>
              <a:spcPts val="1540"/>
            </a:lnSpc>
          </a:pPr>
          <a:r>
            <a:rPr lang="ar-SA" sz="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الإخفاء </a:t>
          </a:r>
          <a:r>
            <a:rPr lang="ar-SA" sz="1200" dirty="0">
              <a:solidFill>
                <a:srgbClr val="FFFFFF"/>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والكشف</a:t>
          </a:r>
          <a:endParaRPr lang="ar-SA" sz="1200"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endParaRPr>
        </a:p>
      </dgm:t>
    </dgm:pt>
    <dgm:pt modelId="{19A0DF6C-9BC7-44D8-A2D2-8BB1D91C0926}" type="parTrans" cxnId="{FE3BDAA9-C65F-4F04-B268-7915F6948120}">
      <dgm:prSet/>
      <dgm:spPr/>
      <dgm:t>
        <a:bodyPr/>
        <a:lstStyle/>
        <a:p>
          <a:pPr rtl="1"/>
          <a:endParaRPr lang="ar-SA">
            <a:effectLst>
              <a:outerShdw blurRad="38100" dist="38100" dir="2700000" algn="tl">
                <a:srgbClr val="000000">
                  <a:alpha val="43137"/>
                </a:srgbClr>
              </a:outerShdw>
            </a:effectLst>
          </a:endParaRPr>
        </a:p>
      </dgm:t>
    </dgm:pt>
    <dgm:pt modelId="{2E113489-E8A9-4E6D-8D82-B60FCA8B3AD3}" type="sibTrans" cxnId="{FE3BDAA9-C65F-4F04-B268-7915F6948120}">
      <dgm:prSet/>
      <dgm:spPr/>
      <dgm:t>
        <a:bodyPr/>
        <a:lstStyle/>
        <a:p>
          <a:pPr rtl="1"/>
          <a:endParaRPr lang="ar-SA">
            <a:effectLst>
              <a:outerShdw blurRad="38100" dist="38100" dir="2700000" algn="tl">
                <a:srgbClr val="000000">
                  <a:alpha val="43137"/>
                </a:srgbClr>
              </a:outerShdw>
            </a:effectLst>
          </a:endParaRPr>
        </a:p>
      </dgm:t>
    </dgm:pt>
    <dgm:pt modelId="{73EB5705-A0C2-4D9A-8C44-8886852FD6E6}">
      <dgm:prSet/>
      <dgm:spPr>
        <a:solidFill>
          <a:srgbClr val="00B0F0">
            <a:alpha val="50000"/>
          </a:srgbClr>
        </a:solidFill>
      </dgm:spPr>
      <dgm:t>
        <a:bodyPr/>
        <a:lstStyle/>
        <a:p>
          <a:pPr rtl="1"/>
          <a:r>
            <a:rPr lang="ar-SA"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تخزين واسترداد المواد</a:t>
          </a:r>
        </a:p>
      </dgm:t>
    </dgm:pt>
    <dgm:pt modelId="{8793CA9B-2D75-470D-B59E-B9DAE3D381F8}" type="parTrans" cxnId="{878F4777-CAFE-4E6A-A95C-C895724F2076}">
      <dgm:prSet/>
      <dgm:spPr/>
      <dgm:t>
        <a:bodyPr/>
        <a:lstStyle/>
        <a:p>
          <a:pPr rtl="1"/>
          <a:endParaRPr lang="ar-SA">
            <a:effectLst>
              <a:outerShdw blurRad="38100" dist="38100" dir="2700000" algn="tl">
                <a:srgbClr val="000000">
                  <a:alpha val="43137"/>
                </a:srgbClr>
              </a:outerShdw>
            </a:effectLst>
          </a:endParaRPr>
        </a:p>
      </dgm:t>
    </dgm:pt>
    <dgm:pt modelId="{4754EBCA-5837-4544-AFEE-AED0F356A5C4}" type="sibTrans" cxnId="{878F4777-CAFE-4E6A-A95C-C895724F2076}">
      <dgm:prSet/>
      <dgm:spPr/>
      <dgm:t>
        <a:bodyPr/>
        <a:lstStyle/>
        <a:p>
          <a:pPr rtl="1"/>
          <a:endParaRPr lang="ar-SA">
            <a:effectLst>
              <a:outerShdw blurRad="38100" dist="38100" dir="2700000" algn="tl">
                <a:srgbClr val="000000">
                  <a:alpha val="43137"/>
                </a:srgbClr>
              </a:outerShdw>
            </a:effectLst>
          </a:endParaRPr>
        </a:p>
      </dgm:t>
    </dgm:pt>
    <dgm:pt modelId="{E2C36410-930D-46C9-8CF8-94811590D8BD}">
      <dgm:prSet/>
      <dgm:spPr>
        <a:solidFill>
          <a:srgbClr val="00B0F0">
            <a:alpha val="50000"/>
          </a:srgbClr>
        </a:solidFill>
      </dgm:spPr>
      <dgm:t>
        <a:bodyPr/>
        <a:lstStyle/>
        <a:p>
          <a:pPr rtl="1">
            <a:lnSpc>
              <a:spcPts val="1520"/>
            </a:lnSpc>
          </a:pPr>
          <a:r>
            <a:rPr lang="ar-SA" b="1"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التغذية الراجعة</a:t>
          </a:r>
        </a:p>
      </dgm:t>
    </dgm:pt>
    <dgm:pt modelId="{FD97CCEC-B3A2-4301-8ED2-45F5BDB50369}" type="parTrans" cxnId="{18F58819-9701-42C9-BC23-B5BB25A59D78}">
      <dgm:prSet/>
      <dgm:spPr/>
      <dgm:t>
        <a:bodyPr/>
        <a:lstStyle/>
        <a:p>
          <a:pPr rtl="1"/>
          <a:endParaRPr lang="ar-SA">
            <a:effectLst>
              <a:outerShdw blurRad="38100" dist="38100" dir="2700000" algn="tl">
                <a:srgbClr val="000000">
                  <a:alpha val="43137"/>
                </a:srgbClr>
              </a:outerShdw>
            </a:effectLst>
          </a:endParaRPr>
        </a:p>
      </dgm:t>
    </dgm:pt>
    <dgm:pt modelId="{F489E19A-5283-4480-A7C7-3281353BC285}" type="sibTrans" cxnId="{18F58819-9701-42C9-BC23-B5BB25A59D78}">
      <dgm:prSet/>
      <dgm:spPr/>
      <dgm:t>
        <a:bodyPr/>
        <a:lstStyle/>
        <a:p>
          <a:pPr rtl="1"/>
          <a:endParaRPr lang="ar-SA">
            <a:effectLst>
              <a:outerShdw blurRad="38100" dist="38100" dir="2700000" algn="tl">
                <a:srgbClr val="000000">
                  <a:alpha val="43137"/>
                </a:srgbClr>
              </a:outerShdw>
            </a:effectLst>
          </a:endParaRPr>
        </a:p>
      </dgm:t>
    </dgm:pt>
    <dgm:pt modelId="{F693D7E3-4CCD-4740-891D-6261A6D532C9}" type="pres">
      <dgm:prSet presAssocID="{FD4D7950-DB96-487A-912E-C5F1E9F4FAB0}" presName="composite" presStyleCnt="0">
        <dgm:presLayoutVars>
          <dgm:chMax val="1"/>
          <dgm:dir/>
          <dgm:resizeHandles val="exact"/>
        </dgm:presLayoutVars>
      </dgm:prSet>
      <dgm:spPr/>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7" custScaleX="88735" custScaleY="94449"/>
      <dgm:spPr/>
    </dgm:pt>
    <dgm:pt modelId="{B8BAD2A6-A56C-42DB-8E6B-D3CD8C8F89C9}" type="pres">
      <dgm:prSet presAssocID="{823B3922-8C6C-41F5-AA65-0C2B54E60946}" presName="node" presStyleLbl="vennNode1" presStyleIdx="1" presStyleCnt="7" custScaleX="114793">
        <dgm:presLayoutVars>
          <dgm:bulletEnabled val="1"/>
        </dgm:presLayoutVars>
      </dgm:prSet>
      <dgm:spPr/>
    </dgm:pt>
    <dgm:pt modelId="{0D146AD7-DA4C-480A-B1A5-C088EFE40F5F}" type="pres">
      <dgm:prSet presAssocID="{E2C36410-930D-46C9-8CF8-94811590D8BD}" presName="node" presStyleLbl="vennNode1" presStyleIdx="2" presStyleCnt="7">
        <dgm:presLayoutVars>
          <dgm:bulletEnabled val="1"/>
        </dgm:presLayoutVars>
      </dgm:prSet>
      <dgm:spPr/>
    </dgm:pt>
    <dgm:pt modelId="{1D2FAD71-1047-4118-BC20-E1BE08C5E648}" type="pres">
      <dgm:prSet presAssocID="{0ED50658-F249-4D48-AE58-8BED4CDCCD6A}" presName="node" presStyleLbl="vennNode1" presStyleIdx="3" presStyleCnt="7">
        <dgm:presLayoutVars>
          <dgm:bulletEnabled val="1"/>
        </dgm:presLayoutVars>
      </dgm:prSet>
      <dgm:spPr/>
    </dgm:pt>
    <dgm:pt modelId="{96044CB9-32A0-4E27-9BCA-D875FA79CEC7}" type="pres">
      <dgm:prSet presAssocID="{73EB5705-A0C2-4D9A-8C44-8886852FD6E6}" presName="node" presStyleLbl="vennNode1" presStyleIdx="4" presStyleCnt="7">
        <dgm:presLayoutVars>
          <dgm:bulletEnabled val="1"/>
        </dgm:presLayoutVars>
      </dgm:prSet>
      <dgm:spPr/>
    </dgm:pt>
    <dgm:pt modelId="{D01659D4-3A4D-42A1-9F35-C93C9FEEBDE7}" type="pres">
      <dgm:prSet presAssocID="{BD26EDAA-70A5-45A0-917A-262DF42E483C}" presName="node" presStyleLbl="vennNode1" presStyleIdx="5" presStyleCnt="7" custScaleX="114444">
        <dgm:presLayoutVars>
          <dgm:bulletEnabled val="1"/>
        </dgm:presLayoutVars>
      </dgm:prSet>
      <dgm:spPr/>
    </dgm:pt>
    <dgm:pt modelId="{8628943B-2AF5-40F8-A792-4C47364BC457}" type="pres">
      <dgm:prSet presAssocID="{6EA55903-1F4F-4716-91ED-79B79A9D892C}" presName="node" presStyleLbl="vennNode1" presStyleIdx="6" presStyleCnt="7" custScaleX="107951" custScaleY="93895">
        <dgm:presLayoutVars>
          <dgm:bulletEnabled val="1"/>
        </dgm:presLayoutVars>
      </dgm:prSet>
      <dgm:spPr/>
    </dgm:pt>
  </dgm:ptLst>
  <dgm:cxnLst>
    <dgm:cxn modelId="{18F58819-9701-42C9-BC23-B5BB25A59D78}" srcId="{687C856D-1B75-4167-ACF0-461153C12B71}" destId="{E2C36410-930D-46C9-8CF8-94811590D8BD}" srcOrd="1" destOrd="0" parTransId="{FD97CCEC-B3A2-4301-8ED2-45F5BDB50369}" sibTransId="{F489E19A-5283-4480-A7C7-3281353BC285}"/>
    <dgm:cxn modelId="{EB392A27-6449-489C-AACA-505BC31CD55A}" srcId="{FD4D7950-DB96-487A-912E-C5F1E9F4FAB0}" destId="{687C856D-1B75-4167-ACF0-461153C12B71}" srcOrd="0" destOrd="0" parTransId="{62670F52-E9E1-4C74-8FF8-F73F08350C0A}" sibTransId="{1D30476B-8E6B-4854-B5CB-68313F05E4B1}"/>
    <dgm:cxn modelId="{871DFE3E-09C8-46EF-A0F4-F39D7A3495B4}" srcId="{687C856D-1B75-4167-ACF0-461153C12B71}" destId="{823B3922-8C6C-41F5-AA65-0C2B54E60946}" srcOrd="0" destOrd="0" parTransId="{6D6D840C-4EA7-4147-9B4C-7275F1FB9188}" sibTransId="{C413973B-9D8E-4B7A-97E3-A365C3D8964D}"/>
    <dgm:cxn modelId="{02BC0A63-1973-4417-B692-B3E030FB8CCD}" srcId="{687C856D-1B75-4167-ACF0-461153C12B71}" destId="{6EA55903-1F4F-4716-91ED-79B79A9D892C}" srcOrd="5" destOrd="0" parTransId="{593E543F-A1E4-40B6-80FE-6A034473864B}" sibTransId="{B9E66AF3-2FF8-4D74-9A55-23908048DFD5}"/>
    <dgm:cxn modelId="{BEE7F245-1DE9-409A-A3C5-E3ACF916A93C}" srcId="{687C856D-1B75-4167-ACF0-461153C12B71}" destId="{BD26EDAA-70A5-45A0-917A-262DF42E483C}" srcOrd="4" destOrd="0" parTransId="{306E51B4-98A7-4347-AE56-FE76614C9AAF}" sibTransId="{6F52C5FE-55A6-4472-B2C7-09C225A109F4}"/>
    <dgm:cxn modelId="{2C575868-2CC9-4836-9E08-E865D647F618}" type="presOf" srcId="{73EB5705-A0C2-4D9A-8C44-8886852FD6E6}" destId="{96044CB9-32A0-4E27-9BCA-D875FA79CEC7}" srcOrd="0" destOrd="0" presId="urn:microsoft.com/office/officeart/2005/8/layout/radial3"/>
    <dgm:cxn modelId="{B8B38F76-4832-4953-A7BF-972DBFE799E9}" type="presOf" srcId="{0ED50658-F249-4D48-AE58-8BED4CDCCD6A}" destId="{1D2FAD71-1047-4118-BC20-E1BE08C5E648}" srcOrd="0" destOrd="0" presId="urn:microsoft.com/office/officeart/2005/8/layout/radial3"/>
    <dgm:cxn modelId="{878F4777-CAFE-4E6A-A95C-C895724F2076}" srcId="{687C856D-1B75-4167-ACF0-461153C12B71}" destId="{73EB5705-A0C2-4D9A-8C44-8886852FD6E6}" srcOrd="3" destOrd="0" parTransId="{8793CA9B-2D75-470D-B59E-B9DAE3D381F8}" sibTransId="{4754EBCA-5837-4544-AFEE-AED0F356A5C4}"/>
    <dgm:cxn modelId="{FE3BDAA9-C65F-4F04-B268-7915F6948120}" srcId="{687C856D-1B75-4167-ACF0-461153C12B71}" destId="{0ED50658-F249-4D48-AE58-8BED4CDCCD6A}" srcOrd="2" destOrd="0" parTransId="{19A0DF6C-9BC7-44D8-A2D2-8BB1D91C0926}" sibTransId="{2E113489-E8A9-4E6D-8D82-B60FCA8B3AD3}"/>
    <dgm:cxn modelId="{DD9835C1-063D-4710-943A-E89C07458D1E}" type="presOf" srcId="{6EA55903-1F4F-4716-91ED-79B79A9D892C}" destId="{8628943B-2AF5-40F8-A792-4C47364BC45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87CAE5CB-DDDA-4F1E-B09E-7A63D113FAA9}" type="presOf" srcId="{E2C36410-930D-46C9-8CF8-94811590D8BD}" destId="{0D146AD7-DA4C-480A-B1A5-C088EFE40F5F}" srcOrd="0" destOrd="0" presId="urn:microsoft.com/office/officeart/2005/8/layout/radial3"/>
    <dgm:cxn modelId="{F2FAFFCC-B1F8-4957-82EB-4932E28F9D67}" type="presOf" srcId="{BD26EDAA-70A5-45A0-917A-262DF42E483C}" destId="{D01659D4-3A4D-42A1-9F35-C93C9FEEBDE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7BC5756C-6B6F-4E65-B1A1-B195E43FB18B}" type="presParOf" srcId="{C2F20C03-B6D2-423D-AAAA-9D7EB27E12D9}" destId="{0D146AD7-DA4C-480A-B1A5-C088EFE40F5F}" srcOrd="2" destOrd="0" presId="urn:microsoft.com/office/officeart/2005/8/layout/radial3"/>
    <dgm:cxn modelId="{847A5BC1-1915-48C2-9AB9-71DA0392C64F}" type="presParOf" srcId="{C2F20C03-B6D2-423D-AAAA-9D7EB27E12D9}" destId="{1D2FAD71-1047-4118-BC20-E1BE08C5E648}" srcOrd="3" destOrd="0" presId="urn:microsoft.com/office/officeart/2005/8/layout/radial3"/>
    <dgm:cxn modelId="{264343F8-082C-4E69-B5CC-B0BA16A3E885}" type="presParOf" srcId="{C2F20C03-B6D2-423D-AAAA-9D7EB27E12D9}" destId="{96044CB9-32A0-4E27-9BCA-D875FA79CEC7}" srcOrd="4" destOrd="0" presId="urn:microsoft.com/office/officeart/2005/8/layout/radial3"/>
    <dgm:cxn modelId="{680EF275-75A8-4BB6-B6DE-CA9CC03F1229}" type="presParOf" srcId="{C2F20C03-B6D2-423D-AAAA-9D7EB27E12D9}" destId="{D01659D4-3A4D-42A1-9F35-C93C9FEEBDE7}" srcOrd="5" destOrd="0" presId="urn:microsoft.com/office/officeart/2005/8/layout/radial3"/>
    <dgm:cxn modelId="{C90045C5-D134-469B-B4E4-9CDDB62E677A}" type="presParOf" srcId="{C2F20C03-B6D2-423D-AAAA-9D7EB27E12D9}" destId="{8628943B-2AF5-40F8-A792-4C47364BC457}" srcOrd="6" destOrd="0" presId="urn:microsoft.com/office/officeart/2005/8/layout/radial3"/>
  </dgm:cxnLst>
  <dgm:bg/>
  <dgm:whole>
    <a:ln>
      <a:solidFill>
        <a:srgbClr val="00B0F0"/>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chemeClr val="accent4">
              <a:lumMod val="60000"/>
              <a:lumOff val="40000"/>
            </a:schemeClr>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شاشات اللمس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38100" dir="2700000" algn="tl" rotWithShape="0">
                <a:srgbClr val="000000">
                  <a:alpha val="43137"/>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38100" dir="2700000" algn="tl" rotWithShape="0">
                <a:srgbClr val="000000">
                  <a:alpha val="43137"/>
                </a:srgbClr>
              </a:outerShdw>
            </a:effectLst>
          </a:endParaRPr>
        </a:p>
      </dgm:t>
    </dgm:pt>
    <dgm:pt modelId="{4658CE29-581E-4FD5-A312-26EAD4597766}">
      <dgm:prSet phldrT="[نص]" custT="1"/>
      <dgm:spPr>
        <a:solidFill>
          <a:srgbClr val="00B0F0">
            <a:alpha val="58000"/>
          </a:srgbClr>
        </a:solidFill>
        <a:ln>
          <a:solidFill>
            <a:schemeClr val="accent4">
              <a:lumMod val="60000"/>
              <a:lumOff val="40000"/>
            </a:schemeClr>
          </a:solidFill>
        </a:ln>
      </dgm:spPr>
      <dgm:t>
        <a:bodyPr/>
        <a:lstStyle/>
        <a:p>
          <a:pPr algn="ctr" rtl="1"/>
          <a:r>
            <a:rPr lang="ar-SA" sz="1600" b="0" kern="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lexandria" pitchFamily="2" charset="-78"/>
            </a:rPr>
            <a:t> </a:t>
          </a: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السبورة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8206AF4B-5518-4CCB-812D-571EF3CEB751}" type="parTrans" cxnId="{1A22811D-BD86-4862-8D98-4AD889E984E0}">
      <dgm:prSet/>
      <dgm:spPr/>
      <dgm:t>
        <a:bodyPr/>
        <a:lstStyle/>
        <a:p>
          <a:pPr algn="ctr" rtl="1"/>
          <a:endParaRPr lang="ar-SA" b="0">
            <a:effectLst>
              <a:outerShdw blurRad="38100" dist="38100" dir="2700000" algn="tl">
                <a:srgbClr val="000000">
                  <a:alpha val="43137"/>
                </a:srgbClr>
              </a:outerShdw>
            </a:effectLst>
          </a:endParaRPr>
        </a:p>
      </dgm:t>
    </dgm:pt>
    <dgm:pt modelId="{5CB3FDFE-EF7B-4EF9-952C-99457C009BB0}" type="sibTrans" cxnId="{1A22811D-BD86-4862-8D98-4AD889E984E0}">
      <dgm:prSet/>
      <dgm:spPr/>
      <dgm:t>
        <a:bodyPr/>
        <a:lstStyle/>
        <a:p>
          <a:pPr algn="ctr" rtl="1"/>
          <a:endParaRPr lang="ar-SA" b="0">
            <a:effectLst>
              <a:outerShdw blurRad="38100" dist="38100" dir="2700000" algn="tl">
                <a:srgbClr val="000000">
                  <a:alpha val="43137"/>
                </a:srgbClr>
              </a:outerShdw>
            </a:effectLst>
          </a:endParaRPr>
        </a:p>
      </dgm:t>
    </dgm:pt>
    <dgm:pt modelId="{77987502-DA63-4B1C-8BAD-5DE329405AE0}">
      <dgm:prSet phldrT="[نص]" custT="1"/>
      <dgm:spPr>
        <a:solidFill>
          <a:srgbClr val="00B0F0">
            <a:alpha val="90000"/>
          </a:srgbClr>
        </a:solidFill>
        <a:ln>
          <a:solidFill>
            <a:schemeClr val="accent4">
              <a:lumMod val="60000"/>
              <a:lumOff val="40000"/>
            </a:schemeClr>
          </a:solidFill>
        </a:ln>
      </dgm:spPr>
      <dgm:t>
        <a:bodyPr/>
        <a:lstStyle/>
        <a:p>
          <a:pPr algn="ctr" rtl="1"/>
          <a:r>
            <a:rPr lang="ar-SA" sz="22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السبورة البيضاء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b="0">
            <a:effectLst>
              <a:outerShdw blurRad="38100" dist="38100" dir="2700000" algn="tl">
                <a:srgbClr val="000000">
                  <a:alpha val="43137"/>
                </a:srgbClr>
              </a:outerShdw>
            </a:effectLst>
          </a:endParaRPr>
        </a:p>
      </dgm:t>
    </dgm:pt>
    <dgm:pt modelId="{6220C85A-ECC6-4A86-9411-11419F3EBDE2}" type="sibTrans" cxnId="{4386ECA5-5E1F-473A-9863-67BAB6DC4A78}">
      <dgm:prSet/>
      <dgm:spPr/>
      <dgm:t>
        <a:bodyPr/>
        <a:lstStyle/>
        <a:p>
          <a:pPr algn="ctr" rtl="1"/>
          <a:endParaRPr lang="ar-SA" b="0">
            <a:effectLst>
              <a:outerShdw blurRad="38100" dist="38100" dir="2700000" algn="tl">
                <a:srgbClr val="000000">
                  <a:alpha val="43137"/>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3" custScaleX="93063" custScaleY="77238"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3" custScaleX="85985" custScaleY="76936"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197641B7-2E62-4490-898B-BF73874E8013}" type="pres">
      <dgm:prSet presAssocID="{4658CE29-581E-4FD5-A312-26EAD4597766}" presName="node" presStyleLbl="node1" presStyleIdx="2" presStyleCnt="3" custScaleX="93484" custScaleY="81020">
        <dgm:presLayoutVars>
          <dgm:bulletEnabled val="1"/>
        </dgm:presLayoutVars>
      </dgm:prSet>
      <dgm:spPr/>
    </dgm:pt>
  </dgm:ptLst>
  <dgm:cxnLst>
    <dgm:cxn modelId="{1A22811D-BD86-4862-8D98-4AD889E984E0}" srcId="{775E222A-5CB0-4D83-9082-AD20C3100211}" destId="{4658CE29-581E-4FD5-A312-26EAD4597766}" srcOrd="2"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EF35BC89-E2C8-4A4D-A5EE-40C461A95D20}" type="presParOf" srcId="{77CDCE55-57A4-4709-8A45-A852C9E57E8B}" destId="{197641B7-2E62-4490-898B-BF73874E8013}" srcOrd="4"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التدريب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algn="ct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العروض التقديمية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algn="ctr" rtl="1"/>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التعليم</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3" custScaleX="93063" custScaleY="77238"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3" custScaleX="85985" custScaleY="76936"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197641B7-2E62-4490-898B-BF73874E8013}" type="pres">
      <dgm:prSet presAssocID="{4658CE29-581E-4FD5-A312-26EAD4597766}" presName="node" presStyleLbl="node1" presStyleIdx="2" presStyleCnt="3" custScaleX="93674" custScaleY="82487">
        <dgm:presLayoutVars>
          <dgm:bulletEnabled val="1"/>
        </dgm:presLayoutVars>
      </dgm:prSet>
      <dgm:spPr/>
    </dgm:pt>
  </dgm:ptLst>
  <dgm:cxnLst>
    <dgm:cxn modelId="{1A22811D-BD86-4862-8D98-4AD889E984E0}" srcId="{775E222A-5CB0-4D83-9082-AD20C3100211}" destId="{4658CE29-581E-4FD5-A312-26EAD4597766}" srcOrd="2"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EF35BC89-E2C8-4A4D-A5EE-40C461A95D20}" type="presParOf" srcId="{77CDCE55-57A4-4709-8A45-A852C9E57E8B}" destId="{197641B7-2E62-4490-898B-BF73874E8013}" srcOrd="4"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B8C92EA-76F0-4D14-9553-78520ABCFFA1}" type="doc">
      <dgm:prSet loTypeId="urn:microsoft.com/office/officeart/2005/8/layout/process1" loCatId="process" qsTypeId="urn:microsoft.com/office/officeart/2005/8/quickstyle/simple4" qsCatId="simple" csTypeId="urn:microsoft.com/office/officeart/2005/8/colors/accent5_2" csCatId="accent5" phldr="1"/>
      <dgm:spPr/>
    </dgm:pt>
    <dgm:pt modelId="{58D4CA32-7C58-45A0-94DA-B601AA45A705}">
      <dgm:prSet phldrT="[نص]" custT="1"/>
      <dgm:spPr/>
      <dgm:t>
        <a:bodyPr/>
        <a:lstStyle/>
        <a:p>
          <a:pPr rtl="1"/>
          <a:r>
            <a:rPr lang="ar-SA" sz="1800" b="1" dirty="0">
              <a:latin typeface="Alexandria Light" pitchFamily="2" charset="-78"/>
              <a:cs typeface="Alexandria Light" pitchFamily="2" charset="-78"/>
            </a:rPr>
            <a:t>مقدمة الدرس</a:t>
          </a:r>
          <a:endParaRPr lang="ar-SA" sz="1800" dirty="0">
            <a:latin typeface="Alexandria Light" pitchFamily="2" charset="-78"/>
            <a:cs typeface="Alexandria Light" pitchFamily="2" charset="-78"/>
          </a:endParaRPr>
        </a:p>
      </dgm:t>
    </dgm:pt>
    <dgm:pt modelId="{55E1E741-F0B9-41B6-B647-1A5AB059B6B0}" type="parTrans" cxnId="{DF76E4D0-37C8-44AA-86D0-75D866CC74BF}">
      <dgm:prSet/>
      <dgm:spPr/>
      <dgm:t>
        <a:bodyPr/>
        <a:lstStyle/>
        <a:p>
          <a:pPr rtl="1"/>
          <a:endParaRPr lang="ar-SA"/>
        </a:p>
      </dgm:t>
    </dgm:pt>
    <dgm:pt modelId="{88DC1CD7-9F5D-4691-B44F-9AAFDF0361CB}" type="sibTrans" cxnId="{DF76E4D0-37C8-44AA-86D0-75D866CC74BF}">
      <dgm:prSet/>
      <dgm:spPr/>
      <dgm:t>
        <a:bodyPr/>
        <a:lstStyle/>
        <a:p>
          <a:pPr rtl="1"/>
          <a:endParaRPr lang="ar-SA"/>
        </a:p>
      </dgm:t>
    </dgm:pt>
    <dgm:pt modelId="{175AC135-B617-4B54-9324-A5EC22F785DC}">
      <dgm:prSet phldrT="[نص]" custT="1"/>
      <dgm:spPr/>
      <dgm:t>
        <a:bodyPr/>
        <a:lstStyle/>
        <a:p>
          <a:pPr rtl="1"/>
          <a:r>
            <a:rPr lang="ar-SA" sz="1600" b="1" dirty="0">
              <a:latin typeface="Alexandria Light" pitchFamily="2" charset="-78"/>
              <a:cs typeface="Alexandria Light" pitchFamily="2" charset="-78"/>
            </a:rPr>
            <a:t>الأهداف التعليمية</a:t>
          </a:r>
          <a:endParaRPr lang="ar-SA" sz="1600" dirty="0">
            <a:latin typeface="Alexandria Light" pitchFamily="2" charset="-78"/>
            <a:cs typeface="Alexandria Light" pitchFamily="2" charset="-78"/>
          </a:endParaRPr>
        </a:p>
      </dgm:t>
    </dgm:pt>
    <dgm:pt modelId="{BADEEAA3-D2A8-4C9A-BD1B-6BF5EF59705B}" type="parTrans" cxnId="{2D7ECF17-E5B1-4244-861D-BDB0F957FD85}">
      <dgm:prSet/>
      <dgm:spPr/>
      <dgm:t>
        <a:bodyPr/>
        <a:lstStyle/>
        <a:p>
          <a:pPr rtl="1"/>
          <a:endParaRPr lang="ar-SA"/>
        </a:p>
      </dgm:t>
    </dgm:pt>
    <dgm:pt modelId="{4C971C60-65FC-4E82-AD5D-DC2CC6141B56}" type="sibTrans" cxnId="{2D7ECF17-E5B1-4244-861D-BDB0F957FD85}">
      <dgm:prSet/>
      <dgm:spPr/>
      <dgm:t>
        <a:bodyPr/>
        <a:lstStyle/>
        <a:p>
          <a:pPr rtl="1"/>
          <a:endParaRPr lang="ar-SA"/>
        </a:p>
      </dgm:t>
    </dgm:pt>
    <dgm:pt modelId="{0FA80542-D0D2-4DFC-B426-173DC3F6079F}">
      <dgm:prSet custT="1"/>
      <dgm:spPr/>
      <dgm:t>
        <a:bodyPr/>
        <a:lstStyle/>
        <a:p>
          <a:pPr rtl="1"/>
          <a:r>
            <a:rPr lang="ar-SA" sz="1600" b="1" kern="1200" dirty="0">
              <a:latin typeface="Alexandria Light" pitchFamily="2" charset="-78"/>
              <a:ea typeface="+mn-ea"/>
              <a:cs typeface="Alexandria Light" pitchFamily="2" charset="-78"/>
            </a:rPr>
            <a:t>شرح المحتوى التعليمي</a:t>
          </a:r>
        </a:p>
      </dgm:t>
    </dgm:pt>
    <dgm:pt modelId="{87A27CE4-50B4-4250-92C4-217EBA353FAF}" type="parTrans" cxnId="{C31A592E-9604-4357-9797-4DE5D678FD18}">
      <dgm:prSet/>
      <dgm:spPr/>
      <dgm:t>
        <a:bodyPr/>
        <a:lstStyle/>
        <a:p>
          <a:pPr rtl="1"/>
          <a:endParaRPr lang="ar-SA"/>
        </a:p>
      </dgm:t>
    </dgm:pt>
    <dgm:pt modelId="{4C182652-7107-49CF-ABA0-038F318F7CA5}" type="sibTrans" cxnId="{C31A592E-9604-4357-9797-4DE5D678FD18}">
      <dgm:prSet/>
      <dgm:spPr/>
      <dgm:t>
        <a:bodyPr/>
        <a:lstStyle/>
        <a:p>
          <a:pPr rtl="1"/>
          <a:endParaRPr lang="ar-SA"/>
        </a:p>
      </dgm:t>
    </dgm:pt>
    <dgm:pt modelId="{7E87A636-89FE-4A5B-B9AE-56C5C03EA093}">
      <dgm:prSet custT="1"/>
      <dgm:spPr/>
      <dgm:t>
        <a:bodyPr/>
        <a:lstStyle/>
        <a:p>
          <a:pPr rtl="1"/>
          <a:r>
            <a:rPr lang="ar-SA" sz="1800" b="1" kern="1200">
              <a:latin typeface="Alexandria Light" pitchFamily="2" charset="-78"/>
              <a:ea typeface="+mn-ea"/>
              <a:cs typeface="Alexandria Light" pitchFamily="2" charset="-78"/>
            </a:rPr>
            <a:t>التقويم</a:t>
          </a:r>
          <a:endParaRPr lang="en-US" sz="1800" b="1" kern="1200" dirty="0">
            <a:latin typeface="Alexandria Light" pitchFamily="2" charset="-78"/>
            <a:ea typeface="+mn-ea"/>
            <a:cs typeface="Alexandria Light" pitchFamily="2" charset="-78"/>
          </a:endParaRPr>
        </a:p>
      </dgm:t>
    </dgm:pt>
    <dgm:pt modelId="{39A1C140-2F3F-4278-8693-973D89D3E392}" type="parTrans" cxnId="{126B7CEC-07FD-4013-962B-5005D321C24D}">
      <dgm:prSet/>
      <dgm:spPr/>
      <dgm:t>
        <a:bodyPr/>
        <a:lstStyle/>
        <a:p>
          <a:pPr rtl="1"/>
          <a:endParaRPr lang="ar-SA"/>
        </a:p>
      </dgm:t>
    </dgm:pt>
    <dgm:pt modelId="{3B498F29-81C2-49A3-AB98-21CA8987DB7D}" type="sibTrans" cxnId="{126B7CEC-07FD-4013-962B-5005D321C24D}">
      <dgm:prSet/>
      <dgm:spPr/>
      <dgm:t>
        <a:bodyPr/>
        <a:lstStyle/>
        <a:p>
          <a:pPr rtl="1"/>
          <a:endParaRPr lang="ar-SA"/>
        </a:p>
      </dgm:t>
    </dgm:pt>
    <dgm:pt modelId="{4D4DCC53-6155-4F23-BC10-DD24A9DAFEC5}">
      <dgm:prSet custT="1"/>
      <dgm:spPr/>
      <dgm:t>
        <a:bodyPr/>
        <a:lstStyle/>
        <a:p>
          <a:pPr rtl="1"/>
          <a:r>
            <a:rPr lang="ar-SA" sz="1800" b="1" dirty="0">
              <a:latin typeface="Alexandria Light" pitchFamily="2" charset="-78"/>
              <a:cs typeface="Alexandria Light" pitchFamily="2" charset="-78"/>
            </a:rPr>
            <a:t>خاتمة الدرس</a:t>
          </a:r>
          <a:endParaRPr lang="en-US" sz="1800" dirty="0">
            <a:latin typeface="Alexandria Light" pitchFamily="2" charset="-78"/>
            <a:cs typeface="Alexandria Light" pitchFamily="2" charset="-78"/>
          </a:endParaRPr>
        </a:p>
      </dgm:t>
    </dgm:pt>
    <dgm:pt modelId="{39B5B609-B0D5-42A3-9389-4F4A1A88B421}" type="parTrans" cxnId="{8C229A09-CDD3-4199-AE97-93D11B922E66}">
      <dgm:prSet/>
      <dgm:spPr/>
      <dgm:t>
        <a:bodyPr/>
        <a:lstStyle/>
        <a:p>
          <a:pPr rtl="1"/>
          <a:endParaRPr lang="ar-SA"/>
        </a:p>
      </dgm:t>
    </dgm:pt>
    <dgm:pt modelId="{7E2B1CC5-B80A-4843-87AC-671A5BE59CE0}" type="sibTrans" cxnId="{8C229A09-CDD3-4199-AE97-93D11B922E66}">
      <dgm:prSet/>
      <dgm:spPr/>
      <dgm:t>
        <a:bodyPr/>
        <a:lstStyle/>
        <a:p>
          <a:pPr rtl="1"/>
          <a:endParaRPr lang="ar-SA"/>
        </a:p>
      </dgm:t>
    </dgm:pt>
    <dgm:pt modelId="{72A0BD7E-9C4D-42D5-9DD6-0C5763B6BEC1}" type="pres">
      <dgm:prSet presAssocID="{5B8C92EA-76F0-4D14-9553-78520ABCFFA1}" presName="Name0" presStyleCnt="0">
        <dgm:presLayoutVars>
          <dgm:dir val="rev"/>
          <dgm:resizeHandles val="exact"/>
        </dgm:presLayoutVars>
      </dgm:prSet>
      <dgm:spPr/>
    </dgm:pt>
    <dgm:pt modelId="{B3E1C4A7-7F13-4CB5-AFDA-5E3444FFD56F}" type="pres">
      <dgm:prSet presAssocID="{58D4CA32-7C58-45A0-94DA-B601AA45A705}" presName="node" presStyleLbl="node1" presStyleIdx="0" presStyleCnt="5">
        <dgm:presLayoutVars>
          <dgm:bulletEnabled val="1"/>
        </dgm:presLayoutVars>
      </dgm:prSet>
      <dgm:spPr/>
    </dgm:pt>
    <dgm:pt modelId="{33694CE4-2EB3-4265-9470-A62DEB7BC4F5}" type="pres">
      <dgm:prSet presAssocID="{88DC1CD7-9F5D-4691-B44F-9AAFDF0361CB}" presName="sibTrans" presStyleLbl="sibTrans2D1" presStyleIdx="0" presStyleCnt="4"/>
      <dgm:spPr/>
    </dgm:pt>
    <dgm:pt modelId="{1ACBDBCC-F68B-4532-854E-8E732BD98AFD}" type="pres">
      <dgm:prSet presAssocID="{88DC1CD7-9F5D-4691-B44F-9AAFDF0361CB}" presName="connectorText" presStyleLbl="sibTrans2D1" presStyleIdx="0" presStyleCnt="4"/>
      <dgm:spPr/>
    </dgm:pt>
    <dgm:pt modelId="{309FC917-0212-44C4-B27A-5B08AAC5C68C}" type="pres">
      <dgm:prSet presAssocID="{175AC135-B617-4B54-9324-A5EC22F785DC}" presName="node" presStyleLbl="node1" presStyleIdx="1" presStyleCnt="5">
        <dgm:presLayoutVars>
          <dgm:bulletEnabled val="1"/>
        </dgm:presLayoutVars>
      </dgm:prSet>
      <dgm:spPr/>
    </dgm:pt>
    <dgm:pt modelId="{8D42B272-B645-46E3-B9AB-7BEE86204719}" type="pres">
      <dgm:prSet presAssocID="{4C971C60-65FC-4E82-AD5D-DC2CC6141B56}" presName="sibTrans" presStyleLbl="sibTrans2D1" presStyleIdx="1" presStyleCnt="4"/>
      <dgm:spPr/>
    </dgm:pt>
    <dgm:pt modelId="{6C7CB803-1D1C-4699-A727-DA1ABFB9197E}" type="pres">
      <dgm:prSet presAssocID="{4C971C60-65FC-4E82-AD5D-DC2CC6141B56}" presName="connectorText" presStyleLbl="sibTrans2D1" presStyleIdx="1" presStyleCnt="4"/>
      <dgm:spPr/>
    </dgm:pt>
    <dgm:pt modelId="{3A5E6D2E-635F-43C9-ACC0-80F70C8C02AD}" type="pres">
      <dgm:prSet presAssocID="{0FA80542-D0D2-4DFC-B426-173DC3F6079F}" presName="node" presStyleLbl="node1" presStyleIdx="2" presStyleCnt="5">
        <dgm:presLayoutVars>
          <dgm:bulletEnabled val="1"/>
        </dgm:presLayoutVars>
      </dgm:prSet>
      <dgm:spPr/>
    </dgm:pt>
    <dgm:pt modelId="{14DB4725-F334-4853-8FF7-0A24DFD115EA}" type="pres">
      <dgm:prSet presAssocID="{4C182652-7107-49CF-ABA0-038F318F7CA5}" presName="sibTrans" presStyleLbl="sibTrans2D1" presStyleIdx="2" presStyleCnt="4"/>
      <dgm:spPr/>
    </dgm:pt>
    <dgm:pt modelId="{5AC583C5-31DE-4146-ABB4-5EDFF9C1098A}" type="pres">
      <dgm:prSet presAssocID="{4C182652-7107-49CF-ABA0-038F318F7CA5}" presName="connectorText" presStyleLbl="sibTrans2D1" presStyleIdx="2" presStyleCnt="4"/>
      <dgm:spPr/>
    </dgm:pt>
    <dgm:pt modelId="{C317A772-4601-40A9-B257-038F63C6B4F4}" type="pres">
      <dgm:prSet presAssocID="{7E87A636-89FE-4A5B-B9AE-56C5C03EA093}" presName="node" presStyleLbl="node1" presStyleIdx="3" presStyleCnt="5">
        <dgm:presLayoutVars>
          <dgm:bulletEnabled val="1"/>
        </dgm:presLayoutVars>
      </dgm:prSet>
      <dgm:spPr/>
    </dgm:pt>
    <dgm:pt modelId="{6A7D06B8-373D-46DA-A86B-CE7A42A80594}" type="pres">
      <dgm:prSet presAssocID="{3B498F29-81C2-49A3-AB98-21CA8987DB7D}" presName="sibTrans" presStyleLbl="sibTrans2D1" presStyleIdx="3" presStyleCnt="4"/>
      <dgm:spPr/>
    </dgm:pt>
    <dgm:pt modelId="{4D83BB96-16F5-4B2C-8528-C8E0A1371763}" type="pres">
      <dgm:prSet presAssocID="{3B498F29-81C2-49A3-AB98-21CA8987DB7D}" presName="connectorText" presStyleLbl="sibTrans2D1" presStyleIdx="3" presStyleCnt="4"/>
      <dgm:spPr/>
    </dgm:pt>
    <dgm:pt modelId="{7B1FE572-3E63-456A-A999-FC83FB6088F8}" type="pres">
      <dgm:prSet presAssocID="{4D4DCC53-6155-4F23-BC10-DD24A9DAFEC5}" presName="node" presStyleLbl="node1" presStyleIdx="4" presStyleCnt="5">
        <dgm:presLayoutVars>
          <dgm:bulletEnabled val="1"/>
        </dgm:presLayoutVars>
      </dgm:prSet>
      <dgm:spPr/>
    </dgm:pt>
  </dgm:ptLst>
  <dgm:cxnLst>
    <dgm:cxn modelId="{2C068500-AC69-41D1-A74F-8D6894451F31}" type="presOf" srcId="{7E87A636-89FE-4A5B-B9AE-56C5C03EA093}" destId="{C317A772-4601-40A9-B257-038F63C6B4F4}" srcOrd="0" destOrd="0" presId="urn:microsoft.com/office/officeart/2005/8/layout/process1"/>
    <dgm:cxn modelId="{8C229A09-CDD3-4199-AE97-93D11B922E66}" srcId="{5B8C92EA-76F0-4D14-9553-78520ABCFFA1}" destId="{4D4DCC53-6155-4F23-BC10-DD24A9DAFEC5}" srcOrd="4" destOrd="0" parTransId="{39B5B609-B0D5-42A3-9389-4F4A1A88B421}" sibTransId="{7E2B1CC5-B80A-4843-87AC-671A5BE59CE0}"/>
    <dgm:cxn modelId="{2D7ECF17-E5B1-4244-861D-BDB0F957FD85}" srcId="{5B8C92EA-76F0-4D14-9553-78520ABCFFA1}" destId="{175AC135-B617-4B54-9324-A5EC22F785DC}" srcOrd="1" destOrd="0" parTransId="{BADEEAA3-D2A8-4C9A-BD1B-6BF5EF59705B}" sibTransId="{4C971C60-65FC-4E82-AD5D-DC2CC6141B56}"/>
    <dgm:cxn modelId="{C8DB9D1C-CAC7-4240-BD85-B46957D229ED}" type="presOf" srcId="{3B498F29-81C2-49A3-AB98-21CA8987DB7D}" destId="{6A7D06B8-373D-46DA-A86B-CE7A42A80594}" srcOrd="0" destOrd="0" presId="urn:microsoft.com/office/officeart/2005/8/layout/process1"/>
    <dgm:cxn modelId="{C31A592E-9604-4357-9797-4DE5D678FD18}" srcId="{5B8C92EA-76F0-4D14-9553-78520ABCFFA1}" destId="{0FA80542-D0D2-4DFC-B426-173DC3F6079F}" srcOrd="2" destOrd="0" parTransId="{87A27CE4-50B4-4250-92C4-217EBA353FAF}" sibTransId="{4C182652-7107-49CF-ABA0-038F318F7CA5}"/>
    <dgm:cxn modelId="{1F0F2236-C089-4B4C-B6FC-8E734F0876EC}" type="presOf" srcId="{4D4DCC53-6155-4F23-BC10-DD24A9DAFEC5}" destId="{7B1FE572-3E63-456A-A999-FC83FB6088F8}" srcOrd="0" destOrd="0" presId="urn:microsoft.com/office/officeart/2005/8/layout/process1"/>
    <dgm:cxn modelId="{75FA343F-958B-49AE-ACD8-B25688C2EF43}" type="presOf" srcId="{5B8C92EA-76F0-4D14-9553-78520ABCFFA1}" destId="{72A0BD7E-9C4D-42D5-9DD6-0C5763B6BEC1}" srcOrd="0" destOrd="0" presId="urn:microsoft.com/office/officeart/2005/8/layout/process1"/>
    <dgm:cxn modelId="{D013D960-E713-455C-9E50-68B50DC8900A}" type="presOf" srcId="{0FA80542-D0D2-4DFC-B426-173DC3F6079F}" destId="{3A5E6D2E-635F-43C9-ACC0-80F70C8C02AD}" srcOrd="0" destOrd="0" presId="urn:microsoft.com/office/officeart/2005/8/layout/process1"/>
    <dgm:cxn modelId="{BD572D62-BC5D-450E-9454-08BD5E3B3088}" type="presOf" srcId="{4C182652-7107-49CF-ABA0-038F318F7CA5}" destId="{5AC583C5-31DE-4146-ABB4-5EDFF9C1098A}" srcOrd="1" destOrd="0" presId="urn:microsoft.com/office/officeart/2005/8/layout/process1"/>
    <dgm:cxn modelId="{FD192869-97EF-49FB-B613-E6024BFF75E0}" type="presOf" srcId="{4C182652-7107-49CF-ABA0-038F318F7CA5}" destId="{14DB4725-F334-4853-8FF7-0A24DFD115EA}" srcOrd="0" destOrd="0" presId="urn:microsoft.com/office/officeart/2005/8/layout/process1"/>
    <dgm:cxn modelId="{DB4D3787-CA31-43F5-B6AF-9877F047889D}" type="presOf" srcId="{175AC135-B617-4B54-9324-A5EC22F785DC}" destId="{309FC917-0212-44C4-B27A-5B08AAC5C68C}" srcOrd="0" destOrd="0" presId="urn:microsoft.com/office/officeart/2005/8/layout/process1"/>
    <dgm:cxn modelId="{3D839C92-EAB9-4D83-B09F-66A53332D522}" type="presOf" srcId="{88DC1CD7-9F5D-4691-B44F-9AAFDF0361CB}" destId="{33694CE4-2EB3-4265-9470-A62DEB7BC4F5}" srcOrd="0" destOrd="0" presId="urn:microsoft.com/office/officeart/2005/8/layout/process1"/>
    <dgm:cxn modelId="{09BFF794-9130-4353-8E4A-9A661A6A4D7E}" type="presOf" srcId="{3B498F29-81C2-49A3-AB98-21CA8987DB7D}" destId="{4D83BB96-16F5-4B2C-8528-C8E0A1371763}" srcOrd="1" destOrd="0" presId="urn:microsoft.com/office/officeart/2005/8/layout/process1"/>
    <dgm:cxn modelId="{7857F6A8-0F8E-4332-A7EB-9F4CFCEA955D}" type="presOf" srcId="{88DC1CD7-9F5D-4691-B44F-9AAFDF0361CB}" destId="{1ACBDBCC-F68B-4532-854E-8E732BD98AFD}" srcOrd="1" destOrd="0" presId="urn:microsoft.com/office/officeart/2005/8/layout/process1"/>
    <dgm:cxn modelId="{DF76E4D0-37C8-44AA-86D0-75D866CC74BF}" srcId="{5B8C92EA-76F0-4D14-9553-78520ABCFFA1}" destId="{58D4CA32-7C58-45A0-94DA-B601AA45A705}" srcOrd="0" destOrd="0" parTransId="{55E1E741-F0B9-41B6-B647-1A5AB059B6B0}" sibTransId="{88DC1CD7-9F5D-4691-B44F-9AAFDF0361CB}"/>
    <dgm:cxn modelId="{E8F142D4-AB0D-4174-AF57-56A64B9224CB}" type="presOf" srcId="{4C971C60-65FC-4E82-AD5D-DC2CC6141B56}" destId="{6C7CB803-1D1C-4699-A727-DA1ABFB9197E}" srcOrd="1" destOrd="0" presId="urn:microsoft.com/office/officeart/2005/8/layout/process1"/>
    <dgm:cxn modelId="{CFB452DA-4BC1-40F3-9EA5-415EC76D2646}" type="presOf" srcId="{4C971C60-65FC-4E82-AD5D-DC2CC6141B56}" destId="{8D42B272-B645-46E3-B9AB-7BEE86204719}" srcOrd="0" destOrd="0" presId="urn:microsoft.com/office/officeart/2005/8/layout/process1"/>
    <dgm:cxn modelId="{C2AA7AE4-174C-4487-883C-1EF492883DB1}" type="presOf" srcId="{58D4CA32-7C58-45A0-94DA-B601AA45A705}" destId="{B3E1C4A7-7F13-4CB5-AFDA-5E3444FFD56F}" srcOrd="0" destOrd="0" presId="urn:microsoft.com/office/officeart/2005/8/layout/process1"/>
    <dgm:cxn modelId="{126B7CEC-07FD-4013-962B-5005D321C24D}" srcId="{5B8C92EA-76F0-4D14-9553-78520ABCFFA1}" destId="{7E87A636-89FE-4A5B-B9AE-56C5C03EA093}" srcOrd="3" destOrd="0" parTransId="{39A1C140-2F3F-4278-8693-973D89D3E392}" sibTransId="{3B498F29-81C2-49A3-AB98-21CA8987DB7D}"/>
    <dgm:cxn modelId="{6EF8E786-0378-4F26-A26B-7D8EF29C0810}" type="presParOf" srcId="{72A0BD7E-9C4D-42D5-9DD6-0C5763B6BEC1}" destId="{B3E1C4A7-7F13-4CB5-AFDA-5E3444FFD56F}" srcOrd="0" destOrd="0" presId="urn:microsoft.com/office/officeart/2005/8/layout/process1"/>
    <dgm:cxn modelId="{55599E14-248D-45E2-B14A-A79FA52D3477}" type="presParOf" srcId="{72A0BD7E-9C4D-42D5-9DD6-0C5763B6BEC1}" destId="{33694CE4-2EB3-4265-9470-A62DEB7BC4F5}" srcOrd="1" destOrd="0" presId="urn:microsoft.com/office/officeart/2005/8/layout/process1"/>
    <dgm:cxn modelId="{C1DD2959-94F4-4FB9-9D1C-2323CFB1F50E}" type="presParOf" srcId="{33694CE4-2EB3-4265-9470-A62DEB7BC4F5}" destId="{1ACBDBCC-F68B-4532-854E-8E732BD98AFD}" srcOrd="0" destOrd="0" presId="urn:microsoft.com/office/officeart/2005/8/layout/process1"/>
    <dgm:cxn modelId="{92A9C1E1-129B-4833-9AE8-F83DC85B2A76}" type="presParOf" srcId="{72A0BD7E-9C4D-42D5-9DD6-0C5763B6BEC1}" destId="{309FC917-0212-44C4-B27A-5B08AAC5C68C}" srcOrd="2" destOrd="0" presId="urn:microsoft.com/office/officeart/2005/8/layout/process1"/>
    <dgm:cxn modelId="{ACD654A7-94D5-41D3-8C0F-F8466220E0BD}" type="presParOf" srcId="{72A0BD7E-9C4D-42D5-9DD6-0C5763B6BEC1}" destId="{8D42B272-B645-46E3-B9AB-7BEE86204719}" srcOrd="3" destOrd="0" presId="urn:microsoft.com/office/officeart/2005/8/layout/process1"/>
    <dgm:cxn modelId="{E72795B2-61F1-446A-AA91-BAC06D7F3AA8}" type="presParOf" srcId="{8D42B272-B645-46E3-B9AB-7BEE86204719}" destId="{6C7CB803-1D1C-4699-A727-DA1ABFB9197E}" srcOrd="0" destOrd="0" presId="urn:microsoft.com/office/officeart/2005/8/layout/process1"/>
    <dgm:cxn modelId="{3354E80D-27A0-42CC-A302-86129A34D692}" type="presParOf" srcId="{72A0BD7E-9C4D-42D5-9DD6-0C5763B6BEC1}" destId="{3A5E6D2E-635F-43C9-ACC0-80F70C8C02AD}" srcOrd="4" destOrd="0" presId="urn:microsoft.com/office/officeart/2005/8/layout/process1"/>
    <dgm:cxn modelId="{5C72A0DA-9D09-49CF-B855-6AC10306B08F}" type="presParOf" srcId="{72A0BD7E-9C4D-42D5-9DD6-0C5763B6BEC1}" destId="{14DB4725-F334-4853-8FF7-0A24DFD115EA}" srcOrd="5" destOrd="0" presId="urn:microsoft.com/office/officeart/2005/8/layout/process1"/>
    <dgm:cxn modelId="{2656D5B9-8443-40FA-BC3E-C8358A48F608}" type="presParOf" srcId="{14DB4725-F334-4853-8FF7-0A24DFD115EA}" destId="{5AC583C5-31DE-4146-ABB4-5EDFF9C1098A}" srcOrd="0" destOrd="0" presId="urn:microsoft.com/office/officeart/2005/8/layout/process1"/>
    <dgm:cxn modelId="{8444E9A7-4EB3-49D0-B7ED-8D8534BF72BF}" type="presParOf" srcId="{72A0BD7E-9C4D-42D5-9DD6-0C5763B6BEC1}" destId="{C317A772-4601-40A9-B257-038F63C6B4F4}" srcOrd="6" destOrd="0" presId="urn:microsoft.com/office/officeart/2005/8/layout/process1"/>
    <dgm:cxn modelId="{7C0C3F87-165B-443A-80E8-5AE1FC4F2929}" type="presParOf" srcId="{72A0BD7E-9C4D-42D5-9DD6-0C5763B6BEC1}" destId="{6A7D06B8-373D-46DA-A86B-CE7A42A80594}" srcOrd="7" destOrd="0" presId="urn:microsoft.com/office/officeart/2005/8/layout/process1"/>
    <dgm:cxn modelId="{0237E7A4-B22A-4CC4-B43E-EAA0284CE070}" type="presParOf" srcId="{6A7D06B8-373D-46DA-A86B-CE7A42A80594}" destId="{4D83BB96-16F5-4B2C-8528-C8E0A1371763}" srcOrd="0" destOrd="0" presId="urn:microsoft.com/office/officeart/2005/8/layout/process1"/>
    <dgm:cxn modelId="{B8E69280-8D62-4956-8433-89A731BF3DE0}" type="presParOf" srcId="{72A0BD7E-9C4D-42D5-9DD6-0C5763B6BEC1}" destId="{7B1FE572-3E63-456A-A999-FC83FB6088F8}" srcOrd="8" destOrd="0" presId="urn:microsoft.com/office/officeart/2005/8/layout/process1"/>
  </dgm:cxnLst>
  <dgm:bg/>
  <dgm:whole>
    <a:ln>
      <a:solidFill>
        <a:schemeClr val="accent4"/>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3050925" y="1078092"/>
          <a:ext cx="2229093" cy="2372633"/>
        </a:xfrm>
        <a:prstGeom prst="ellipse">
          <a:avLst/>
        </a:prstGeom>
        <a:solidFill>
          <a:schemeClr val="accent5">
            <a:lumMod val="20000"/>
            <a:lumOff val="80000"/>
            <a:alpha val="5000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ct val="90000"/>
            </a:lnSpc>
            <a:spcBef>
              <a:spcPct val="0"/>
            </a:spcBef>
            <a:spcAft>
              <a:spcPct val="35000"/>
            </a:spcAft>
            <a:buNone/>
          </a:pPr>
          <a:r>
            <a:rPr lang="ar-SA" sz="1700" kern="1200" dirty="0">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وظائف السبورة الذكيّة</a:t>
          </a:r>
          <a:r>
            <a:rPr lang="en-US" sz="1700" kern="1200" dirty="0">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 </a:t>
          </a:r>
          <a:endParaRPr lang="ar-SA" sz="1700" b="0" kern="1200" dirty="0">
            <a:effectLst>
              <a:outerShdw blurRad="38100" dist="38100" dir="2700000" algn="tl">
                <a:srgbClr val="000000">
                  <a:alpha val="43137"/>
                </a:srgbClr>
              </a:outerShdw>
            </a:effectLst>
            <a:latin typeface="Alexandria ExtraLight" pitchFamily="2" charset="-78"/>
            <a:cs typeface="Alexandria ExtraLight" pitchFamily="2" charset="-78"/>
          </a:endParaRPr>
        </a:p>
      </dsp:txBody>
      <dsp:txXfrm>
        <a:off x="3377368" y="1425556"/>
        <a:ext cx="1576207" cy="1677705"/>
      </dsp:txXfrm>
    </dsp:sp>
    <dsp:sp modelId="{B8BAD2A6-A56C-42DB-8E6B-D3CD8C8F89C9}">
      <dsp:nvSpPr>
        <dsp:cNvPr id="0" name=""/>
        <dsp:cNvSpPr/>
      </dsp:nvSpPr>
      <dsp:spPr>
        <a:xfrm>
          <a:off x="3444548" y="448"/>
          <a:ext cx="1441845"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ct val="90000"/>
            </a:lnSpc>
            <a:spcBef>
              <a:spcPct val="0"/>
            </a:spcBef>
            <a:spcAft>
              <a:spcPct val="35000"/>
            </a:spcAft>
            <a:buNone/>
          </a:pPr>
          <a:r>
            <a:rPr lang="ar-SA" sz="17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تسليط الضوء عليها</a:t>
          </a:r>
        </a:p>
      </dsp:txBody>
      <dsp:txXfrm>
        <a:off x="3655701" y="184391"/>
        <a:ext cx="1019539" cy="888153"/>
      </dsp:txXfrm>
    </dsp:sp>
    <dsp:sp modelId="{0D146AD7-DA4C-480A-B1A5-C088EFE40F5F}">
      <dsp:nvSpPr>
        <dsp:cNvPr id="0" name=""/>
        <dsp:cNvSpPr/>
      </dsp:nvSpPr>
      <dsp:spPr>
        <a:xfrm>
          <a:off x="4954218" y="818418"/>
          <a:ext cx="1256039"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ts val="1520"/>
            </a:lnSpc>
            <a:spcBef>
              <a:spcPct val="0"/>
            </a:spcBef>
            <a:spcAft>
              <a:spcPct val="35000"/>
            </a:spcAft>
            <a:buNone/>
          </a:pPr>
          <a:r>
            <a:rPr lang="ar-SA" sz="17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التغذية الراجعة</a:t>
          </a:r>
        </a:p>
      </dsp:txBody>
      <dsp:txXfrm>
        <a:off x="5138161" y="1002361"/>
        <a:ext cx="888153" cy="888153"/>
      </dsp:txXfrm>
    </dsp:sp>
    <dsp:sp modelId="{1D2FAD71-1047-4118-BC20-E1BE08C5E648}">
      <dsp:nvSpPr>
        <dsp:cNvPr id="0" name=""/>
        <dsp:cNvSpPr/>
      </dsp:nvSpPr>
      <dsp:spPr>
        <a:xfrm>
          <a:off x="4954218" y="2454359"/>
          <a:ext cx="1256039"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ts val="1540"/>
            </a:lnSpc>
            <a:spcBef>
              <a:spcPct val="0"/>
            </a:spcBef>
            <a:spcAft>
              <a:spcPct val="35000"/>
            </a:spcAft>
            <a:buNone/>
          </a:pPr>
          <a:r>
            <a:rPr lang="ar-SA" sz="1200"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الإخفاء </a:t>
          </a:r>
          <a:r>
            <a:rPr lang="ar-SA" sz="1200" kern="1200" dirty="0">
              <a:solidFill>
                <a:srgbClr val="FFFFFF"/>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والكشف</a:t>
          </a:r>
          <a:endParaRPr lang="ar-SA" sz="12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endParaRPr>
        </a:p>
      </dsp:txBody>
      <dsp:txXfrm>
        <a:off x="5138161" y="2638302"/>
        <a:ext cx="888153" cy="888153"/>
      </dsp:txXfrm>
    </dsp:sp>
    <dsp:sp modelId="{96044CB9-32A0-4E27-9BCA-D875FA79CEC7}">
      <dsp:nvSpPr>
        <dsp:cNvPr id="0" name=""/>
        <dsp:cNvSpPr/>
      </dsp:nvSpPr>
      <dsp:spPr>
        <a:xfrm>
          <a:off x="3537451" y="3272330"/>
          <a:ext cx="1256039"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ct val="90000"/>
            </a:lnSpc>
            <a:spcBef>
              <a:spcPct val="0"/>
            </a:spcBef>
            <a:spcAft>
              <a:spcPct val="35000"/>
            </a:spcAft>
            <a:buNone/>
          </a:pPr>
          <a:r>
            <a:rPr lang="ar-SA" sz="17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تخزين واسترداد المواد</a:t>
          </a:r>
        </a:p>
      </dsp:txBody>
      <dsp:txXfrm>
        <a:off x="3721394" y="3456273"/>
        <a:ext cx="888153" cy="888153"/>
      </dsp:txXfrm>
    </dsp:sp>
    <dsp:sp modelId="{D01659D4-3A4D-42A1-9F35-C93C9FEEBDE7}">
      <dsp:nvSpPr>
        <dsp:cNvPr id="0" name=""/>
        <dsp:cNvSpPr/>
      </dsp:nvSpPr>
      <dsp:spPr>
        <a:xfrm>
          <a:off x="2029974" y="2454359"/>
          <a:ext cx="1437461" cy="1256039"/>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ts val="1440"/>
            </a:lnSpc>
            <a:spcBef>
              <a:spcPct val="0"/>
            </a:spcBef>
            <a:spcAft>
              <a:spcPct val="35000"/>
            </a:spcAft>
            <a:buNone/>
          </a:pPr>
          <a:r>
            <a:rPr lang="ar-SA" sz="12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السحب والإفلات</a:t>
          </a:r>
        </a:p>
      </dsp:txBody>
      <dsp:txXfrm>
        <a:off x="2240485" y="2638302"/>
        <a:ext cx="1016439" cy="888153"/>
      </dsp:txXfrm>
    </dsp:sp>
    <dsp:sp modelId="{8628943B-2AF5-40F8-A792-4C47364BC457}">
      <dsp:nvSpPr>
        <dsp:cNvPr id="0" name=""/>
        <dsp:cNvSpPr/>
      </dsp:nvSpPr>
      <dsp:spPr>
        <a:xfrm>
          <a:off x="2070751" y="856759"/>
          <a:ext cx="1355907" cy="117935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ts val="1420"/>
            </a:lnSpc>
            <a:spcBef>
              <a:spcPct val="0"/>
            </a:spcBef>
            <a:spcAft>
              <a:spcPct val="35000"/>
            </a:spcAft>
            <a:buNone/>
          </a:pPr>
          <a:r>
            <a:rPr lang="ar-SA" sz="1700" b="1" kern="1200"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الرسوم المتحركة</a:t>
          </a:r>
        </a:p>
      </dsp:txBody>
      <dsp:txXfrm>
        <a:off x="2269319" y="1029472"/>
        <a:ext cx="958771" cy="8339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59714" y="496670"/>
          <a:ext cx="2736593" cy="1362748"/>
        </a:xfrm>
        <a:prstGeom prst="rect">
          <a:avLst/>
        </a:prstGeom>
        <a:solidFill>
          <a:srgbClr val="00B0F0">
            <a:alpha val="90000"/>
          </a:srgbClr>
        </a:solidFill>
        <a:ln w="12700" cap="flat" cmpd="sng" algn="ctr">
          <a:solidFill>
            <a:schemeClr val="accent4">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شاشات اللمس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59714" y="496670"/>
        <a:ext cx="2736593" cy="1362748"/>
      </dsp:txXfrm>
    </dsp:sp>
    <dsp:sp modelId="{65D8C69B-DBB5-45A7-9FA3-FBDC23BBF391}">
      <dsp:nvSpPr>
        <dsp:cNvPr id="0" name=""/>
        <dsp:cNvSpPr/>
      </dsp:nvSpPr>
      <dsp:spPr>
        <a:xfrm>
          <a:off x="3090366" y="451115"/>
          <a:ext cx="2528459" cy="1357419"/>
        </a:xfrm>
        <a:prstGeom prst="rect">
          <a:avLst/>
        </a:prstGeom>
        <a:solidFill>
          <a:srgbClr val="00B0F0">
            <a:alpha val="90000"/>
          </a:srgbClr>
        </a:solidFill>
        <a:ln w="12700" cap="flat" cmpd="sng" algn="ctr">
          <a:solidFill>
            <a:schemeClr val="accent4">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0" kern="12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السبورة البيضاء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3090366" y="451115"/>
        <a:ext cx="2528459" cy="1357419"/>
      </dsp:txXfrm>
    </dsp:sp>
    <dsp:sp modelId="{197641B7-2E62-4490-898B-BF73874E8013}">
      <dsp:nvSpPr>
        <dsp:cNvPr id="0" name=""/>
        <dsp:cNvSpPr/>
      </dsp:nvSpPr>
      <dsp:spPr>
        <a:xfrm>
          <a:off x="5853749" y="454150"/>
          <a:ext cx="2748973" cy="1429475"/>
        </a:xfrm>
        <a:prstGeom prst="rect">
          <a:avLst/>
        </a:prstGeom>
        <a:solidFill>
          <a:srgbClr val="00B0F0">
            <a:alpha val="58000"/>
          </a:srgbClr>
        </a:solidFill>
        <a:ln w="12700" cap="flat" cmpd="sng" algn="ctr">
          <a:solidFill>
            <a:schemeClr val="accent4">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lexandria" pitchFamily="2" charset="-78"/>
            </a:rPr>
            <a:t> </a:t>
          </a:r>
          <a:r>
            <a:rPr lang="ar-SA" sz="1800" b="0" i="0" u="none" strike="noStrike" kern="12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السبورة التفاعلية</a:t>
          </a:r>
          <a:endParaRPr lang="ar-SA" sz="1800" b="0" kern="1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endParaRPr>
        </a:p>
      </dsp:txBody>
      <dsp:txXfrm>
        <a:off x="5853749" y="454150"/>
        <a:ext cx="2748973" cy="14294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54805" y="734420"/>
          <a:ext cx="2377819" cy="1184088"/>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التدريب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4805" y="734420"/>
        <a:ext cx="2377819" cy="1184088"/>
      </dsp:txXfrm>
    </dsp:sp>
    <dsp:sp modelId="{65D8C69B-DBB5-45A7-9FA3-FBDC23BBF391}">
      <dsp:nvSpPr>
        <dsp:cNvPr id="0" name=""/>
        <dsp:cNvSpPr/>
      </dsp:nvSpPr>
      <dsp:spPr>
        <a:xfrm>
          <a:off x="2688132" y="694837"/>
          <a:ext cx="2196972" cy="117945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التعليم</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2688132" y="694837"/>
        <a:ext cx="2196972" cy="1179458"/>
      </dsp:txXfrm>
    </dsp:sp>
    <dsp:sp modelId="{197641B7-2E62-4490-898B-BF73874E8013}">
      <dsp:nvSpPr>
        <dsp:cNvPr id="0" name=""/>
        <dsp:cNvSpPr/>
      </dsp:nvSpPr>
      <dsp:spPr>
        <a:xfrm>
          <a:off x="5089228" y="686229"/>
          <a:ext cx="2393431" cy="1264557"/>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العروض التقديمية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089228" y="686229"/>
        <a:ext cx="2393431" cy="12645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E1C4A7-7F13-4CB5-AFDA-5E3444FFD56F}">
      <dsp:nvSpPr>
        <dsp:cNvPr id="0" name=""/>
        <dsp:cNvSpPr/>
      </dsp:nvSpPr>
      <dsp:spPr>
        <a:xfrm>
          <a:off x="8945802"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Light" pitchFamily="2" charset="-78"/>
              <a:cs typeface="Alexandria Light" pitchFamily="2" charset="-78"/>
            </a:rPr>
            <a:t>مقدمة الدرس</a:t>
          </a:r>
          <a:endParaRPr lang="ar-SA" sz="1800" kern="1200" dirty="0">
            <a:latin typeface="Alexandria Light" pitchFamily="2" charset="-78"/>
            <a:cs typeface="Alexandria Light" pitchFamily="2" charset="-78"/>
          </a:endParaRPr>
        </a:p>
      </dsp:txBody>
      <dsp:txXfrm>
        <a:off x="8973859" y="361571"/>
        <a:ext cx="1540431" cy="901813"/>
      </dsp:txXfrm>
    </dsp:sp>
    <dsp:sp modelId="{33694CE4-2EB3-4265-9470-A62DEB7BC4F5}">
      <dsp:nvSpPr>
        <dsp:cNvPr id="0" name=""/>
        <dsp:cNvSpPr/>
      </dsp:nvSpPr>
      <dsp:spPr>
        <a:xfrm rot="10800000">
          <a:off x="8447680" y="614506"/>
          <a:ext cx="338467" cy="39594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A" sz="1800" kern="1200"/>
        </a:p>
      </dsp:txBody>
      <dsp:txXfrm rot="10800000">
        <a:off x="8549220" y="693695"/>
        <a:ext cx="236927" cy="237565"/>
      </dsp:txXfrm>
    </dsp:sp>
    <dsp:sp modelId="{309FC917-0212-44C4-B27A-5B08AAC5C68C}">
      <dsp:nvSpPr>
        <dsp:cNvPr id="0" name=""/>
        <dsp:cNvSpPr/>
      </dsp:nvSpPr>
      <dsp:spPr>
        <a:xfrm>
          <a:off x="6710639"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cs typeface="Alexandria Light" pitchFamily="2" charset="-78"/>
            </a:rPr>
            <a:t>الأهداف التعليمية</a:t>
          </a:r>
          <a:endParaRPr lang="ar-SA" sz="1600" kern="1200" dirty="0">
            <a:latin typeface="Alexandria Light" pitchFamily="2" charset="-78"/>
            <a:cs typeface="Alexandria Light" pitchFamily="2" charset="-78"/>
          </a:endParaRPr>
        </a:p>
      </dsp:txBody>
      <dsp:txXfrm>
        <a:off x="6738696" y="361571"/>
        <a:ext cx="1540431" cy="901813"/>
      </dsp:txXfrm>
    </dsp:sp>
    <dsp:sp modelId="{8D42B272-B645-46E3-B9AB-7BEE86204719}">
      <dsp:nvSpPr>
        <dsp:cNvPr id="0" name=""/>
        <dsp:cNvSpPr/>
      </dsp:nvSpPr>
      <dsp:spPr>
        <a:xfrm rot="10800000">
          <a:off x="6212517" y="614506"/>
          <a:ext cx="338467" cy="39594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A" sz="1800" kern="1200"/>
        </a:p>
      </dsp:txBody>
      <dsp:txXfrm rot="10800000">
        <a:off x="6314057" y="693695"/>
        <a:ext cx="236927" cy="237565"/>
      </dsp:txXfrm>
    </dsp:sp>
    <dsp:sp modelId="{3A5E6D2E-635F-43C9-ACC0-80F70C8C02AD}">
      <dsp:nvSpPr>
        <dsp:cNvPr id="0" name=""/>
        <dsp:cNvSpPr/>
      </dsp:nvSpPr>
      <dsp:spPr>
        <a:xfrm>
          <a:off x="4475476"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ea typeface="+mn-ea"/>
              <a:cs typeface="Alexandria Light" pitchFamily="2" charset="-78"/>
            </a:rPr>
            <a:t>شرح المحتوى التعليمي</a:t>
          </a:r>
        </a:p>
      </dsp:txBody>
      <dsp:txXfrm>
        <a:off x="4503533" y="361571"/>
        <a:ext cx="1540431" cy="901813"/>
      </dsp:txXfrm>
    </dsp:sp>
    <dsp:sp modelId="{14DB4725-F334-4853-8FF7-0A24DFD115EA}">
      <dsp:nvSpPr>
        <dsp:cNvPr id="0" name=""/>
        <dsp:cNvSpPr/>
      </dsp:nvSpPr>
      <dsp:spPr>
        <a:xfrm rot="10800000">
          <a:off x="3977354" y="614506"/>
          <a:ext cx="338467" cy="39594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A" sz="1800" kern="1200"/>
        </a:p>
      </dsp:txBody>
      <dsp:txXfrm rot="10800000">
        <a:off x="4078894" y="693695"/>
        <a:ext cx="236927" cy="237565"/>
      </dsp:txXfrm>
    </dsp:sp>
    <dsp:sp modelId="{C317A772-4601-40A9-B257-038F63C6B4F4}">
      <dsp:nvSpPr>
        <dsp:cNvPr id="0" name=""/>
        <dsp:cNvSpPr/>
      </dsp:nvSpPr>
      <dsp:spPr>
        <a:xfrm>
          <a:off x="2240313"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a:latin typeface="Alexandria Light" pitchFamily="2" charset="-78"/>
              <a:ea typeface="+mn-ea"/>
              <a:cs typeface="Alexandria Light" pitchFamily="2" charset="-78"/>
            </a:rPr>
            <a:t>التقويم</a:t>
          </a:r>
          <a:endParaRPr lang="en-US" sz="1800" b="1" kern="1200" dirty="0">
            <a:latin typeface="Alexandria Light" pitchFamily="2" charset="-78"/>
            <a:ea typeface="+mn-ea"/>
            <a:cs typeface="Alexandria Light" pitchFamily="2" charset="-78"/>
          </a:endParaRPr>
        </a:p>
      </dsp:txBody>
      <dsp:txXfrm>
        <a:off x="2268370" y="361571"/>
        <a:ext cx="1540431" cy="901813"/>
      </dsp:txXfrm>
    </dsp:sp>
    <dsp:sp modelId="{6A7D06B8-373D-46DA-A86B-CE7A42A80594}">
      <dsp:nvSpPr>
        <dsp:cNvPr id="0" name=""/>
        <dsp:cNvSpPr/>
      </dsp:nvSpPr>
      <dsp:spPr>
        <a:xfrm rot="10800000">
          <a:off x="1742191" y="614506"/>
          <a:ext cx="338467" cy="395943"/>
        </a:xfrm>
        <a:prstGeom prst="rightArrow">
          <a:avLst>
            <a:gd name="adj1" fmla="val 60000"/>
            <a:gd name="adj2" fmla="val 50000"/>
          </a:avLst>
        </a:prstGeom>
        <a:gradFill rotWithShape="0">
          <a:gsLst>
            <a:gs pos="0">
              <a:schemeClr val="accent5">
                <a:tint val="60000"/>
                <a:hueOff val="0"/>
                <a:satOff val="0"/>
                <a:lumOff val="0"/>
                <a:alphaOff val="0"/>
                <a:satMod val="103000"/>
                <a:lumMod val="102000"/>
                <a:tint val="94000"/>
              </a:schemeClr>
            </a:gs>
            <a:gs pos="50000">
              <a:schemeClr val="accent5">
                <a:tint val="60000"/>
                <a:hueOff val="0"/>
                <a:satOff val="0"/>
                <a:lumOff val="0"/>
                <a:alphaOff val="0"/>
                <a:satMod val="110000"/>
                <a:lumMod val="100000"/>
                <a:shade val="100000"/>
              </a:schemeClr>
            </a:gs>
            <a:gs pos="100000">
              <a:schemeClr val="accent5">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endParaRPr lang="ar-SA" sz="1800" kern="1200"/>
        </a:p>
      </dsp:txBody>
      <dsp:txXfrm rot="10800000">
        <a:off x="1843731" y="693695"/>
        <a:ext cx="236927" cy="237565"/>
      </dsp:txXfrm>
    </dsp:sp>
    <dsp:sp modelId="{7B1FE572-3E63-456A-A999-FC83FB6088F8}">
      <dsp:nvSpPr>
        <dsp:cNvPr id="0" name=""/>
        <dsp:cNvSpPr/>
      </dsp:nvSpPr>
      <dsp:spPr>
        <a:xfrm>
          <a:off x="5150" y="333514"/>
          <a:ext cx="1596545" cy="957927"/>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Light" pitchFamily="2" charset="-78"/>
              <a:cs typeface="Alexandria Light" pitchFamily="2" charset="-78"/>
            </a:rPr>
            <a:t>خاتمة الدرس</a:t>
          </a:r>
          <a:endParaRPr lang="en-US" sz="1800" kern="1200" dirty="0">
            <a:latin typeface="Alexandria Light" pitchFamily="2" charset="-78"/>
            <a:cs typeface="Alexandria Light" pitchFamily="2" charset="-78"/>
          </a:endParaRPr>
        </a:p>
      </dsp:txBody>
      <dsp:txXfrm>
        <a:off x="33207" y="361571"/>
        <a:ext cx="1540431" cy="901813"/>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17560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just" rtl="1">
              <a:lnSpc>
                <a:spcPct val="150000"/>
              </a:lnSpc>
              <a:spcAft>
                <a:spcPts val="1800"/>
              </a:spcAft>
            </a:pP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77858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41738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ar-SA" dirty="0"/>
              <a:t>وهذه مجموعة من المراجع حول موضوع المقرر لمن أراد الاستفادة منها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43455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audio" Target="../media/media1.m4a"/><Relationship Id="rId7" Type="http://schemas.openxmlformats.org/officeDocument/2006/relationships/diagramLayout" Target="../diagrams/layout1.xml"/><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diagramData" Target="../diagrams/data1.xml"/><Relationship Id="rId11" Type="http://schemas.openxmlformats.org/officeDocument/2006/relationships/image" Target="../media/image8.png"/><Relationship Id="rId5" Type="http://schemas.openxmlformats.org/officeDocument/2006/relationships/image" Target="../media/image7.png"/><Relationship Id="rId10" Type="http://schemas.microsoft.com/office/2007/relationships/diagramDrawing" Target="../diagrams/drawing1.xml"/><Relationship Id="rId4" Type="http://schemas.openxmlformats.org/officeDocument/2006/relationships/slideLayout" Target="../slideLayouts/slideLayout15.xml"/><Relationship Id="rId9" Type="http://schemas.openxmlformats.org/officeDocument/2006/relationships/diagramColors" Target="../diagrams/colors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8.pn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9.jpeg"/><Relationship Id="rId7" Type="http://schemas.openxmlformats.org/officeDocument/2006/relationships/image" Target="../media/image12.jpeg"/><Relationship Id="rId12"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11.jpeg"/><Relationship Id="rId11" Type="http://schemas.openxmlformats.org/officeDocument/2006/relationships/image" Target="../media/image16.jpe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5.png"/><Relationship Id="rId9" Type="http://schemas.openxmlformats.org/officeDocument/2006/relationships/image" Target="../media/image14.jpeg"/></Relationships>
</file>

<file path=ppt/slides/_rels/slide5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557148"/>
            <a:ext cx="5029199" cy="54582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863713" y="5555648"/>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السابعة:</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327132" y="3195879"/>
            <a:ext cx="5631844" cy="1137812"/>
          </a:xfrm>
          <a:prstGeom prst="rect">
            <a:avLst/>
          </a:prstGeom>
          <a:noFill/>
        </p:spPr>
        <p:txBody>
          <a:bodyPr wrap="square" rtlCol="0">
            <a:spAutoFit/>
          </a:bodyPr>
          <a:lstStyle/>
          <a:p>
            <a:pPr algn="ctr" rtl="1">
              <a:lnSpc>
                <a:spcPct val="150000"/>
              </a:lnSpc>
            </a:pPr>
            <a:r>
              <a:rPr lang="ar-SA" sz="2400" dirty="0">
                <a:solidFill>
                  <a:srgbClr val="0070C0"/>
                </a:solidFill>
                <a:latin typeface="Alexandria Medium" pitchFamily="2" charset="-78"/>
                <a:cs typeface="Alexandria Medium" pitchFamily="2" charset="-78"/>
              </a:rPr>
              <a:t>تطبيقات الفصول الدراسية الذكيّة كالسبورة التفاعلية والكاميرا الذكية</a:t>
            </a:r>
            <a:endParaRPr lang="en-US" sz="2000" dirty="0">
              <a:solidFill>
                <a:srgbClr val="0070C0"/>
              </a:solidFill>
              <a:latin typeface="Alexandria" charset="0"/>
              <a:cs typeface="Alexandria" charset="0"/>
            </a:endParaRPr>
          </a:p>
        </p:txBody>
      </p:sp>
      <p:sp>
        <p:nvSpPr>
          <p:cNvPr id="14" name="Oval 13"/>
          <p:cNvSpPr/>
          <p:nvPr/>
        </p:nvSpPr>
        <p:spPr>
          <a:xfrm>
            <a:off x="-44971" y="1814286"/>
            <a:ext cx="4863713" cy="520111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mc:AlternateContent xmlns:mc="http://schemas.openxmlformats.org/markup-compatibility/2006" xmlns:p14="http://schemas.microsoft.com/office/powerpoint/2010/main">
    <mc:Choice Requires="p14">
      <p:transition spd="slow" p14:dur="2000" advTm="70600"/>
    </mc:Choice>
    <mc:Fallback xmlns="">
      <p:transition spd="slow" advTm="706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159961" y="3632125"/>
            <a:ext cx="5573486" cy="325356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6934" y="1212613"/>
            <a:ext cx="7575436" cy="5865837"/>
          </a:xfrm>
          <a:prstGeom prst="rect">
            <a:avLst/>
          </a:prstGeom>
          <a:noFill/>
        </p:spPr>
        <p:txBody>
          <a:bodyPr wrap="square" rtlCol="0">
            <a:spAutoFit/>
          </a:bodyPr>
          <a:lstStyle/>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1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بالسبورة الذكية </a:t>
            </a:r>
            <a:r>
              <a:rPr lang="en-US" sz="1100" dirty="0">
                <a:latin typeface="Alexandria Light" pitchFamily="2" charset="-78"/>
                <a:cs typeface="Alexandria Light" pitchFamily="2" charset="-78"/>
              </a:rPr>
              <a:t>Smart board</a:t>
            </a:r>
            <a:r>
              <a:rPr kumimoji="0" lang="ar-SA" sz="11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100" dirty="0">
                <a:solidFill>
                  <a:prstClr val="black"/>
                </a:solidFill>
                <a:latin typeface="Alexandria Light" pitchFamily="2" charset="-78"/>
                <a:ea typeface="Times New Roman" panose="02020603050405020304" pitchFamily="18" charset="0"/>
                <a:cs typeface="Alexandria Light" pitchFamily="2" charset="-78"/>
              </a:rPr>
              <a:t>تطور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solidFill>
                  <a:prstClr val="black"/>
                </a:solidFill>
                <a:latin typeface="Alexandria Light" pitchFamily="2" charset="-78"/>
                <a:ea typeface="Times New Roman" panose="02020603050405020304" pitchFamily="18"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lang="ar-SA" sz="1100" dirty="0">
                <a:latin typeface="Alexandria Light" pitchFamily="2" charset="-78"/>
                <a:ea typeface="Calibri" panose="020F0502020204030204" pitchFamily="34" charset="0"/>
                <a:cs typeface="Alexandria Light" pitchFamily="2" charset="-78"/>
              </a:rPr>
              <a:t>متطلبات تشغيل</a:t>
            </a:r>
            <a:r>
              <a:rPr lang="ar-SA" sz="1100" dirty="0">
                <a:effectLst/>
                <a:latin typeface="Alexandria Light" pitchFamily="2" charset="-78"/>
                <a:ea typeface="Calibri" panose="020F0502020204030204" pitchFamily="34" charset="0"/>
                <a:cs typeface="Alexandria Light" pitchFamily="2" charset="-78"/>
              </a:rPr>
              <a:t> </a:t>
            </a:r>
            <a:r>
              <a:rPr lang="ar-SA" sz="1100" i="0" u="none" strike="noStrike" baseline="0" dirty="0">
                <a:latin typeface="Alexandria Light" pitchFamily="2" charset="-78"/>
                <a:cs typeface="Alexandria Light" pitchFamily="2" charset="-78"/>
              </a:rPr>
              <a:t>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i="0" u="none" strike="noStrike" baseline="0" dirty="0">
                <a:latin typeface="Alexandria Light" pitchFamily="2" charset="-78"/>
                <a:cs typeface="Alexandria Light" pitchFamily="2" charset="-78"/>
              </a:rPr>
              <a:t>.</a:t>
            </a:r>
            <a:endParaRPr lang="ar-SA" sz="11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مميزات استخدام </a:t>
            </a:r>
            <a:r>
              <a:rPr lang="ar-SA" sz="1100" b="0" i="0" u="none" strike="noStrike" baseline="0" dirty="0">
                <a:latin typeface="Alexandria Light" pitchFamily="2" charset="-78"/>
                <a:cs typeface="Alexandria Light" pitchFamily="2" charset="-78"/>
              </a:rPr>
              <a:t>السبورة التفاعلية في التعليم.</a:t>
            </a:r>
            <a:endParaRPr lang="en-US" sz="1100" b="1"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أقسام السبورة الذكية</a:t>
            </a:r>
            <a:r>
              <a:rPr lang="en-US" sz="1100" dirty="0">
                <a:latin typeface="Alexandria Light" pitchFamily="2" charset="-78"/>
                <a:cs typeface="Alexandria Light" pitchFamily="2" charset="-78"/>
              </a:rPr>
              <a:t> Smart board</a:t>
            </a:r>
            <a:r>
              <a:rPr lang="ar-SA" sz="1100" dirty="0">
                <a:latin typeface="Alexandria Light" pitchFamily="2" charset="-78"/>
                <a:ea typeface="Calibri" panose="020F0502020204030204" pitchFamily="34" charset="0"/>
                <a:cs typeface="Alexandria Light" pitchFamily="2" charset="-78"/>
              </a:rPr>
              <a:t>.</a:t>
            </a:r>
          </a:p>
          <a:p>
            <a:pPr marL="285750" marR="0" lvl="0" indent="-285750" algn="r" rtl="1">
              <a:lnSpc>
                <a:spcPts val="1080"/>
              </a:lnSpc>
              <a:spcAft>
                <a:spcPts val="1200"/>
              </a:spcAft>
              <a:buFont typeface="Arial" panose="020B0604020202020204" pitchFamily="34" charset="0"/>
              <a:buChar char="•"/>
            </a:pPr>
            <a:r>
              <a:rPr lang="ar-SA" sz="1100" dirty="0">
                <a:effectLst/>
                <a:latin typeface="Alexandria Light" pitchFamily="2" charset="-78"/>
                <a:ea typeface="Calibri" panose="020F0502020204030204" pitchFamily="34" charset="0"/>
                <a:cs typeface="Alexandria Light" pitchFamily="2" charset="-78"/>
              </a:rPr>
              <a:t>مكونات</a:t>
            </a:r>
            <a:r>
              <a:rPr lang="ar-SA" sz="1100" dirty="0">
                <a:latin typeface="Alexandria Light" pitchFamily="2" charset="-78"/>
                <a:ea typeface="Calibri" panose="020F0502020204030204" pitchFamily="34" charset="0"/>
                <a:cs typeface="Alexandria Light" pitchFamily="2" charset="-78"/>
              </a:rPr>
              <a:t> السبورة الذكية </a:t>
            </a:r>
            <a:r>
              <a:rPr lang="en-US" sz="1100" dirty="0">
                <a:latin typeface="Alexandria Light" pitchFamily="2" charset="-78"/>
                <a:cs typeface="Alexandria Light" pitchFamily="2" charset="-78"/>
              </a:rPr>
              <a:t> Smart board</a:t>
            </a:r>
            <a:r>
              <a:rPr lang="ar-SA" sz="1100" dirty="0">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080"/>
              </a:lnSpc>
              <a:spcAft>
                <a:spcPts val="1200"/>
              </a:spcAft>
              <a:buFont typeface="Arial" panose="020B0604020202020204" pitchFamily="34" charset="0"/>
              <a:buChar char="•"/>
            </a:pPr>
            <a:r>
              <a:rPr lang="ar-SA" sz="1100" dirty="0">
                <a:effectLst/>
                <a:latin typeface="Alexandria Light" pitchFamily="2" charset="-78"/>
                <a:ea typeface="Calibri" panose="020F0502020204030204" pitchFamily="34" charset="0"/>
                <a:cs typeface="Alexandria Light" pitchFamily="2" charset="-78"/>
              </a:rPr>
              <a:t>مميزات السبورة الذكية</a:t>
            </a:r>
            <a:r>
              <a:rPr lang="en-US" sz="1100" dirty="0">
                <a:latin typeface="Alexandria Light" pitchFamily="2" charset="-78"/>
                <a:cs typeface="Alexandria Light" pitchFamily="2" charset="-78"/>
              </a:rPr>
              <a:t> Smart board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080"/>
              </a:lnSpc>
              <a:spcAft>
                <a:spcPts val="1200"/>
              </a:spcAft>
              <a:buFont typeface="Arial" panose="020B0604020202020204" pitchFamily="34" charset="0"/>
              <a:buChar char="•"/>
            </a:pPr>
            <a:r>
              <a:rPr lang="ar-SA" sz="1100" dirty="0">
                <a:latin typeface="Alexandria Light" pitchFamily="2" charset="-78"/>
                <a:cs typeface="Alexandria Light" pitchFamily="2" charset="-78"/>
              </a:rPr>
              <a:t>فوائد استخدام السبورة </a:t>
            </a:r>
            <a:r>
              <a:rPr lang="ar-SA" sz="1100" dirty="0">
                <a:effectLst/>
                <a:latin typeface="Alexandria Light" pitchFamily="2" charset="-78"/>
                <a:ea typeface="Calibri" panose="020F0502020204030204" pitchFamily="34" charset="0"/>
                <a:cs typeface="Alexandria Light" pitchFamily="2" charset="-78"/>
              </a:rPr>
              <a:t>الذكيّة.</a:t>
            </a:r>
            <a:r>
              <a:rPr kumimoji="0" lang="ar-SA" sz="11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indent="-285750" algn="r" rtl="1">
              <a:lnSpc>
                <a:spcPts val="1080"/>
              </a:lnSpc>
              <a:spcAft>
                <a:spcPts val="1200"/>
              </a:spcAft>
              <a:buFont typeface="Arial" panose="020B0604020202020204" pitchFamily="34" charset="0"/>
              <a:buChar char="•"/>
            </a:pPr>
            <a:r>
              <a:rPr lang="ar-SA" sz="1100" i="0" dirty="0">
                <a:solidFill>
                  <a:srgbClr val="2E2E2E"/>
                </a:solidFill>
                <a:effectLst/>
                <a:latin typeface="Alexandria Light" pitchFamily="2" charset="-78"/>
                <a:cs typeface="Alexandria Light" pitchFamily="2" charset="-78"/>
              </a:rPr>
              <a:t>خصائص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i="0" dirty="0">
                <a:solidFill>
                  <a:srgbClr val="2E2E2E"/>
                </a:solidFill>
                <a:effectLst/>
                <a:latin typeface="Alexandria Light" pitchFamily="2" charset="-78"/>
                <a:cs typeface="Alexandria Light" pitchFamily="2" charset="-78"/>
              </a:rPr>
              <a:t>.</a:t>
            </a:r>
            <a:endParaRPr lang="ar-SA" sz="1100" dirty="0">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100" dirty="0">
                <a:effectLst/>
                <a:latin typeface="Alexandria Light" pitchFamily="2" charset="-78"/>
                <a:ea typeface="Calibri" panose="020F0502020204030204" pitchFamily="34" charset="0"/>
                <a:cs typeface="Alexandria Light" pitchFamily="2" charset="-78"/>
              </a:rPr>
              <a:t>وظائف </a:t>
            </a:r>
            <a:r>
              <a:rPr lang="ar-SA" sz="1100" dirty="0">
                <a:latin typeface="Alexandria Light" pitchFamily="2" charset="-78"/>
                <a:ea typeface="Calibri" panose="020F0502020204030204" pitchFamily="34" charset="0"/>
                <a:cs typeface="Alexandria Light" pitchFamily="2" charset="-78"/>
              </a:rPr>
              <a:t>السبورة </a:t>
            </a:r>
            <a:r>
              <a:rPr lang="ar-SA" sz="1100" dirty="0">
                <a:effectLst/>
                <a:latin typeface="Alexandria Light" pitchFamily="2" charset="-78"/>
                <a:ea typeface="Calibri" panose="020F0502020204030204" pitchFamily="34" charset="0"/>
                <a:cs typeface="Alexandria Light" pitchFamily="2" charset="-78"/>
              </a:rPr>
              <a:t>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1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أنواع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kumimoji="0" lang="ar-SA" sz="11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endParaRPr lang="ar-SA" sz="1100" dirty="0">
              <a:solidFill>
                <a:prstClr val="black"/>
              </a:solidFill>
              <a:latin typeface="Alexandria Light" pitchFamily="2" charset="-78"/>
              <a:cs typeface="Alexandria Light" pitchFamily="2" charset="-78"/>
            </a:endParaRPr>
          </a:p>
          <a:p>
            <a:pPr marL="285750" indent="-285750" algn="r" rtl="1">
              <a:lnSpc>
                <a:spcPts val="1080"/>
              </a:lnSpc>
              <a:spcAft>
                <a:spcPts val="1200"/>
              </a:spcAft>
              <a:buFont typeface="Arial" panose="020B0604020202020204" pitchFamily="34" charset="0"/>
              <a:buChar char="•"/>
            </a:pPr>
            <a:r>
              <a:rPr kumimoji="0" lang="en-US" sz="11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استخدامات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Calibri" panose="020F0502020204030204" pitchFamily="34" charset="0"/>
              <a:cs typeface="Alexandria Light" pitchFamily="2" charset="-78"/>
            </a:endParaRPr>
          </a:p>
          <a:p>
            <a:pPr marL="285750" indent="-285750" algn="r" rtl="1">
              <a:lnSpc>
                <a:spcPts val="1080"/>
              </a:lnSpc>
              <a:spcAft>
                <a:spcPts val="1200"/>
              </a:spcAft>
              <a:buFont typeface="Arial" panose="020B0604020202020204" pitchFamily="34" charset="0"/>
              <a:buChar char="•"/>
            </a:pPr>
            <a:r>
              <a:rPr lang="ar-SA" sz="1100" dirty="0">
                <a:latin typeface="Alexandria Light" pitchFamily="2" charset="-78"/>
                <a:cs typeface="Alexandria Light" pitchFamily="2" charset="-78"/>
              </a:rPr>
              <a:t>الإمكانيات التقنية للسبورة الذكية</a:t>
            </a:r>
          </a:p>
          <a:p>
            <a:pPr marL="285750" indent="-285750" algn="r" rtl="1">
              <a:lnSpc>
                <a:spcPts val="1080"/>
              </a:lnSpc>
              <a:spcAft>
                <a:spcPts val="1200"/>
              </a:spcAft>
              <a:buFont typeface="Arial" panose="020B0604020202020204" pitchFamily="34" charset="0"/>
              <a:buChar char="•"/>
            </a:pPr>
            <a:r>
              <a:rPr lang="ar-SA" sz="1100" dirty="0">
                <a:effectLst/>
                <a:latin typeface="Alexandria Light" pitchFamily="2" charset="-78"/>
                <a:ea typeface="Calibri" panose="020F0502020204030204" pitchFamily="34" charset="0"/>
                <a:cs typeface="Alexandria Light" pitchFamily="2" charset="-78"/>
              </a:rPr>
              <a:t>عيوب السبورة الذكية </a:t>
            </a:r>
            <a:r>
              <a:rPr lang="en-US" sz="1100" dirty="0">
                <a:latin typeface="Alexandria Light" pitchFamily="2" charset="-78"/>
                <a:cs typeface="Alexandria Light" pitchFamily="2" charset="-78"/>
              </a:rPr>
              <a:t>Smart board</a:t>
            </a:r>
            <a:r>
              <a:rPr lang="ar-SA" sz="1100" dirty="0">
                <a:latin typeface="Alexandria Light" pitchFamily="2" charset="-78"/>
                <a:cs typeface="Alexandria Light" pitchFamily="2" charset="-78"/>
              </a:rPr>
              <a:t> </a:t>
            </a:r>
            <a:r>
              <a:rPr lang="ar-SA" sz="1100" dirty="0">
                <a:effectLst/>
                <a:latin typeface="Alexandria Light" pitchFamily="2" charset="-78"/>
                <a:ea typeface="Calibri" panose="020F0502020204030204" pitchFamily="34" charset="0"/>
                <a:cs typeface="Alexandria Light" pitchFamily="2" charset="-78"/>
              </a:rPr>
              <a:t>.</a:t>
            </a:r>
            <a:endParaRPr lang="en-US" sz="1100" dirty="0">
              <a:effectLst/>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cs typeface="Alexandria Light" pitchFamily="2" charset="-78"/>
              </a:rPr>
              <a:t>التخطيط لدرس تعليمي باستخدام السبورة الذكية</a:t>
            </a:r>
            <a:endParaRPr lang="en-US" sz="1100" dirty="0">
              <a:effectLst/>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التعريف بأجهزة العرض </a:t>
            </a:r>
            <a:r>
              <a:rPr lang="en-US" sz="1100" dirty="0">
                <a:latin typeface="Alexandria Light" pitchFamily="2" charset="-78"/>
                <a:cs typeface="Alexandria Light" pitchFamily="2" charset="-78"/>
              </a:rPr>
              <a:t>Data Projector</a:t>
            </a:r>
            <a:endParaRPr lang="ar-SA" sz="1100" dirty="0">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مميزات أجهزة العرض </a:t>
            </a:r>
            <a:r>
              <a:rPr lang="en-US" sz="1100" dirty="0">
                <a:latin typeface="Alexandria Light" pitchFamily="2" charset="-78"/>
                <a:cs typeface="Alexandria Light" pitchFamily="2" charset="-78"/>
              </a:rPr>
              <a:t>Data Projector</a:t>
            </a: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التعريف بالكاميرا الوثائقية.</a:t>
            </a:r>
          </a:p>
          <a:p>
            <a:pPr marL="285750" indent="-285750" algn="just" rtl="1">
              <a:lnSpc>
                <a:spcPts val="1080"/>
              </a:lnSpc>
              <a:spcAft>
                <a:spcPts val="1200"/>
              </a:spcAft>
              <a:buFont typeface="Arial" panose="020B0604020202020204" pitchFamily="34" charset="0"/>
              <a:buChar char="•"/>
            </a:pPr>
            <a:r>
              <a:rPr lang="ar-SA" sz="1100" dirty="0">
                <a:latin typeface="Alexandria Light" pitchFamily="2" charset="-78"/>
                <a:ea typeface="Calibri" panose="020F0502020204030204" pitchFamily="34" charset="0"/>
                <a:cs typeface="Alexandria Light" pitchFamily="2" charset="-78"/>
              </a:rPr>
              <a:t>استخدامات الكاميرا الوثائقية</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9017796" y="66421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59802"/>
    </mc:Choice>
    <mc:Fallback xmlns="">
      <p:transition spd="slow" advTm="5980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249115" y="1183187"/>
            <a:ext cx="8417320" cy="5551135"/>
          </a:xfrm>
          <a:prstGeom prst="rect">
            <a:avLst/>
          </a:prstGeom>
          <a:noFill/>
        </p:spPr>
        <p:txBody>
          <a:bodyPr wrap="square" rtlCol="0">
            <a:spAutoFit/>
          </a:bodyPr>
          <a:lstStyle/>
          <a:p>
            <a:pPr marL="0" marR="0" lvl="0" indent="0" algn="r" defTabSz="914400" rtl="1" eaLnBrk="1" fontAlgn="auto" latinLnBrk="0" hangingPunct="1">
              <a:lnSpc>
                <a:spcPts val="10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a:t>
            </a:r>
            <a:r>
              <a:rPr kumimoji="0" lang="ar-SA" sz="12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من الطالب بعد دراسة هذه المحاضرة أن يحقّق الأهداف التعليميّة الآتية:</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effectLst/>
                <a:latin typeface="Alexandria Light" pitchFamily="2" charset="-78"/>
                <a:ea typeface="Calibri" panose="020F0502020204030204" pitchFamily="34" charset="0"/>
                <a:cs typeface="Alexandria Light" pitchFamily="2" charset="-78"/>
              </a:rPr>
              <a:t>يعرف السبورة الذكية</a:t>
            </a:r>
            <a:r>
              <a:rPr kumimoji="0" lang="ar-SA" sz="12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2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solidFill>
                  <a:prstClr val="black"/>
                </a:solidFill>
                <a:latin typeface="Alexandria Light" pitchFamily="2" charset="-78"/>
                <a:ea typeface="Times New Roman" panose="02020603050405020304" pitchFamily="18" charset="0"/>
                <a:cs typeface="Alexandria Light" pitchFamily="2" charset="-78"/>
              </a:rPr>
              <a:t>يشرح تطور السبورة الذكية</a:t>
            </a:r>
            <a:r>
              <a:rPr lang="ar-SA" sz="1200" dirty="0">
                <a:effectLst/>
                <a:latin typeface="Alexandria Light" pitchFamily="2" charset="-78"/>
                <a:ea typeface="Calibri" panose="020F0502020204030204" pitchFamily="34" charset="0"/>
                <a:cs typeface="Alexandria Light" pitchFamily="2" charset="-78"/>
              </a:rPr>
              <a:t>. </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solidFill>
                  <a:prstClr val="black"/>
                </a:solidFill>
                <a:latin typeface="Alexandria Light" pitchFamily="2" charset="-78"/>
                <a:ea typeface="Times New Roman" panose="02020603050405020304" pitchFamily="18" charset="0"/>
                <a:cs typeface="Alexandria Light" pitchFamily="2" charset="-78"/>
              </a:rPr>
              <a:t>يشرح </a:t>
            </a:r>
            <a:r>
              <a:rPr lang="ar-SA" sz="1200" dirty="0">
                <a:latin typeface="Alexandria Light" pitchFamily="2" charset="-78"/>
                <a:ea typeface="Calibri" panose="020F0502020204030204" pitchFamily="34" charset="0"/>
                <a:cs typeface="Alexandria Light" pitchFamily="2" charset="-78"/>
              </a:rPr>
              <a:t>متطلبات تشغيل</a:t>
            </a:r>
            <a:r>
              <a:rPr lang="ar-SA" sz="1200" dirty="0">
                <a:effectLst/>
                <a:latin typeface="Alexandria Light" pitchFamily="2" charset="-78"/>
                <a:ea typeface="Calibri" panose="020F0502020204030204" pitchFamily="34" charset="0"/>
                <a:cs typeface="Alexandria Light" pitchFamily="2" charset="-78"/>
              </a:rPr>
              <a:t> </a:t>
            </a:r>
            <a:r>
              <a:rPr lang="ar-SA" sz="1200" i="0" u="none" strike="noStrike" baseline="0" dirty="0">
                <a:latin typeface="Alexandria Light" pitchFamily="2" charset="-78"/>
                <a:cs typeface="Alexandria Light" pitchFamily="2" charset="-78"/>
              </a:rPr>
              <a:t>السبورة الذكية</a:t>
            </a:r>
            <a:r>
              <a:rPr lang="ar-SA" sz="1200" dirty="0">
                <a:latin typeface="Alexandria Light" pitchFamily="2" charset="-78"/>
                <a:ea typeface="Calibri" panose="020F0502020204030204" pitchFamily="34" charset="0"/>
                <a:cs typeface="Alexandria Light" pitchFamily="2" charset="-78"/>
              </a:rPr>
              <a:t>.</a:t>
            </a:r>
            <a:endParaRPr kumimoji="0" lang="ar-SA" sz="12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effectLst/>
                <a:latin typeface="Alexandria Light" pitchFamily="2" charset="-78"/>
                <a:ea typeface="Calibri" panose="020F0502020204030204" pitchFamily="34" charset="0"/>
                <a:cs typeface="Alexandria Light" pitchFamily="2" charset="-78"/>
              </a:rPr>
              <a:t>يعدد </a:t>
            </a:r>
            <a:r>
              <a:rPr lang="ar-SA" sz="1200" dirty="0">
                <a:latin typeface="Alexandria Light" pitchFamily="2" charset="-78"/>
                <a:ea typeface="Calibri" panose="020F0502020204030204" pitchFamily="34" charset="0"/>
                <a:cs typeface="Alexandria Light" pitchFamily="2" charset="-78"/>
              </a:rPr>
              <a:t>مميزات استخدام </a:t>
            </a:r>
            <a:r>
              <a:rPr lang="ar-SA" sz="1200" b="0" i="0" u="none" strike="noStrike" baseline="0" dirty="0">
                <a:latin typeface="Alexandria Light" pitchFamily="2" charset="-78"/>
                <a:cs typeface="Alexandria Light" pitchFamily="2" charset="-78"/>
              </a:rPr>
              <a:t>السبورة التفاعلية في التعليم</a:t>
            </a:r>
            <a:r>
              <a:rPr lang="ar-SA" sz="1200" dirty="0">
                <a:effectLst/>
                <a:latin typeface="Alexandria Light" pitchFamily="2" charset="-78"/>
                <a:ea typeface="Calibri" panose="020F0502020204030204" pitchFamily="34" charset="0"/>
                <a:cs typeface="Alexandria Light" pitchFamily="2" charset="-78"/>
              </a:rPr>
              <a:t>.</a:t>
            </a:r>
            <a:endParaRPr lang="en-US" sz="12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يبين </a:t>
            </a:r>
            <a:r>
              <a:rPr lang="ar-SA" sz="1200" dirty="0">
                <a:latin typeface="Alexandria Light" pitchFamily="2" charset="-78"/>
                <a:ea typeface="Calibri" panose="020F0502020204030204" pitchFamily="34" charset="0"/>
                <a:cs typeface="Alexandria Light" pitchFamily="2" charset="-78"/>
              </a:rPr>
              <a:t>أقسام السبورة الذكية.</a:t>
            </a:r>
            <a:endParaRPr lang="ar-SA" sz="1200" noProof="0" dirty="0">
              <a:solidFill>
                <a:prstClr val="black"/>
              </a:solidFill>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kumimoji="0" lang="en-US"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200" dirty="0">
                <a:effectLst/>
                <a:latin typeface="Alexandria Light" pitchFamily="2" charset="-78"/>
                <a:ea typeface="Calibri" panose="020F0502020204030204" pitchFamily="34" charset="0"/>
                <a:cs typeface="Alexandria Light" pitchFamily="2" charset="-78"/>
              </a:rPr>
              <a:t>مكونات</a:t>
            </a:r>
            <a:r>
              <a:rPr lang="ar-SA" sz="1200" dirty="0">
                <a:latin typeface="Alexandria Light" pitchFamily="2" charset="-78"/>
                <a:ea typeface="Calibri" panose="020F0502020204030204" pitchFamily="34" charset="0"/>
                <a:cs typeface="Alexandria Light" pitchFamily="2" charset="-78"/>
              </a:rPr>
              <a:t> السبورة الذكية</a:t>
            </a:r>
            <a:r>
              <a:rPr lang="ar-SA" sz="1200" i="0" dirty="0">
                <a:solidFill>
                  <a:srgbClr val="2E2E2E"/>
                </a:solidFill>
                <a:effectLst/>
                <a:latin typeface="Alexandria Light" pitchFamily="2" charset="-78"/>
                <a:cs typeface="Alexandria Light" pitchFamily="2" charset="-78"/>
              </a:rPr>
              <a:t>.</a:t>
            </a:r>
            <a:endParaRPr lang="ar-SA" sz="1200" dirty="0">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solidFill>
                  <a:prstClr val="black"/>
                </a:solidFill>
                <a:latin typeface="Alexandria Light" pitchFamily="2" charset="-78"/>
                <a:ea typeface="Calibri" panose="020F0502020204030204" pitchFamily="34" charset="0"/>
                <a:cs typeface="Alexandria Light" pitchFamily="2" charset="-78"/>
              </a:rPr>
              <a:t>ببين </a:t>
            </a:r>
            <a:r>
              <a:rPr lang="ar-SA" sz="1200" dirty="0">
                <a:latin typeface="Alexandria Light" pitchFamily="2" charset="-78"/>
                <a:cs typeface="Alexandria Light" pitchFamily="2" charset="-78"/>
              </a:rPr>
              <a:t>فوائد استخدام السبورة </a:t>
            </a:r>
            <a:r>
              <a:rPr lang="ar-SA" sz="1200" dirty="0">
                <a:effectLst/>
                <a:latin typeface="Alexandria Light" pitchFamily="2" charset="-78"/>
                <a:ea typeface="Calibri" panose="020F0502020204030204" pitchFamily="34" charset="0"/>
                <a:cs typeface="Alexandria Light" pitchFamily="2" charset="-78"/>
              </a:rPr>
              <a:t>الذكيّة.</a:t>
            </a:r>
            <a:endParaRPr lang="en-US" sz="12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2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يشرح </a:t>
            </a:r>
            <a:r>
              <a:rPr lang="ar-SA" sz="1200" i="0" dirty="0">
                <a:solidFill>
                  <a:srgbClr val="2E2E2E"/>
                </a:solidFill>
                <a:effectLst/>
                <a:latin typeface="Alexandria Light" pitchFamily="2" charset="-78"/>
                <a:cs typeface="Alexandria Light" pitchFamily="2" charset="-78"/>
              </a:rPr>
              <a:t>خصائص السبورة الذكيّة</a:t>
            </a:r>
            <a:r>
              <a:rPr kumimoji="0" lang="ar-SA" sz="12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a:t>
            </a:r>
            <a:endParaRPr kumimoji="0" lang="ar-SA" sz="12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kumimoji="0" lang="ar-SA" sz="12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يشرح </a:t>
            </a:r>
            <a:r>
              <a:rPr lang="ar-SA" sz="1200" dirty="0">
                <a:effectLst/>
                <a:latin typeface="Alexandria Light" pitchFamily="2" charset="-78"/>
                <a:ea typeface="Calibri" panose="020F0502020204030204" pitchFamily="34" charset="0"/>
                <a:cs typeface="Alexandria Light" pitchFamily="2" charset="-78"/>
              </a:rPr>
              <a:t>وظائف </a:t>
            </a:r>
            <a:r>
              <a:rPr lang="ar-SA" sz="1200" dirty="0">
                <a:latin typeface="Alexandria Light" pitchFamily="2" charset="-78"/>
                <a:ea typeface="Calibri" panose="020F0502020204030204" pitchFamily="34" charset="0"/>
                <a:cs typeface="Alexandria Light" pitchFamily="2" charset="-78"/>
              </a:rPr>
              <a:t>السبورة </a:t>
            </a:r>
            <a:r>
              <a:rPr lang="ar-SA" sz="1200" dirty="0">
                <a:effectLst/>
                <a:latin typeface="Alexandria Light" pitchFamily="2" charset="-78"/>
                <a:ea typeface="Calibri" panose="020F0502020204030204" pitchFamily="34" charset="0"/>
                <a:cs typeface="Alexandria Light" pitchFamily="2" charset="-78"/>
              </a:rPr>
              <a:t>الذكية</a:t>
            </a:r>
            <a:r>
              <a:rPr kumimoji="0" lang="ar-SA" sz="12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kumimoji="0" lang="ar-SA" sz="12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أنواع السبورة الذكية</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200" dirty="0">
                <a:effectLst/>
                <a:latin typeface="Alexandria Light" pitchFamily="2" charset="-78"/>
                <a:ea typeface="Calibri" panose="020F0502020204030204" pitchFamily="34" charset="0"/>
                <a:cs typeface="Alexandria Light" pitchFamily="2" charset="-78"/>
              </a:rPr>
              <a:t>استخدامات السبورة الذكية</a:t>
            </a:r>
            <a:r>
              <a:rPr lang="ar-SA" sz="1200" dirty="0">
                <a:latin typeface="Alexandria Light" pitchFamily="2" charset="-78"/>
                <a:ea typeface="Calibri" panose="020F0502020204030204" pitchFamily="34"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200" dirty="0">
                <a:latin typeface="Alexandria Light" pitchFamily="2" charset="-78"/>
                <a:cs typeface="Alexandria Light" pitchFamily="2" charset="-78"/>
              </a:rPr>
              <a:t>الإمكانيات التقنية للسبورة الذكية</a:t>
            </a:r>
          </a:p>
          <a:p>
            <a:pPr marL="285750" marR="0" lvl="0" indent="-285750" algn="just" defTabSz="914400" rtl="1" eaLnBrk="1" fontAlgn="auto" latinLnBrk="0" hangingPunct="1">
              <a:lnSpc>
                <a:spcPts val="1080"/>
              </a:lnSpc>
              <a:spcAft>
                <a:spcPts val="1200"/>
              </a:spcAft>
              <a:buClrTx/>
              <a:buSzTx/>
              <a:buFont typeface="Arial" panose="020B0604020202020204" pitchFamily="34" charset="0"/>
              <a:buChar char="•"/>
              <a:tabLst/>
              <a:defRPr/>
            </a:pPr>
            <a:r>
              <a:rPr lang="ar-SA" sz="1200" dirty="0">
                <a:effectLst/>
                <a:latin typeface="Alexandria Light" pitchFamily="2" charset="-78"/>
                <a:ea typeface="Calibri" panose="020F0502020204030204" pitchFamily="34" charset="0"/>
                <a:cs typeface="Alexandria Light" pitchFamily="2" charset="-78"/>
              </a:rPr>
              <a:t>يوضح عيوب السبورة الذكية.</a:t>
            </a:r>
            <a:endParaRPr lang="ar-SA" sz="1200" dirty="0">
              <a:solidFill>
                <a:prstClr val="black"/>
              </a:solidFill>
              <a:latin typeface="Alexandria Light" pitchFamily="2" charset="-78"/>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solidFill>
                  <a:prstClr val="black"/>
                </a:solidFill>
                <a:latin typeface="Alexandria Light" pitchFamily="2" charset="-78"/>
                <a:ea typeface="Calibri" panose="020F0502020204030204" pitchFamily="34" charset="0"/>
                <a:cs typeface="Alexandria Light" pitchFamily="2" charset="-78"/>
              </a:rPr>
              <a:t>يشرح خطوات </a:t>
            </a:r>
            <a:r>
              <a:rPr lang="ar-SA" sz="1200" dirty="0">
                <a:latin typeface="Alexandria Light" pitchFamily="2" charset="-78"/>
                <a:cs typeface="Alexandria Light" pitchFamily="2" charset="-78"/>
              </a:rPr>
              <a:t>التخطيط لدرس تعليمي باستخدام السبورة الذكية.</a:t>
            </a:r>
            <a:endParaRPr lang="ar-SA" sz="1200" dirty="0">
              <a:latin typeface="Alexandria Light" pitchFamily="2" charset="-78"/>
              <a:ea typeface="Calibri" panose="020F0502020204030204" pitchFamily="34" charset="0"/>
              <a:cs typeface="Alexandria Light" pitchFamily="2" charset="-78"/>
            </a:endParaRPr>
          </a:p>
          <a:p>
            <a:pPr marL="285750" indent="-285750" algn="just" rtl="1">
              <a:lnSpc>
                <a:spcPts val="1080"/>
              </a:lnSpc>
              <a:spcAft>
                <a:spcPts val="1200"/>
              </a:spcAft>
              <a:buFont typeface="Arial" panose="020B0604020202020204" pitchFamily="34" charset="0"/>
              <a:buChar char="•"/>
              <a:defRPr/>
            </a:pPr>
            <a:r>
              <a:rPr lang="ar-SA" sz="1200" dirty="0">
                <a:latin typeface="Alexandria Light" pitchFamily="2" charset="-78"/>
                <a:ea typeface="Calibri" panose="020F0502020204030204" pitchFamily="34" charset="0"/>
                <a:cs typeface="Alexandria Light" pitchFamily="2" charset="-78"/>
              </a:rPr>
              <a:t>يعرف أجهزة العرض </a:t>
            </a:r>
            <a:r>
              <a:rPr lang="en-US" sz="1200" dirty="0">
                <a:latin typeface="Alexandria Light" pitchFamily="2" charset="-78"/>
                <a:cs typeface="Alexandria Light" pitchFamily="2" charset="-78"/>
              </a:rPr>
              <a:t>Data Projector</a:t>
            </a:r>
            <a:r>
              <a:rPr lang="ar-SA" sz="1200" dirty="0">
                <a:latin typeface="Alexandria Light" pitchFamily="2" charset="-78"/>
                <a:ea typeface="Calibri" panose="020F0502020204030204" pitchFamily="34"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kumimoji="0" lang="ar-SA" sz="12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a:t>
            </a:r>
            <a:r>
              <a:rPr lang="ar-SA" sz="1200" dirty="0">
                <a:effectLst/>
                <a:latin typeface="Alexandria Light" pitchFamily="2" charset="-78"/>
                <a:ea typeface="Calibri" panose="020F0502020204030204" pitchFamily="34" charset="0"/>
                <a:cs typeface="Alexandria Light" pitchFamily="2" charset="-78"/>
              </a:rPr>
              <a:t> </a:t>
            </a:r>
            <a:r>
              <a:rPr lang="ar-SA" sz="1200" dirty="0">
                <a:latin typeface="Alexandria Light" pitchFamily="2" charset="-78"/>
                <a:ea typeface="Calibri" panose="020F0502020204030204" pitchFamily="34" charset="0"/>
                <a:cs typeface="Alexandria Light" pitchFamily="2" charset="-78"/>
              </a:rPr>
              <a:t>مميزات أجهزة العرض </a:t>
            </a:r>
            <a:r>
              <a:rPr lang="en-US" sz="1200" dirty="0">
                <a:latin typeface="Alexandria Light" pitchFamily="2" charset="-78"/>
                <a:cs typeface="Alexandria Light" pitchFamily="2" charset="-78"/>
              </a:rPr>
              <a:t>Data Projector</a:t>
            </a:r>
            <a:r>
              <a:rPr lang="ar-SA" sz="1200" dirty="0">
                <a:latin typeface="Alexandria Light" pitchFamily="2" charset="-78"/>
                <a:ea typeface="Calibri" panose="020F0502020204030204" pitchFamily="34" charset="0"/>
                <a:cs typeface="Alexandria Light" pitchFamily="2" charset="-78"/>
              </a:rPr>
              <a:t>.</a:t>
            </a:r>
          </a:p>
          <a:p>
            <a:pPr marL="285750" indent="-285750" algn="just" rtl="1">
              <a:lnSpc>
                <a:spcPts val="1080"/>
              </a:lnSpc>
              <a:spcAft>
                <a:spcPts val="1200"/>
              </a:spcAft>
              <a:buFont typeface="Arial" panose="020B0604020202020204" pitchFamily="34" charset="0"/>
              <a:buChar char="•"/>
              <a:defRPr/>
            </a:pPr>
            <a:r>
              <a:rPr lang="ar-SA" sz="1200" dirty="0">
                <a:latin typeface="Alexandria Light" pitchFamily="2" charset="-78"/>
                <a:ea typeface="Calibri" panose="020F0502020204030204" pitchFamily="34" charset="0"/>
                <a:cs typeface="Alexandria Light" pitchFamily="2" charset="-78"/>
              </a:rPr>
              <a:t>يعرف الكاميرا الوثائقية.</a:t>
            </a:r>
          </a:p>
          <a:p>
            <a:pPr marL="285750" indent="-285750" algn="just" rtl="1">
              <a:lnSpc>
                <a:spcPts val="1080"/>
              </a:lnSpc>
              <a:spcAft>
                <a:spcPts val="1200"/>
              </a:spcAft>
              <a:buFont typeface="Arial" panose="020B0604020202020204" pitchFamily="34" charset="0"/>
              <a:buChar char="•"/>
              <a:defRPr/>
            </a:pPr>
            <a:r>
              <a:rPr lang="ar-SA" sz="1200" dirty="0">
                <a:latin typeface="Alexandria Light" pitchFamily="2" charset="-78"/>
                <a:ea typeface="Calibri" panose="020F0502020204030204" pitchFamily="34" charset="0"/>
                <a:cs typeface="Alexandria Light" pitchFamily="2" charset="-78"/>
              </a:rPr>
              <a:t>يبين استخدامات الكاميرا الوثائقية.</a:t>
            </a:r>
            <a:r>
              <a:rPr lang="ar-SA" sz="1400" dirty="0">
                <a:effectLst/>
                <a:latin typeface="Alexandria Light" pitchFamily="2" charset="-78"/>
                <a:ea typeface="Calibri" panose="020F0502020204030204" pitchFamily="34" charset="0"/>
                <a:cs typeface="Alexandria Light" pitchFamily="2" charset="-78"/>
              </a:rPr>
              <a: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70691"/>
    </mc:Choice>
    <mc:Fallback xmlns="">
      <p:transition spd="slow" advTm="706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8966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4971660"/>
            <a:ext cx="5937063" cy="1793120"/>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امتد انتشار التقنيات الرقمية والتكنولوجيا بشكل كبير في المؤسسات المختلفة  وقد استثمرت التكنولوجيا في كل مجالات نظام التعليم، منها الفصول الذكية والمنصات </a:t>
            </a:r>
            <a:r>
              <a:rPr lang="ar-SA" dirty="0">
                <a:effectLst/>
                <a:latin typeface="Alexandria Light" pitchFamily="2" charset="-78"/>
                <a:ea typeface="Calibri" panose="020F0502020204030204" pitchFamily="34" charset="0"/>
                <a:cs typeface="Alexandria Light" pitchFamily="2" charset="-78"/>
              </a:rPr>
              <a:t>التعليمية التي تحدثنا عنها في المحاضرة السابقة، وفي محاضرتنا هذه سنتحدث عن تطبيقات الفصول الذكية.</a:t>
            </a:r>
            <a:r>
              <a:rPr lang="ar-SA" dirty="0"/>
              <a:t> </a:t>
            </a:r>
            <a:endParaRPr lang="en-US"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528"/>
    </mc:Choice>
    <mc:Fallback xmlns="">
      <p:transition spd="slow" advTm="40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989"/>
            <a:ext cx="10812720" cy="4917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1580243"/>
            <a:ext cx="10307384" cy="4442819"/>
          </a:xfrm>
          <a:prstGeom prst="rect">
            <a:avLst/>
          </a:prstGeom>
          <a:noFill/>
        </p:spPr>
        <p:txBody>
          <a:bodyPr wrap="square" rtlCol="0">
            <a:spAutoFit/>
          </a:bodyPr>
          <a:lstStyle/>
          <a:p>
            <a:pPr algn="just" rtl="1">
              <a:lnSpc>
                <a:spcPct val="200000"/>
              </a:lnSpc>
              <a:spcBef>
                <a:spcPts val="600"/>
              </a:spcBef>
              <a:spcAft>
                <a:spcPts val="1800"/>
              </a:spcAft>
            </a:pPr>
            <a:r>
              <a:rPr lang="ar-SA" dirty="0">
                <a:latin typeface="Alexandria Light" pitchFamily="2" charset="-78"/>
                <a:cs typeface="Alexandria Light" pitchFamily="2" charset="-78"/>
              </a:rPr>
              <a:t>    ونحن نعيش اليوم في عصر المعلوماتية الذي يتميز بالتطور السريع الناجم عن التقدم العلمي والتقني الذي شهده العالم في الفترة الأخيرة وكان من ثمرة هذا التطور استخدام الأجهزة الحديثة والتطبيقات المتطورة في العملية التعليمية بجميع مراحلها المختلفة. ولا شك أن تنوع الأجهزة والوسائل التعليمية التكنولوجية يتطلب وضع معايير قياسية تستهدف الاستفادة من تلك الأجهزة والوسائل.</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وبإدخال الحاسوب كوسيلة تعليمية أدى إلى إعادة النظر في طرائق التدريس المعتمدة؛ ما أدى إلى ضرورة تحديد النتاجات والمخرجات التعليمية المطلوب تحقيقها لدى المتعلم، وإجراء تحليل دقيق للمحتوى التعليمي، واختيار الطرائق والاستراتيجيات الواجب اعتمادها في التدريس, كما أدى إلى توضيح تفصيلي للمادة التعليمية على شكل خطوات ومهمات واضحة بالنسبة للمتعلم, وبالتالي إثارة المتعلم وزيادة دافعيته للتعلم.</a:t>
            </a:r>
            <a:endParaRPr lang="ar-SA" b="0"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5008190" y="612826"/>
            <a:ext cx="2175620"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effectLst/>
                <a:latin typeface="Alexandria Medium" pitchFamily="2" charset="-78"/>
                <a:ea typeface="Calibri" panose="020F0502020204030204" pitchFamily="34" charset="0"/>
                <a:cs typeface="Alexandria Medium" pitchFamily="2" charset="-78"/>
              </a:rPr>
              <a:t>مقدمة</a:t>
            </a:r>
            <a:endParaRPr lang="en-US" sz="20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691069127"/>
      </p:ext>
    </p:extLst>
  </p:cSld>
  <p:clrMapOvr>
    <a:masterClrMapping/>
  </p:clrMapOvr>
  <mc:AlternateContent xmlns:mc="http://schemas.openxmlformats.org/markup-compatibility/2006" xmlns:p14="http://schemas.microsoft.com/office/powerpoint/2010/main">
    <mc:Choice Requires="p14">
      <p:transition p14:dur="10" advTm="84599"/>
    </mc:Choice>
    <mc:Fallback xmlns="">
      <p:transition advTm="8459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20726"/>
            <a:ext cx="10812720" cy="55683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p>
        </p:txBody>
      </p:sp>
      <p:sp>
        <p:nvSpPr>
          <p:cNvPr id="48" name="TextBox 47"/>
          <p:cNvSpPr txBox="1"/>
          <p:nvPr/>
        </p:nvSpPr>
        <p:spPr>
          <a:xfrm>
            <a:off x="772634" y="1127056"/>
            <a:ext cx="10574750" cy="5185330"/>
          </a:xfrm>
          <a:prstGeom prst="rect">
            <a:avLst/>
          </a:prstGeom>
          <a:noFill/>
        </p:spPr>
        <p:txBody>
          <a:bodyPr wrap="square" rtlCol="0">
            <a:spAutoFit/>
          </a:bodyPr>
          <a:lstStyle/>
          <a:p>
            <a:pPr algn="just" rtl="1">
              <a:lnSpc>
                <a:spcPct val="150000"/>
              </a:lnSpc>
              <a:spcAft>
                <a:spcPts val="1200"/>
              </a:spcAft>
            </a:pPr>
            <a:r>
              <a:rPr lang="ar-SA" dirty="0">
                <a:latin typeface="Alexandria Light" pitchFamily="2" charset="-78"/>
                <a:cs typeface="Alexandria Light" pitchFamily="2" charset="-78"/>
              </a:rPr>
              <a:t>     بد</a:t>
            </a:r>
            <a:r>
              <a:rPr lang="ar-SA" i="0" dirty="0">
                <a:solidFill>
                  <a:srgbClr val="222222"/>
                </a:solidFill>
                <a:effectLst/>
                <a:latin typeface="Alexandria Light" pitchFamily="2" charset="-78"/>
                <a:cs typeface="Alexandria Light" pitchFamily="2" charset="-78"/>
              </a:rPr>
              <a:t>أ الاعتماد يقل على استخدام السبورات التقليدية، من مثل السبورات الطباشيرية أو السبورات البيضاء مروراً بالسبورة الضوئية إلى التوسع في استخدام السبورة الإلكترونية المتصلة بجهاز الحاسوب الشخصي أو المحمول فعصرنا اليوم هو عصر التكنولوجيا، فالوسائل التعليمية الاعتيادية من مثل اللوحات الجدارية، والوبرية، والمغناطيسية وغيرها أصبحت تستبدل بالسبورة التفاعليّة؛ </a:t>
            </a:r>
            <a:r>
              <a:rPr lang="ar-SA" dirty="0">
                <a:solidFill>
                  <a:srgbClr val="212529"/>
                </a:solidFill>
                <a:effectLst/>
                <a:latin typeface="Alexandria Light" pitchFamily="2" charset="-78"/>
                <a:ea typeface="Times New Roman" panose="02020603050405020304" pitchFamily="18" charset="0"/>
                <a:cs typeface="Alexandria Light" pitchFamily="2" charset="-78"/>
              </a:rPr>
              <a:t>التي </a:t>
            </a:r>
            <a:r>
              <a:rPr lang="ar-SA" i="0" u="none" strike="noStrike" baseline="0" dirty="0">
                <a:latin typeface="Alexandria Light" pitchFamily="2" charset="-78"/>
                <a:cs typeface="Alexandria Light" pitchFamily="2" charset="-78"/>
              </a:rPr>
              <a:t>تعد من أهم المستحدثات التكنولوجية التي بدأ استخدامها ينتشر في المدارس والجامعات في السنوات الأخيرة حيث يمكن للمعلم استخدامها في الفصول الدراسية الذكية كوسيلة تعليمية من شأنها تحسين البيئة التعليمية من خلال إشراك الطلاب في التعليم، </a:t>
            </a:r>
          </a:p>
          <a:p>
            <a:pPr algn="just" rtl="1">
              <a:lnSpc>
                <a:spcPct val="150000"/>
              </a:lnSpc>
              <a:spcAft>
                <a:spcPts val="1200"/>
              </a:spcAft>
            </a:pPr>
            <a:r>
              <a:rPr lang="ar-SA" dirty="0">
                <a:latin typeface="Alexandria Light" pitchFamily="2" charset="-78"/>
                <a:cs typeface="Alexandria Light" pitchFamily="2" charset="-78"/>
              </a:rPr>
              <a:t>     </a:t>
            </a:r>
            <a:r>
              <a:rPr lang="ar-SA" i="0" u="none" strike="noStrike" baseline="0" dirty="0">
                <a:latin typeface="Alexandria Light" pitchFamily="2" charset="-78"/>
                <a:cs typeface="Alexandria Light" pitchFamily="2" charset="-78"/>
              </a:rPr>
              <a:t>وتعددت تعريفات السبورة التفاعلية فعُرِّفت بأنها </a:t>
            </a:r>
            <a:r>
              <a:rPr lang="ar-SA" dirty="0">
                <a:latin typeface="Alexandria Light" pitchFamily="2" charset="-78"/>
                <a:cs typeface="Alexandria Light" pitchFamily="2" charset="-78"/>
              </a:rPr>
              <a:t>"نوع خاص من اللوحات أو السبورات البيضاء التي يتم التعامل معها باللمس ويتم استخدامها لنقل ما على شاشة الحاسوب من تطبيقات متنوعة، وتستخدم في الصف الدراسي وفى الاجتماعات والمؤتمرات والندوات وورش العمل وفي التواصل من خلال الإنترنت وتتيح إمكانية حفظ الملفات المختلفة النصية و الصوتية والصور وتنظيمها وطباعتها و إرسال ما تم شرحه للآخرين عن طريق البريد الإلكتروني في عدم تمكنهم </a:t>
            </a:r>
            <a:r>
              <a:rPr lang="ar-SA" dirty="0">
                <a:solidFill>
                  <a:srgbClr val="000000"/>
                </a:solidFill>
                <a:latin typeface="Alexandria Light" pitchFamily="2" charset="-78"/>
                <a:cs typeface="Alexandria Light" pitchFamily="2" charset="-78"/>
              </a:rPr>
              <a:t>من الحضور إلى الغرفة الدراسية وفى نفس المكان و الزمان، كما انها تتميز بإمكانية استخدام معظم برامج </a:t>
            </a:r>
            <a:r>
              <a:rPr lang="en-US" dirty="0">
                <a:solidFill>
                  <a:srgbClr val="000000"/>
                </a:solidFill>
                <a:latin typeface="Alexandria Light" pitchFamily="2" charset="-78"/>
                <a:cs typeface="Alexandria Light" pitchFamily="2" charset="-78"/>
              </a:rPr>
              <a:t>Microsoft Office </a:t>
            </a:r>
            <a:r>
              <a:rPr lang="ar-SA" dirty="0">
                <a:solidFill>
                  <a:srgbClr val="000000"/>
                </a:solidFill>
                <a:latin typeface="Alexandria Light" pitchFamily="2" charset="-78"/>
                <a:cs typeface="Alexandria Light" pitchFamily="2" charset="-78"/>
              </a:rPr>
              <a:t> و تمكّن  المستخدم </a:t>
            </a:r>
            <a:r>
              <a:rPr lang="ar-SA" dirty="0">
                <a:latin typeface="Alexandria Light" pitchFamily="2" charset="-78"/>
                <a:cs typeface="Alexandria Light" pitchFamily="2" charset="-78"/>
              </a:rPr>
              <a:t>من الإبحار في الإنترنت بكل حرية</a:t>
            </a:r>
            <a:endParaRPr lang="ar-SA" b="0"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6441" y="-55617"/>
            <a:ext cx="2305141" cy="1076343"/>
          </a:xfrm>
          <a:prstGeom prst="rect">
            <a:avLst/>
          </a:prstGeom>
        </p:spPr>
      </p:pic>
    </p:spTree>
    <p:extLst>
      <p:ext uri="{BB962C8B-B14F-4D97-AF65-F5344CB8AC3E}">
        <p14:creationId xmlns:p14="http://schemas.microsoft.com/office/powerpoint/2010/main" val="2919372580"/>
      </p:ext>
    </p:extLst>
  </p:cSld>
  <p:clrMapOvr>
    <a:masterClrMapping/>
  </p:clrMapOvr>
  <mc:AlternateContent xmlns:mc="http://schemas.openxmlformats.org/markup-compatibility/2006" xmlns:p14="http://schemas.microsoft.com/office/powerpoint/2010/main">
    <mc:Choice Requires="p14">
      <p:transition p14:dur="10" advTm="148686"/>
    </mc:Choice>
    <mc:Fallback xmlns="">
      <p:transition advTm="14868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1386805"/>
            <a:ext cx="8280492" cy="4887748"/>
          </a:xfrm>
          <a:prstGeom prst="rect">
            <a:avLst/>
          </a:prstGeom>
          <a:noFill/>
        </p:spPr>
        <p:txBody>
          <a:bodyPr wrap="square" rtlCol="0">
            <a:spAutoFit/>
          </a:bodyPr>
          <a:lstStyle/>
          <a:p>
            <a:pPr algn="just" rtl="1">
              <a:lnSpc>
                <a:spcPct val="150000"/>
              </a:lnSpc>
              <a:spcAft>
                <a:spcPts val="1800"/>
              </a:spcAft>
            </a:pPr>
            <a:r>
              <a:rPr lang="ar-SA" sz="2000" i="0" u="none" strike="noStrike" baseline="0" dirty="0">
                <a:latin typeface="Alexandria Light" pitchFamily="2" charset="-78"/>
                <a:cs typeface="Alexandria Light" pitchFamily="2" charset="-78"/>
              </a:rPr>
              <a:t>     فهي نوع من السبورات الحساسة التي تمتاز بالتفاعلية ويتم التعامل معها باللمس، وتستخدم لإجراء عروض على الكمبيوتر من تطبيقات متنوعة، منها برامج العروض التقديمية، وبرامج وغيرها من التطبيقات ويتم التحكم بالحاسب عن طريق هذه السبورة؛ حيث يتم استخدامها لعرض ما على شاشة الكمبيوتر من تطبيقات متنوعة، </a:t>
            </a:r>
          </a:p>
          <a:p>
            <a:pPr algn="just" rtl="1">
              <a:lnSpc>
                <a:spcPct val="150000"/>
              </a:lnSpc>
              <a:spcAft>
                <a:spcPts val="1800"/>
              </a:spcAft>
            </a:pPr>
            <a:r>
              <a:rPr lang="ar-SA" sz="2000" dirty="0">
                <a:latin typeface="Alexandria Light" pitchFamily="2" charset="-78"/>
                <a:cs typeface="Alexandria Light" pitchFamily="2" charset="-78"/>
              </a:rPr>
              <a:t>     </a:t>
            </a:r>
            <a:r>
              <a:rPr lang="ar-SA" sz="2000" i="0" u="none" strike="noStrike" baseline="0" dirty="0">
                <a:latin typeface="Alexandria Light" pitchFamily="2" charset="-78"/>
                <a:cs typeface="Alexandria Light" pitchFamily="2" charset="-78"/>
              </a:rPr>
              <a:t>وتعرف السبورة التفاعلية "أنها عبارة عن جهاز عرض له واجهة جهاز الكمبيوتر وجهاز عرض البيانات، يظهر صورة كبيرة لشاشة جهاز الكمبيوتر تعرض على سطحه الخارجي، ويمكن للمستخدم الوصول إلى تطبيقات الكمبيوتر ومعالجتها مباشرة من خلال السبورة التفاعلية وتدوين الملاحظات باستخدام برامج ألواح الكتابة الافتراضية والتي توجد داخل السبورة التفاعلية".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61542"/>
    </mc:Choice>
    <mc:Fallback xmlns="">
      <p:transition spd="slow" advTm="6154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2140" y="1222744"/>
            <a:ext cx="11557591" cy="50698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48593" y="1316214"/>
            <a:ext cx="11159883" cy="4769832"/>
          </a:xfrm>
          <a:prstGeom prst="rect">
            <a:avLst/>
          </a:prstGeom>
          <a:noFill/>
        </p:spPr>
        <p:txBody>
          <a:bodyPr wrap="square" rtlCol="0">
            <a:spAutoFit/>
          </a:bodyPr>
          <a:lstStyle/>
          <a:p>
            <a:pPr algn="just" rtl="1">
              <a:lnSpc>
                <a:spcPct val="150000"/>
              </a:lnSpc>
              <a:spcAft>
                <a:spcPts val="1200"/>
              </a:spcAft>
            </a:pPr>
            <a:r>
              <a:rPr lang="ar-SA" i="0" u="none" strike="noStrike" baseline="0" dirty="0">
                <a:latin typeface="Alexandria Light" pitchFamily="2" charset="-78"/>
                <a:cs typeface="Alexandria Light" pitchFamily="2" charset="-78"/>
              </a:rPr>
              <a:t>     وإدخال السبورة التفاعلية إلى قاعات الدراسة سيغير من شكل العلاقة القائمة بين المعلم والمتعلم ، ويعيد صياغتها عن طريق تطوير وتغيير أدوار كل منهما، فيحول المعلم من دور الملقن والناقل للمعرفة إلى المنسق، والمسهل، والمرشد للعملية التعليمية، والمخطط لها وذلك بما يتناسب مع احتياجات المتعلمين وميولهم التعليمية.</a:t>
            </a:r>
          </a:p>
          <a:p>
            <a:pPr algn="just" rtl="1">
              <a:lnSpc>
                <a:spcPct val="150000"/>
              </a:lnSpc>
              <a:spcAft>
                <a:spcPts val="1200"/>
              </a:spcAft>
            </a:pPr>
            <a:r>
              <a:rPr lang="ar-SA" i="0" u="none" strike="noStrike" baseline="0" dirty="0">
                <a:latin typeface="Alexandria Light" pitchFamily="2" charset="-78"/>
                <a:cs typeface="Alexandria Light" pitchFamily="2" charset="-78"/>
              </a:rPr>
              <a:t>      و</a:t>
            </a:r>
            <a:r>
              <a:rPr lang="ar-SA" b="0" i="0" dirty="0">
                <a:solidFill>
                  <a:srgbClr val="333333"/>
                </a:solidFill>
                <a:effectLst/>
                <a:latin typeface="Alexandria Light" pitchFamily="2" charset="-78"/>
                <a:cs typeface="Alexandria Light" pitchFamily="2" charset="-78"/>
              </a:rPr>
              <a:t>يوفر نمط التعليم الذكي تجربة تعليمية للمتعلمين، من خلال تغيير طرائق تنظيم المعلمين للصفوف،</a:t>
            </a:r>
            <a:r>
              <a:rPr lang="ar-SA" i="0" u="none" strike="noStrike" baseline="0" dirty="0">
                <a:latin typeface="Alexandria Light" pitchFamily="2" charset="-78"/>
                <a:cs typeface="Alexandria Light" pitchFamily="2" charset="-78"/>
              </a:rPr>
              <a:t> والو</a:t>
            </a:r>
            <a:r>
              <a:rPr lang="ar-SA" b="0" i="0" dirty="0">
                <a:solidFill>
                  <a:srgbClr val="333333"/>
                </a:solidFill>
                <a:effectLst/>
                <a:latin typeface="Alexandria Light" pitchFamily="2" charset="-78"/>
                <a:cs typeface="Alexandria Light" pitchFamily="2" charset="-78"/>
              </a:rPr>
              <a:t>صول إلى الصفوف المسجّلة والفصول الدراسية في المدرسة في الوقت الحقيقي أو في وقت لاحق. يتم إنشاء تجربة تعلم جاذبة للمتعلمين باستخدام كاميرات الفصول الدراسية الذكية التي تتبع المعلمين بينما يتنقلون في جميع أنحاء الغرفة، ويكتبون على لوحة العرض التفاعلية المسطحة، مع تشغيل مقطع الفيديو والمقطع الصوتي بجودة ممتازة،</a:t>
            </a:r>
            <a:r>
              <a:rPr lang="ar-SA" b="1" i="0" baseline="-25000" dirty="0">
                <a:solidFill>
                  <a:srgbClr val="333333"/>
                </a:solidFill>
                <a:effectLst/>
                <a:latin typeface="Alexandria Light" pitchFamily="2" charset="-78"/>
                <a:cs typeface="Alexandria Light" pitchFamily="2" charset="-78"/>
              </a:rPr>
              <a:t> </a:t>
            </a:r>
            <a:r>
              <a:rPr lang="ar-SA" b="0" i="0" dirty="0">
                <a:solidFill>
                  <a:srgbClr val="333333"/>
                </a:solidFill>
                <a:effectLst/>
                <a:latin typeface="Alexandria Light" pitchFamily="2" charset="-78"/>
                <a:cs typeface="Alexandria Light" pitchFamily="2" charset="-78"/>
              </a:rPr>
              <a:t>ويدعم التعليم الذكي أيضاً التدريس والتعلم المتزامنين بين فصول دراسية عديدة، إما في </a:t>
            </a:r>
            <a:r>
              <a:rPr lang="ar-SA" dirty="0">
                <a:solidFill>
                  <a:srgbClr val="333333"/>
                </a:solidFill>
                <a:latin typeface="Alexandria Light" pitchFamily="2" charset="-78"/>
                <a:cs typeface="Alexandria Light" pitchFamily="2" charset="-78"/>
              </a:rPr>
              <a:t>ا</a:t>
            </a:r>
            <a:r>
              <a:rPr lang="ar-SA" b="0" i="0" dirty="0">
                <a:solidFill>
                  <a:srgbClr val="333333"/>
                </a:solidFill>
                <a:effectLst/>
                <a:latin typeface="Alexandria Light" pitchFamily="2" charset="-78"/>
                <a:cs typeface="Alexandria Light" pitchFamily="2" charset="-78"/>
              </a:rPr>
              <a:t>لمدارس  نفسها أو في مدارس أخرى. ويتيح أيضًا تجربة تعلم للمتعلمين عن بُعد بفضل القدرة على مشاركة الموارد التعليمية بين المواقع في الوقت الفعلي الحقيقي. وفي الوقت نفسه، يشارك صفوفًاً وموارد تعليمية أخرى بين الفصول الدراسية، ما يتيح للمتعلمين في المدن أو الفصول الدراسية البعيدة بالوصول إلى أفضل فرص تعليم.</a:t>
            </a:r>
            <a:endParaRPr lang="ar-SA"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5978279"/>
      </p:ext>
    </p:extLst>
  </p:cSld>
  <p:clrMapOvr>
    <a:masterClrMapping/>
  </p:clrMapOvr>
  <mc:AlternateContent xmlns:mc="http://schemas.openxmlformats.org/markup-compatibility/2006" xmlns:p14="http://schemas.microsoft.com/office/powerpoint/2010/main">
    <mc:Choice Requires="p14">
      <p:transition p14:dur="10" advTm="235389"/>
    </mc:Choice>
    <mc:Fallback xmlns="">
      <p:transition advTm="23538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4747" y="1401250"/>
            <a:ext cx="11263545" cy="495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86808" y="1572964"/>
            <a:ext cx="10926136" cy="4662110"/>
          </a:xfrm>
          <a:prstGeom prst="rect">
            <a:avLst/>
          </a:prstGeom>
          <a:noFill/>
        </p:spPr>
        <p:txBody>
          <a:bodyPr wrap="square" rtlCol="0">
            <a:spAutoFit/>
          </a:bodyPr>
          <a:lstStyle/>
          <a:p>
            <a:pPr algn="just" rtl="1">
              <a:lnSpc>
                <a:spcPct val="150000"/>
              </a:lnSpc>
              <a:spcAft>
                <a:spcPts val="1800"/>
              </a:spcAft>
            </a:pPr>
            <a:r>
              <a:rPr lang="ar-SA" i="0" u="none" strike="noStrike" baseline="0" dirty="0">
                <a:latin typeface="Alexandria Light" pitchFamily="2" charset="-78"/>
                <a:cs typeface="Alexandria Light" pitchFamily="2" charset="-78"/>
              </a:rPr>
              <a:t> والسبورة الذكية </a:t>
            </a:r>
            <a:r>
              <a:rPr lang="en-US" dirty="0">
                <a:latin typeface="Alexandria Light" pitchFamily="2" charset="-78"/>
                <a:cs typeface="Alexandria Light" pitchFamily="2" charset="-78"/>
              </a:rPr>
              <a:t>Smart board </a:t>
            </a:r>
            <a:r>
              <a:rPr lang="ar-SA" dirty="0">
                <a:latin typeface="Alexandria Light" pitchFamily="2" charset="-78"/>
                <a:cs typeface="Alexandria Light" pitchFamily="2" charset="-78"/>
              </a:rPr>
              <a:t> من تطبيقات وأدوات الفصول الدراسـية الذكية. </a:t>
            </a:r>
            <a:r>
              <a:rPr lang="ar-SA" i="0" u="none" strike="noStrike" baseline="0" dirty="0">
                <a:latin typeface="Alexandria Light" pitchFamily="2" charset="-78"/>
                <a:cs typeface="Alexandria Light" pitchFamily="2" charset="-78"/>
              </a:rPr>
              <a:t>عرفت بأنها "</a:t>
            </a:r>
            <a:r>
              <a:rPr lang="ar-SA" dirty="0"/>
              <a:t> </a:t>
            </a:r>
            <a:r>
              <a:rPr lang="ar-SA" dirty="0">
                <a:latin typeface="Alexandria Light" pitchFamily="2" charset="-78"/>
                <a:cs typeface="Alexandria Light" pitchFamily="2" charset="-78"/>
              </a:rPr>
              <a:t>نوع خاص من اللوحات أو السبورات البيضاء الحساسة التفاعلية التي يتم التعامل معها باللمس، ويتم استخدامها لعرض ما على شاشة الكمبيوتر من تطبيقات متنوعة.</a:t>
            </a:r>
          </a:p>
          <a:p>
            <a:pPr algn="just" rtl="1">
              <a:lnSpc>
                <a:spcPct val="150000"/>
              </a:lnSpc>
              <a:spcAft>
                <a:spcPts val="1800"/>
              </a:spcAft>
            </a:pPr>
            <a:r>
              <a:rPr lang="ar-SA" dirty="0">
                <a:latin typeface="Alexandria Light" pitchFamily="2" charset="-78"/>
                <a:cs typeface="Alexandria Light" pitchFamily="2" charset="-78"/>
              </a:rPr>
              <a:t>    كما يمكن تعريفها بأنها شاشة عرض (لوحة) إلكترونية حساسة بيضاء يتم التعامل معها باستخدام حاسة اللمس (بإصبع اليد أو قلم الحبر الرقمي أو أي أداة تأشير)، ويتم توصيلها بالحاسب الآلي، وجهاز عارض البيانات حيث تعرض وتتفاعل مع تطبيقات الحاسب المختلفة المخزنة على الحاسب أو الموجودة على الإنترنت سواء بشكل مباشر أو من بعد.</a:t>
            </a:r>
          </a:p>
          <a:p>
            <a:pPr algn="just" rtl="1">
              <a:lnSpc>
                <a:spcPct val="150000"/>
              </a:lnSpc>
              <a:spcAft>
                <a:spcPts val="1800"/>
              </a:spcAft>
            </a:pPr>
            <a:r>
              <a:rPr lang="ar-SA" dirty="0"/>
              <a:t>     </a:t>
            </a:r>
            <a:r>
              <a:rPr lang="ar-SA" dirty="0">
                <a:latin typeface="Alexandria Light" pitchFamily="2" charset="-78"/>
                <a:cs typeface="Alexandria Light" pitchFamily="2" charset="-78"/>
              </a:rPr>
              <a:t>وتعد السبورة الذكية </a:t>
            </a:r>
            <a:r>
              <a:rPr lang="en-US" dirty="0">
                <a:latin typeface="Alexandria Light" pitchFamily="2" charset="-78"/>
                <a:cs typeface="Alexandria Light" pitchFamily="2" charset="-78"/>
              </a:rPr>
              <a:t>Smart board</a:t>
            </a:r>
            <a:r>
              <a:rPr lang="ar-SA" dirty="0">
                <a:latin typeface="Alexandria Light" pitchFamily="2" charset="-78"/>
                <a:cs typeface="Alexandria Light" pitchFamily="2" charset="-78"/>
              </a:rPr>
              <a:t> من أحدث الاكتشافات التعليمية، و تعتبر من أهم الوسائل التعليمية الأساسية بالنسبة للمعلمين، ومع تطور العصر التكنولوجي والاكتشافات الحديثة تم تطوير السبورة التقليدية إلى سبورة إلكترونية.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583171" y="820771"/>
            <a:ext cx="4805113"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solidFill>
                  <a:srgbClr val="0070C0"/>
                </a:solidFill>
                <a:latin typeface="Alexandria Medium" pitchFamily="2" charset="-78"/>
                <a:ea typeface="Calibri" panose="020F0502020204030204" pitchFamily="34" charset="0"/>
                <a:cs typeface="Alexandria Medium" pitchFamily="2" charset="-78"/>
              </a:rPr>
              <a:t>تعريف</a:t>
            </a:r>
            <a:r>
              <a:rPr lang="ar-SA" sz="2000" b="1" dirty="0">
                <a:solidFill>
                  <a:srgbClr val="0070C0"/>
                </a:solidFill>
                <a:effectLst/>
                <a:latin typeface="Alexandria Medium" pitchFamily="2" charset="-78"/>
                <a:ea typeface="Calibri" panose="020F0502020204030204" pitchFamily="34" charset="0"/>
                <a:cs typeface="Alexandria Medium" pitchFamily="2" charset="-78"/>
              </a:rPr>
              <a:t> </a:t>
            </a:r>
            <a:r>
              <a:rPr lang="ar-SA" sz="2000" b="0" i="0" u="none" strike="noStrike" baseline="0" dirty="0">
                <a:solidFill>
                  <a:srgbClr val="0070C0"/>
                </a:solidFill>
                <a:latin typeface="Alexandria Medium" pitchFamily="2" charset="-78"/>
                <a:cs typeface="Alexandria Medium" pitchFamily="2" charset="-78"/>
              </a:rPr>
              <a:t>السبورة الذكية </a:t>
            </a:r>
            <a:r>
              <a:rPr lang="en-US" sz="2000" dirty="0">
                <a:solidFill>
                  <a:srgbClr val="0070C0"/>
                </a:solidFill>
                <a:latin typeface="Alexandria Medium" pitchFamily="2" charset="-78"/>
                <a:cs typeface="Alexandria Medium" pitchFamily="2" charset="-78"/>
              </a:rPr>
              <a:t>Smart board </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723364548"/>
      </p:ext>
    </p:extLst>
  </p:cSld>
  <p:clrMapOvr>
    <a:masterClrMapping/>
  </p:clrMapOvr>
  <mc:AlternateContent xmlns:mc="http://schemas.openxmlformats.org/markup-compatibility/2006" xmlns:p14="http://schemas.microsoft.com/office/powerpoint/2010/main">
    <mc:Choice Requires="p14">
      <p:transition p14:dur="10" advTm="84576"/>
    </mc:Choice>
    <mc:Fallback xmlns="">
      <p:transition advTm="8457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71870" y="1497283"/>
            <a:ext cx="10296844" cy="4025333"/>
          </a:xfrm>
          <a:prstGeom prst="rect">
            <a:avLst/>
          </a:prstGeom>
          <a:noFill/>
        </p:spPr>
        <p:txBody>
          <a:bodyPr wrap="square" rtlCol="0">
            <a:spAutoFit/>
          </a:bodyPr>
          <a:lstStyle/>
          <a:p>
            <a:pPr algn="just" rtl="1">
              <a:lnSpc>
                <a:spcPts val="2920"/>
              </a:lnSpc>
              <a:spcBef>
                <a:spcPts val="600"/>
              </a:spcBef>
              <a:spcAft>
                <a:spcPts val="1800"/>
              </a:spcAft>
            </a:pPr>
            <a:r>
              <a:rPr lang="ar-SA" dirty="0">
                <a:latin typeface="Alexandria Light" pitchFamily="2" charset="-78"/>
                <a:cs typeface="Alexandria Light" pitchFamily="2" charset="-78"/>
              </a:rPr>
              <a:t>والسبورة الذكية </a:t>
            </a:r>
            <a:r>
              <a:rPr lang="en-US" dirty="0">
                <a:effectLst/>
                <a:latin typeface="Alexandria Light" pitchFamily="2" charset="-78"/>
                <a:ea typeface="Times New Roman" panose="02020603050405020304" pitchFamily="18" charset="0"/>
                <a:cs typeface="Alexandria Light" pitchFamily="2" charset="-78"/>
              </a:rPr>
              <a:t>Smart Board</a:t>
            </a:r>
            <a:r>
              <a:rPr lang="ar-SA" dirty="0">
                <a:effectLst/>
                <a:latin typeface="Alexandria Light" pitchFamily="2" charset="-78"/>
                <a:ea typeface="Times New Roman" panose="02020603050405020304" pitchFamily="18" charset="0"/>
                <a:cs typeface="Alexandria Light" pitchFamily="2" charset="-78"/>
              </a:rPr>
              <a:t> </a:t>
            </a:r>
            <a:r>
              <a:rPr lang="ar-SA" dirty="0">
                <a:latin typeface="Alexandria Light" pitchFamily="2" charset="-78"/>
                <a:cs typeface="Alexandria Light" pitchFamily="2" charset="-78"/>
              </a:rPr>
              <a:t>عبارة عن وسيلة عرض كبيرة مرتبطة بجهاز الحاسوب ومرتبطة بجهاز عرض يعرض سطح المكتب لجهاز الحاسوب على السبورة و يتم التخطيط بعناصر السبورة باستخدام أقلام خاصة أو باللمس، كما عرّفت بأنها "عبارة عن سبورة بيضاء بسيطة تعمل باللمس وهي وسيلة للتفاعل بين المعلم و المتعلم بطريقة شيقة و ممتعة بحيث تشد انتباه المتعلم طوال الحصة ويقوم المعلم ببساطة بلمس السبورة ليتحكم بجميع تطبيقات الكمبيوتر".</a:t>
            </a:r>
          </a:p>
          <a:p>
            <a:pPr algn="just" rtl="1">
              <a:lnSpc>
                <a:spcPts val="2920"/>
              </a:lnSpc>
              <a:spcBef>
                <a:spcPts val="600"/>
              </a:spcBef>
              <a:spcAft>
                <a:spcPts val="1800"/>
              </a:spcAft>
            </a:pPr>
            <a:r>
              <a:rPr lang="ar-SA" dirty="0">
                <a:latin typeface="Alexandria Light" pitchFamily="2" charset="-78"/>
                <a:cs typeface="Alexandria Light" pitchFamily="2" charset="-78"/>
              </a:rPr>
              <a:t>    وعرفت أيضاً بأنها "سبورة يكتب عليها بشكل إلكتروني، ويتم التعامل معها باللمس كما تستخدم للتطبيقات الحاسوبية، والتفاعل معها أيضاً بالقلم و بأدوات التأشير المختلفة، وهي عبارة عن شاشة تحتفظ بما يكتب عليها و يمكن الرجوع إلى المحفوظ بها بعد ذلك و حفظه بأكثر من طريقة) </a:t>
            </a:r>
          </a:p>
          <a:p>
            <a:pPr algn="just" rtl="1">
              <a:lnSpc>
                <a:spcPts val="2920"/>
              </a:lnSpc>
              <a:spcBef>
                <a:spcPts val="600"/>
              </a:spcBef>
              <a:spcAft>
                <a:spcPts val="1800"/>
              </a:spcAft>
            </a:pPr>
            <a:r>
              <a:rPr lang="ar-SA" sz="1800" b="1" dirty="0">
                <a:solidFill>
                  <a:srgbClr val="00B0F0"/>
                </a:solidFill>
                <a:latin typeface="Alexandria Light" pitchFamily="2" charset="-78"/>
                <a:cs typeface="Alexandria Light" pitchFamily="2" charset="-78"/>
              </a:rPr>
              <a:t>والسؤال هو كيف تطورت </a:t>
            </a:r>
            <a:r>
              <a:rPr lang="ar-SA" sz="2000" b="1" i="0" u="none" strike="noStrike" baseline="0" dirty="0">
                <a:solidFill>
                  <a:srgbClr val="00B0F0"/>
                </a:solidFill>
                <a:latin typeface="Alexandria Medium" pitchFamily="2" charset="-78"/>
                <a:cs typeface="Alexandria Medium" pitchFamily="2" charset="-78"/>
              </a:rPr>
              <a:t>السبورة الذكية؟   </a:t>
            </a:r>
            <a:endParaRPr lang="ar-SA" sz="1800" b="1" i="0" u="none" strike="noStrike" baseline="0" dirty="0">
              <a:solidFill>
                <a:srgbClr val="00B0F0"/>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2671793" y="563811"/>
            <a:ext cx="6097904"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latin typeface="Alexandria Medium" pitchFamily="2" charset="-78"/>
                <a:ea typeface="Calibri" panose="020F0502020204030204" pitchFamily="34" charset="0"/>
                <a:cs typeface="Alexandria Medium" pitchFamily="2" charset="-78"/>
              </a:rPr>
              <a:t>تعريف</a:t>
            </a:r>
            <a:r>
              <a:rPr lang="ar-SA" sz="2000" b="1" dirty="0">
                <a:effectLst/>
                <a:latin typeface="Alexandria Medium" pitchFamily="2" charset="-78"/>
                <a:ea typeface="Calibri" panose="020F0502020204030204" pitchFamily="34" charset="0"/>
                <a:cs typeface="Alexandria Medium" pitchFamily="2" charset="-78"/>
              </a:rPr>
              <a:t> </a:t>
            </a:r>
            <a:r>
              <a:rPr lang="ar-SA" sz="2000" b="0" i="0" u="none" strike="noStrike" baseline="0" dirty="0">
                <a:latin typeface="Alexandria Medium" pitchFamily="2" charset="-78"/>
                <a:cs typeface="Alexandria Medium" pitchFamily="2" charset="-78"/>
              </a:rPr>
              <a:t>السبورة الذكية </a:t>
            </a:r>
            <a:r>
              <a:rPr lang="en-US" sz="2000" dirty="0">
                <a:latin typeface="Alexandria Medium" pitchFamily="2" charset="-78"/>
                <a:cs typeface="Alexandria Medium" pitchFamily="2" charset="-78"/>
              </a:rPr>
              <a:t>Smart board </a:t>
            </a:r>
            <a:endParaRPr lang="en-US" sz="2000" b="1" dirty="0">
              <a:effectLst/>
              <a:latin typeface="Alexandria Medium" pitchFamily="2" charset="-78"/>
              <a:ea typeface="Times New Roman" panose="02020603050405020304" pitchFamily="18" charset="0"/>
              <a:cs typeface="Alexandria Medium" pitchFamily="2" charset="-78"/>
            </a:endParaRPr>
          </a:p>
        </p:txBody>
      </p:sp>
      <p:sp>
        <p:nvSpPr>
          <p:cNvPr id="9" name="Google Shape;6475;p53">
            <a:extLst>
              <a:ext uri="{FF2B5EF4-FFF2-40B4-BE49-F238E27FC236}">
                <a16:creationId xmlns:a16="http://schemas.microsoft.com/office/drawing/2014/main" id="{9FF83414-7A5C-4494-A172-5FE7735B126A}"/>
              </a:ext>
            </a:extLst>
          </p:cNvPr>
          <p:cNvSpPr/>
          <p:nvPr/>
        </p:nvSpPr>
        <p:spPr>
          <a:xfrm>
            <a:off x="5553454" y="5341294"/>
            <a:ext cx="542546" cy="59936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advTm="158903"/>
    </mc:Choice>
    <mc:Fallback xmlns="">
      <p:transition advTm="15890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2353"/>
            <a:ext cx="10812720" cy="4503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6298" y="1883214"/>
            <a:ext cx="10272480" cy="4523611"/>
          </a:xfrm>
          <a:prstGeom prst="rect">
            <a:avLst/>
          </a:prstGeom>
          <a:noFill/>
        </p:spPr>
        <p:txBody>
          <a:bodyPr wrap="square" rtlCol="0">
            <a:spAutoFit/>
          </a:bodyPr>
          <a:lstStyle/>
          <a:p>
            <a:pPr algn="just" rtl="1">
              <a:lnSpc>
                <a:spcPct val="150000"/>
              </a:lnSpc>
              <a:spcAft>
                <a:spcPts val="1800"/>
              </a:spcAft>
            </a:pPr>
            <a:r>
              <a:rPr lang="ar-SA" sz="2000" i="0" u="none" strike="noStrike" baseline="0" dirty="0">
                <a:solidFill>
                  <a:srgbClr val="FF0000"/>
                </a:solidFill>
                <a:latin typeface="Alexandria Light" pitchFamily="2" charset="-78"/>
                <a:cs typeface="Alexandria Light" pitchFamily="2" charset="-78"/>
              </a:rPr>
              <a:t>     </a:t>
            </a:r>
            <a:r>
              <a:rPr lang="ar-SA" i="0" u="none" strike="noStrike" baseline="0" dirty="0">
                <a:solidFill>
                  <a:srgbClr val="FF0000"/>
                </a:solidFill>
                <a:latin typeface="Alexandria Light" pitchFamily="2" charset="-78"/>
                <a:cs typeface="Alexandria Light" pitchFamily="2" charset="-78"/>
              </a:rPr>
              <a:t>ب</a:t>
            </a:r>
            <a:r>
              <a:rPr lang="ar-SA" dirty="0">
                <a:solidFill>
                  <a:srgbClr val="FF0000"/>
                </a:solidFill>
                <a:latin typeface="Alexandria Light" pitchFamily="2" charset="-78"/>
                <a:cs typeface="Alexandria Light" pitchFamily="2" charset="-78"/>
              </a:rPr>
              <a:t>دأ التفكير في تصميم السبورة التفاعلية في عام 1987 </a:t>
            </a:r>
            <a:r>
              <a:rPr lang="ar-SA" dirty="0">
                <a:latin typeface="Alexandria Light" pitchFamily="2" charset="-78"/>
                <a:cs typeface="Alexandria Light" pitchFamily="2" charset="-78"/>
              </a:rPr>
              <a:t>من قبل كل من ديفيد مارتن وزوجته نانسي </a:t>
            </a:r>
            <a:r>
              <a:rPr lang="ar-SA" dirty="0" err="1">
                <a:latin typeface="Alexandria Light" pitchFamily="2" charset="-78"/>
                <a:cs typeface="Alexandria Light" pitchFamily="2" charset="-78"/>
              </a:rPr>
              <a:t>نولتون</a:t>
            </a:r>
            <a:r>
              <a:rPr lang="ar-SA" dirty="0">
                <a:latin typeface="Alexandria Light" pitchFamily="2" charset="-78"/>
                <a:cs typeface="Alexandria Light" pitchFamily="2" charset="-78"/>
              </a:rPr>
              <a:t> في إحدى الشركات الكبرى الرائدة في تكنولوجيا التعليم في كندا والولايات المتحدة. لم يكن أحد يعرف عن وجود السبورة التفاعلية في تلك السنوات، وقد كانت شركة سمارت من أوائل الشركات التي تبنت المنتجات الذكية وقامت بمجهود جبار لتوضيح أهمية السبورة الذكية وتسويقها. </a:t>
            </a:r>
          </a:p>
          <a:p>
            <a:pPr algn="just" rtl="1">
              <a:lnSpc>
                <a:spcPct val="150000"/>
              </a:lnSpc>
              <a:spcAft>
                <a:spcPts val="1800"/>
              </a:spcAft>
            </a:pPr>
            <a:r>
              <a:rPr lang="ar-SA" dirty="0">
                <a:latin typeface="Alexandria Light" pitchFamily="2" charset="-78"/>
                <a:cs typeface="Alexandria Light" pitchFamily="2" charset="-78"/>
              </a:rPr>
              <a:t>   وتم الإنتاج الفعلي لأول سبورة تفاعلية عام1991م وذلك كان عن طريق شركة سمارت، ثم بعد ذلك تم تطوير النظام في السبورة التفاعلية ليس فقط على الحاسوب بل على النوت بوك أيضاً.</a:t>
            </a:r>
          </a:p>
          <a:p>
            <a:pPr algn="just" rtl="1">
              <a:lnSpc>
                <a:spcPct val="150000"/>
              </a:lnSpc>
              <a:spcAft>
                <a:spcPts val="1800"/>
              </a:spcAft>
            </a:pPr>
            <a:r>
              <a:rPr lang="ar-SA" dirty="0">
                <a:latin typeface="Alexandria Light" pitchFamily="2" charset="-78"/>
                <a:cs typeface="Alexandria Light" pitchFamily="2" charset="-78"/>
              </a:rPr>
              <a:t>     وبدأ التسويق الفعلي للسبورة التفاعلية عام 1999. ثم بعد ذلك تم إدماج التسجيل والصوت في تكنولوجيا السبورة التفاعلية.</a:t>
            </a:r>
          </a:p>
          <a:p>
            <a:pPr algn="just" rtl="1">
              <a:lnSpc>
                <a:spcPct val="150000"/>
              </a:lnSpc>
              <a:spcAft>
                <a:spcPts val="1800"/>
              </a:spcAft>
            </a:pPr>
            <a:r>
              <a:rPr lang="ar-SA" dirty="0">
                <a:latin typeface="Alexandria Light" pitchFamily="2" charset="-78"/>
                <a:cs typeface="Alexandria Light" pitchFamily="2" charset="-78"/>
              </a:rPr>
              <a:t>   </a:t>
            </a:r>
            <a:endParaRPr lang="ar-SA"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166721" y="890694"/>
            <a:ext cx="6097904" cy="982833"/>
          </a:xfrm>
          <a:prstGeom prst="rect">
            <a:avLst/>
          </a:prstGeom>
          <a:noFill/>
        </p:spPr>
        <p:txBody>
          <a:bodyPr wrap="square">
            <a:spAutoFit/>
          </a:bodyPr>
          <a:lstStyle/>
          <a:p>
            <a:pPr algn="ctr" rtl="1">
              <a:lnSpc>
                <a:spcPct val="125000"/>
              </a:lnSpc>
              <a:spcBef>
                <a:spcPts val="600"/>
              </a:spcBef>
              <a:spcAft>
                <a:spcPts val="600"/>
              </a:spcAft>
            </a:pPr>
            <a:r>
              <a:rPr lang="ar-SA" sz="2000" b="1" dirty="0">
                <a:solidFill>
                  <a:srgbClr val="0070C0"/>
                </a:solidFill>
                <a:latin typeface="Alexandria Medium" pitchFamily="2" charset="-78"/>
                <a:ea typeface="Calibri" panose="020F0502020204030204" pitchFamily="34" charset="0"/>
                <a:cs typeface="Alexandria Medium" pitchFamily="2" charset="-78"/>
              </a:rPr>
              <a:t>تطور </a:t>
            </a:r>
            <a:r>
              <a:rPr lang="ar-SA" sz="2000" b="1" dirty="0">
                <a:solidFill>
                  <a:srgbClr val="0070C0"/>
                </a:solidFill>
                <a:effectLst/>
                <a:latin typeface="Alexandria Medium" pitchFamily="2" charset="-78"/>
                <a:ea typeface="Calibri" panose="020F0502020204030204" pitchFamily="34" charset="0"/>
                <a:cs typeface="Alexandria Medium" pitchFamily="2" charset="-78"/>
              </a:rPr>
              <a:t> </a:t>
            </a:r>
            <a:r>
              <a:rPr lang="ar-SA" sz="2000" b="0" i="0" u="none" strike="noStrike" baseline="0" dirty="0">
                <a:solidFill>
                  <a:srgbClr val="0070C0"/>
                </a:solidFill>
                <a:latin typeface="Alexandria Medium" pitchFamily="2" charset="-78"/>
                <a:cs typeface="Alexandria Medium" pitchFamily="2" charset="-78"/>
              </a:rPr>
              <a:t>السبورة الذكية </a:t>
            </a:r>
            <a:r>
              <a:rPr lang="en-US" sz="2000" dirty="0">
                <a:solidFill>
                  <a:srgbClr val="0070C0"/>
                </a:solidFill>
                <a:latin typeface="Alexandria Medium" pitchFamily="2" charset="-78"/>
                <a:cs typeface="Alexandria Medium" pitchFamily="2" charset="-78"/>
              </a:rPr>
              <a:t>Smart board </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a:p>
            <a:pPr marR="0" lvl="0" algn="ctr" rtl="1">
              <a:lnSpc>
                <a:spcPct val="125000"/>
              </a:lnSpc>
              <a:spcBef>
                <a:spcPts val="600"/>
              </a:spcBef>
              <a:spcAft>
                <a:spcPts val="600"/>
              </a:spcAft>
            </a:pP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9" name="Google Shape;5434;p51">
            <a:extLst>
              <a:ext uri="{FF2B5EF4-FFF2-40B4-BE49-F238E27FC236}">
                <a16:creationId xmlns:a16="http://schemas.microsoft.com/office/drawing/2014/main" id="{1FDB4C69-A3A4-4578-A7C5-627B16AD94FE}"/>
              </a:ext>
            </a:extLst>
          </p:cNvPr>
          <p:cNvGrpSpPr/>
          <p:nvPr/>
        </p:nvGrpSpPr>
        <p:grpSpPr>
          <a:xfrm>
            <a:off x="463358" y="5418391"/>
            <a:ext cx="774640" cy="755878"/>
            <a:chOff x="-47529700" y="2342000"/>
            <a:chExt cx="302450" cy="299900"/>
          </a:xfrm>
        </p:grpSpPr>
        <p:sp>
          <p:nvSpPr>
            <p:cNvPr id="10" name="Google Shape;5435;p51">
              <a:extLst>
                <a:ext uri="{FF2B5EF4-FFF2-40B4-BE49-F238E27FC236}">
                  <a16:creationId xmlns:a16="http://schemas.microsoft.com/office/drawing/2014/main" id="{70415438-689E-4033-9B8C-2C953DF4F6A2}"/>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6;p51">
              <a:extLst>
                <a:ext uri="{FF2B5EF4-FFF2-40B4-BE49-F238E27FC236}">
                  <a16:creationId xmlns:a16="http://schemas.microsoft.com/office/drawing/2014/main" id="{81994F73-21BF-425F-97F1-452ACA2EB3F9}"/>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577242847"/>
      </p:ext>
    </p:extLst>
  </p:cSld>
  <p:clrMapOvr>
    <a:masterClrMapping/>
  </p:clrMapOvr>
  <mc:AlternateContent xmlns:mc="http://schemas.openxmlformats.org/markup-compatibility/2006" xmlns:p14="http://schemas.microsoft.com/office/powerpoint/2010/main">
    <mc:Choice Requires="p14">
      <p:transition p14:dur="10" advTm="58941"/>
    </mc:Choice>
    <mc:Fallback xmlns="">
      <p:transition advTm="589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258522"/>
            <a:ext cx="10812720" cy="4771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01838" y="1295990"/>
            <a:ext cx="10654184" cy="5200719"/>
          </a:xfrm>
          <a:prstGeom prst="rect">
            <a:avLst/>
          </a:prstGeom>
          <a:noFill/>
        </p:spPr>
        <p:txBody>
          <a:bodyPr wrap="square" rtlCol="0">
            <a:spAutoFit/>
          </a:bodyPr>
          <a:lstStyle/>
          <a:p>
            <a:pPr algn="just" rtl="1">
              <a:lnSpc>
                <a:spcPct val="150000"/>
              </a:lnSpc>
              <a:spcBef>
                <a:spcPts val="600"/>
              </a:spcBef>
              <a:spcAft>
                <a:spcPts val="1800"/>
              </a:spcAft>
            </a:pPr>
            <a:r>
              <a:rPr lang="ar-SA" dirty="0">
                <a:latin typeface="Alexandria Light" pitchFamily="2" charset="-78"/>
                <a:cs typeface="Alexandria Light" pitchFamily="2" charset="-78"/>
              </a:rPr>
              <a:t>         ظهرت السبورة التفاعلية اللاسلكية، وكذلك ظهر قرص الكمبيوتر الذي يتيح للمستخدمين تحديد ما يظهر على الشاشة، وإنشاء وحفظ الملاحظات، وبدء تشغيل التطبيقات. وقد اشتملت السبورات الجديدة في عام 2008 على الكاميرا الذكية والبرامج التعاونية للتعلم.</a:t>
            </a:r>
          </a:p>
          <a:p>
            <a:pPr algn="r" rtl="1">
              <a:lnSpc>
                <a:spcPct val="150000"/>
              </a:lnSpc>
              <a:spcAft>
                <a:spcPts val="1200"/>
              </a:spcAft>
            </a:pPr>
            <a:r>
              <a:rPr lang="ar-SA" dirty="0">
                <a:effectLst/>
                <a:latin typeface="Alexandria Light" pitchFamily="2" charset="-78"/>
                <a:ea typeface="Times New Roman" panose="02020603050405020304" pitchFamily="18" charset="0"/>
                <a:cs typeface="Alexandria Light" pitchFamily="2" charset="-78"/>
              </a:rPr>
              <a:t>     </a:t>
            </a:r>
            <a:r>
              <a:rPr lang="ar-SA" dirty="0">
                <a:solidFill>
                  <a:srgbClr val="FF0000"/>
                </a:solidFill>
                <a:effectLst/>
                <a:latin typeface="Alexandria Light" pitchFamily="2" charset="-78"/>
                <a:ea typeface="Times New Roman" panose="02020603050405020304" pitchFamily="18" charset="0"/>
                <a:cs typeface="Alexandria Light" pitchFamily="2" charset="-78"/>
              </a:rPr>
              <a:t>وأطلقت الشركات الموزعة وصاحبة الاعتماد للسبورة الذكية مجموعة متنوعة من المسميات الدعائية للسبورة</a:t>
            </a:r>
            <a:r>
              <a:rPr lang="en-US" dirty="0">
                <a:solidFill>
                  <a:srgbClr val="FF0000"/>
                </a:solidFill>
                <a:effectLst/>
                <a:latin typeface="Alexandria Light" pitchFamily="2" charset="-78"/>
                <a:ea typeface="Times New Roman" panose="02020603050405020304" pitchFamily="18" charset="0"/>
                <a:cs typeface="Alexandria Light" pitchFamily="2" charset="-78"/>
              </a:rPr>
              <a:t> </a:t>
            </a:r>
            <a:r>
              <a:rPr lang="ar-SA" dirty="0">
                <a:solidFill>
                  <a:srgbClr val="FF0000"/>
                </a:solidFill>
                <a:effectLst/>
                <a:latin typeface="Alexandria Light" pitchFamily="2" charset="-78"/>
                <a:ea typeface="Times New Roman" panose="02020603050405020304" pitchFamily="18" charset="0"/>
                <a:cs typeface="Alexandria Light" pitchFamily="2" charset="-78"/>
              </a:rPr>
              <a:t>الذكية منها</a:t>
            </a:r>
            <a:r>
              <a:rPr lang="ar-SA"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marL="342900" lvl="0" indent="-342900" algn="r" rtl="1">
              <a:lnSpc>
                <a:spcPct val="150000"/>
              </a:lnSpc>
              <a:spcAft>
                <a:spcPts val="1200"/>
              </a:spcAft>
              <a:buFont typeface="+mj-lt"/>
              <a:buAutoNum type="arabicPeriod"/>
            </a:pPr>
            <a:r>
              <a:rPr lang="ar-SA" dirty="0">
                <a:effectLst/>
                <a:latin typeface="Alexandria Light" pitchFamily="2" charset="-78"/>
                <a:ea typeface="Times New Roman" panose="02020603050405020304" pitchFamily="18" charset="0"/>
                <a:cs typeface="Alexandria Light" pitchFamily="2" charset="-78"/>
              </a:rPr>
              <a:t>السبورة الذكية </a:t>
            </a:r>
            <a:r>
              <a:rPr lang="en-US" dirty="0">
                <a:effectLst/>
                <a:latin typeface="Alexandria Light" pitchFamily="2" charset="-78"/>
                <a:ea typeface="Times New Roman" panose="02020603050405020304" pitchFamily="18" charset="0"/>
                <a:cs typeface="Alexandria Light" pitchFamily="2" charset="-78"/>
              </a:rPr>
              <a:t>Smart Board</a:t>
            </a:r>
          </a:p>
          <a:p>
            <a:pPr marL="342900" lvl="0" indent="-342900" algn="r" rtl="1">
              <a:lnSpc>
                <a:spcPct val="150000"/>
              </a:lnSpc>
              <a:spcAft>
                <a:spcPts val="1200"/>
              </a:spcAft>
              <a:buFont typeface="+mj-lt"/>
              <a:buAutoNum type="arabicPeriod"/>
            </a:pPr>
            <a:r>
              <a:rPr lang="ar-SA" dirty="0">
                <a:effectLst/>
                <a:latin typeface="Alexandria Light" pitchFamily="2" charset="-78"/>
                <a:ea typeface="Times New Roman" panose="02020603050405020304" pitchFamily="18" charset="0"/>
                <a:cs typeface="Alexandria Light" pitchFamily="2" charset="-78"/>
              </a:rPr>
              <a:t>السبورة الإلكترونية </a:t>
            </a:r>
            <a:r>
              <a:rPr lang="en-US" dirty="0">
                <a:effectLst/>
                <a:latin typeface="Alexandria Light" pitchFamily="2" charset="-78"/>
                <a:ea typeface="Times New Roman" panose="02020603050405020304" pitchFamily="18" charset="0"/>
                <a:cs typeface="Alexandria Light" pitchFamily="2" charset="-78"/>
              </a:rPr>
              <a:t>Electronic Board (e-board)</a:t>
            </a:r>
          </a:p>
          <a:p>
            <a:pPr marL="342900" lvl="0" indent="-342900" algn="r" rtl="1">
              <a:lnSpc>
                <a:spcPct val="150000"/>
              </a:lnSpc>
              <a:spcAft>
                <a:spcPts val="1200"/>
              </a:spcAft>
              <a:buFont typeface="+mj-lt"/>
              <a:buAutoNum type="arabicPeriod"/>
            </a:pPr>
            <a:r>
              <a:rPr lang="ar-SA" dirty="0">
                <a:effectLst/>
                <a:latin typeface="Alexandria Light" pitchFamily="2" charset="-78"/>
                <a:ea typeface="Times New Roman" panose="02020603050405020304" pitchFamily="18" charset="0"/>
                <a:cs typeface="Alexandria Light" pitchFamily="2" charset="-78"/>
              </a:rPr>
              <a:t>السبورة الرقمية </a:t>
            </a:r>
            <a:r>
              <a:rPr lang="en-US" dirty="0">
                <a:effectLst/>
                <a:latin typeface="Alexandria Light" pitchFamily="2" charset="-78"/>
                <a:ea typeface="Times New Roman" panose="02020603050405020304" pitchFamily="18" charset="0"/>
                <a:cs typeface="Alexandria Light" pitchFamily="2" charset="-78"/>
              </a:rPr>
              <a:t>Digital Board</a:t>
            </a:r>
          </a:p>
          <a:p>
            <a:pPr marL="342900" lvl="0" indent="-342900" algn="r" rtl="1">
              <a:lnSpc>
                <a:spcPct val="150000"/>
              </a:lnSpc>
              <a:spcAft>
                <a:spcPts val="1200"/>
              </a:spcAft>
              <a:buFont typeface="+mj-lt"/>
              <a:buAutoNum type="arabicPeriod"/>
            </a:pPr>
            <a:r>
              <a:rPr lang="ar-SA" dirty="0">
                <a:effectLst/>
                <a:latin typeface="Alexandria Light" pitchFamily="2" charset="-78"/>
                <a:ea typeface="Times New Roman" panose="02020603050405020304" pitchFamily="18" charset="0"/>
                <a:cs typeface="Alexandria Light" pitchFamily="2" charset="-78"/>
              </a:rPr>
              <a:t>السبورة البيضاء التفاعلية </a:t>
            </a:r>
            <a:r>
              <a:rPr lang="en-US" dirty="0">
                <a:effectLst/>
                <a:latin typeface="Alexandria Light" pitchFamily="2" charset="-78"/>
                <a:ea typeface="Times New Roman" panose="02020603050405020304" pitchFamily="18" charset="0"/>
                <a:cs typeface="Alexandria Light" pitchFamily="2" charset="-78"/>
              </a:rPr>
              <a:t>Interactive whiteboard</a:t>
            </a:r>
            <a:endParaRPr lang="ar-SA" dirty="0">
              <a:latin typeface="Alexandria Light" pitchFamily="2" charset="-78"/>
              <a:cs typeface="Alexandria Light" pitchFamily="2" charset="-78"/>
            </a:endParaRPr>
          </a:p>
          <a:p>
            <a:pPr algn="just" rtl="1">
              <a:lnSpc>
                <a:spcPct val="150000"/>
              </a:lnSpc>
              <a:spcAft>
                <a:spcPts val="1200"/>
              </a:spcAft>
            </a:pPr>
            <a:endParaRPr lang="ar-SA" i="0" u="none" strike="noStrike" baseline="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2900464" y="569506"/>
            <a:ext cx="6097904" cy="409023"/>
          </a:xfrm>
          <a:prstGeom prst="rect">
            <a:avLst/>
          </a:prstGeom>
          <a:noFill/>
        </p:spPr>
        <p:txBody>
          <a:bodyPr wrap="square">
            <a:spAutoFit/>
          </a:bodyPr>
          <a:lstStyle/>
          <a:p>
            <a:pPr algn="ctr" rtl="1">
              <a:lnSpc>
                <a:spcPct val="125000"/>
              </a:lnSpc>
              <a:spcBef>
                <a:spcPts val="600"/>
              </a:spcBef>
              <a:spcAft>
                <a:spcPts val="600"/>
              </a:spcAft>
            </a:pPr>
            <a:r>
              <a:rPr lang="ar-SA" b="1" dirty="0">
                <a:solidFill>
                  <a:srgbClr val="0070C0"/>
                </a:solidFill>
                <a:latin typeface="Alexandria Medium" pitchFamily="2" charset="-78"/>
                <a:ea typeface="Calibri" panose="020F0502020204030204" pitchFamily="34" charset="0"/>
                <a:cs typeface="Alexandria Medium" pitchFamily="2" charset="-78"/>
              </a:rPr>
              <a:t>تطور </a:t>
            </a:r>
            <a:r>
              <a:rPr lang="ar-SA" sz="1800" b="0" i="0" u="none" strike="noStrike" baseline="0" dirty="0">
                <a:solidFill>
                  <a:srgbClr val="0070C0"/>
                </a:solidFill>
                <a:latin typeface="Alexandria Medium" pitchFamily="2" charset="-78"/>
                <a:cs typeface="Alexandria Medium" pitchFamily="2" charset="-78"/>
              </a:rPr>
              <a:t>السبورة الذكية </a:t>
            </a:r>
            <a:r>
              <a:rPr lang="en-US" sz="1800" dirty="0">
                <a:solidFill>
                  <a:srgbClr val="0070C0"/>
                </a:solidFill>
                <a:effectLst/>
                <a:latin typeface="Alexandria Light" pitchFamily="2" charset="-78"/>
                <a:ea typeface="Times New Roman" panose="02020603050405020304" pitchFamily="18" charset="0"/>
                <a:cs typeface="Alexandria Light" pitchFamily="2" charset="-78"/>
              </a:rPr>
              <a:t>Smart Board</a:t>
            </a:r>
          </a:p>
        </p:txBody>
      </p:sp>
      <p:sp>
        <p:nvSpPr>
          <p:cNvPr id="18" name="TextBox 10">
            <a:extLst>
              <a:ext uri="{FF2B5EF4-FFF2-40B4-BE49-F238E27FC236}">
                <a16:creationId xmlns:a16="http://schemas.microsoft.com/office/drawing/2014/main" id="{FFDC1BA9-C861-4A76-B515-B0998844159A}"/>
              </a:ext>
            </a:extLst>
          </p:cNvPr>
          <p:cNvSpPr txBox="1"/>
          <p:nvPr/>
        </p:nvSpPr>
        <p:spPr>
          <a:xfrm>
            <a:off x="3355497" y="6110482"/>
            <a:ext cx="4386943" cy="58387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dirty="0">
                <a:effectLst/>
                <a:latin typeface="Alexandria Light" pitchFamily="2" charset="-78"/>
                <a:ea typeface="Calibri" panose="020F0502020204030204" pitchFamily="34" charset="0"/>
                <a:cs typeface="Alexandria Light" pitchFamily="2" charset="-78"/>
              </a:rPr>
              <a:t> </a:t>
            </a:r>
            <a:r>
              <a:rPr lang="ar-SA" sz="1600" b="1" dirty="0">
                <a:latin typeface="Alexandria Light" pitchFamily="2" charset="-78"/>
                <a:ea typeface="Calibri" panose="020F0502020204030204" pitchFamily="34" charset="0"/>
                <a:cs typeface="Alexandria Light" pitchFamily="2" charset="-78"/>
              </a:rPr>
              <a:t>والسؤال هو ما متطلبات تشغيل</a:t>
            </a:r>
            <a:r>
              <a:rPr lang="ar-SA" sz="1600" b="1" dirty="0">
                <a:effectLst/>
                <a:latin typeface="Alexandria Light" pitchFamily="2" charset="-78"/>
                <a:ea typeface="Calibri" panose="020F0502020204030204" pitchFamily="34" charset="0"/>
                <a:cs typeface="Alexandria Light" pitchFamily="2" charset="-78"/>
              </a:rPr>
              <a:t> </a:t>
            </a:r>
            <a:r>
              <a:rPr lang="ar-SA" sz="1600" b="1" i="0" u="none" strike="noStrike" baseline="0" dirty="0">
                <a:latin typeface="Alexandria Light" pitchFamily="2" charset="-78"/>
                <a:cs typeface="Alexandria Light" pitchFamily="2" charset="-78"/>
              </a:rPr>
              <a:t>السبورة الذكية</a:t>
            </a:r>
            <a:r>
              <a:rPr lang="ar-SA" sz="2400" b="1"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 </a:t>
            </a:r>
            <a:endParaRPr lang="ar-EG" sz="1600" b="1" kern="0" dirty="0">
              <a:solidFill>
                <a:schemeClr val="bg1"/>
              </a:solidFill>
              <a:uFill>
                <a:solidFill>
                  <a:srgbClr val="000000"/>
                </a:solidFill>
              </a:uFill>
              <a:latin typeface="Alexandria Light" pitchFamily="2" charset="-78"/>
              <a:ea typeface="Sakkal Majalla" panose="02000000000000000000" pitchFamily="2" charset="-78"/>
              <a:cs typeface="Alexandria Light" pitchFamily="2" charset="-78"/>
            </a:endParaRPr>
          </a:p>
        </p:txBody>
      </p:sp>
      <p:grpSp>
        <p:nvGrpSpPr>
          <p:cNvPr id="19" name="Google Shape;8384;p58">
            <a:extLst>
              <a:ext uri="{FF2B5EF4-FFF2-40B4-BE49-F238E27FC236}">
                <a16:creationId xmlns:a16="http://schemas.microsoft.com/office/drawing/2014/main" id="{807CEBA0-384E-4DFB-871B-F7A400309E79}"/>
              </a:ext>
            </a:extLst>
          </p:cNvPr>
          <p:cNvGrpSpPr/>
          <p:nvPr/>
        </p:nvGrpSpPr>
        <p:grpSpPr>
          <a:xfrm>
            <a:off x="2734630" y="6043525"/>
            <a:ext cx="620867" cy="749305"/>
            <a:chOff x="683125" y="1955275"/>
            <a:chExt cx="299325" cy="294600"/>
          </a:xfrm>
        </p:grpSpPr>
        <p:sp>
          <p:nvSpPr>
            <p:cNvPr id="20" name="Google Shape;8385;p58">
              <a:extLst>
                <a:ext uri="{FF2B5EF4-FFF2-40B4-BE49-F238E27FC236}">
                  <a16:creationId xmlns:a16="http://schemas.microsoft.com/office/drawing/2014/main" id="{394FB80F-79B5-468B-9E6E-06E041B63A82}"/>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386;p58">
              <a:extLst>
                <a:ext uri="{FF2B5EF4-FFF2-40B4-BE49-F238E27FC236}">
                  <a16:creationId xmlns:a16="http://schemas.microsoft.com/office/drawing/2014/main" id="{ED83414A-C8EA-4797-9771-DABDAC04311A}"/>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2" name="Google Shape;8387;p58">
              <a:extLst>
                <a:ext uri="{FF2B5EF4-FFF2-40B4-BE49-F238E27FC236}">
                  <a16:creationId xmlns:a16="http://schemas.microsoft.com/office/drawing/2014/main" id="{84FFD779-B224-478C-BE9A-39022DBC847E}"/>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3" name="Google Shape;8388;p58">
              <a:extLst>
                <a:ext uri="{FF2B5EF4-FFF2-40B4-BE49-F238E27FC236}">
                  <a16:creationId xmlns:a16="http://schemas.microsoft.com/office/drawing/2014/main" id="{88F24C88-081E-4170-A256-A37D7F5F04AE}"/>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59557735"/>
      </p:ext>
    </p:extLst>
  </p:cSld>
  <p:clrMapOvr>
    <a:masterClrMapping/>
  </p:clrMapOvr>
  <mc:AlternateContent xmlns:mc="http://schemas.openxmlformats.org/markup-compatibility/2006" xmlns:p14="http://schemas.microsoft.com/office/powerpoint/2010/main">
    <mc:Choice Requires="p14">
      <p:transition p14:dur="10" advTm="61240"/>
    </mc:Choice>
    <mc:Fallback xmlns="">
      <p:transition advTm="6124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21697"/>
            <a:ext cx="10812720" cy="42043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017912" y="1767353"/>
            <a:ext cx="8895623" cy="3892669"/>
          </a:xfrm>
          <a:prstGeom prst="rect">
            <a:avLst/>
          </a:prstGeom>
          <a:noFill/>
        </p:spPr>
        <p:txBody>
          <a:bodyPr wrap="square" rtlCol="0">
            <a:spAutoFit/>
          </a:bodyPr>
          <a:lstStyle/>
          <a:p>
            <a:pPr algn="just" rtl="1">
              <a:lnSpc>
                <a:spcPct val="150000"/>
              </a:lnSpc>
              <a:spcAft>
                <a:spcPts val="1800"/>
              </a:spcAft>
            </a:pPr>
            <a:r>
              <a:rPr lang="ar-SA" sz="2000" i="0" u="none" strike="noStrike" baseline="0" dirty="0">
                <a:solidFill>
                  <a:srgbClr val="FF0000"/>
                </a:solidFill>
                <a:latin typeface="Alexandria Light" pitchFamily="2" charset="-78"/>
                <a:cs typeface="Alexandria Light" pitchFamily="2" charset="-78"/>
              </a:rPr>
              <a:t>     </a:t>
            </a:r>
            <a:r>
              <a:rPr lang="ar-SA" dirty="0">
                <a:solidFill>
                  <a:srgbClr val="FF0000"/>
                </a:solidFill>
                <a:latin typeface="Alexandria Light" pitchFamily="2" charset="-78"/>
                <a:cs typeface="Alexandria Light" pitchFamily="2" charset="-78"/>
              </a:rPr>
              <a:t>حتى يتم تشغيل السبورة الذكية فإننا بحاجة بشكل أساسي إلى: </a:t>
            </a:r>
          </a:p>
          <a:p>
            <a:pPr marL="342900" indent="-342900" algn="just" rtl="1">
              <a:lnSpc>
                <a:spcPct val="150000"/>
              </a:lnSpc>
              <a:spcAft>
                <a:spcPts val="1200"/>
              </a:spcAft>
              <a:buFont typeface="+mj-lt"/>
              <a:buAutoNum type="arabicPeriod"/>
            </a:pPr>
            <a:r>
              <a:rPr lang="ar-SA" sz="2000" dirty="0"/>
              <a:t> </a:t>
            </a:r>
            <a:r>
              <a:rPr lang="ar-SA" dirty="0">
                <a:latin typeface="Alexandria Light" pitchFamily="2" charset="-78"/>
                <a:cs typeface="Alexandria Light" pitchFamily="2" charset="-78"/>
              </a:rPr>
              <a:t>جهاز حاسب آلي.</a:t>
            </a:r>
          </a:p>
          <a:p>
            <a:pPr marL="342900" indent="-342900" algn="just" rtl="1">
              <a:lnSpc>
                <a:spcPct val="150000"/>
              </a:lnSpc>
              <a:spcAft>
                <a:spcPts val="1200"/>
              </a:spcAft>
              <a:buFont typeface="+mj-lt"/>
              <a:buAutoNum type="arabicPeriod"/>
            </a:pPr>
            <a:r>
              <a:rPr lang="ar-SA" dirty="0">
                <a:latin typeface="Alexandria Light" pitchFamily="2" charset="-78"/>
                <a:cs typeface="Alexandria Light" pitchFamily="2" charset="-78"/>
              </a:rPr>
              <a:t> جهاز عرض البيانات </a:t>
            </a:r>
            <a:r>
              <a:rPr lang="en-US" dirty="0">
                <a:latin typeface="Alexandria Light" pitchFamily="2" charset="-78"/>
                <a:cs typeface="Alexandria Light" pitchFamily="2" charset="-78"/>
              </a:rPr>
              <a:t>Data Show </a:t>
            </a:r>
            <a:r>
              <a:rPr lang="ar-SA" dirty="0">
                <a:latin typeface="Alexandria Light" pitchFamily="2" charset="-78"/>
                <a:cs typeface="Alexandria Light" pitchFamily="2" charset="-78"/>
              </a:rPr>
              <a:t> موصل بالحاسب. </a:t>
            </a:r>
          </a:p>
          <a:p>
            <a:pPr marL="342900" indent="-342900" algn="just" rtl="1">
              <a:lnSpc>
                <a:spcPct val="150000"/>
              </a:lnSpc>
              <a:spcAft>
                <a:spcPts val="1200"/>
              </a:spcAft>
              <a:buFont typeface="+mj-lt"/>
              <a:buAutoNum type="arabicPeriod"/>
            </a:pPr>
            <a:r>
              <a:rPr lang="ar-SA" dirty="0">
                <a:latin typeface="Alexandria Light" pitchFamily="2" charset="-78"/>
                <a:cs typeface="Alexandria Light" pitchFamily="2" charset="-78"/>
              </a:rPr>
              <a:t> سلك خاص للتوصيل بين السبورة وجهاز الحاسب. </a:t>
            </a:r>
          </a:p>
          <a:p>
            <a:pPr marL="342900" indent="-342900" algn="just" rtl="1">
              <a:lnSpc>
                <a:spcPct val="150000"/>
              </a:lnSpc>
              <a:spcAft>
                <a:spcPts val="1200"/>
              </a:spcAft>
              <a:buFont typeface="+mj-lt"/>
              <a:buAutoNum type="arabicPeriod"/>
            </a:pPr>
            <a:r>
              <a:rPr lang="ar-SA" dirty="0">
                <a:latin typeface="Alexandria Light" pitchFamily="2" charset="-78"/>
                <a:cs typeface="Alexandria Light" pitchFamily="2" charset="-78"/>
              </a:rPr>
              <a:t> برنامج السبورة الذكية يتم تحميله على جهاز الحاسب. </a:t>
            </a:r>
          </a:p>
          <a:p>
            <a:pPr algn="just" rtl="1">
              <a:lnSpc>
                <a:spcPct val="150000"/>
              </a:lnSpc>
              <a:spcAft>
                <a:spcPts val="1800"/>
              </a:spcAft>
            </a:pPr>
            <a:r>
              <a:rPr lang="ar-SA" dirty="0">
                <a:latin typeface="Alexandria Light" pitchFamily="2" charset="-78"/>
                <a:cs typeface="Alexandria Light" pitchFamily="2" charset="-78"/>
              </a:rPr>
              <a:t>     كما أن هناك بعض متطلبات التشغيل غير أساسية ولكن وجودها يدعم وظائف السبورة الذكية مثل الكاميرا، والنظام الصوتي (سماعات ومكبر صوت)، والطابعة. </a:t>
            </a:r>
            <a:endParaRPr lang="ar-SA"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1644536" y="1039685"/>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متطلبات تشغيل</a:t>
            </a:r>
            <a:r>
              <a:rPr lang="ar-SA" sz="1800" b="1" dirty="0">
                <a:effectLst/>
                <a:latin typeface="Alexandria Medium" pitchFamily="2" charset="-78"/>
                <a:ea typeface="Calibri" panose="020F0502020204030204" pitchFamily="34" charset="0"/>
                <a:cs typeface="Alexandria Medium" pitchFamily="2" charset="-78"/>
              </a:rPr>
              <a:t> </a:t>
            </a:r>
            <a:r>
              <a:rPr lang="ar-SA" sz="1800" b="0" i="0" u="none" strike="noStrike" baseline="0" dirty="0">
                <a:latin typeface="Alexandria Medium" pitchFamily="2" charset="-78"/>
                <a:cs typeface="Alexandria Medium" pitchFamily="2" charset="-78"/>
              </a:rPr>
              <a:t>السبورة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9" name="TextBox 10">
            <a:extLst>
              <a:ext uri="{FF2B5EF4-FFF2-40B4-BE49-F238E27FC236}">
                <a16:creationId xmlns:a16="http://schemas.microsoft.com/office/drawing/2014/main" id="{3E80FE17-F6E6-41A0-B46B-1D2273D97680}"/>
              </a:ext>
            </a:extLst>
          </p:cNvPr>
          <p:cNvSpPr txBox="1"/>
          <p:nvPr/>
        </p:nvSpPr>
        <p:spPr>
          <a:xfrm>
            <a:off x="2622843" y="6006907"/>
            <a:ext cx="6019800" cy="58381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400"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والسؤال ما مميزات استخدام السبورة التفاعلية في التعليم؟  </a:t>
            </a:r>
            <a:endParaRPr lang="ar-EG" b="1" kern="0" dirty="0">
              <a:solidFill>
                <a:schemeClr val="bg1"/>
              </a:solidFill>
              <a:effectLst>
                <a:outerShdw blurRad="38100" dist="38100" dir="2700000" algn="tl">
                  <a:srgbClr val="000000">
                    <a:alpha val="43137"/>
                  </a:srgbClr>
                </a:outerShdw>
              </a:effectLst>
              <a:uFill>
                <a:solidFill>
                  <a:srgbClr val="000000"/>
                </a:solidFill>
              </a:uFill>
              <a:latin typeface="Alexandria" pitchFamily="2" charset="-78"/>
              <a:ea typeface="Sakkal Majalla" panose="02000000000000000000" pitchFamily="2" charset="-78"/>
              <a:cs typeface="Alexandria" pitchFamily="2" charset="-78"/>
            </a:endParaRPr>
          </a:p>
        </p:txBody>
      </p:sp>
      <p:sp>
        <p:nvSpPr>
          <p:cNvPr id="10" name="Google Shape;6475;p53">
            <a:extLst>
              <a:ext uri="{FF2B5EF4-FFF2-40B4-BE49-F238E27FC236}">
                <a16:creationId xmlns:a16="http://schemas.microsoft.com/office/drawing/2014/main" id="{A7C67257-C6FB-41C0-A343-E7C021447842}"/>
              </a:ext>
            </a:extLst>
          </p:cNvPr>
          <p:cNvSpPr/>
          <p:nvPr/>
        </p:nvSpPr>
        <p:spPr>
          <a:xfrm>
            <a:off x="1386391" y="5874202"/>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551612780"/>
      </p:ext>
    </p:extLst>
  </p:cSld>
  <p:clrMapOvr>
    <a:masterClrMapping/>
  </p:clrMapOvr>
  <mc:AlternateContent xmlns:mc="http://schemas.openxmlformats.org/markup-compatibility/2006" xmlns:p14="http://schemas.microsoft.com/office/powerpoint/2010/main">
    <mc:Choice Requires="p14">
      <p:transition p14:dur="10" advTm="92982"/>
    </mc:Choice>
    <mc:Fallback xmlns="">
      <p:transition advTm="9298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177809"/>
            <a:ext cx="11046836" cy="5475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72832" y="708205"/>
            <a:ext cx="1140412" cy="9392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1592" y="1"/>
            <a:ext cx="2712400" cy="1345306"/>
          </a:xfrm>
          <a:prstGeom prst="rect">
            <a:avLst/>
          </a:prstGeom>
        </p:spPr>
      </p:pic>
      <p:sp>
        <p:nvSpPr>
          <p:cNvPr id="10" name="مربع نص 9">
            <a:extLst>
              <a:ext uri="{FF2B5EF4-FFF2-40B4-BE49-F238E27FC236}">
                <a16:creationId xmlns:a16="http://schemas.microsoft.com/office/drawing/2014/main" id="{DA018154-7ADB-455E-9B7A-936890F09A7D}"/>
              </a:ext>
            </a:extLst>
          </p:cNvPr>
          <p:cNvSpPr txBox="1"/>
          <p:nvPr/>
        </p:nvSpPr>
        <p:spPr>
          <a:xfrm>
            <a:off x="731558" y="1245033"/>
            <a:ext cx="10694501" cy="5349413"/>
          </a:xfrm>
          <a:prstGeom prst="rect">
            <a:avLst/>
          </a:prstGeom>
          <a:noFill/>
        </p:spPr>
        <p:txBody>
          <a:bodyPr wrap="square">
            <a:spAutoFit/>
          </a:bodyPr>
          <a:lstStyle/>
          <a:p>
            <a:pPr algn="r" rtl="1" fontAlgn="base">
              <a:lnSpc>
                <a:spcPct val="150000"/>
              </a:lnSpc>
              <a:spcAft>
                <a:spcPts val="1800"/>
              </a:spcAft>
            </a:pPr>
            <a:r>
              <a:rPr lang="ar-SA" sz="2000" b="1" dirty="0">
                <a:solidFill>
                  <a:srgbClr val="0070C0"/>
                </a:solidFill>
                <a:latin typeface="Alexandria Light" pitchFamily="2" charset="-78"/>
                <a:ea typeface="Times New Roman" panose="02020603050405020304" pitchFamily="18" charset="0"/>
                <a:cs typeface="Alexandria Light" pitchFamily="2" charset="-78"/>
              </a:rPr>
              <a:t>     </a:t>
            </a:r>
            <a:r>
              <a:rPr lang="ar-SA" sz="2000" dirty="0">
                <a:solidFill>
                  <a:srgbClr val="0070C0"/>
                </a:solidFill>
                <a:effectLst/>
                <a:latin typeface="Alexandria Light" pitchFamily="2" charset="-78"/>
                <a:ea typeface="Times New Roman" panose="02020603050405020304" pitchFamily="18" charset="0"/>
                <a:cs typeface="Alexandria Light" pitchFamily="2" charset="-78"/>
              </a:rPr>
              <a:t>تمتاز السبورة التفاعلية بمميزات عدة؛ من أهمها:</a:t>
            </a:r>
            <a:endParaRPr lang="ar-SA" sz="2000" dirty="0">
              <a:solidFill>
                <a:srgbClr val="0070C0"/>
              </a:solidFill>
              <a:latin typeface="Alexandria Light" pitchFamily="2" charset="-78"/>
              <a:cs typeface="Alexandria Light" pitchFamily="2" charset="-78"/>
            </a:endParaRPr>
          </a:p>
          <a:p>
            <a:pPr algn="r" rtl="1" fontAlgn="base">
              <a:lnSpc>
                <a:spcPct val="150000"/>
              </a:lnSpc>
              <a:spcAft>
                <a:spcPts val="1800"/>
              </a:spcAft>
            </a:pPr>
            <a:r>
              <a:rPr lang="ar-SA" sz="2000" b="1" dirty="0">
                <a:latin typeface="Alexandria Light" pitchFamily="2" charset="-78"/>
                <a:ea typeface="Times New Roman" panose="02020603050405020304" pitchFamily="18" charset="0"/>
                <a:cs typeface="Alexandria Light" pitchFamily="2" charset="-78"/>
              </a:rPr>
              <a:t>1- </a:t>
            </a:r>
            <a:r>
              <a:rPr lang="ar-SA" sz="2000" dirty="0">
                <a:effectLst/>
                <a:latin typeface="Alexandria Medium" pitchFamily="2" charset="-78"/>
                <a:ea typeface="Times New Roman" panose="02020603050405020304" pitchFamily="18" charset="0"/>
                <a:cs typeface="Alexandria Medium" pitchFamily="2" charset="-78"/>
              </a:rPr>
              <a:t>حل مشكلة نقص عدد المعلمين</a:t>
            </a:r>
            <a:r>
              <a:rPr lang="ar-SA" sz="2000" dirty="0">
                <a:effectLst/>
                <a:latin typeface="Alexandria Light" pitchFamily="2" charset="-78"/>
                <a:ea typeface="Times New Roman" panose="02020603050405020304" pitchFamily="18" charset="0"/>
                <a:cs typeface="Alexandria Light" pitchFamily="2" charset="-78"/>
              </a:rPr>
              <a:t>: إذ تتوفر إمكانية تسجيل الدرس كاملاً مع صوت المعلم وإعادة عرضه بعد حفظه في فصول أخرى، أو إرساله إلى الطلاب الغائبين عن حضور الدرس عبر البريد الإلكتروني </a:t>
            </a:r>
            <a:r>
              <a:rPr lang="en-US" sz="2000" dirty="0">
                <a:effectLst/>
                <a:latin typeface="Alexandria Light" pitchFamily="2" charset="-78"/>
                <a:ea typeface="Times New Roman" panose="02020603050405020304" pitchFamily="18" charset="0"/>
                <a:cs typeface="Alexandria Light" pitchFamily="2" charset="-78"/>
              </a:rPr>
              <a:t>(E-mail)</a:t>
            </a:r>
            <a:r>
              <a:rPr lang="ar-SA" sz="2000" dirty="0">
                <a:latin typeface="Alexandria Light" pitchFamily="2" charset="-78"/>
                <a:ea typeface="Times New Roman" panose="02020603050405020304" pitchFamily="18" charset="0"/>
                <a:cs typeface="Alexandria Light" pitchFamily="2" charset="-78"/>
              </a:rPr>
              <a:t>، ما</a:t>
            </a:r>
            <a:r>
              <a:rPr lang="ar-SA" sz="2000" dirty="0">
                <a:effectLst/>
                <a:latin typeface="Alexandria Light" pitchFamily="2" charset="-78"/>
                <a:ea typeface="Times New Roman" panose="02020603050405020304" pitchFamily="18" charset="0"/>
                <a:cs typeface="Alexandria Light" pitchFamily="2" charset="-78"/>
              </a:rPr>
              <a:t> يساهم في حل مشكلة نقص عدد المعلمين، كما يساهم في  الاستفادة من المعلمين المتميزين.</a:t>
            </a:r>
          </a:p>
          <a:p>
            <a:pPr algn="r" rtl="1" fontAlgn="base">
              <a:lnSpc>
                <a:spcPct val="150000"/>
              </a:lnSpc>
              <a:spcAft>
                <a:spcPts val="1800"/>
              </a:spcAft>
            </a:pPr>
            <a:r>
              <a:rPr lang="ar-SA" sz="2000" dirty="0">
                <a:latin typeface="Alexandria Light" pitchFamily="2" charset="-78"/>
                <a:cs typeface="Alexandria Light" pitchFamily="2" charset="-78"/>
              </a:rPr>
              <a:t>2- </a:t>
            </a:r>
            <a:r>
              <a:rPr lang="ar-SA" sz="2000" b="1" dirty="0">
                <a:latin typeface="Alexandria Medium" pitchFamily="2" charset="-78"/>
                <a:cs typeface="Alexandria Medium" pitchFamily="2" charset="-78"/>
              </a:rPr>
              <a:t>حل مشكلة كثرة الوسائل التعليمية</a:t>
            </a:r>
            <a:r>
              <a:rPr lang="ar-SA" sz="2000" dirty="0">
                <a:latin typeface="Alexandria Light" pitchFamily="2" charset="-78"/>
                <a:cs typeface="Alexandria Light" pitchFamily="2" charset="-78"/>
              </a:rPr>
              <a:t>: حيث تعمل السبورة كوحدة متكاملة وبالتالي لا تحتاج إلى وسائل تعليمية إضافية.</a:t>
            </a:r>
            <a:endParaRPr lang="ar-SA" sz="2000" dirty="0">
              <a:effectLst/>
              <a:latin typeface="Alexandria Light" pitchFamily="2" charset="-78"/>
              <a:ea typeface="Times New Roman" panose="02020603050405020304" pitchFamily="18" charset="0"/>
              <a:cs typeface="Alexandria Light" pitchFamily="2" charset="-78"/>
            </a:endParaRPr>
          </a:p>
          <a:p>
            <a:pPr algn="r" rtl="1" fontAlgn="base">
              <a:lnSpc>
                <a:spcPct val="150000"/>
              </a:lnSpc>
              <a:spcAft>
                <a:spcPts val="1800"/>
              </a:spcAft>
            </a:pPr>
            <a:r>
              <a:rPr lang="ar-SA" sz="2000" b="1" dirty="0">
                <a:solidFill>
                  <a:srgbClr val="333333"/>
                </a:solidFill>
                <a:effectLst/>
                <a:latin typeface="Alexandria Light" pitchFamily="2" charset="-78"/>
                <a:ea typeface="Times New Roman" panose="02020603050405020304" pitchFamily="18" charset="0"/>
                <a:cs typeface="Alexandria Light" pitchFamily="2" charset="-78"/>
              </a:rPr>
              <a:t>3- </a:t>
            </a:r>
            <a:r>
              <a:rPr lang="ar-SA" sz="2000" b="1" dirty="0">
                <a:solidFill>
                  <a:srgbClr val="333333"/>
                </a:solidFill>
                <a:effectLst/>
                <a:latin typeface="Alexandria Medium" pitchFamily="2" charset="-78"/>
                <a:ea typeface="Times New Roman" panose="02020603050405020304" pitchFamily="18" charset="0"/>
                <a:cs typeface="Alexandria Medium" pitchFamily="2" charset="-78"/>
              </a:rPr>
              <a:t>تطوير التعلم عن بعد</a:t>
            </a:r>
            <a:r>
              <a:rPr lang="ar-SA" sz="2000" b="1" dirty="0">
                <a:solidFill>
                  <a:srgbClr val="333333"/>
                </a:solidFill>
                <a:effectLst/>
                <a:latin typeface="Alexandria Light" pitchFamily="2" charset="-78"/>
                <a:ea typeface="Times New Roman" panose="02020603050405020304" pitchFamily="18" charset="0"/>
                <a:cs typeface="Alexandria Light" pitchFamily="2" charset="-78"/>
              </a:rPr>
              <a:t> :</a:t>
            </a:r>
            <a:r>
              <a:rPr lang="ar-SA" sz="2000" dirty="0">
                <a:effectLst/>
                <a:latin typeface="Alexandria Light" pitchFamily="2" charset="-78"/>
                <a:ea typeface="Times New Roman" panose="02020603050405020304" pitchFamily="18" charset="0"/>
                <a:cs typeface="Alexandria Light" pitchFamily="2" charset="-78"/>
              </a:rPr>
              <a:t> يمكن عرض الدروس من خلال ربطها بشبكة الإنترنت فيتم عرض كل ما يكتب عليها مع صوت وصورة المعلم في حال وجود كاميرا، كما أنه بواسطة خاصية فيديو معينة يمكن استخدامها لعرض الكثير من الندوات والورش التعليمية</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12" name="مربع نص 11">
            <a:extLst>
              <a:ext uri="{FF2B5EF4-FFF2-40B4-BE49-F238E27FC236}">
                <a16:creationId xmlns:a16="http://schemas.microsoft.com/office/drawing/2014/main" id="{25998116-4674-4178-997F-B8D1D88AB62B}"/>
              </a:ext>
            </a:extLst>
          </p:cNvPr>
          <p:cNvSpPr txBox="1"/>
          <p:nvPr/>
        </p:nvSpPr>
        <p:spPr>
          <a:xfrm>
            <a:off x="3350962" y="406617"/>
            <a:ext cx="5557808"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solidFill>
                  <a:srgbClr val="0070C0"/>
                </a:solidFill>
                <a:latin typeface="Alexandria Medium" pitchFamily="2" charset="-78"/>
                <a:ea typeface="Calibri" panose="020F0502020204030204" pitchFamily="34" charset="0"/>
                <a:cs typeface="Alexandria Medium" pitchFamily="2" charset="-78"/>
              </a:rPr>
              <a:t>مميزات استخدام </a:t>
            </a:r>
            <a:r>
              <a:rPr lang="ar-SA" sz="2000" b="0" i="0" u="none" strike="noStrike" baseline="0" dirty="0">
                <a:solidFill>
                  <a:srgbClr val="0070C0"/>
                </a:solidFill>
                <a:latin typeface="Alexandria Medium" pitchFamily="2" charset="-78"/>
                <a:cs typeface="Alexandria Medium" pitchFamily="2" charset="-78"/>
              </a:rPr>
              <a:t>السبورة التفاعلية في التعليم</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8" name="Google Shape;5466;p51">
            <a:extLst>
              <a:ext uri="{FF2B5EF4-FFF2-40B4-BE49-F238E27FC236}">
                <a16:creationId xmlns:a16="http://schemas.microsoft.com/office/drawing/2014/main" id="{D02C4F46-CAFF-4AB8-B74E-D8884C65EBE1}"/>
              </a:ext>
            </a:extLst>
          </p:cNvPr>
          <p:cNvSpPr/>
          <p:nvPr/>
        </p:nvSpPr>
        <p:spPr>
          <a:xfrm>
            <a:off x="891051" y="832523"/>
            <a:ext cx="885230" cy="673394"/>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573683482"/>
      </p:ext>
    </p:extLst>
  </p:cSld>
  <p:clrMapOvr>
    <a:masterClrMapping/>
  </p:clrMapOvr>
  <mc:AlternateContent xmlns:mc="http://schemas.openxmlformats.org/markup-compatibility/2006" xmlns:p14="http://schemas.microsoft.com/office/powerpoint/2010/main">
    <mc:Choice Requires="p14">
      <p:transition p14:dur="10" advTm="161109"/>
    </mc:Choice>
    <mc:Fallback xmlns="">
      <p:transition advTm="16110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52876"/>
            <a:ext cx="10812720" cy="55137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1055" y="536962"/>
            <a:ext cx="865227" cy="8083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DA018154-7ADB-455E-9B7A-936890F09A7D}"/>
              </a:ext>
            </a:extLst>
          </p:cNvPr>
          <p:cNvSpPr txBox="1"/>
          <p:nvPr/>
        </p:nvSpPr>
        <p:spPr>
          <a:xfrm>
            <a:off x="979462" y="1382051"/>
            <a:ext cx="10233076" cy="5077608"/>
          </a:xfrm>
          <a:prstGeom prst="rect">
            <a:avLst/>
          </a:prstGeom>
          <a:noFill/>
        </p:spPr>
        <p:txBody>
          <a:bodyPr wrap="square">
            <a:spAutoFit/>
          </a:bodyPr>
          <a:lstStyle/>
          <a:p>
            <a:pPr algn="just" rtl="1" fontAlgn="base">
              <a:lnSpc>
                <a:spcPct val="150000"/>
              </a:lnSpc>
              <a:spcAft>
                <a:spcPts val="1800"/>
              </a:spcAft>
            </a:pPr>
            <a:r>
              <a:rPr lang="ar-SA" dirty="0">
                <a:solidFill>
                  <a:srgbClr val="333333"/>
                </a:solidFill>
                <a:latin typeface="Alexandria Light" pitchFamily="2" charset="-78"/>
                <a:ea typeface="Times New Roman" panose="02020603050405020304" pitchFamily="18" charset="0"/>
                <a:cs typeface="Alexandria Light" pitchFamily="2" charset="-78"/>
              </a:rPr>
              <a:t>4</a:t>
            </a:r>
            <a:r>
              <a:rPr lang="ar-SA" dirty="0">
                <a:solidFill>
                  <a:srgbClr val="333333"/>
                </a:solidFill>
                <a:effectLst/>
                <a:latin typeface="Alexandria Light" pitchFamily="2" charset="-78"/>
                <a:ea typeface="Times New Roman" panose="02020603050405020304" pitchFamily="18" charset="0"/>
                <a:cs typeface="Alexandria Light" pitchFamily="2" charset="-78"/>
              </a:rPr>
              <a:t>- </a:t>
            </a:r>
            <a:r>
              <a:rPr lang="ar-SA" b="1" dirty="0">
                <a:solidFill>
                  <a:srgbClr val="333333"/>
                </a:solidFill>
                <a:effectLst/>
                <a:latin typeface="Alexandria Medium" pitchFamily="2" charset="-78"/>
                <a:ea typeface="Times New Roman" panose="02020603050405020304" pitchFamily="18" charset="0"/>
                <a:cs typeface="Alexandria Medium" pitchFamily="2" charset="-78"/>
              </a:rPr>
              <a:t>توفير الوقت</a:t>
            </a:r>
            <a:r>
              <a:rPr lang="ar-SA" b="1" dirty="0">
                <a:solidFill>
                  <a:srgbClr val="333333"/>
                </a:solidFill>
                <a:effectLst/>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باستخدام تطبيقات وبرامج الكمبيوتر يتيح الكثير من وقت المعلم ومجهوده في إنتاج الوسائل التعليمية، كما يتم توفير وقت المعلم في الكتابة على السبورة حيث يمكن كتابة الدروس مسبقاً، وإضافة التعليقات والملاحظات أثناء الشرح، وبذلك يتم التركيز على استخدام وسيلة واحدة ذات فاعلية وكفاءة في عملية التعلم ألا وهي السبورة التفاعلية.</a:t>
            </a:r>
          </a:p>
          <a:p>
            <a:pPr algn="just" rtl="1" fontAlgn="base">
              <a:lnSpc>
                <a:spcPct val="150000"/>
              </a:lnSpc>
              <a:spcAft>
                <a:spcPts val="1800"/>
              </a:spcAft>
            </a:pPr>
            <a:r>
              <a:rPr lang="ar-SA" b="1" dirty="0">
                <a:solidFill>
                  <a:srgbClr val="333333"/>
                </a:solidFill>
                <a:effectLst/>
                <a:latin typeface="Alexandria Light" pitchFamily="2" charset="-78"/>
                <a:ea typeface="Times New Roman" panose="02020603050405020304" pitchFamily="18" charset="0"/>
                <a:cs typeface="Alexandria Light" pitchFamily="2" charset="-78"/>
              </a:rPr>
              <a:t>5- </a:t>
            </a:r>
            <a:r>
              <a:rPr lang="ar-SA" b="1" dirty="0">
                <a:solidFill>
                  <a:srgbClr val="333333"/>
                </a:solidFill>
                <a:effectLst/>
                <a:latin typeface="Alexandria Medium" pitchFamily="2" charset="-78"/>
                <a:ea typeface="Times New Roman" panose="02020603050405020304" pitchFamily="18" charset="0"/>
                <a:cs typeface="Alexandria Medium" pitchFamily="2" charset="-78"/>
              </a:rPr>
              <a:t>تسجيل وإعادة عرض الدروس</a:t>
            </a:r>
            <a:r>
              <a:rPr lang="ar-SA" b="1" dirty="0">
                <a:solidFill>
                  <a:srgbClr val="333333"/>
                </a:solidFill>
                <a:effectLst/>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إمكانية تسجيل وإعادة تقديم الدروس بعد حفظها، وعرض هذه الدروس للطلبة المتغيبين أو طباعة الدروس كاملة لهم، فضلاً عن عدم حاجة المتعلم لنقل ما يكتبه المعلم على السبورة، حيث يمكن طباعته وتوزيعه على المتعلمين أو حفظه وإرساله لهم عبر البريد الإلكتروني ( </a:t>
            </a:r>
            <a:r>
              <a:rPr lang="en-US" dirty="0">
                <a:effectLst/>
                <a:latin typeface="Alexandria Light" pitchFamily="2" charset="-78"/>
                <a:ea typeface="Times New Roman" panose="02020603050405020304" pitchFamily="18" charset="0"/>
                <a:cs typeface="Alexandria Light" pitchFamily="2" charset="-78"/>
              </a:rPr>
              <a:t>(E-mail</a:t>
            </a:r>
            <a:r>
              <a:rPr lang="ar-SA" dirty="0">
                <a:effectLst/>
                <a:latin typeface="Alexandria Light" pitchFamily="2" charset="-78"/>
                <a:ea typeface="Times New Roman" panose="02020603050405020304" pitchFamily="18" charset="0"/>
                <a:cs typeface="Alexandria Light" pitchFamily="2" charset="-78"/>
              </a:rPr>
              <a:t>.</a:t>
            </a:r>
          </a:p>
          <a:p>
            <a:pPr algn="just" rtl="1" fontAlgn="base">
              <a:lnSpc>
                <a:spcPct val="150000"/>
              </a:lnSpc>
              <a:spcAft>
                <a:spcPts val="1800"/>
              </a:spcAft>
            </a:pPr>
            <a:r>
              <a:rPr lang="ar-SA" b="1" dirty="0">
                <a:effectLst/>
                <a:latin typeface="Alexandria Medium" pitchFamily="2" charset="-78"/>
                <a:ea typeface="Times New Roman" panose="02020603050405020304" pitchFamily="18" charset="0"/>
                <a:cs typeface="Alexandria Medium" pitchFamily="2" charset="-78"/>
              </a:rPr>
              <a:t>6- عرض الموضوعات الدراسية بطريقة مشوقة وجذابة</a:t>
            </a:r>
            <a:r>
              <a:rPr lang="ar-SA" b="1" dirty="0">
                <a:effectLst/>
                <a:latin typeface="Alexandria Light" pitchFamily="2" charset="-78"/>
                <a:ea typeface="Times New Roman" panose="02020603050405020304" pitchFamily="18" charset="0"/>
                <a:cs typeface="Alexandria Light" pitchFamily="2" charset="-78"/>
              </a:rPr>
              <a:t>:</a:t>
            </a:r>
            <a:r>
              <a:rPr lang="ar-SA" dirty="0">
                <a:effectLst/>
                <a:latin typeface="Alexandria Light" pitchFamily="2" charset="-78"/>
                <a:ea typeface="Times New Roman" panose="02020603050405020304" pitchFamily="18" charset="0"/>
                <a:cs typeface="Alexandria Light" pitchFamily="2" charset="-78"/>
              </a:rPr>
              <a:t> نظراً لتوفر عناصر الوسائط المتعددة (الصوت، والفيديو،  والصورة) وإمكانية التفاعل مع هذه العناصر والمحتويات بالكتابة عليها وتحريكها، وهذا ما يجعلها تتميز بتوفر عنصر الحركة في البرامج التعليمية متعددة الوسائط حيث يمكن للمتعلم نقل وتحريك الرسومات </a:t>
            </a:r>
            <a:r>
              <a:rPr lang="ar-SA" dirty="0">
                <a:latin typeface="Alexandria Light" pitchFamily="2" charset="-78"/>
                <a:ea typeface="Times New Roman" panose="02020603050405020304" pitchFamily="18" charset="0"/>
                <a:cs typeface="Alexandria Light" pitchFamily="2" charset="-78"/>
              </a:rPr>
              <a:t>و</a:t>
            </a:r>
            <a:r>
              <a:rPr lang="ar-SA" dirty="0">
                <a:effectLst/>
                <a:latin typeface="Alexandria Light" pitchFamily="2" charset="-78"/>
                <a:ea typeface="Times New Roman" panose="02020603050405020304" pitchFamily="18" charset="0"/>
                <a:cs typeface="Alexandria Light" pitchFamily="2" charset="-78"/>
              </a:rPr>
              <a:t>الأشكال. وكذلك متعة الوصول إلى الإنترنت بشكل مباشر.</a:t>
            </a:r>
          </a:p>
        </p:txBody>
      </p:sp>
      <p:sp>
        <p:nvSpPr>
          <p:cNvPr id="12" name="مربع نص 11">
            <a:extLst>
              <a:ext uri="{FF2B5EF4-FFF2-40B4-BE49-F238E27FC236}">
                <a16:creationId xmlns:a16="http://schemas.microsoft.com/office/drawing/2014/main" id="{25998116-4674-4178-997F-B8D1D88AB62B}"/>
              </a:ext>
            </a:extLst>
          </p:cNvPr>
          <p:cNvSpPr txBox="1"/>
          <p:nvPr/>
        </p:nvSpPr>
        <p:spPr>
          <a:xfrm>
            <a:off x="3179137" y="531266"/>
            <a:ext cx="5892598"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latin typeface="Alexandria Medium" pitchFamily="2" charset="-78"/>
                <a:ea typeface="Calibri" panose="020F0502020204030204" pitchFamily="34" charset="0"/>
                <a:cs typeface="Alexandria Medium" pitchFamily="2" charset="-78"/>
              </a:rPr>
              <a:t>مميزات استخدام </a:t>
            </a:r>
            <a:r>
              <a:rPr lang="ar-SA" sz="2000" i="0" u="none" strike="noStrike" baseline="0" dirty="0">
                <a:solidFill>
                  <a:srgbClr val="0070C0"/>
                </a:solidFill>
                <a:latin typeface="Alexandria Medium" pitchFamily="2" charset="-78"/>
                <a:cs typeface="Alexandria Medium" pitchFamily="2" charset="-78"/>
              </a:rPr>
              <a:t>السبورة التفاعلية في التعليم</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13" name="Google Shape;5466;p51">
            <a:extLst>
              <a:ext uri="{FF2B5EF4-FFF2-40B4-BE49-F238E27FC236}">
                <a16:creationId xmlns:a16="http://schemas.microsoft.com/office/drawing/2014/main" id="{1E1EAE02-0657-49BD-A2C2-06EEA7DCCB85}"/>
              </a:ext>
            </a:extLst>
          </p:cNvPr>
          <p:cNvSpPr/>
          <p:nvPr/>
        </p:nvSpPr>
        <p:spPr>
          <a:xfrm>
            <a:off x="899998" y="636114"/>
            <a:ext cx="715520" cy="650079"/>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200924397"/>
      </p:ext>
    </p:extLst>
  </p:cSld>
  <p:clrMapOvr>
    <a:masterClrMapping/>
  </p:clrMapOvr>
  <mc:AlternateContent xmlns:mc="http://schemas.openxmlformats.org/markup-compatibility/2006" xmlns:p14="http://schemas.microsoft.com/office/powerpoint/2010/main">
    <mc:Choice Requires="p14">
      <p:transition p14:dur="10" advTm="325668"/>
    </mc:Choice>
    <mc:Fallback xmlns="">
      <p:transition advTm="32566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fontAlgn="base"/>
            <a:r>
              <a:rPr lang="ar-SA" sz="1800">
                <a:effectLst/>
                <a:latin typeface="Alexandria Light" pitchFamily="2" charset="-78"/>
                <a:ea typeface="Times New Roman" panose="02020603050405020304" pitchFamily="18" charset="0"/>
                <a:cs typeface="Alexandria Light" pitchFamily="2" charset="-78"/>
              </a:rPr>
              <a:t>كما أنها تتسم أيضاً بإمكانية </a:t>
            </a:r>
            <a:r>
              <a:rPr lang="ar-SA" sz="1800">
                <a:effectLst/>
                <a:latin typeface="Alexandria Light" pitchFamily="2" charset="-78"/>
                <a:ea typeface="Calibri" panose="020F0502020204030204" pitchFamily="34" charset="0"/>
                <a:cs typeface="Alexandria Light" pitchFamily="2" charset="-78"/>
              </a:rPr>
              <a:t>حفظ وتخزين البيانات فيها دون العودة للحاسب الآلي، وإمكانية تغيير الكتابة اليدوية إلى إلكترونية بنقرة واحدة،</a:t>
            </a:r>
            <a:r>
              <a:rPr lang="ar-SA" sz="1800">
                <a:latin typeface="Alexandria Light" pitchFamily="2" charset="-78"/>
                <a:ea typeface="Calibri" panose="020F0502020204030204" pitchFamily="34" charset="0"/>
                <a:cs typeface="Alexandria Light" pitchFamily="2" charset="-78"/>
              </a:rPr>
              <a:t> و</a:t>
            </a:r>
            <a:r>
              <a:rPr lang="ar-SA" sz="1800">
                <a:effectLst/>
                <a:latin typeface="Alexandria Light" pitchFamily="2" charset="-78"/>
                <a:ea typeface="Calibri" panose="020F0502020204030204" pitchFamily="34" charset="0"/>
                <a:cs typeface="Alexandria Light" pitchFamily="2" charset="-78"/>
              </a:rPr>
              <a:t>إمكانية توظيف البيانات والصور والأشكال عن طريق الطابعة التابعة لها. </a:t>
            </a:r>
            <a:endParaRPr lang="en-US" sz="1800" b="1">
              <a:solidFill>
                <a:srgbClr val="1F3763"/>
              </a:solidFill>
              <a:effectLst/>
              <a:latin typeface="Alexandria Light" pitchFamily="2" charset="-78"/>
              <a:ea typeface="Times New Roman" panose="02020603050405020304" pitchFamily="18" charset="0"/>
              <a:cs typeface="Alexandria Light" pitchFamily="2" charset="-78"/>
            </a:endParaRPr>
          </a:p>
          <a:p>
            <a:pPr algn="just" rtl="1" fontAlgn="base">
              <a:lnSpc>
                <a:spcPts val="2560"/>
              </a:lnSpc>
              <a:spcBef>
                <a:spcPts val="600"/>
              </a:spcBef>
              <a:spcAft>
                <a:spcPts val="1800"/>
              </a:spcAft>
            </a:pP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مربع نص 11">
            <a:extLst>
              <a:ext uri="{FF2B5EF4-FFF2-40B4-BE49-F238E27FC236}">
                <a16:creationId xmlns:a16="http://schemas.microsoft.com/office/drawing/2014/main" id="{25998116-4674-4178-997F-B8D1D88AB62B}"/>
              </a:ext>
            </a:extLst>
          </p:cNvPr>
          <p:cNvSpPr txBox="1"/>
          <p:nvPr/>
        </p:nvSpPr>
        <p:spPr>
          <a:xfrm>
            <a:off x="2671792" y="990991"/>
            <a:ext cx="5536037"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مميزات استخدام </a:t>
            </a:r>
            <a:r>
              <a:rPr lang="ar-SA" sz="1800" b="0" i="0" u="none" strike="noStrike" baseline="0" dirty="0">
                <a:latin typeface="Alexandria Medium" pitchFamily="2" charset="-78"/>
                <a:cs typeface="Alexandria Medium" pitchFamily="2" charset="-78"/>
              </a:rPr>
              <a:t>السبورة التفاعلية في التعليم</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2" name="مربع نص 1">
            <a:extLst>
              <a:ext uri="{FF2B5EF4-FFF2-40B4-BE49-F238E27FC236}">
                <a16:creationId xmlns:a16="http://schemas.microsoft.com/office/drawing/2014/main" id="{AF93F318-E889-4284-8CAD-F61D76F55AE8}"/>
              </a:ext>
            </a:extLst>
          </p:cNvPr>
          <p:cNvSpPr txBox="1"/>
          <p:nvPr/>
        </p:nvSpPr>
        <p:spPr>
          <a:xfrm>
            <a:off x="1458820" y="2000260"/>
            <a:ext cx="9372600" cy="4959756"/>
          </a:xfrm>
          <a:prstGeom prst="rect">
            <a:avLst/>
          </a:prstGeom>
          <a:noFill/>
        </p:spPr>
        <p:txBody>
          <a:bodyPr wrap="square" rtlCol="1">
            <a:spAutoFit/>
          </a:bodyPr>
          <a:lstStyle/>
          <a:p>
            <a:pPr algn="just" rtl="1" fontAlgn="base">
              <a:lnSpc>
                <a:spcPct val="150000"/>
              </a:lnSpc>
              <a:spcAft>
                <a:spcPts val="1800"/>
              </a:spcAft>
            </a:pPr>
            <a:r>
              <a:rPr lang="ar-SA" sz="2000" dirty="0">
                <a:effectLst/>
                <a:latin typeface="Alexandria Light" pitchFamily="2" charset="-78"/>
                <a:ea typeface="Times New Roman" panose="02020603050405020304" pitchFamily="18" charset="0"/>
                <a:cs typeface="Alexandria Light" pitchFamily="2" charset="-78"/>
              </a:rPr>
              <a:t>   7-  المساهمة</a:t>
            </a:r>
            <a:r>
              <a:rPr lang="ar-IQ" sz="2000" dirty="0">
                <a:effectLst/>
                <a:latin typeface="Alexandria Light" pitchFamily="2" charset="-78"/>
                <a:ea typeface="Times New Roman" panose="02020603050405020304" pitchFamily="18" charset="0"/>
                <a:cs typeface="Alexandria Light" pitchFamily="2" charset="-78"/>
              </a:rPr>
              <a:t> في تخطي الفروق الفردية بين </a:t>
            </a:r>
            <a:r>
              <a:rPr lang="ar-SA" sz="2000" dirty="0">
                <a:effectLst/>
                <a:latin typeface="Alexandria Light" pitchFamily="2" charset="-78"/>
                <a:ea typeface="Times New Roman" panose="02020603050405020304" pitchFamily="18" charset="0"/>
                <a:cs typeface="Alexandria Light" pitchFamily="2" charset="-78"/>
              </a:rPr>
              <a:t>المتعلمين</a:t>
            </a:r>
            <a:r>
              <a:rPr lang="ar-IQ" sz="2000" dirty="0">
                <a:effectLst/>
                <a:latin typeface="Alexandria Light" pitchFamily="2" charset="-78"/>
                <a:ea typeface="Times New Roman" panose="02020603050405020304" pitchFamily="18" charset="0"/>
                <a:cs typeface="Alexandria Light" pitchFamily="2" charset="-78"/>
              </a:rPr>
              <a:t>. </a:t>
            </a:r>
            <a:endParaRPr lang="ar-SA" sz="2000" dirty="0">
              <a:effectLst/>
              <a:latin typeface="Alexandria Light" pitchFamily="2" charset="-78"/>
              <a:ea typeface="Times New Roman" panose="02020603050405020304" pitchFamily="18" charset="0"/>
              <a:cs typeface="Alexandria Light" pitchFamily="2" charset="-78"/>
            </a:endParaRPr>
          </a:p>
          <a:p>
            <a:pPr algn="just" rtl="1" fontAlgn="base">
              <a:lnSpc>
                <a:spcPct val="150000"/>
              </a:lnSpc>
              <a:spcAft>
                <a:spcPts val="1800"/>
              </a:spcAft>
            </a:pPr>
            <a:r>
              <a:rPr lang="ar-SA" sz="2000" dirty="0">
                <a:effectLst/>
                <a:latin typeface="Alexandria Light" pitchFamily="2" charset="-78"/>
                <a:ea typeface="Times New Roman" panose="02020603050405020304" pitchFamily="18" charset="0"/>
                <a:cs typeface="Alexandria Light" pitchFamily="2" charset="-78"/>
              </a:rPr>
              <a:t>8-التصحيح الإملائي للعبارات والجمل بشكل  تلقائي عند الكتابة</a:t>
            </a:r>
            <a:r>
              <a:rPr lang="ar-IQ"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Calibri" panose="020F0502020204030204" pitchFamily="34" charset="0"/>
              <a:ea typeface="Times New Roman" panose="02020603050405020304" pitchFamily="18" charset="0"/>
              <a:cs typeface="Arial" panose="020B0604020202020204" pitchFamily="34" charset="0"/>
            </a:endParaRPr>
          </a:p>
          <a:p>
            <a:pPr algn="just" rtl="1" fontAlgn="base">
              <a:lnSpc>
                <a:spcPct val="150000"/>
              </a:lnSpc>
              <a:spcAft>
                <a:spcPts val="1800"/>
              </a:spcAft>
            </a:pPr>
            <a:r>
              <a:rPr lang="ar-SA" sz="2000" dirty="0">
                <a:effectLst/>
                <a:latin typeface="Alexandria Light" pitchFamily="2" charset="-78"/>
                <a:ea typeface="Times New Roman" panose="02020603050405020304" pitchFamily="18" charset="0"/>
                <a:cs typeface="Alexandria Light" pitchFamily="2" charset="-78"/>
              </a:rPr>
              <a:t>   كما أنها تتسم أيضاً بإمكانية </a:t>
            </a:r>
            <a:r>
              <a:rPr lang="ar-SA" sz="2000" dirty="0">
                <a:effectLst/>
                <a:latin typeface="Alexandria Light" pitchFamily="2" charset="-78"/>
                <a:ea typeface="Calibri" panose="020F0502020204030204" pitchFamily="34" charset="0"/>
                <a:cs typeface="Alexandria Light" pitchFamily="2" charset="-78"/>
              </a:rPr>
              <a:t>حفظ وتخزين البيانات فيها دون العودة للحاسب الآلي، وإمكانية تغيير الكتابة اليدوية إلى إلكترونية بنقرة واحدة،</a:t>
            </a:r>
            <a:r>
              <a:rPr lang="ar-SA" sz="2000" dirty="0">
                <a:latin typeface="Alexandria Light" pitchFamily="2" charset="-78"/>
                <a:ea typeface="Calibri" panose="020F0502020204030204" pitchFamily="34" charset="0"/>
                <a:cs typeface="Alexandria Light" pitchFamily="2" charset="-78"/>
              </a:rPr>
              <a:t> و</a:t>
            </a:r>
            <a:r>
              <a:rPr lang="ar-SA" sz="2000" dirty="0">
                <a:effectLst/>
                <a:latin typeface="Alexandria Light" pitchFamily="2" charset="-78"/>
                <a:ea typeface="Calibri" panose="020F0502020204030204" pitchFamily="34" charset="0"/>
                <a:cs typeface="Alexandria Light" pitchFamily="2" charset="-78"/>
              </a:rPr>
              <a:t>إمكانية توظيف البيانات والصور والأشكال عن طريق الطابعة التابعة لها. </a:t>
            </a:r>
          </a:p>
          <a:p>
            <a:pPr algn="just" rtl="1" fontAlgn="base">
              <a:lnSpc>
                <a:spcPct val="150000"/>
              </a:lnSpc>
              <a:spcAft>
                <a:spcPts val="1800"/>
              </a:spcAft>
            </a:pPr>
            <a:endParaRPr lang="en-US" sz="2000" b="1" dirty="0">
              <a:solidFill>
                <a:srgbClr val="1F3763"/>
              </a:solidFill>
              <a:effectLst/>
              <a:latin typeface="Alexandria Light" pitchFamily="2" charset="-78"/>
              <a:ea typeface="Times New Roman" panose="02020603050405020304" pitchFamily="18" charset="0"/>
              <a:cs typeface="Alexandria Light" pitchFamily="2" charset="-78"/>
            </a:endParaRPr>
          </a:p>
          <a:p>
            <a:pPr algn="just" rtl="1" fontAlgn="base">
              <a:lnSpc>
                <a:spcPct val="150000"/>
              </a:lnSpc>
              <a:spcBef>
                <a:spcPts val="600"/>
              </a:spcBef>
              <a:spcAft>
                <a:spcPts val="1800"/>
              </a:spcAft>
            </a:pPr>
            <a:endParaRPr lang="en-US" sz="2000" dirty="0">
              <a:effectLst/>
              <a:latin typeface="Alexandria Light" pitchFamily="2" charset="-78"/>
              <a:ea typeface="Times New Roman" panose="02020603050405020304" pitchFamily="18" charset="0"/>
              <a:cs typeface="Alexandria Light" pitchFamily="2" charset="-78"/>
            </a:endParaRPr>
          </a:p>
          <a:p>
            <a:pPr>
              <a:lnSpc>
                <a:spcPct val="150000"/>
              </a:lnSpc>
            </a:pPr>
            <a:endParaRPr lang="ar-SA" sz="2000" dirty="0"/>
          </a:p>
        </p:txBody>
      </p:sp>
      <p:sp>
        <p:nvSpPr>
          <p:cNvPr id="9" name="TextBox 10">
            <a:extLst>
              <a:ext uri="{FF2B5EF4-FFF2-40B4-BE49-F238E27FC236}">
                <a16:creationId xmlns:a16="http://schemas.microsoft.com/office/drawing/2014/main" id="{62668051-8032-4DF5-863A-0B45F0D3F0B6}"/>
              </a:ext>
            </a:extLst>
          </p:cNvPr>
          <p:cNvSpPr txBox="1"/>
          <p:nvPr/>
        </p:nvSpPr>
        <p:spPr>
          <a:xfrm>
            <a:off x="3155757" y="5400784"/>
            <a:ext cx="7974953" cy="10149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400"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وبناءً على ما سبق فإنّ للسبورة التفاعلية الذكية إمكانيات كثيرة تدعم العملية التعليمية، وسؤالنا ما هي أقسام السبورة التفاعلية؟  </a:t>
            </a:r>
            <a:endParaRPr lang="ar-EG" kern="0" dirty="0">
              <a:solidFill>
                <a:schemeClr val="bg1"/>
              </a:solidFill>
              <a:effectLst>
                <a:outerShdw blurRad="38100" dist="38100" dir="2700000" algn="tl">
                  <a:srgbClr val="000000">
                    <a:alpha val="43137"/>
                  </a:srgbClr>
                </a:outerShdw>
              </a:effectLst>
              <a:uFill>
                <a:solidFill>
                  <a:srgbClr val="000000"/>
                </a:solidFill>
              </a:uFill>
              <a:latin typeface="Alexandria" pitchFamily="2" charset="-78"/>
              <a:ea typeface="Sakkal Majalla" panose="02000000000000000000" pitchFamily="2" charset="-78"/>
              <a:cs typeface="Alexandria" pitchFamily="2" charset="-78"/>
            </a:endParaRPr>
          </a:p>
        </p:txBody>
      </p:sp>
      <p:sp>
        <p:nvSpPr>
          <p:cNvPr id="11" name="Google Shape;6475;p53">
            <a:extLst>
              <a:ext uri="{FF2B5EF4-FFF2-40B4-BE49-F238E27FC236}">
                <a16:creationId xmlns:a16="http://schemas.microsoft.com/office/drawing/2014/main" id="{167CF9FE-4567-46DF-9992-58496E0C4216}"/>
              </a:ext>
            </a:extLst>
          </p:cNvPr>
          <p:cNvSpPr/>
          <p:nvPr/>
        </p:nvSpPr>
        <p:spPr>
          <a:xfrm>
            <a:off x="2088699" y="5647792"/>
            <a:ext cx="936955" cy="74302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591055309"/>
      </p:ext>
    </p:extLst>
  </p:cSld>
  <p:clrMapOvr>
    <a:masterClrMapping/>
  </p:clrMapOvr>
  <mc:AlternateContent xmlns:mc="http://schemas.openxmlformats.org/markup-compatibility/2006" xmlns:p14="http://schemas.microsoft.com/office/powerpoint/2010/main">
    <mc:Choice Requires="p14">
      <p:transition p14:dur="10" advTm="77982"/>
    </mc:Choice>
    <mc:Fallback xmlns="">
      <p:transition advTm="7798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43830"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66953" y="1386599"/>
            <a:ext cx="851921" cy="85893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87371" y="2029442"/>
            <a:ext cx="9811715" cy="3796489"/>
          </a:xfrm>
          <a:prstGeom prst="rect">
            <a:avLst/>
          </a:prstGeom>
          <a:noFill/>
        </p:spPr>
        <p:txBody>
          <a:bodyPr wrap="square" rtlCol="0">
            <a:spAutoFit/>
          </a:bodyPr>
          <a:lstStyle/>
          <a:p>
            <a:pPr marL="285750" indent="-285750" algn="just" rtl="1">
              <a:lnSpc>
                <a:spcPct val="200000"/>
              </a:lnSpc>
              <a:spcBef>
                <a:spcPts val="600"/>
              </a:spcBef>
              <a:spcAft>
                <a:spcPts val="1200"/>
              </a:spcAft>
              <a:buFont typeface="Arial" panose="020B0604020202020204" pitchFamily="34" charset="0"/>
              <a:buChar char="•"/>
            </a:pPr>
            <a:r>
              <a:rPr lang="ar-SA" dirty="0">
                <a:latin typeface="Alexandria Light" pitchFamily="2" charset="-78"/>
                <a:ea typeface="Calibri" panose="020F0502020204030204" pitchFamily="34" charset="0"/>
                <a:cs typeface="Alexandria Light" pitchFamily="2" charset="-78"/>
              </a:rPr>
              <a:t> </a:t>
            </a:r>
            <a:r>
              <a:rPr lang="ar-SA" b="1" dirty="0">
                <a:latin typeface="Alexandria Medium" pitchFamily="2" charset="-78"/>
                <a:cs typeface="Alexandria Medium" pitchFamily="2" charset="-78"/>
              </a:rPr>
              <a:t>السبورة الناعمة </a:t>
            </a:r>
            <a:r>
              <a:rPr lang="ar-SA" dirty="0">
                <a:latin typeface="Alexandria Medium" pitchFamily="2" charset="-78"/>
                <a:cs typeface="Alexandria Medium" pitchFamily="2" charset="-78"/>
              </a:rPr>
              <a:t>ذات سطح </a:t>
            </a:r>
            <a:r>
              <a:rPr lang="ar-SA" dirty="0">
                <a:solidFill>
                  <a:srgbClr val="C00000"/>
                </a:solidFill>
                <a:latin typeface="Alexandria Medium" pitchFamily="2" charset="-78"/>
                <a:cs typeface="Alexandria Medium" pitchFamily="2" charset="-78"/>
              </a:rPr>
              <a:t>مرن </a:t>
            </a:r>
            <a:r>
              <a:rPr lang="en-US" dirty="0">
                <a:solidFill>
                  <a:srgbClr val="C00000"/>
                </a:solidFill>
                <a:latin typeface="Alexandria Medium" pitchFamily="2" charset="-78"/>
                <a:cs typeface="Alexandria Medium" pitchFamily="2" charset="-78"/>
              </a:rPr>
              <a:t> :Soft </a:t>
            </a:r>
            <a:r>
              <a:rPr lang="ar-SA" dirty="0">
                <a:solidFill>
                  <a:srgbClr val="C00000"/>
                </a:solidFill>
                <a:latin typeface="Alexandria Light" pitchFamily="2" charset="-78"/>
                <a:cs typeface="Alexandria Light" pitchFamily="2" charset="-78"/>
              </a:rPr>
              <a:t>يتم تشغيلها بالضغط على أيقوناتها بالإصبع، وعادة يطلق عليها السبورة التفاعلية.</a:t>
            </a:r>
          </a:p>
          <a:p>
            <a:pPr marL="285750" indent="-285750" algn="just" rtl="1">
              <a:lnSpc>
                <a:spcPct val="200000"/>
              </a:lnSpc>
              <a:spcBef>
                <a:spcPts val="600"/>
              </a:spcBef>
              <a:spcAft>
                <a:spcPts val="1200"/>
              </a:spcAft>
              <a:buFont typeface="Arial" panose="020B0604020202020204" pitchFamily="34" charset="0"/>
              <a:buChar char="•"/>
            </a:pPr>
            <a:r>
              <a:rPr lang="ar-SA" dirty="0">
                <a:latin typeface="Alexandria Light" pitchFamily="2" charset="-78"/>
                <a:cs typeface="Alexandria Light" pitchFamily="2" charset="-78"/>
              </a:rPr>
              <a:t> </a:t>
            </a:r>
            <a:r>
              <a:rPr lang="ar-SA" b="1" dirty="0">
                <a:latin typeface="Alexandria Medium" pitchFamily="2" charset="-78"/>
                <a:cs typeface="Alexandria Medium" pitchFamily="2" charset="-78"/>
              </a:rPr>
              <a:t>السبورة ذات السطح الصلب </a:t>
            </a:r>
            <a:r>
              <a:rPr lang="en-US" b="1" dirty="0">
                <a:latin typeface="Alexandria Medium" pitchFamily="2" charset="-78"/>
                <a:cs typeface="Alexandria Medium" pitchFamily="2" charset="-78"/>
              </a:rPr>
              <a:t>Hard</a:t>
            </a:r>
            <a:r>
              <a:rPr lang="ar-SA" b="1" dirty="0">
                <a:latin typeface="Alexandria Light" pitchFamily="2" charset="-78"/>
                <a:cs typeface="Alexandria Light" pitchFamily="2" charset="-78"/>
              </a:rPr>
              <a:t>: </a:t>
            </a:r>
            <a:r>
              <a:rPr lang="ar-SA" dirty="0">
                <a:latin typeface="Alexandria Light" pitchFamily="2" charset="-78"/>
                <a:cs typeface="Alexandria Light" pitchFamily="2" charset="-78"/>
              </a:rPr>
              <a:t>يتم تشغيلها باستخدام قلم معدني </a:t>
            </a:r>
            <a:r>
              <a:rPr lang="en-US" dirty="0">
                <a:latin typeface="Alexandria Light" pitchFamily="2" charset="-78"/>
                <a:cs typeface="Alexandria Light" pitchFamily="2" charset="-78"/>
              </a:rPr>
              <a:t>stylus</a:t>
            </a:r>
          </a:p>
          <a:p>
            <a:pPr algn="just" rtl="1">
              <a:lnSpc>
                <a:spcPct val="200000"/>
              </a:lnSpc>
              <a:spcBef>
                <a:spcPts val="600"/>
              </a:spcBef>
              <a:spcAft>
                <a:spcPts val="1200"/>
              </a:spcAft>
            </a:pPr>
            <a:r>
              <a:rPr lang="ar-SA" dirty="0">
                <a:latin typeface="Alexandria Light" pitchFamily="2" charset="-78"/>
                <a:cs typeface="Alexandria Light" pitchFamily="2" charset="-78"/>
              </a:rPr>
              <a:t>    </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إلا أن النوع الأول وهو (السبورة الناعمة ذات سطح مرن</a:t>
            </a:r>
            <a:r>
              <a:rPr lang="ar-SA" dirty="0">
                <a:latin typeface="Alexandria Medium" pitchFamily="2" charset="-78"/>
                <a:cs typeface="Alexandria Medium" pitchFamily="2" charset="-78"/>
              </a:rPr>
              <a:t>) </a:t>
            </a:r>
            <a:r>
              <a:rPr lang="ar-SA" dirty="0">
                <a:latin typeface="Alexandria Light" pitchFamily="2" charset="-78"/>
                <a:cs typeface="Alexandria Light" pitchFamily="2" charset="-78"/>
              </a:rPr>
              <a:t>يعتبر أكثر شيوعاً في الاستخدام حيث يكون لها سطح ناعم أملس وحساس مثبت على لوحة بلاسـتيكية صلبة، ولا تستخدم معها أقلام خاصة لتشغيلها؛ بل يتم تشغيلها بالضغط على محتويات برامجها بالإصبع.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821808" y="1242665"/>
            <a:ext cx="2942839" cy="402674"/>
          </a:xfrm>
          <a:prstGeom prst="rect">
            <a:avLst/>
          </a:prstGeom>
          <a:noFill/>
        </p:spPr>
        <p:txBody>
          <a:bodyPr wrap="square">
            <a:spAutoFit/>
          </a:bodyPr>
          <a:lstStyle/>
          <a:p>
            <a:pPr algn="r" rtl="1">
              <a:lnSpc>
                <a:spcPct val="107000"/>
              </a:lnSpc>
              <a:spcAft>
                <a:spcPts val="800"/>
              </a:spcAft>
            </a:pPr>
            <a:r>
              <a:rPr lang="ar-SA" sz="2000" dirty="0">
                <a:solidFill>
                  <a:srgbClr val="0070C0"/>
                </a:solidFill>
                <a:effectLst/>
                <a:latin typeface="Alexandria Medium" pitchFamily="2" charset="-78"/>
                <a:ea typeface="Calibri" panose="020F0502020204030204" pitchFamily="34" charset="0"/>
                <a:cs typeface="Alexandria Medium" pitchFamily="2" charset="-78"/>
              </a:rPr>
              <a:t>أقسام السبورة الذكيّة</a:t>
            </a:r>
            <a:r>
              <a:rPr lang="en-US" sz="2000" dirty="0">
                <a:solidFill>
                  <a:srgbClr val="0070C0"/>
                </a:solidFill>
                <a:effectLst/>
                <a:latin typeface="Alexandria Medium" pitchFamily="2" charset="-78"/>
                <a:ea typeface="Calibri" panose="020F0502020204030204" pitchFamily="34" charset="0"/>
                <a:cs typeface="Alexandria Medium" pitchFamily="2" charset="-78"/>
              </a:rPr>
              <a:t> </a:t>
            </a:r>
            <a:endParaRPr lang="en-US" sz="1600" dirty="0">
              <a:solidFill>
                <a:srgbClr val="0070C0"/>
              </a:solidFill>
              <a:effectLst/>
              <a:latin typeface="Alexandria Medium" pitchFamily="2" charset="-78"/>
              <a:ea typeface="Calibri" panose="020F0502020204030204" pitchFamily="34" charset="0"/>
              <a:cs typeface="Alexandria Medium" pitchFamily="2" charset="-78"/>
            </a:endParaRPr>
          </a:p>
        </p:txBody>
      </p:sp>
      <p:grpSp>
        <p:nvGrpSpPr>
          <p:cNvPr id="11" name="Google Shape;6542;p53">
            <a:extLst>
              <a:ext uri="{FF2B5EF4-FFF2-40B4-BE49-F238E27FC236}">
                <a16:creationId xmlns:a16="http://schemas.microsoft.com/office/drawing/2014/main" id="{8F1E0A8A-EBF2-4F79-88D0-E36DF0C8FE04}"/>
              </a:ext>
            </a:extLst>
          </p:cNvPr>
          <p:cNvGrpSpPr/>
          <p:nvPr/>
        </p:nvGrpSpPr>
        <p:grpSpPr>
          <a:xfrm>
            <a:off x="992914" y="5408410"/>
            <a:ext cx="636237" cy="683627"/>
            <a:chOff x="-32569575" y="3586425"/>
            <a:chExt cx="292225" cy="291450"/>
          </a:xfrm>
        </p:grpSpPr>
        <p:sp>
          <p:nvSpPr>
            <p:cNvPr id="12" name="Google Shape;6543;p53">
              <a:extLst>
                <a:ext uri="{FF2B5EF4-FFF2-40B4-BE49-F238E27FC236}">
                  <a16:creationId xmlns:a16="http://schemas.microsoft.com/office/drawing/2014/main" id="{CBDBD55D-AE11-4B2E-995E-29150FE9F992}"/>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544;p53">
              <a:extLst>
                <a:ext uri="{FF2B5EF4-FFF2-40B4-BE49-F238E27FC236}">
                  <a16:creationId xmlns:a16="http://schemas.microsoft.com/office/drawing/2014/main" id="{2AE079A8-0C5D-466F-AF02-D8F931258813}"/>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advTm="57200"/>
    </mc:Choice>
    <mc:Fallback xmlns="">
      <p:transition advTm="57200"/>
    </mc:Fallback>
  </mc:AlternateContent>
  <p:extLst>
    <p:ext uri="{3A86A75C-4F4B-4683-9AE1-C65F6400EC91}">
      <p14:laserTraceLst xmlns:p14="http://schemas.microsoft.com/office/powerpoint/2010/main">
        <p14:tracePtLst>
          <p14:tracePt t="32478" x="8445500" y="6311900"/>
          <p14:tracePt t="32818" x="9194800" y="6815138"/>
          <p14:tracePt t="32826" x="9169400" y="6780213"/>
          <p14:tracePt t="32834" x="9118600" y="6737350"/>
          <p14:tracePt t="32843" x="9040813" y="6678613"/>
          <p14:tracePt t="32850" x="8947150" y="6635750"/>
          <p14:tracePt t="32859" x="8843963" y="6592888"/>
          <p14:tracePt t="32867" x="8724900" y="6532563"/>
          <p14:tracePt t="32874" x="8629650" y="6481763"/>
          <p14:tracePt t="32883" x="8570913" y="6438900"/>
          <p14:tracePt t="32890" x="8518525" y="6413500"/>
          <p14:tracePt t="32900" x="8493125" y="6386513"/>
          <p14:tracePt t="32906" x="8467725" y="6361113"/>
          <p14:tracePt t="32915" x="8432800" y="6343650"/>
          <p14:tracePt t="32922" x="8407400" y="6327775"/>
          <p14:tracePt t="32931" x="8389938" y="6310313"/>
          <p14:tracePt t="32938" x="8374063" y="6300788"/>
          <p14:tracePt t="32946" x="8347075" y="6284913"/>
          <p14:tracePt t="32954" x="8331200" y="6267450"/>
          <p14:tracePt t="32962" x="8304213" y="6249988"/>
          <p14:tracePt t="32970" x="8278813" y="6232525"/>
          <p14:tracePt t="32981" x="8261350" y="6216650"/>
          <p14:tracePt t="32985" x="8235950" y="6199188"/>
          <p14:tracePt t="32994" x="8210550" y="6189663"/>
          <p14:tracePt t="33004" x="8185150" y="6181725"/>
          <p14:tracePt t="33010" x="8177213" y="6181725"/>
          <p14:tracePt t="33021" x="8167688" y="6173788"/>
          <p14:tracePt t="33026" x="8150225" y="6164263"/>
          <p14:tracePt t="33036" x="8134350" y="6164263"/>
          <p14:tracePt t="33044" x="8116888" y="6164263"/>
          <p14:tracePt t="33050" x="8099425" y="6156325"/>
          <p14:tracePt t="33059" x="8081963" y="6138863"/>
          <p14:tracePt t="33068" x="8056563" y="6130925"/>
          <p14:tracePt t="33074" x="8039100" y="6113463"/>
          <p14:tracePt t="33083" x="8013700" y="6088063"/>
          <p14:tracePt t="33090" x="7988300" y="6053138"/>
          <p14:tracePt t="33101" x="7962900" y="6010275"/>
          <p14:tracePt t="33108" x="7927975" y="5959475"/>
          <p14:tracePt t="33114" x="7902575" y="5916613"/>
          <p14:tracePt t="33123" x="7851775" y="5873750"/>
          <p14:tracePt t="33136" x="7791450" y="5821363"/>
          <p14:tracePt t="33144" x="7740650" y="5762625"/>
          <p14:tracePt t="33146" x="7688263" y="5727700"/>
          <p14:tracePt t="33155" x="7654925" y="5694363"/>
          <p14:tracePt t="33162" x="7620000" y="5667375"/>
          <p14:tracePt t="33172" x="7577138" y="5641975"/>
          <p14:tracePt t="33178" x="7542213" y="5624513"/>
          <p14:tracePt t="33189" x="7516813" y="5608638"/>
          <p14:tracePt t="33194" x="7491413" y="5591175"/>
          <p14:tracePt t="33203" x="7473950" y="5573713"/>
          <p14:tracePt t="33210" x="7458075" y="5548313"/>
          <p14:tracePt t="33221" x="7440613" y="5530850"/>
          <p14:tracePt t="33226" x="7415213" y="5513388"/>
          <p14:tracePt t="33234" x="7388225" y="5487988"/>
          <p14:tracePt t="33242" x="7372350" y="5462588"/>
          <p14:tracePt t="33250" x="7372350" y="5445125"/>
          <p14:tracePt t="33261" x="7362825" y="5437188"/>
          <p14:tracePt t="33267" x="7345363" y="5427663"/>
          <p14:tracePt t="33274" x="7337425" y="5419725"/>
          <p14:tracePt t="33284" x="7337425" y="5411788"/>
          <p14:tracePt t="33290" x="7329488" y="5394325"/>
          <p14:tracePt t="33299" x="7329488" y="5376863"/>
          <p14:tracePt t="33306" x="7319963" y="5359400"/>
          <p14:tracePt t="33315" x="7312025" y="5351463"/>
          <p14:tracePt t="33323" x="7302500" y="5334000"/>
          <p14:tracePt t="33330" x="7294563" y="5316538"/>
          <p14:tracePt t="33340" x="7286625" y="5308600"/>
          <p14:tracePt t="33347" x="7277100" y="5291138"/>
          <p14:tracePt t="33356" x="7277100" y="5273675"/>
          <p14:tracePt t="33362" x="7277100" y="5265738"/>
          <p14:tracePt t="33372" x="7269163" y="5248275"/>
          <p14:tracePt t="33378" x="7269163" y="5240338"/>
          <p14:tracePt t="33388" x="7269163" y="5230813"/>
          <p14:tracePt t="33394" x="7269163" y="5205413"/>
          <p14:tracePt t="33405" x="7259638" y="5187950"/>
          <p14:tracePt t="33410" x="7251700" y="5180013"/>
          <p14:tracePt t="33420" x="7251700" y="5162550"/>
          <p14:tracePt t="33426" x="7251700" y="5145088"/>
          <p14:tracePt t="33434" x="7251700" y="5137150"/>
          <p14:tracePt t="33442" x="7251700" y="5111750"/>
          <p14:tracePt t="33459" x="7243763" y="5068888"/>
          <p14:tracePt t="33467" x="7234238" y="5043488"/>
          <p14:tracePt t="33475" x="7226300" y="5016500"/>
          <p14:tracePt t="33484" x="7218363" y="4983163"/>
          <p14:tracePt t="33491" x="7218363" y="4957763"/>
          <p14:tracePt t="33500" x="7208838" y="4932363"/>
          <p14:tracePt t="33507" x="7200900" y="4905375"/>
          <p14:tracePt t="33515" x="7200900" y="4879975"/>
          <p14:tracePt t="33522" x="7200900" y="4862513"/>
          <p14:tracePt t="33530" x="7191375" y="4837113"/>
          <p14:tracePt t="33538" x="7191375" y="4811713"/>
          <p14:tracePt t="33546" x="7191375" y="4794250"/>
          <p14:tracePt t="33554" x="7191375" y="4776788"/>
          <p14:tracePt t="33561" x="7191375" y="4751388"/>
          <p14:tracePt t="33570" x="7191375" y="4733925"/>
          <p14:tracePt t="33578" x="7191375" y="4718050"/>
          <p14:tracePt t="33586" x="7191375" y="4708525"/>
          <p14:tracePt t="33594" x="7191375" y="4692650"/>
          <p14:tracePt t="33603" x="7183438" y="4675188"/>
          <p14:tracePt t="33610" x="7175500" y="4649788"/>
          <p14:tracePt t="33621" x="7175500" y="4632325"/>
          <p14:tracePt t="33626" x="7175500" y="4614863"/>
          <p14:tracePt t="33636" x="7175500" y="4606925"/>
          <p14:tracePt t="33642" x="7175500" y="4589463"/>
          <p14:tracePt t="33657" x="7175500" y="4579938"/>
          <p14:tracePt t="33666" x="7175500" y="4564063"/>
          <p14:tracePt t="33674" x="7175500" y="4554538"/>
          <p14:tracePt t="33690" x="7175500" y="4546600"/>
          <p14:tracePt t="33699" x="7175500" y="4537075"/>
          <p14:tracePt t="33706" x="7175500" y="4529138"/>
          <p14:tracePt t="33722" x="7175500" y="4511675"/>
          <p14:tracePt t="33739" x="7175500" y="4503738"/>
          <p14:tracePt t="33747" x="7175500" y="4486275"/>
          <p14:tracePt t="33754" x="7175500" y="4478338"/>
          <p14:tracePt t="33764" x="7165975" y="4460875"/>
          <p14:tracePt t="33770" x="7158038" y="4443413"/>
          <p14:tracePt t="33780" x="7158038" y="4435475"/>
          <p14:tracePt t="33788" x="7158038" y="4418013"/>
          <p14:tracePt t="33794" x="7158038" y="4410075"/>
          <p14:tracePt t="33802" x="7158038" y="4392613"/>
          <p14:tracePt t="33814" x="7158038" y="4375150"/>
          <p14:tracePt t="33819" x="7158038" y="4367213"/>
          <p14:tracePt t="33826" x="7158038" y="4349750"/>
          <p14:tracePt t="33834" x="7158038" y="4324350"/>
          <p14:tracePt t="33842" x="7158038" y="4314825"/>
          <p14:tracePt t="33851" x="7158038" y="4297363"/>
          <p14:tracePt t="33858" x="7148513" y="4289425"/>
          <p14:tracePt t="33867" x="7148513" y="4281488"/>
          <p14:tracePt t="33874" x="7140575" y="4264025"/>
          <p14:tracePt t="33884" x="7132638" y="4264025"/>
          <p14:tracePt t="33890" x="7123113" y="4254500"/>
          <p14:tracePt t="33900" x="7123113" y="4238625"/>
          <p14:tracePt t="33907" x="7115175" y="4229100"/>
          <p14:tracePt t="33917" x="7097713" y="4221163"/>
          <p14:tracePt t="33922" x="7089775" y="4211638"/>
          <p14:tracePt t="33930" x="7089775" y="4195763"/>
          <p14:tracePt t="33940" x="7080250" y="4195763"/>
          <p14:tracePt t="33946" x="7080250" y="4186238"/>
          <p14:tracePt t="33966" x="7062788" y="4178300"/>
          <p14:tracePt t="33984" x="7054850" y="4170363"/>
          <p14:tracePt t="33997" x="7046913" y="4170363"/>
          <p14:tracePt t="34013" x="7037388" y="4160838"/>
          <p14:tracePt t="34019" x="7019925" y="4152900"/>
          <p14:tracePt t="34028" x="7011988" y="4152900"/>
          <p14:tracePt t="34036" x="6994525" y="4152900"/>
          <p14:tracePt t="34048" x="6978650" y="4152900"/>
          <p14:tracePt t="34052" x="6969125" y="4143375"/>
          <p14:tracePt t="34061" x="6943725" y="4143375"/>
          <p14:tracePt t="34067" x="6918325" y="4143375"/>
          <p14:tracePt t="34075" x="6900863" y="4135438"/>
          <p14:tracePt t="34084" x="6865938" y="4127500"/>
          <p14:tracePt t="34090" x="6840538" y="4127500"/>
          <p14:tracePt t="34100" x="6815138" y="4127500"/>
          <p14:tracePt t="34108" x="6797675" y="4127500"/>
          <p14:tracePt t="34114" x="6780213" y="4127500"/>
          <p14:tracePt t="34122" x="6754813" y="4127500"/>
          <p14:tracePt t="34131" x="6729413" y="4117975"/>
          <p14:tracePt t="34139" x="6696075" y="4110038"/>
          <p14:tracePt t="34146" x="6669088" y="4110038"/>
          <p14:tracePt t="34154" x="6643688" y="4110038"/>
          <p14:tracePt t="34162" x="6618288" y="4110038"/>
          <p14:tracePt t="34170" x="6583363" y="4110038"/>
          <p14:tracePt t="34179" x="6557963" y="4110038"/>
          <p14:tracePt t="34186" x="6540500" y="4110038"/>
          <p14:tracePt t="34198" x="6507163" y="4110038"/>
          <p14:tracePt t="34204" x="6481763" y="4110038"/>
          <p14:tracePt t="34214" x="6464300" y="4110038"/>
          <p14:tracePt t="34219" x="6429375" y="4100513"/>
          <p14:tracePt t="34228" x="6403975" y="4092575"/>
          <p14:tracePt t="34235" x="6386513" y="4092575"/>
          <p14:tracePt t="34245" x="6370638" y="4092575"/>
          <p14:tracePt t="34250" x="6353175" y="4092575"/>
          <p14:tracePt t="34264" x="6343650" y="4092575"/>
          <p14:tracePt t="34268" x="6327775" y="4092575"/>
          <p14:tracePt t="34276" x="6310313" y="4092575"/>
          <p14:tracePt t="34284" x="6300788" y="4092575"/>
          <p14:tracePt t="34292" x="6284913" y="4092575"/>
          <p14:tracePt t="34301" x="6275388" y="4092575"/>
          <p14:tracePt t="34308" x="6249988" y="4092575"/>
          <p14:tracePt t="34315" x="6224588" y="4092575"/>
          <p14:tracePt t="34324" x="6207125" y="4092575"/>
          <p14:tracePt t="34330" x="6189663" y="4092575"/>
          <p14:tracePt t="34339" x="6164263" y="4092575"/>
          <p14:tracePt t="34346" x="6146800" y="4092575"/>
          <p14:tracePt t="34355" x="6130925" y="4092575"/>
          <p14:tracePt t="34362" x="6113463" y="4092575"/>
          <p14:tracePt t="34372" x="6096000" y="4092575"/>
          <p14:tracePt t="34378" x="6078538" y="4084638"/>
          <p14:tracePt t="34389" x="6070600" y="4075113"/>
          <p14:tracePt t="34410" x="6061075" y="4075113"/>
          <p14:tracePt t="34419" x="6053138" y="4075113"/>
          <p14:tracePt t="34643" x="6035675" y="4075113"/>
          <p14:tracePt t="34654" x="6018213" y="4075113"/>
          <p14:tracePt t="34658" x="5992813" y="4075113"/>
          <p14:tracePt t="34674" x="5907088" y="4075113"/>
          <p14:tracePt t="34684" x="5848350" y="4075113"/>
          <p14:tracePt t="34691" x="5805488" y="4075113"/>
          <p14:tracePt t="34701" x="5753100" y="4067175"/>
          <p14:tracePt t="34707" x="5694363" y="4057650"/>
          <p14:tracePt t="34718" x="5651500" y="4057650"/>
          <p14:tracePt t="34721" x="5624513" y="4057650"/>
          <p14:tracePt t="34730" x="5616575" y="4057650"/>
          <p14:tracePt t="34739" x="5599113" y="4057650"/>
          <p14:tracePt t="34746" x="5591175" y="4057650"/>
          <p14:tracePt t="34804" x="5581650" y="4057650"/>
          <p14:tracePt t="34810" x="5573713" y="4057650"/>
          <p14:tracePt t="34819" x="5565775" y="4049713"/>
          <p14:tracePt t="34827" x="5548313" y="4049713"/>
          <p14:tracePt t="34835" x="5530850" y="4049713"/>
          <p14:tracePt t="34842" x="5522913" y="4049713"/>
          <p14:tracePt t="34853" x="5513388" y="4049713"/>
          <p14:tracePt t="34858" x="5505450" y="4049713"/>
          <p14:tracePt t="34875" x="5495925" y="4049713"/>
          <p14:tracePt t="34884" x="5487988" y="4049713"/>
          <p14:tracePt t="35386" x="5462588" y="4049713"/>
          <p14:tracePt t="35394" x="5427663" y="4049713"/>
          <p14:tracePt t="35402" x="5402263" y="4049713"/>
          <p14:tracePt t="35410" x="5359400" y="4049713"/>
          <p14:tracePt t="35420" x="5299075" y="4049713"/>
          <p14:tracePt t="35427" x="5240338" y="4049713"/>
          <p14:tracePt t="35436" x="5180013" y="4049713"/>
          <p14:tracePt t="35442" x="5129213" y="4049713"/>
          <p14:tracePt t="35453" x="5094288" y="4049713"/>
          <p14:tracePt t="35459" x="5068888" y="4049713"/>
          <p14:tracePt t="35469" x="5043488" y="4049713"/>
          <p14:tracePt t="36621" x="5059363" y="4049713"/>
          <p14:tracePt t="36638" x="5086350" y="4049713"/>
          <p14:tracePt t="36642" x="5102225" y="4049713"/>
          <p14:tracePt t="36653" x="5129213" y="4049713"/>
          <p14:tracePt t="36659" x="5162550" y="4049713"/>
          <p14:tracePt t="36669" x="5197475" y="4049713"/>
          <p14:tracePt t="36676" x="5222875" y="4049713"/>
          <p14:tracePt t="36683" x="5256213" y="4049713"/>
          <p14:tracePt t="36691" x="5283200" y="4049713"/>
          <p14:tracePt t="36701" x="5308600" y="4049713"/>
          <p14:tracePt t="36706" x="5326063" y="4049713"/>
          <p14:tracePt t="36715" x="5341938" y="4049713"/>
          <p14:tracePt t="36723" x="5368925" y="4049713"/>
          <p14:tracePt t="36730" x="5376863" y="4049713"/>
          <p14:tracePt t="36738" x="5394325" y="4049713"/>
          <p14:tracePt t="36746" x="5411788" y="4049713"/>
          <p14:tracePt t="36754" x="5427663" y="4049713"/>
          <p14:tracePt t="36763" x="5454650" y="4049713"/>
          <p14:tracePt t="36770" x="5470525" y="4049713"/>
          <p14:tracePt t="36778" x="5495925" y="4049713"/>
          <p14:tracePt t="36786" x="5538788" y="4049713"/>
          <p14:tracePt t="36794" x="5581650" y="4049713"/>
          <p14:tracePt t="36806" x="5624513" y="4049713"/>
          <p14:tracePt t="36810" x="5702300" y="4049713"/>
          <p14:tracePt t="36820" x="5770563" y="4049713"/>
          <p14:tracePt t="36826" x="5848350" y="4049713"/>
          <p14:tracePt t="36836" x="5934075" y="4057650"/>
          <p14:tracePt t="36842" x="6018213" y="4057650"/>
          <p14:tracePt t="36852" x="6121400" y="4057650"/>
          <p14:tracePt t="36858" x="6216650" y="4067175"/>
          <p14:tracePt t="36870" x="6318250" y="4084638"/>
          <p14:tracePt t="36875" x="6421438" y="4084638"/>
          <p14:tracePt t="36885" x="6524625" y="4084638"/>
          <p14:tracePt t="36908" x="6797675" y="4100513"/>
          <p14:tracePt t="36914" x="6865938" y="4100513"/>
          <p14:tracePt t="36922" x="6926263" y="4100513"/>
          <p14:tracePt t="36930" x="6986588" y="4100513"/>
          <p14:tracePt t="36938" x="7037388" y="4100513"/>
          <p14:tracePt t="36946" x="7089775" y="4110038"/>
          <p14:tracePt t="36954" x="7132638" y="4127500"/>
          <p14:tracePt t="36962" x="7191375" y="4127500"/>
          <p14:tracePt t="36971" x="7251700" y="4127500"/>
          <p14:tracePt t="36978" x="7312025" y="4135438"/>
          <p14:tracePt t="36987" x="7372350" y="4143375"/>
          <p14:tracePt t="36994" x="7431088" y="4152900"/>
          <p14:tracePt t="37003" x="7491413" y="4160838"/>
          <p14:tracePt t="37010" x="7559675" y="4170363"/>
          <p14:tracePt t="37018" x="7637463" y="4186238"/>
          <p14:tracePt t="37027" x="7713663" y="4195763"/>
          <p14:tracePt t="37034" x="7799388" y="4203700"/>
          <p14:tracePt t="37043" x="7867650" y="4203700"/>
          <p14:tracePt t="37049" x="7945438" y="4211638"/>
          <p14:tracePt t="37057" x="8031163" y="4229100"/>
          <p14:tracePt t="37067" x="8107363" y="4238625"/>
          <p14:tracePt t="37073" x="8177213" y="4246563"/>
          <p14:tracePt t="37083" x="8253413" y="4246563"/>
          <p14:tracePt t="37089" x="8321675" y="4246563"/>
          <p14:tracePt t="37101" x="8389938" y="4246563"/>
          <p14:tracePt t="37109" x="8450263" y="4254500"/>
          <p14:tracePt t="37113" x="8510588" y="4264025"/>
          <p14:tracePt t="37122" x="8561388" y="4264025"/>
          <p14:tracePt t="37130" x="8604250" y="4264025"/>
          <p14:tracePt t="37138" x="8647113" y="4264025"/>
          <p14:tracePt t="37146" x="8682038" y="4264025"/>
          <p14:tracePt t="37155" x="8699500" y="4264025"/>
          <p14:tracePt t="37162" x="8724900" y="4264025"/>
          <p14:tracePt t="37170" x="8758238" y="4264025"/>
          <p14:tracePt t="37178" x="8793163" y="4264025"/>
          <p14:tracePt t="37186" x="8818563" y="4264025"/>
          <p14:tracePt t="37194" x="8853488" y="4264025"/>
          <p14:tracePt t="37202" x="8896350" y="4264025"/>
          <p14:tracePt t="37210" x="8939213" y="4264025"/>
          <p14:tracePt t="37218" x="8972550" y="4264025"/>
          <p14:tracePt t="37235" x="9023350" y="4264025"/>
          <p14:tracePt t="37242" x="9050338" y="4264025"/>
          <p14:tracePt t="37251" x="9075738" y="4271963"/>
          <p14:tracePt t="37259" x="9093200" y="4281488"/>
          <p14:tracePt t="37267" x="9118600" y="4281488"/>
          <p14:tracePt t="37274" x="9136063" y="4281488"/>
          <p14:tracePt t="37284" x="9144000" y="4281488"/>
          <p14:tracePt t="37290" x="9161463" y="4281488"/>
          <p14:tracePt t="37300" x="9186863" y="4281488"/>
          <p14:tracePt t="37311" x="9204325" y="4281488"/>
          <p14:tracePt t="37318" x="9221788" y="4289425"/>
          <p14:tracePt t="37322" x="9237663" y="4297363"/>
          <p14:tracePt t="37330" x="9247188" y="4297363"/>
          <p14:tracePt t="37340" x="9264650" y="4297363"/>
          <p14:tracePt t="37346" x="9272588" y="4297363"/>
          <p14:tracePt t="37356" x="9280525" y="4306888"/>
          <p14:tracePt t="37362" x="9290050" y="4306888"/>
          <p14:tracePt t="37370" x="9297988" y="4306888"/>
          <p14:tracePt t="37378" x="9305925" y="4306888"/>
          <p14:tracePt t="37389" x="9315450" y="4306888"/>
          <p14:tracePt t="37393" x="9323388" y="4314825"/>
          <p14:tracePt t="37407" x="9323388" y="4324350"/>
          <p14:tracePt t="37410" x="9340850" y="4324350"/>
          <p14:tracePt t="37419" x="9348788" y="4324350"/>
          <p14:tracePt t="37426" x="9366250" y="4332288"/>
          <p14:tracePt t="37436" x="9383713" y="4340225"/>
          <p14:tracePt t="37455" x="9391650" y="4340225"/>
          <p14:tracePt t="37459" x="9401175" y="4340225"/>
          <p14:tracePt t="37475" x="9409113" y="4340225"/>
          <p14:tracePt t="37539" x="9418638" y="4340225"/>
          <p14:tracePt t="37548" x="9426575" y="4340225"/>
          <p14:tracePt t="37554" x="9426575" y="4349750"/>
          <p14:tracePt t="37619" x="9426575" y="4357688"/>
          <p14:tracePt t="37652" x="9426575" y="4367213"/>
          <p14:tracePt t="37660" x="9426575" y="4375150"/>
          <p14:tracePt t="38035" x="9418638" y="4375150"/>
          <p14:tracePt t="38043" x="9383713" y="4383088"/>
          <p14:tracePt t="38051" x="9332913" y="4392613"/>
          <p14:tracePt t="38060" x="9297988" y="4400550"/>
          <p14:tracePt t="38074" x="9237663" y="4418013"/>
          <p14:tracePt t="38082" x="9186863" y="4425950"/>
          <p14:tracePt t="38090" x="9144000" y="4435475"/>
          <p14:tracePt t="38101" x="9109075" y="4443413"/>
          <p14:tracePt t="38107" x="9075738" y="4443413"/>
          <p14:tracePt t="38114" x="9040813" y="4451350"/>
          <p14:tracePt t="38124" x="9015413" y="4460875"/>
          <p14:tracePt t="38130" x="8990013" y="4460875"/>
          <p14:tracePt t="38138" x="8964613" y="4460875"/>
          <p14:tracePt t="38146" x="8929688" y="4468813"/>
          <p14:tracePt t="38154" x="8904288" y="4478338"/>
          <p14:tracePt t="38162" x="8869363" y="4478338"/>
          <p14:tracePt t="38170" x="8836025" y="4478338"/>
          <p14:tracePt t="38181" x="8801100" y="4486275"/>
          <p14:tracePt t="38186" x="8758238" y="4494213"/>
          <p14:tracePt t="38193" x="8724900" y="4494213"/>
          <p14:tracePt t="38208" x="8699500" y="4494213"/>
          <p14:tracePt t="38210" x="8672513" y="4503738"/>
          <p14:tracePt t="38219" x="8639175" y="4511675"/>
          <p14:tracePt t="38226" x="8604250" y="4511675"/>
          <p14:tracePt t="38234" x="8578850" y="4511675"/>
          <p14:tracePt t="38242" x="8570913" y="4511675"/>
          <p14:tracePt t="38249" x="8553450" y="4511675"/>
          <p14:tracePt t="38258" x="8528050" y="4511675"/>
          <p14:tracePt t="38266" x="8518525" y="4511675"/>
          <p14:tracePt t="38274" x="8502650" y="4521200"/>
          <p14:tracePt t="38283" x="8475663" y="4521200"/>
          <p14:tracePt t="38293" x="8459788" y="4521200"/>
          <p14:tracePt t="38300" x="8432800" y="4521200"/>
          <p14:tracePt t="38309" x="8399463" y="4521200"/>
          <p14:tracePt t="38314" x="8374063" y="4521200"/>
          <p14:tracePt t="38326" x="8339138" y="4521200"/>
          <p14:tracePt t="38329" x="8296275" y="4529138"/>
          <p14:tracePt t="38341" x="8261350" y="4537075"/>
          <p14:tracePt t="38346" x="8228013" y="4537075"/>
          <p14:tracePt t="38356" x="8193088" y="4537075"/>
          <p14:tracePt t="38361" x="8177213" y="4537075"/>
          <p14:tracePt t="38372" x="8150225" y="4537075"/>
          <p14:tracePt t="38378" x="8124825" y="4546600"/>
          <p14:tracePt t="38390" x="8116888" y="4554538"/>
          <p14:tracePt t="38394" x="8091488" y="4554538"/>
          <p14:tracePt t="38404" x="8064500" y="4554538"/>
          <p14:tracePt t="38410" x="8056563" y="4554538"/>
          <p14:tracePt t="38421" x="8039100" y="4554538"/>
          <p14:tracePt t="38425" x="8021638" y="4554538"/>
          <p14:tracePt t="38436" x="8013700" y="4564063"/>
          <p14:tracePt t="38442" x="7996238" y="4572000"/>
          <p14:tracePt t="38451" x="7980363" y="4572000"/>
          <p14:tracePt t="38459" x="7970838" y="4572000"/>
          <p14:tracePt t="38467" x="7953375" y="4572000"/>
          <p14:tracePt t="38475" x="7927975" y="4572000"/>
          <p14:tracePt t="38484" x="7910513" y="4572000"/>
          <p14:tracePt t="38490" x="7894638" y="4572000"/>
          <p14:tracePt t="38500" x="7885113" y="4572000"/>
          <p14:tracePt t="38507" x="7867650" y="4579938"/>
          <p14:tracePt t="38515" x="7851775" y="4589463"/>
          <p14:tracePt t="38522" x="7842250" y="4589463"/>
          <p14:tracePt t="38547" x="7834313" y="4589463"/>
          <p14:tracePt t="39114" x="7824788" y="4589463"/>
          <p14:tracePt t="39122" x="7808913" y="4589463"/>
          <p14:tracePt t="39130" x="7773988" y="4589463"/>
          <p14:tracePt t="39139" x="7731125" y="4589463"/>
          <p14:tracePt t="39146" x="7688263" y="4589463"/>
          <p14:tracePt t="39154" x="7654925" y="4597400"/>
          <p14:tracePt t="39162" x="7620000" y="4606925"/>
          <p14:tracePt t="39170" x="7602538" y="4606925"/>
          <p14:tracePt t="39178" x="7594600" y="4606925"/>
          <p14:tracePt t="39194" x="7585075" y="4606925"/>
          <p14:tracePt t="39219" x="7577138" y="4606925"/>
          <p14:tracePt t="39236" x="7508875" y="4606925"/>
          <p14:tracePt t="39243" x="7466013" y="4606925"/>
          <p14:tracePt t="39251" x="7423150" y="4606925"/>
          <p14:tracePt t="39260" x="7380288" y="4606925"/>
          <p14:tracePt t="39266" x="7329488" y="4606925"/>
          <p14:tracePt t="39275" x="7302500" y="4606925"/>
          <p14:tracePt t="39283" x="7277100" y="4606925"/>
          <p14:tracePt t="39292" x="7251700" y="4606925"/>
          <p14:tracePt t="39299" x="7234238" y="4606925"/>
          <p14:tracePt t="39307" x="7226300" y="4606925"/>
          <p14:tracePt t="39314" x="7208838" y="4606925"/>
          <p14:tracePt t="39324" x="7200900" y="4606925"/>
          <p14:tracePt t="39330" x="7191375" y="4606925"/>
          <p14:tracePt t="39343" x="7175500" y="4606925"/>
          <p14:tracePt t="39345" x="7148513" y="4606925"/>
          <p14:tracePt t="39354" x="7123113" y="4606925"/>
          <p14:tracePt t="39363" x="7097713" y="4606925"/>
          <p14:tracePt t="39372" x="7062788" y="4606925"/>
          <p14:tracePt t="39379" x="7029450" y="4606925"/>
          <p14:tracePt t="39387" x="6994525" y="4606925"/>
          <p14:tracePt t="39395" x="6978650" y="4606925"/>
          <p14:tracePt t="39403" x="6961188" y="4614863"/>
          <p14:tracePt t="39410" x="6943725" y="4614863"/>
          <p14:tracePt t="39420" x="6935788" y="4614863"/>
          <p14:tracePt t="39426" x="6926263" y="4614863"/>
          <p14:tracePt t="39436" x="6918325" y="4614863"/>
          <p14:tracePt t="39453" x="6908800" y="4614863"/>
          <p14:tracePt t="39459" x="6900863" y="4614863"/>
          <p14:tracePt t="39475" x="6892925" y="4614863"/>
          <p14:tracePt t="39500" x="6883400" y="4614863"/>
          <p14:tracePt t="39508" x="6875463" y="4614863"/>
          <p14:tracePt t="39524" x="6865938" y="4614863"/>
          <p14:tracePt t="39602" x="6858000" y="4614863"/>
          <p14:tracePt t="39620" x="6850063" y="4614863"/>
          <p14:tracePt t="39626" x="6832600" y="4614863"/>
          <p14:tracePt t="39634" x="6832600" y="4622800"/>
          <p14:tracePt t="39642" x="6832600" y="4632325"/>
          <p14:tracePt t="39654" x="6823075" y="4632325"/>
          <p14:tracePt t="39658" x="6815138" y="4632325"/>
          <p14:tracePt t="39754" x="6797675" y="4632325"/>
          <p14:tracePt t="39763" x="6772275" y="4632325"/>
          <p14:tracePt t="39771" x="6754813" y="4632325"/>
          <p14:tracePt t="39779" x="6729413" y="4632325"/>
          <p14:tracePt t="39794" x="6711950" y="4632325"/>
          <p14:tracePt t="39802" x="6704013" y="4632325"/>
          <p14:tracePt t="41315" x="6696075" y="4632325"/>
          <p14:tracePt t="41322" x="6678613" y="4632325"/>
          <p14:tracePt t="41331" x="6635750" y="4632325"/>
          <p14:tracePt t="41342" x="6557963" y="4632325"/>
          <p14:tracePt t="41348" x="6464300" y="4632325"/>
          <p14:tracePt t="41358" x="6343650" y="4640263"/>
          <p14:tracePt t="41361" x="6232525" y="4649788"/>
          <p14:tracePt t="41370" x="6130925" y="4649788"/>
          <p14:tracePt t="41378" x="6045200" y="4649788"/>
          <p14:tracePt t="41386" x="5959475" y="4649788"/>
          <p14:tracePt t="41394" x="5891213" y="4649788"/>
          <p14:tracePt t="41408" x="5830888" y="4649788"/>
          <p14:tracePt t="41410" x="5788025" y="4649788"/>
          <p14:tracePt t="41421" x="5753100" y="4649788"/>
          <p14:tracePt t="41426" x="5719763" y="4649788"/>
          <p14:tracePt t="41436" x="5694363" y="4649788"/>
          <p14:tracePt t="41442" x="5659438" y="4649788"/>
          <p14:tracePt t="41454" x="5624513" y="4657725"/>
          <p14:tracePt t="41458" x="5591175" y="4665663"/>
          <p14:tracePt t="41469" x="5565775" y="4665663"/>
          <p14:tracePt t="41474" x="5530850" y="4665663"/>
          <p14:tracePt t="41486" x="5495925" y="4675188"/>
          <p14:tracePt t="41490" x="5462588" y="4683125"/>
          <p14:tracePt t="41501" x="5427663" y="4683125"/>
          <p14:tracePt t="41506" x="5402263" y="4683125"/>
          <p14:tracePt t="41514" x="5376863" y="4683125"/>
          <p14:tracePt t="41522" x="5359400" y="4683125"/>
          <p14:tracePt t="41531" x="5351463" y="4683125"/>
          <p14:tracePt t="41538" x="5341938" y="4683125"/>
          <p14:tracePt t="41639" x="5334000" y="4683125"/>
          <p14:tracePt t="41652" x="5316538" y="4683125"/>
          <p14:tracePt t="41658" x="5291138" y="4683125"/>
          <p14:tracePt t="41670" x="5273675" y="4683125"/>
          <p14:tracePt t="41674" x="5230813" y="4683125"/>
          <p14:tracePt t="41688" x="5187950" y="4683125"/>
          <p14:tracePt t="41691" x="5137150" y="4683125"/>
          <p14:tracePt t="41701" x="5086350" y="4683125"/>
          <p14:tracePt t="41707" x="5043488" y="4683125"/>
          <p14:tracePt t="41719" x="5008563" y="4683125"/>
          <p14:tracePt t="41722" x="4973638" y="4683125"/>
          <p14:tracePt t="41734" x="4940300" y="4683125"/>
          <p14:tracePt t="41739" x="4922838" y="4683125"/>
          <p14:tracePt t="41746" x="4905375" y="4683125"/>
          <p14:tracePt t="41754" x="4889500" y="4683125"/>
          <p14:tracePt t="41770" x="4879975" y="4683125"/>
          <p14:tracePt t="41782" x="4872038" y="4683125"/>
          <p14:tracePt t="42170" x="4854575" y="4683125"/>
          <p14:tracePt t="42178" x="4819650" y="4683125"/>
          <p14:tracePt t="42190" x="4768850" y="4683125"/>
          <p14:tracePt t="42193" x="4708525" y="4683125"/>
          <p14:tracePt t="42202" x="4665663" y="4683125"/>
          <p14:tracePt t="42210" x="4622800" y="4683125"/>
          <p14:tracePt t="42219" x="4579938" y="4683125"/>
          <p14:tracePt t="42227" x="4546600" y="4683125"/>
          <p14:tracePt t="42234" x="4521200" y="4683125"/>
          <p14:tracePt t="42242" x="4511675" y="4683125"/>
          <p14:tracePt t="42251" x="4503738" y="4683125"/>
          <p14:tracePt t="42279" x="4494213" y="4683125"/>
          <p14:tracePt t="42284" x="4486275" y="4683125"/>
          <p14:tracePt t="42290" x="4468813" y="4683125"/>
          <p14:tracePt t="42301" x="4435475" y="4683125"/>
          <p14:tracePt t="42307" x="4400550" y="4683125"/>
          <p14:tracePt t="42315" x="4367213" y="4683125"/>
          <p14:tracePt t="42323" x="4332288" y="4683125"/>
          <p14:tracePt t="42330" x="4306888" y="4683125"/>
          <p14:tracePt t="42338" x="4289425" y="4683125"/>
          <p14:tracePt t="42346" x="4264025" y="4683125"/>
          <p14:tracePt t="42356" x="4254500" y="4683125"/>
          <p14:tracePt t="42842" x="4264025" y="4683125"/>
          <p14:tracePt t="42850" x="4297363" y="4683125"/>
          <p14:tracePt t="42858" x="4340225" y="4683125"/>
          <p14:tracePt t="42867" x="4410075" y="4683125"/>
          <p14:tracePt t="42875" x="4494213" y="4683125"/>
          <p14:tracePt t="42884" x="4597400" y="4683125"/>
          <p14:tracePt t="42904" x="4768850" y="4683125"/>
          <p14:tracePt t="42909" x="4862513" y="4683125"/>
          <p14:tracePt t="42918" x="4948238" y="4683125"/>
          <p14:tracePt t="42922" x="5051425" y="4683125"/>
          <p14:tracePt t="42931" x="5154613" y="4683125"/>
          <p14:tracePt t="42938" x="5240338" y="4683125"/>
          <p14:tracePt t="42946" x="5326063" y="4683125"/>
          <p14:tracePt t="42955" x="5437188" y="4683125"/>
          <p14:tracePt t="42962" x="5565775" y="4683125"/>
          <p14:tracePt t="42971" x="5694363" y="4683125"/>
          <p14:tracePt t="42978" x="5830888" y="4683125"/>
          <p14:tracePt t="42986" x="5992813" y="4683125"/>
          <p14:tracePt t="42994" x="6146800" y="4683125"/>
          <p14:tracePt t="43003" x="6284913" y="4683125"/>
          <p14:tracePt t="43010" x="6438900" y="4683125"/>
          <p14:tracePt t="43019" x="6618288" y="4683125"/>
          <p14:tracePt t="43030" x="6789738" y="4683125"/>
          <p14:tracePt t="43035" x="6935788" y="4683125"/>
          <p14:tracePt t="43042" x="7062788" y="4683125"/>
          <p14:tracePt t="43051" x="7191375" y="4683125"/>
          <p14:tracePt t="43058" x="7286625" y="4683125"/>
          <p14:tracePt t="43067" x="7372350" y="4683125"/>
          <p14:tracePt t="43075" x="7458075" y="4683125"/>
          <p14:tracePt t="43084" x="7542213" y="4683125"/>
          <p14:tracePt t="43090" x="7645400" y="4700588"/>
          <p14:tracePt t="43100" x="7748588" y="4708525"/>
          <p14:tracePt t="43108" x="7851775" y="4708525"/>
          <p14:tracePt t="43114" x="7962900" y="4718050"/>
          <p14:tracePt t="43123" x="8074025" y="4733925"/>
          <p14:tracePt t="43130" x="8193088" y="4733925"/>
          <p14:tracePt t="43142" x="8304213" y="4733925"/>
          <p14:tracePt t="43145" x="8407400" y="4733925"/>
          <p14:tracePt t="43154" x="8502650" y="4743450"/>
          <p14:tracePt t="43162" x="8604250" y="4751388"/>
          <p14:tracePt t="43172" x="8689975" y="4760913"/>
          <p14:tracePt t="43178" x="8783638" y="4776788"/>
          <p14:tracePt t="43188" x="8869363" y="4776788"/>
          <p14:tracePt t="43194" x="8955088" y="4786313"/>
          <p14:tracePt t="43203" x="9040813" y="4794250"/>
          <p14:tracePt t="43210" x="9126538" y="4811713"/>
          <p14:tracePt t="43219" x="9204325" y="4829175"/>
          <p14:tracePt t="43227" x="9290050" y="4837113"/>
          <p14:tracePt t="43234" x="9391650" y="4837113"/>
          <p14:tracePt t="43242" x="9477375" y="4854575"/>
          <p14:tracePt t="43251" x="9563100" y="4862513"/>
          <p14:tracePt t="43258" x="9640888" y="4862513"/>
          <p14:tracePt t="43267" x="9701213" y="4862513"/>
          <p14:tracePt t="43274" x="9769475" y="4872038"/>
          <p14:tracePt t="43283" x="9828213" y="4879975"/>
          <p14:tracePt t="43290" x="9871075" y="4879975"/>
          <p14:tracePt t="43300" x="9913938" y="4879975"/>
          <p14:tracePt t="43307" x="9966325" y="4879975"/>
          <p14:tracePt t="43314" x="10026650" y="4889500"/>
          <p14:tracePt t="43326" x="10067925" y="4905375"/>
          <p14:tracePt t="43330" x="10102850" y="4905375"/>
          <p14:tracePt t="43339" x="10145713" y="4905375"/>
          <p14:tracePt t="43346" x="10188575" y="4905375"/>
          <p14:tracePt t="43355" x="10223500" y="4905375"/>
          <p14:tracePt t="43362" x="10266363" y="4905375"/>
          <p14:tracePt t="43370" x="10307638" y="4905375"/>
          <p14:tracePt t="43378" x="10342563" y="4914900"/>
          <p14:tracePt t="43388" x="10377488" y="4922838"/>
          <p14:tracePt t="43393" x="10402888" y="4922838"/>
          <p14:tracePt t="43405" x="10436225" y="4922838"/>
          <p14:tracePt t="43410" x="10471150" y="4922838"/>
          <p14:tracePt t="43418" x="10506075" y="4922838"/>
          <p14:tracePt t="43426" x="10531475" y="4922838"/>
          <p14:tracePt t="43434" x="10564813" y="4922838"/>
          <p14:tracePt t="43443" x="10590213" y="4922838"/>
          <p14:tracePt t="43451" x="10599738" y="4922838"/>
          <p14:tracePt t="43459" x="10617200" y="4922838"/>
          <p14:tracePt t="43468" x="10625138" y="4932363"/>
          <p14:tracePt t="43489" x="10633075" y="4932363"/>
          <p14:tracePt t="43494" x="10642600" y="4932363"/>
          <p14:tracePt t="43500" x="10650538" y="4932363"/>
          <p14:tracePt t="43517" x="10675938" y="4932363"/>
          <p14:tracePt t="43522" x="10693400" y="4932363"/>
          <p14:tracePt t="43530" x="10718800" y="4940300"/>
          <p14:tracePt t="43541" x="10761663" y="4948238"/>
          <p14:tracePt t="43546" x="10814050" y="4957763"/>
          <p14:tracePt t="43554" x="10839450" y="4965700"/>
          <p14:tracePt t="43562" x="10872788" y="4965700"/>
          <p14:tracePt t="43570" x="10907713" y="4965700"/>
          <p14:tracePt t="43578" x="10933113" y="4965700"/>
          <p14:tracePt t="43588" x="10942638" y="4973638"/>
          <p14:tracePt t="43594" x="10950575" y="4983163"/>
          <p14:tracePt t="44290" x="10933113" y="4983163"/>
          <p14:tracePt t="44299" x="10890250" y="4983163"/>
          <p14:tracePt t="44306" x="10821988" y="4983163"/>
          <p14:tracePt t="44315" x="10745788" y="4983163"/>
          <p14:tracePt t="44322" x="10685463" y="4991100"/>
          <p14:tracePt t="44330" x="10625138" y="5000625"/>
          <p14:tracePt t="44341" x="10556875" y="5000625"/>
          <p14:tracePt t="44347" x="10496550" y="5000625"/>
          <p14:tracePt t="44357" x="10453688" y="5000625"/>
          <p14:tracePt t="44362" x="10410825" y="5000625"/>
          <p14:tracePt t="44370" x="10377488" y="5000625"/>
          <p14:tracePt t="44379" x="10342563" y="5008563"/>
          <p14:tracePt t="44389" x="10307638" y="5016500"/>
          <p14:tracePt t="44394" x="10266363" y="5016500"/>
          <p14:tracePt t="44405" x="10206038" y="5016500"/>
          <p14:tracePt t="44410" x="10137775" y="5016500"/>
          <p14:tracePt t="44420" x="10059988" y="5016500"/>
          <p14:tracePt t="44426" x="9974263" y="5016500"/>
          <p14:tracePt t="44436" x="9880600" y="5026025"/>
          <p14:tracePt t="44442" x="9785350" y="5033963"/>
          <p14:tracePt t="44450" x="9691688" y="5033963"/>
          <p14:tracePt t="44458" x="9588500" y="5033963"/>
          <p14:tracePt t="44468" x="9512300" y="5051425"/>
          <p14:tracePt t="44474" x="9451975" y="5059363"/>
          <p14:tracePt t="44483" x="9409113" y="5059363"/>
          <p14:tracePt t="44490" x="9391650" y="5059363"/>
          <p14:tracePt t="44500" x="9375775" y="5059363"/>
          <p14:tracePt t="44506" x="9366250" y="5059363"/>
          <p14:tracePt t="44522" x="9358313" y="5059363"/>
          <p14:tracePt t="44530" x="9348788" y="5059363"/>
          <p14:tracePt t="44538" x="9340850" y="5059363"/>
          <p14:tracePt t="44546" x="9323388" y="5059363"/>
          <p14:tracePt t="44557" x="9297988" y="5059363"/>
          <p14:tracePt t="44565" x="9280525" y="5068888"/>
          <p14:tracePt t="44579" x="9237663" y="5076825"/>
          <p14:tracePt t="44588" x="9221788" y="5076825"/>
          <p14:tracePt t="44594" x="9194800" y="5076825"/>
          <p14:tracePt t="44602" x="9161463" y="5076825"/>
          <p14:tracePt t="44610" x="9126538" y="5076825"/>
          <p14:tracePt t="44624" x="9101138" y="5076825"/>
          <p14:tracePt t="44627" x="9058275" y="5076825"/>
          <p14:tracePt t="44636" x="9015413" y="5076825"/>
          <p14:tracePt t="44642" x="8964613" y="5076825"/>
          <p14:tracePt t="44650" x="8921750" y="5076825"/>
          <p14:tracePt t="44659" x="8878888" y="5076825"/>
          <p14:tracePt t="44670" x="8836025" y="5076825"/>
          <p14:tracePt t="44674" x="8793163" y="5076825"/>
          <p14:tracePt t="44690" x="8672513" y="5076825"/>
          <p14:tracePt t="44700" x="8629650" y="5076825"/>
          <p14:tracePt t="44706" x="8586788" y="5076825"/>
          <p14:tracePt t="44716" x="8535988" y="5059363"/>
          <p14:tracePt t="44722" x="8510588" y="5059363"/>
          <p14:tracePt t="44730" x="8485188" y="5059363"/>
          <p14:tracePt t="44739" x="8467725" y="5059363"/>
          <p14:tracePt t="44746" x="8459788" y="5059363"/>
          <p14:tracePt t="44753" x="8442325" y="5059363"/>
          <p14:tracePt t="44762" x="8432800" y="5059363"/>
          <p14:tracePt t="44779" x="8424863" y="5059363"/>
          <p14:tracePt t="44858" x="8416925" y="5059363"/>
          <p14:tracePt t="44869" x="8407400" y="5059363"/>
          <p14:tracePt t="44874" x="8382000" y="5059363"/>
          <p14:tracePt t="44886" x="8347075" y="5059363"/>
          <p14:tracePt t="44890" x="8331200" y="5059363"/>
          <p14:tracePt t="44901" x="8304213" y="5059363"/>
          <p14:tracePt t="44907" x="8278813" y="5059363"/>
          <p14:tracePt t="44918" x="8261350" y="5059363"/>
          <p14:tracePt t="44924" x="8245475" y="5059363"/>
          <p14:tracePt t="45546" x="8228013" y="5059363"/>
          <p14:tracePt t="45555" x="8202613" y="5059363"/>
          <p14:tracePt t="45562" x="8159750" y="5059363"/>
          <p14:tracePt t="45571" x="8081963" y="5059363"/>
          <p14:tracePt t="45578" x="7996238" y="5059363"/>
          <p14:tracePt t="45585" x="7910513" y="5059363"/>
          <p14:tracePt t="45594" x="7824788" y="5059363"/>
          <p14:tracePt t="45603" x="7756525" y="5059363"/>
          <p14:tracePt t="45610" x="7697788" y="5059363"/>
          <p14:tracePt t="45622" x="7637463" y="5059363"/>
          <p14:tracePt t="45626" x="7602538" y="5059363"/>
          <p14:tracePt t="45634" x="7594600" y="5051425"/>
          <p14:tracePt t="45642" x="7577138" y="5051425"/>
          <p14:tracePt t="45653" x="7569200" y="5051425"/>
          <p14:tracePt t="46187" x="7559675" y="5051425"/>
          <p14:tracePt t="46194" x="7534275" y="5051425"/>
          <p14:tracePt t="46203" x="7499350" y="5051425"/>
          <p14:tracePt t="46210" x="7458075" y="5051425"/>
          <p14:tracePt t="46219" x="7431088" y="5051425"/>
          <p14:tracePt t="46226" x="7388225" y="5051425"/>
          <p14:tracePt t="46236" x="7345363" y="5051425"/>
          <p14:tracePt t="46247" x="7312025" y="5051425"/>
          <p14:tracePt t="46252" x="7286625" y="5051425"/>
          <p14:tracePt t="46259" x="7259638" y="5051425"/>
          <p14:tracePt t="46266" x="7243763" y="5051425"/>
          <p14:tracePt t="46277" x="7218363" y="5051425"/>
          <p14:tracePt t="46283" x="7183438" y="5051425"/>
          <p14:tracePt t="46292" x="7148513" y="5051425"/>
          <p14:tracePt t="46300" x="7123113" y="5051425"/>
          <p14:tracePt t="46309" x="7080250" y="5051425"/>
          <p14:tracePt t="46314" x="7029450" y="5068888"/>
          <p14:tracePt t="46323" x="6994525" y="5076825"/>
          <p14:tracePt t="46330" x="6951663" y="5076825"/>
          <p14:tracePt t="46339" x="6908800" y="5076825"/>
          <p14:tracePt t="46346" x="6875463" y="5076825"/>
          <p14:tracePt t="46356" x="6850063" y="5076825"/>
          <p14:tracePt t="46361" x="6815138" y="5076825"/>
          <p14:tracePt t="46371" x="6780213" y="5076825"/>
          <p14:tracePt t="46379" x="6746875" y="5076825"/>
          <p14:tracePt t="46388" x="6721475" y="5076825"/>
          <p14:tracePt t="46394" x="6686550" y="5076825"/>
          <p14:tracePt t="46403" x="6653213" y="5076825"/>
          <p14:tracePt t="46410" x="6635750" y="5076825"/>
          <p14:tracePt t="46420" x="6610350" y="5076825"/>
          <p14:tracePt t="46426" x="6575425" y="5086350"/>
          <p14:tracePt t="46435" x="6550025" y="5086350"/>
          <p14:tracePt t="46442" x="6532563" y="5086350"/>
          <p14:tracePt t="46455" x="6497638" y="5086350"/>
          <p14:tracePt t="46458" x="6464300" y="5086350"/>
          <p14:tracePt t="46467" x="6429375" y="5086350"/>
          <p14:tracePt t="46474" x="6403975" y="5086350"/>
          <p14:tracePt t="46485" x="6361113" y="5086350"/>
          <p14:tracePt t="46490" x="6318250" y="5086350"/>
          <p14:tracePt t="46501" x="6267450" y="5086350"/>
          <p14:tracePt t="46507" x="6224588" y="5086350"/>
          <p14:tracePt t="46515" x="6181725" y="5086350"/>
          <p14:tracePt t="46522" x="6138863" y="5086350"/>
          <p14:tracePt t="46531" x="6103938" y="5086350"/>
          <p14:tracePt t="46539" x="6070600" y="5086350"/>
          <p14:tracePt t="46547" x="6053138" y="5086350"/>
          <p14:tracePt t="46555" x="6027738" y="5086350"/>
          <p14:tracePt t="46562" x="6002338" y="5086350"/>
          <p14:tracePt t="46570" x="5992813" y="5086350"/>
          <p14:tracePt t="46578" x="5975350" y="5086350"/>
          <p14:tracePt t="46586" x="5967413" y="5086350"/>
          <p14:tracePt t="46594" x="5949950" y="5086350"/>
          <p14:tracePt t="46604" x="5924550" y="5086350"/>
          <p14:tracePt t="46610" x="5907088" y="5086350"/>
          <p14:tracePt t="46621" x="5881688" y="5086350"/>
          <p14:tracePt t="46626" x="5856288" y="5094288"/>
          <p14:tracePt t="46643" x="5795963" y="5102225"/>
          <p14:tracePt t="46653" x="5762625" y="5102225"/>
          <p14:tracePt t="46658" x="5727700" y="5102225"/>
          <p14:tracePt t="46669" x="5710238" y="5102225"/>
          <p14:tracePt t="46674" x="5676900" y="5102225"/>
          <p14:tracePt t="46687" x="5651500" y="5102225"/>
          <p14:tracePt t="46690" x="5641975" y="5102225"/>
          <p14:tracePt t="46706" x="5624513" y="5102225"/>
          <p14:tracePt t="46718" x="5616575" y="5102225"/>
          <p14:tracePt t="46860" x="5616575" y="5111750"/>
          <p14:tracePt t="46867" x="5616575" y="5129213"/>
          <p14:tracePt t="46874" x="5616575" y="5137150"/>
          <p14:tracePt t="46887" x="5616575" y="5154613"/>
          <p14:tracePt t="46890" x="5616575" y="5172075"/>
          <p14:tracePt t="46903" x="5616575" y="5197475"/>
          <p14:tracePt t="46906" x="5608638" y="5222875"/>
          <p14:tracePt t="46919" x="5608638" y="5256213"/>
          <p14:tracePt t="46923" x="5608638" y="5273675"/>
          <p14:tracePt t="46934" x="5608638" y="5299075"/>
          <p14:tracePt t="46939" x="5608638" y="5316538"/>
          <p14:tracePt t="46949" x="5608638" y="5326063"/>
          <p14:tracePt t="46955" x="5608638" y="5351463"/>
          <p14:tracePt t="46963" x="5616575" y="5368925"/>
          <p14:tracePt t="46970" x="5634038" y="5376863"/>
          <p14:tracePt t="46984" x="5641975" y="5394325"/>
          <p14:tracePt t="46988" x="5651500" y="5411788"/>
          <p14:tracePt t="46995" x="5659438" y="5427663"/>
          <p14:tracePt t="47013" x="5667375" y="5427663"/>
          <p14:tracePt t="47019" x="5676900" y="5437188"/>
          <p14:tracePt t="47029" x="5676900" y="5445125"/>
          <p14:tracePt t="49930" x="5684838" y="5445125"/>
          <p14:tracePt t="49937" x="5710238" y="5445125"/>
          <p14:tracePt t="49948" x="5762625" y="5445125"/>
          <p14:tracePt t="49954" x="5830888" y="5445125"/>
          <p14:tracePt t="49967" x="5891213" y="5445125"/>
          <p14:tracePt t="49970" x="5924550" y="5445125"/>
          <p14:tracePt t="49984" x="5942013" y="5445125"/>
          <p14:tracePt t="49988" x="5967413" y="5445125"/>
          <p14:tracePt t="49996" x="5984875" y="5445125"/>
          <p14:tracePt t="50003" x="5992813" y="5445125"/>
          <p14:tracePt t="50011" x="6002338" y="5445125"/>
          <p14:tracePt t="50019" x="6010275" y="5445125"/>
          <p14:tracePt t="50026" x="6027738" y="5445125"/>
          <p14:tracePt t="50035" x="6061075" y="5445125"/>
          <p14:tracePt t="50044" x="6096000" y="5445125"/>
          <p14:tracePt t="50050" x="6138863" y="5445125"/>
          <p14:tracePt t="50058" x="6189663" y="5445125"/>
          <p14:tracePt t="50068" x="6267450" y="5445125"/>
          <p14:tracePt t="50074" x="6335713" y="5445125"/>
          <p14:tracePt t="50083" x="6421438" y="5445125"/>
          <p14:tracePt t="50090" x="6507163" y="5445125"/>
          <p14:tracePt t="50099" x="6583363" y="5445125"/>
          <p14:tracePt t="50107" x="6653213" y="5454650"/>
          <p14:tracePt t="50115" x="6711950" y="5462588"/>
          <p14:tracePt t="50123" x="6789738" y="5462588"/>
          <p14:tracePt t="50131" x="6858000" y="5462588"/>
          <p14:tracePt t="50139" x="6918325" y="5462588"/>
          <p14:tracePt t="50146" x="6986588" y="5470525"/>
          <p14:tracePt t="50155" x="7062788" y="5487988"/>
          <p14:tracePt t="50162" x="7140575" y="5487988"/>
          <p14:tracePt t="50170" x="7226300" y="5487988"/>
          <p14:tracePt t="50178" x="7319963" y="5487988"/>
          <p14:tracePt t="50186" x="7423150" y="5487988"/>
          <p14:tracePt t="50195" x="7526338" y="5487988"/>
          <p14:tracePt t="50205" x="7637463" y="5487988"/>
          <p14:tracePt t="50210" x="7748588" y="5487988"/>
          <p14:tracePt t="50219" x="7851775" y="5487988"/>
          <p14:tracePt t="50229" x="7962900" y="5487988"/>
          <p14:tracePt t="50234" x="8074025" y="5487988"/>
          <p14:tracePt t="50243" x="8159750" y="5487988"/>
          <p14:tracePt t="50252" x="8261350" y="5495925"/>
          <p14:tracePt t="50261" x="8382000" y="5505450"/>
          <p14:tracePt t="50267" x="8475663" y="5505450"/>
          <p14:tracePt t="50276" x="8578850" y="5505450"/>
          <p14:tracePt t="50284" x="8682038" y="5505450"/>
          <p14:tracePt t="50290" x="8775700" y="5505450"/>
          <p14:tracePt t="50300" x="8886825" y="5505450"/>
          <p14:tracePt t="50307" x="9007475" y="5505450"/>
          <p14:tracePt t="50314" x="9118600" y="5505450"/>
          <p14:tracePt t="50322" x="9221788" y="5505450"/>
          <p14:tracePt t="50330" x="9315450" y="5505450"/>
          <p14:tracePt t="50341" x="9434513" y="5505450"/>
          <p14:tracePt t="50346" x="9520238" y="5505450"/>
          <p14:tracePt t="50354" x="9605963" y="5505450"/>
          <p14:tracePt t="50362" x="9691688" y="5505450"/>
          <p14:tracePt t="50372" x="9744075" y="5505450"/>
          <p14:tracePt t="50378" x="9802813" y="5505450"/>
          <p14:tracePt t="50386" x="9863138" y="5505450"/>
          <p14:tracePt t="50394" x="9906000" y="5505450"/>
          <p14:tracePt t="50402" x="9940925" y="5505450"/>
          <p14:tracePt t="50410" x="9966325" y="5505450"/>
          <p14:tracePt t="50420" x="9974263" y="5505450"/>
          <p14:tracePt t="50426" x="9983788" y="5505450"/>
          <p14:tracePt t="50442" x="9991725" y="5505450"/>
          <p14:tracePt t="55123" x="9983788" y="5513388"/>
          <p14:tracePt t="55130" x="9974263" y="5522913"/>
          <p14:tracePt t="55155" x="9966325" y="5530850"/>
          <p14:tracePt t="55162" x="9966325" y="5538788"/>
          <p14:tracePt t="55170" x="9966325" y="5548313"/>
          <p14:tracePt t="55178" x="9956800" y="5548313"/>
          <p14:tracePt t="55186" x="9956800" y="5556250"/>
          <p14:tracePt t="55194" x="9948863" y="5565775"/>
          <p14:tracePt t="55201" x="9940925" y="5565775"/>
          <p14:tracePt t="55210" x="9931400" y="5573713"/>
          <p14:tracePt t="55219" x="9923463" y="5591175"/>
          <p14:tracePt t="55227" x="9906000" y="5608638"/>
          <p14:tracePt t="55235" x="9888538" y="5616575"/>
          <p14:tracePt t="55242" x="9871075" y="5634038"/>
          <p14:tracePt t="55249" x="9855200" y="5659438"/>
          <p14:tracePt t="55259" x="9828213" y="5684838"/>
          <p14:tracePt t="55267" x="9802813" y="5710238"/>
          <p14:tracePt t="55274" x="9777413" y="5735638"/>
          <p14:tracePt t="55284" x="9752013" y="5762625"/>
          <p14:tracePt t="55290" x="9717088" y="5788025"/>
          <p14:tracePt t="55300" x="9691688" y="5813425"/>
          <p14:tracePt t="55306" x="9666288" y="5838825"/>
          <p14:tracePt t="55314" x="9640888" y="5856288"/>
          <p14:tracePt t="55328" x="9623425" y="5881688"/>
          <p14:tracePt t="55331" x="9605963" y="5907088"/>
          <p14:tracePt t="55340" x="9588500" y="5934075"/>
          <p14:tracePt t="55345" x="9580563" y="5949950"/>
          <p14:tracePt t="55354" x="9572625" y="5959475"/>
          <p14:tracePt t="55362" x="9563100" y="5975350"/>
          <p14:tracePt t="55370" x="9545638" y="5992813"/>
          <p14:tracePt t="55378" x="9537700" y="6010275"/>
          <p14:tracePt t="55389" x="9537700" y="6018213"/>
          <p14:tracePt t="55393" x="9529763" y="6035675"/>
          <p14:tracePt t="55407" x="9529763" y="6053138"/>
          <p14:tracePt t="55411" x="9520238" y="6061075"/>
          <p14:tracePt t="55419" x="9512300" y="6078538"/>
          <p14:tracePt t="55426" x="9512300" y="6096000"/>
          <p14:tracePt t="55443" x="9504363" y="6103938"/>
          <p14:tracePt t="55451" x="9494838" y="6121400"/>
          <p14:tracePt t="55458" x="9494838" y="6130925"/>
          <p14:tracePt t="55469" x="9494838" y="6138863"/>
          <p14:tracePt t="55474" x="9486900" y="6146800"/>
          <p14:tracePt t="55485" x="9486900" y="6156325"/>
          <p14:tracePt t="55490" x="9486900" y="6164263"/>
          <p14:tracePt t="55500" x="9477375" y="6173788"/>
          <p14:tracePt t="55508" x="9469438" y="6173788"/>
          <p14:tracePt t="55515" x="9469438" y="6181725"/>
          <p14:tracePt t="55522" x="9469438" y="6189663"/>
          <p14:tracePt t="55539" x="9469438" y="6199188"/>
          <p14:tracePt t="55546" x="9469438" y="6207125"/>
          <p14:tracePt t="55554" x="9469438" y="6216650"/>
          <p14:tracePt t="55562" x="9469438" y="6224588"/>
          <p14:tracePt t="55578" x="9461500" y="6224588"/>
          <p14:tracePt t="55610" x="9461500" y="6232525"/>
          <p14:tracePt t="55630" x="9461500" y="6242050"/>
          <p14:tracePt t="55638" x="9461500" y="6249988"/>
          <p14:tracePt t="55642" x="9461500" y="6257925"/>
          <p14:tracePt t="55650" x="9461500" y="6267450"/>
          <p14:tracePt t="55658" x="9461500" y="6284913"/>
          <p14:tracePt t="55667" x="9461500" y="6292850"/>
          <p14:tracePt t="55674" x="9461500" y="6300788"/>
          <p14:tracePt t="55685" x="9461500" y="6310313"/>
          <p14:tracePt t="55702" x="9461500" y="6318250"/>
          <p14:tracePt t="55707" x="9461500" y="6327775"/>
          <p14:tracePt t="55718" x="9461500" y="6335713"/>
          <p14:tracePt t="55754" x="9461500" y="6343650"/>
          <p14:tracePt t="55762" x="9461500" y="6353175"/>
          <p14:tracePt t="55778" x="9461500" y="6370638"/>
          <p14:tracePt t="55785" x="9461500" y="6386513"/>
          <p14:tracePt t="55794" x="9461500" y="6396038"/>
          <p14:tracePt t="55803" x="9461500" y="6413500"/>
          <p14:tracePt t="55809" x="9461500" y="6421438"/>
          <p14:tracePt t="55819" x="9461500" y="6429375"/>
          <p14:tracePt t="55826" x="9461500" y="6438900"/>
          <p14:tracePt t="56026" x="9461500" y="6413500"/>
          <p14:tracePt t="56034" x="9461500" y="6378575"/>
          <p14:tracePt t="56042" x="9477375" y="6318250"/>
          <p14:tracePt t="56050" x="9504363" y="6257925"/>
          <p14:tracePt t="56058" x="9512300" y="6216650"/>
          <p14:tracePt t="56067" x="9520238" y="6181725"/>
          <p14:tracePt t="56074" x="9529763" y="6146800"/>
          <p14:tracePt t="56083" x="9529763" y="6121400"/>
          <p14:tracePt t="56091" x="9529763" y="6113463"/>
          <p14:tracePt t="56100" x="9529763" y="6096000"/>
          <p14:tracePt t="56107" x="9529763" y="6088063"/>
          <p14:tracePt t="56178" x="9537700" y="6088063"/>
          <p14:tracePt t="56187" x="9537700" y="6078538"/>
          <p14:tracePt t="56202" x="9545638" y="6070600"/>
          <p14:tracePt t="56210" x="9555163" y="6061075"/>
          <p14:tracePt t="56218" x="9563100" y="6045200"/>
          <p14:tracePt t="56226" x="9572625" y="6018213"/>
          <p14:tracePt t="56235" x="9572625" y="5984875"/>
          <p14:tracePt t="56243" x="9598025" y="5942013"/>
          <p14:tracePt t="56252" x="9615488" y="5891213"/>
          <p14:tracePt t="56258" x="9631363" y="5856288"/>
          <p14:tracePt t="56266" x="9648825" y="5821363"/>
          <p14:tracePt t="56275" x="9658350" y="5795963"/>
          <p14:tracePt t="56283" x="9658350" y="57785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89427" y="1449616"/>
            <a:ext cx="746074" cy="78322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1869952"/>
            <a:ext cx="9863585" cy="4119654"/>
          </a:xfrm>
          <a:prstGeom prst="rect">
            <a:avLst/>
          </a:prstGeom>
          <a:noFill/>
        </p:spPr>
        <p:txBody>
          <a:bodyPr wrap="square" rtlCol="0">
            <a:spAutoFit/>
          </a:bodyPr>
          <a:lstStyle/>
          <a:p>
            <a:pPr algn="justLow" rtl="1">
              <a:lnSpc>
                <a:spcPct val="200000"/>
              </a:lnSpc>
              <a:spcBef>
                <a:spcPts val="600"/>
              </a:spcBef>
              <a:spcAft>
                <a:spcPts val="1200"/>
              </a:spcAft>
            </a:pPr>
            <a:r>
              <a:rPr lang="ar-SA" dirty="0">
                <a:solidFill>
                  <a:srgbClr val="C00000"/>
                </a:solidFill>
                <a:latin typeface="Alexandria Light" pitchFamily="2" charset="-78"/>
                <a:cs typeface="Alexandria Light" pitchFamily="2" charset="-78"/>
              </a:rPr>
              <a:t>ويشار إلى أن سطح السبورة التفاعلية يعد أمر بالغ الأهمية ويعد عامل من عوامل التمييز بين السبورات التفاعلية المختلفة </a:t>
            </a:r>
            <a:r>
              <a:rPr lang="ar-SA" dirty="0">
                <a:latin typeface="Alexandria Light" pitchFamily="2" charset="-78"/>
                <a:cs typeface="Alexandria Light" pitchFamily="2" charset="-78"/>
              </a:rPr>
              <a:t>، فالشاشة تتعامل مع القلم وكذلك تتعامل باللمس ، ولذلك هناك ثلاث تقنيات مختلفة تستخدم لهذا الغرض: </a:t>
            </a:r>
          </a:p>
          <a:p>
            <a:pPr marL="285750" indent="-285750" algn="justLow" rtl="1">
              <a:lnSpc>
                <a:spcPct val="200000"/>
              </a:lnSpc>
              <a:spcBef>
                <a:spcPts val="600"/>
              </a:spcBef>
              <a:spcAft>
                <a:spcPts val="1200"/>
              </a:spcAft>
              <a:buFont typeface="Arial" panose="020B0604020202020204" pitchFamily="34" charset="0"/>
              <a:buChar char="•"/>
            </a:pPr>
            <a:r>
              <a:rPr lang="ar-SA" dirty="0">
                <a:latin typeface="Alexandria Light" pitchFamily="2" charset="-78"/>
                <a:cs typeface="Alexandria Light" pitchFamily="2" charset="-78"/>
              </a:rPr>
              <a:t> </a:t>
            </a:r>
            <a:r>
              <a:rPr lang="ar-SA" b="1" dirty="0">
                <a:latin typeface="Alexandria Light" pitchFamily="2" charset="-78"/>
                <a:cs typeface="Alexandria Light" pitchFamily="2" charset="-78"/>
              </a:rPr>
              <a:t>الغشاء المقاوم </a:t>
            </a:r>
            <a:r>
              <a:rPr lang="ar-SA" dirty="0">
                <a:latin typeface="Alexandria Light" pitchFamily="2" charset="-78"/>
                <a:cs typeface="Alexandria Light" pitchFamily="2" charset="-78"/>
              </a:rPr>
              <a:t>: سطح مرن مبني على البلاستيك، وتوجد فيه طبقتين مـن المـواد المقوية مع وجود فجوة بسيطة بينهما، وهو الذي يستخدم فيه المعلـم أو الطالـب القلم أو اليد العادية، ولكن ما يعيبه ليونة سطح الشاشة وهو ما يمكن أن يتـضرر من جراء استخدام أي من الأدوات العادية ، وبالتالي فـإن المدرسـة تحتـاج أن يكـون المستخدمين على علم بذلك.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مربع نص 13">
            <a:extLst>
              <a:ext uri="{FF2B5EF4-FFF2-40B4-BE49-F238E27FC236}">
                <a16:creationId xmlns:a16="http://schemas.microsoft.com/office/drawing/2014/main" id="{60BEF432-D765-432D-8AF1-D335357E0F05}"/>
              </a:ext>
            </a:extLst>
          </p:cNvPr>
          <p:cNvSpPr txBox="1"/>
          <p:nvPr/>
        </p:nvSpPr>
        <p:spPr>
          <a:xfrm>
            <a:off x="2846069" y="1122567"/>
            <a:ext cx="2942839" cy="373757"/>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أقسام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738853770"/>
      </p:ext>
    </p:extLst>
  </p:cSld>
  <p:clrMapOvr>
    <a:masterClrMapping/>
  </p:clrMapOvr>
  <mc:AlternateContent xmlns:mc="http://schemas.openxmlformats.org/markup-compatibility/2006" xmlns:p14="http://schemas.microsoft.com/office/powerpoint/2010/main">
    <mc:Choice Requires="p14">
      <p:transition p14:dur="10" advTm="50652"/>
    </mc:Choice>
    <mc:Fallback xmlns="">
      <p:transition advTm="50652"/>
    </mc:Fallback>
  </mc:AlternateContent>
  <p:extLst>
    <p:ext uri="{3A86A75C-4F4B-4683-9AE1-C65F6400EC91}">
      <p14:laserTraceLst xmlns:p14="http://schemas.microsoft.com/office/powerpoint/2010/main">
        <p14:tracePtLst>
          <p14:tracePt t="1795" x="9648825" y="5778500"/>
          <p14:tracePt t="1803" x="9631363" y="5778500"/>
          <p14:tracePt t="1811" x="9623425" y="5778500"/>
          <p14:tracePt t="1820" x="9605963" y="5778500"/>
          <p14:tracePt t="1827" x="9588500" y="5778500"/>
          <p14:tracePt t="1834" x="9563100" y="5778500"/>
          <p14:tracePt t="1842" x="9537700" y="5778500"/>
          <p14:tracePt t="1851" x="9512300" y="5778500"/>
          <p14:tracePt t="1859" x="9494838" y="5788025"/>
          <p14:tracePt t="1866" x="9469438" y="5788025"/>
          <p14:tracePt t="1875" x="9451975" y="5788025"/>
          <p14:tracePt t="1886" x="9444038" y="5788025"/>
          <p14:tracePt t="1891" x="9426575" y="5788025"/>
          <p14:tracePt t="1900" x="9409113" y="5788025"/>
          <p14:tracePt t="1906" x="9383713" y="5788025"/>
          <p14:tracePt t="1915" x="9358313" y="5788025"/>
          <p14:tracePt t="1923" x="9332913" y="5788025"/>
          <p14:tracePt t="1930" x="9315450" y="5778500"/>
          <p14:tracePt t="1939" x="9280525" y="5778500"/>
          <p14:tracePt t="1947" x="9237663" y="5778500"/>
          <p14:tracePt t="1956" x="9178925" y="5770563"/>
          <p14:tracePt t="1962" x="9136063" y="5753100"/>
          <p14:tracePt t="1971" x="9083675" y="5753100"/>
          <p14:tracePt t="1979" x="9023350" y="5745163"/>
          <p14:tracePt t="1987" x="8982075" y="5735638"/>
          <p14:tracePt t="1995" x="8939213" y="5727700"/>
          <p14:tracePt t="2002" x="8886825" y="5719763"/>
          <p14:tracePt t="2010" x="8853488" y="5719763"/>
          <p14:tracePt t="2018" x="8836025" y="5710238"/>
          <p14:tracePt t="2027" x="8810625" y="5702300"/>
          <p14:tracePt t="2034" x="8783638" y="5702300"/>
          <p14:tracePt t="2043" x="8767763" y="5702300"/>
          <p14:tracePt t="2050" x="8742363" y="5694363"/>
          <p14:tracePt t="2059" x="8715375" y="5684838"/>
          <p14:tracePt t="2067" x="8682038" y="5684838"/>
          <p14:tracePt t="2075" x="8639175" y="5684838"/>
          <p14:tracePt t="2083" x="8596313" y="5684838"/>
          <p14:tracePt t="2093" x="8561388" y="5676900"/>
          <p14:tracePt t="2101" x="8528050" y="5667375"/>
          <p14:tracePt t="2109" x="8510588" y="5667375"/>
          <p14:tracePt t="2115" x="8485188" y="5659438"/>
          <p14:tracePt t="2125" x="8459788" y="5651500"/>
          <p14:tracePt t="2131" x="8442325" y="5641975"/>
          <p14:tracePt t="2142" x="8432800" y="5634038"/>
          <p14:tracePt t="2146" x="8407400" y="5624513"/>
          <p14:tracePt t="2160" x="8382000" y="5616575"/>
          <p14:tracePt t="2164" x="8364538" y="5608638"/>
          <p14:tracePt t="2177" x="8339138" y="5599113"/>
          <p14:tracePt t="2181" x="8313738" y="5591175"/>
          <p14:tracePt t="2189" x="8296275" y="5591175"/>
          <p14:tracePt t="2194" x="8296275" y="5581650"/>
          <p14:tracePt t="2205" x="8288338" y="5581650"/>
          <p14:tracePt t="2222" x="8278813" y="5581650"/>
          <p14:tracePt t="2227" x="8270875" y="5581650"/>
          <p14:tracePt t="3402" x="8253413" y="5581650"/>
          <p14:tracePt t="3411" x="8228013" y="5581650"/>
          <p14:tracePt t="3419" x="8167688" y="5581650"/>
          <p14:tracePt t="3427" x="8107363" y="5581650"/>
          <p14:tracePt t="3438" x="8056563" y="5581650"/>
          <p14:tracePt t="3442" x="7980363" y="5581650"/>
          <p14:tracePt t="3457" x="7910513" y="5581650"/>
          <p14:tracePt t="3459" x="7851775" y="5581650"/>
          <p14:tracePt t="3471" x="7791450" y="5581650"/>
          <p14:tracePt t="3474" x="7766050" y="5581650"/>
          <p14:tracePt t="3487" x="7731125" y="5581650"/>
          <p14:tracePt t="3490" x="7697788" y="5581650"/>
          <p14:tracePt t="3500" x="7670800" y="5581650"/>
          <p14:tracePt t="3506" x="7654925" y="5581650"/>
          <p14:tracePt t="3516" x="7627938" y="5581650"/>
          <p14:tracePt t="3522" x="7594600" y="5581650"/>
          <p14:tracePt t="3531" x="7569200" y="5581650"/>
          <p14:tracePt t="3538" x="7516813" y="5573713"/>
          <p14:tracePt t="3547" x="7473950" y="5565775"/>
          <p14:tracePt t="3555" x="7431088" y="5565775"/>
          <p14:tracePt t="3562" x="7388225" y="5565775"/>
          <p14:tracePt t="3570" x="7337425" y="5556250"/>
          <p14:tracePt t="3578" x="7294563" y="5548313"/>
          <p14:tracePt t="3587" x="7251700" y="5548313"/>
          <p14:tracePt t="3594" x="7191375" y="5530850"/>
          <p14:tracePt t="3602" x="7132638" y="5522913"/>
          <p14:tracePt t="3610" x="7072313" y="5522913"/>
          <p14:tracePt t="3619" x="6994525" y="5513388"/>
          <p14:tracePt t="3626" x="6908800" y="5487988"/>
          <p14:tracePt t="3636" x="6823075" y="5480050"/>
          <p14:tracePt t="3642" x="6729413" y="5470525"/>
          <p14:tracePt t="3650" x="6635750" y="5445125"/>
          <p14:tracePt t="3659" x="6515100" y="5427663"/>
          <p14:tracePt t="3667" x="6396038" y="5402263"/>
          <p14:tracePt t="3674" x="6292850" y="5376863"/>
          <p14:tracePt t="3683" x="6199188" y="5351463"/>
          <p14:tracePt t="3690" x="6078538" y="5334000"/>
          <p14:tracePt t="3699" x="5975350" y="5299075"/>
          <p14:tracePt t="3707" x="5873750" y="5265738"/>
          <p14:tracePt t="3719" x="5770563" y="5240338"/>
          <p14:tracePt t="3722" x="5667375" y="5205413"/>
          <p14:tracePt t="3731" x="5538788" y="5172075"/>
          <p14:tracePt t="3740" x="5368925" y="5119688"/>
          <p14:tracePt t="3747" x="5187950" y="5059363"/>
          <p14:tracePt t="3756" x="5016500" y="5026025"/>
          <p14:tracePt t="3763" x="4819650" y="4983163"/>
          <p14:tracePt t="3771" x="4622800" y="4940300"/>
          <p14:tracePt t="3779" x="4451350" y="4897438"/>
          <p14:tracePt t="3787" x="4306888" y="4872038"/>
          <p14:tracePt t="3794" x="4178300" y="4837113"/>
          <p14:tracePt t="3804" x="4041775" y="4803775"/>
          <p14:tracePt t="3811" x="3913188" y="4776788"/>
          <p14:tracePt t="3823" x="3802063" y="4743450"/>
          <p14:tracePt t="3829" x="3663950" y="4708525"/>
          <p14:tracePt t="3834" x="3535363" y="4683125"/>
          <p14:tracePt t="3844" x="3424238" y="4665663"/>
          <p14:tracePt t="3850" x="3305175" y="4640263"/>
          <p14:tracePt t="3859" x="3201988" y="4614863"/>
          <p14:tracePt t="3867" x="3116263" y="4597400"/>
          <p14:tracePt t="3875" x="3055938" y="4572000"/>
          <p14:tracePt t="3885" x="3005138" y="4554538"/>
          <p14:tracePt t="3893" x="2970213" y="4537075"/>
          <p14:tracePt t="3902" x="2944813" y="4529138"/>
          <p14:tracePt t="3913" x="2911475" y="4521200"/>
          <p14:tracePt t="3918" x="2876550" y="4494213"/>
          <p14:tracePt t="3923" x="2843213" y="4478338"/>
          <p14:tracePt t="3931" x="2808288" y="4460875"/>
          <p14:tracePt t="3941" x="2765425" y="4425950"/>
          <p14:tracePt t="3946" x="2740025" y="4418013"/>
          <p14:tracePt t="3954" x="2722563" y="4392613"/>
          <p14:tracePt t="3962" x="2679700" y="4357688"/>
          <p14:tracePt t="3971" x="2646363" y="4332288"/>
          <p14:tracePt t="3978" x="2619375" y="4306888"/>
          <p14:tracePt t="3988" x="2593975" y="4289425"/>
          <p14:tracePt t="3994" x="2568575" y="4281488"/>
          <p14:tracePt t="4002" x="2560638" y="4264025"/>
          <p14:tracePt t="4010" x="2543175" y="4238625"/>
          <p14:tracePt t="4019" x="2525713" y="4211638"/>
          <p14:tracePt t="4027" x="2508250" y="4178300"/>
          <p14:tracePt t="4035" x="2490788" y="4143375"/>
          <p14:tracePt t="4042" x="2474913" y="4117975"/>
          <p14:tracePt t="4050" x="2457450" y="4084638"/>
          <p14:tracePt t="4059" x="2432050" y="4049713"/>
          <p14:tracePt t="4066" x="2406650" y="4024313"/>
          <p14:tracePt t="4075" x="2389188" y="3998913"/>
          <p14:tracePt t="4084" x="2371725" y="3971925"/>
          <p14:tracePt t="4090" x="2363788" y="3956050"/>
          <p14:tracePt t="4100" x="2354263" y="3921125"/>
          <p14:tracePt t="4107" x="2346325" y="3887788"/>
          <p14:tracePt t="4116" x="2346325" y="3852863"/>
          <p14:tracePt t="4126" x="2336800" y="3817938"/>
          <p14:tracePt t="4131" x="2328863" y="3802063"/>
          <p14:tracePt t="4142" x="2320925" y="3767138"/>
          <p14:tracePt t="4146" x="2303463" y="3732213"/>
          <p14:tracePt t="4156" x="2286000" y="3706813"/>
          <p14:tracePt t="4162" x="2268538" y="3673475"/>
          <p14:tracePt t="4170" x="2260600" y="3648075"/>
          <p14:tracePt t="4178" x="2243138" y="3621088"/>
          <p14:tracePt t="4189" x="2235200" y="3605213"/>
          <p14:tracePt t="4194" x="2225675" y="3587750"/>
          <p14:tracePt t="4205" x="2208213" y="3570288"/>
          <p14:tracePt t="4210" x="2200275" y="3552825"/>
          <p14:tracePt t="4219" x="2192338" y="3544888"/>
          <p14:tracePt t="4226" x="2192338" y="3535363"/>
          <p14:tracePt t="4236" x="2182813" y="3527425"/>
          <p14:tracePt t="4242" x="2174875" y="3527425"/>
          <p14:tracePt t="4387" x="2174875" y="3519488"/>
          <p14:tracePt t="4395" x="2174875" y="3509963"/>
          <p14:tracePt t="4411" x="2182813" y="3509963"/>
          <p14:tracePt t="4427" x="2192338" y="3509963"/>
          <p14:tracePt t="4439" x="2200275" y="3509963"/>
          <p14:tracePt t="4443" x="2208213" y="3509963"/>
          <p14:tracePt t="4596" x="2208213" y="3502025"/>
          <p14:tracePt t="4605" x="2217738" y="3502025"/>
          <p14:tracePt t="4611" x="2225675" y="3502025"/>
          <p14:tracePt t="4627" x="2235200" y="3502025"/>
          <p14:tracePt t="4636" x="2251075" y="3502025"/>
          <p14:tracePt t="4642" x="2260600" y="3502025"/>
          <p14:tracePt t="4651" x="2286000" y="3502025"/>
          <p14:tracePt t="4658" x="2320925" y="3502025"/>
          <p14:tracePt t="4667" x="2371725" y="3502025"/>
          <p14:tracePt t="4674" x="2447925" y="3484563"/>
          <p14:tracePt t="4683" x="2517775" y="3476625"/>
          <p14:tracePt t="4691" x="2603500" y="3476625"/>
          <p14:tracePt t="4700" x="2687638" y="3476625"/>
          <p14:tracePt t="4708" x="2790825" y="3476625"/>
          <p14:tracePt t="4716" x="2894013" y="3476625"/>
          <p14:tracePt t="4723" x="2987675" y="3476625"/>
          <p14:tracePt t="4730" x="3090863" y="3476625"/>
          <p14:tracePt t="4739" x="3201988" y="3476625"/>
          <p14:tracePt t="4747" x="3330575" y="3476625"/>
          <p14:tracePt t="4754" x="3441700" y="3476625"/>
          <p14:tracePt t="4762" x="3570288" y="3476625"/>
          <p14:tracePt t="4770" x="3716338" y="3476625"/>
          <p14:tracePt t="4779" x="3852863" y="3476625"/>
          <p14:tracePt t="4787" x="4014788" y="3476625"/>
          <p14:tracePt t="4794" x="4186238" y="3476625"/>
          <p14:tracePt t="4803" x="4392613" y="3476625"/>
          <p14:tracePt t="4810" x="4597400" y="3476625"/>
          <p14:tracePt t="4819" x="4803775" y="3476625"/>
          <p14:tracePt t="4827" x="5033963" y="3476625"/>
          <p14:tracePt t="4836" x="5299075" y="3476625"/>
          <p14:tracePt t="4842" x="5556250" y="3476625"/>
          <p14:tracePt t="4850" x="5821363" y="3476625"/>
          <p14:tracePt t="4860" x="6088063" y="3476625"/>
          <p14:tracePt t="4868" x="6318250" y="3476625"/>
          <p14:tracePt t="4874" x="6557963" y="3476625"/>
          <p14:tracePt t="4886" x="6764338" y="3476625"/>
          <p14:tracePt t="4891" x="6935788" y="3476625"/>
          <p14:tracePt t="4900" x="7089775" y="3476625"/>
          <p14:tracePt t="4908" x="7243763" y="3476625"/>
          <p14:tracePt t="4915" x="7405688" y="3476625"/>
          <p14:tracePt t="4924" x="7542213" y="3476625"/>
          <p14:tracePt t="4933" x="7688263" y="3476625"/>
          <p14:tracePt t="4941" x="7816850" y="3476625"/>
          <p14:tracePt t="4949" x="7945438" y="3476625"/>
          <p14:tracePt t="4957" x="8064500" y="3476625"/>
          <p14:tracePt t="4962" x="8185150" y="3476625"/>
          <p14:tracePt t="4971" x="8296275" y="3476625"/>
          <p14:tracePt t="4979" x="8424863" y="3476625"/>
          <p14:tracePt t="4986" x="8553450" y="3484563"/>
          <p14:tracePt t="4995" x="8664575" y="3484563"/>
          <p14:tracePt t="5002" x="8775700" y="3484563"/>
          <p14:tracePt t="5011" x="8878888" y="3484563"/>
          <p14:tracePt t="5019" x="8982075" y="3492500"/>
          <p14:tracePt t="5027" x="9083675" y="3502025"/>
          <p14:tracePt t="5035" x="9169400" y="3502025"/>
          <p14:tracePt t="5043" x="9255125" y="3519488"/>
          <p14:tracePt t="5050" x="9332913" y="3527425"/>
          <p14:tracePt t="5059" x="9401175" y="3527425"/>
          <p14:tracePt t="5067" x="9477375" y="3535363"/>
          <p14:tracePt t="5074" x="9537700" y="3544888"/>
          <p14:tracePt t="5083" x="9605963" y="3544888"/>
          <p14:tracePt t="5091" x="9674225" y="3544888"/>
          <p14:tracePt t="5104" x="9752013" y="3544888"/>
          <p14:tracePt t="5111" x="9837738" y="3552825"/>
          <p14:tracePt t="5117" x="9913938" y="3570288"/>
          <p14:tracePt t="5123" x="9983788" y="3570288"/>
          <p14:tracePt t="5131" x="10067925" y="3570288"/>
          <p14:tracePt t="5138" x="10137775" y="3570288"/>
          <p14:tracePt t="5146" x="10213975" y="3570288"/>
          <p14:tracePt t="5157" x="10299700" y="3570288"/>
          <p14:tracePt t="5162" x="10367963" y="3570288"/>
          <p14:tracePt t="5172" x="10428288" y="3570288"/>
          <p14:tracePt t="5178" x="10471150" y="3570288"/>
          <p14:tracePt t="5186" x="10506075" y="3570288"/>
          <p14:tracePt t="5195" x="10539413" y="3570288"/>
          <p14:tracePt t="5203" x="10556875" y="3570288"/>
          <p14:tracePt t="5210" x="10574338" y="3570288"/>
          <p14:tracePt t="5221" x="10582275" y="3570288"/>
          <p14:tracePt t="5354" x="10590213" y="3570288"/>
          <p14:tracePt t="5371" x="10599738" y="3570288"/>
          <p14:tracePt t="5380" x="10607675" y="3562350"/>
          <p14:tracePt t="5427" x="10617200" y="3562350"/>
          <p14:tracePt t="6635" x="10607675" y="3562350"/>
          <p14:tracePt t="6643" x="10582275" y="3562350"/>
          <p14:tracePt t="6649" x="10547350" y="3562350"/>
          <p14:tracePt t="6658" x="10531475" y="3562350"/>
          <p14:tracePt t="6667" x="10506075" y="3562350"/>
          <p14:tracePt t="6674" x="10479088" y="3562350"/>
          <p14:tracePt t="6686" x="10463213" y="3562350"/>
          <p14:tracePt t="6690" x="10445750" y="3562350"/>
          <p14:tracePt t="6702" x="10436225" y="3562350"/>
          <p14:tracePt t="6707" x="10428288" y="3562350"/>
          <p14:tracePt t="6716" x="10410825" y="3562350"/>
          <p14:tracePt t="6723" x="10393363" y="3562350"/>
          <p14:tracePt t="6737" x="10360025" y="3562350"/>
          <p14:tracePt t="6741" x="10317163" y="3562350"/>
          <p14:tracePt t="6750" x="10274300" y="3562350"/>
          <p14:tracePt t="6754" x="10231438" y="3562350"/>
          <p14:tracePt t="6764" x="10171113" y="3562350"/>
          <p14:tracePt t="6770" x="10128250" y="3562350"/>
          <p14:tracePt t="6782" x="10094913" y="3562350"/>
          <p14:tracePt t="6786" x="10059988" y="3562350"/>
          <p14:tracePt t="6796" x="10034588" y="3562350"/>
          <p14:tracePt t="6802" x="10026650" y="3562350"/>
          <p14:tracePt t="6812" x="9999663" y="3562350"/>
          <p14:tracePt t="6820" x="9983788" y="3562350"/>
          <p14:tracePt t="6826" x="9974263" y="3562350"/>
          <p14:tracePt t="6835" x="9966325" y="3562350"/>
          <p14:tracePt t="6843" x="9956800" y="3562350"/>
          <p14:tracePt t="6851" x="9940925" y="3562350"/>
          <p14:tracePt t="6859" x="9931400" y="3562350"/>
          <p14:tracePt t="6884" x="9913938" y="3562350"/>
          <p14:tracePt t="6891" x="9906000" y="3562350"/>
          <p14:tracePt t="6901" x="9888538" y="3562350"/>
          <p14:tracePt t="6909" x="9863138" y="3562350"/>
          <p14:tracePt t="6917" x="9837738" y="3562350"/>
          <p14:tracePt t="6922" x="9802813" y="3562350"/>
          <p14:tracePt t="6931" x="9777413" y="3562350"/>
          <p14:tracePt t="6942" x="9759950" y="3562350"/>
          <p14:tracePt t="6946" x="9734550" y="3562350"/>
          <p14:tracePt t="6955" x="9709150" y="3562350"/>
          <p14:tracePt t="6963" x="9691688" y="3562350"/>
          <p14:tracePt t="6971" x="9674225" y="3562350"/>
          <p14:tracePt t="6979" x="9666288" y="3562350"/>
          <p14:tracePt t="6999" x="9648825" y="3562350"/>
          <p14:tracePt t="7003" x="9631363" y="3562350"/>
          <p14:tracePt t="7015" x="9623425" y="3562350"/>
          <p14:tracePt t="7020" x="9605963" y="3562350"/>
          <p14:tracePt t="7029" x="9598025" y="3562350"/>
          <p14:tracePt t="7034" x="9572625" y="3562350"/>
          <p14:tracePt t="7044" x="9537700" y="3562350"/>
          <p14:tracePt t="7051" x="9520238" y="3562350"/>
          <p14:tracePt t="7059" x="9494838" y="3562350"/>
          <p14:tracePt t="7066" x="9461500" y="3562350"/>
          <p14:tracePt t="7076" x="9434513" y="3562350"/>
          <p14:tracePt t="7084" x="9426575" y="3562350"/>
          <p14:tracePt t="7093" x="9409113" y="3562350"/>
          <p14:tracePt t="7099" x="9401175" y="3562350"/>
          <p14:tracePt t="7107" x="9383713" y="3562350"/>
          <p14:tracePt t="7117" x="9366250" y="3562350"/>
          <p14:tracePt t="7122" x="9348788" y="3562350"/>
          <p14:tracePt t="7130" x="9323388" y="3562350"/>
          <p14:tracePt t="7143" x="9315450" y="3562350"/>
          <p14:tracePt t="7147" x="9297988" y="3562350"/>
          <p14:tracePt t="7157" x="9272588" y="3562350"/>
          <p14:tracePt t="7162" x="9255125" y="3562350"/>
          <p14:tracePt t="7171" x="9237663" y="3562350"/>
          <p14:tracePt t="7178" x="9221788" y="3562350"/>
          <p14:tracePt t="7189" x="9212263" y="3562350"/>
          <p14:tracePt t="7194" x="9194800" y="3562350"/>
          <p14:tracePt t="7203" x="9186863" y="3562350"/>
          <p14:tracePt t="7210" x="9178925" y="3562350"/>
          <p14:tracePt t="7221" x="9169400" y="3562350"/>
          <p14:tracePt t="7227" x="9161463" y="3562350"/>
          <p14:tracePt t="7235" x="9151938" y="3562350"/>
          <p14:tracePt t="7242" x="9144000" y="3562350"/>
          <p14:tracePt t="7255" x="9126538" y="3562350"/>
          <p14:tracePt t="7258" x="9101138" y="3562350"/>
          <p14:tracePt t="7268" x="9075738" y="3562350"/>
          <p14:tracePt t="7274" x="9058275" y="3562350"/>
          <p14:tracePt t="7287" x="9032875" y="3562350"/>
          <p14:tracePt t="7290" x="8997950" y="3562350"/>
          <p14:tracePt t="7303" x="8972550" y="3562350"/>
          <p14:tracePt t="7307" x="8947150" y="3562350"/>
          <p14:tracePt t="7315" x="8921750" y="3562350"/>
          <p14:tracePt t="7322" x="8896350" y="3562350"/>
          <p14:tracePt t="7331" x="8869363" y="3562350"/>
          <p14:tracePt t="7339" x="8853488" y="3562350"/>
          <p14:tracePt t="7347" x="8843963" y="3562350"/>
          <p14:tracePt t="7355" x="8826500" y="3562350"/>
          <p14:tracePt t="7362" x="8801100" y="3562350"/>
          <p14:tracePt t="7371" x="8793163" y="3562350"/>
          <p14:tracePt t="7379" x="8775700" y="3562350"/>
          <p14:tracePt t="7387" x="8758238" y="3562350"/>
          <p14:tracePt t="7394" x="8742363" y="3562350"/>
          <p14:tracePt t="7403" x="8732838" y="3562350"/>
          <p14:tracePt t="7411" x="8724900" y="3562350"/>
          <p14:tracePt t="7419" x="8707438" y="3562350"/>
          <p14:tracePt t="7430" x="8699500" y="3562350"/>
          <p14:tracePt t="7435" x="8682038" y="3562350"/>
          <p14:tracePt t="7442" x="8672513" y="3562350"/>
          <p14:tracePt t="7453" x="8664575" y="3562350"/>
          <p14:tracePt t="7458" x="8656638" y="3562350"/>
          <p14:tracePt t="7470" x="8647113" y="3562350"/>
          <p14:tracePt t="7491" x="8639175" y="3562350"/>
          <p14:tracePt t="7505" x="8629650" y="3562350"/>
          <p14:tracePt t="7508" x="8621713" y="3562350"/>
          <p14:tracePt t="7523" x="8613775" y="3562350"/>
          <p14:tracePt t="7531" x="8604250" y="3562350"/>
          <p14:tracePt t="7545" x="8586788" y="3562350"/>
          <p14:tracePt t="7550" x="8561388" y="3562350"/>
          <p14:tracePt t="7555" x="8543925" y="3562350"/>
          <p14:tracePt t="7562" x="8528050" y="3562350"/>
          <p14:tracePt t="7570" x="8510588" y="3562350"/>
          <p14:tracePt t="7579" x="8502650" y="3562350"/>
          <p14:tracePt t="7587" x="8485188" y="3562350"/>
          <p14:tracePt t="7595" x="8475663" y="3562350"/>
          <p14:tracePt t="7611" x="8467725" y="3562350"/>
          <p14:tracePt t="7619" x="8459788" y="3562350"/>
          <p14:tracePt t="7627" x="8442325" y="3562350"/>
          <p14:tracePt t="7636" x="8432800" y="3562350"/>
          <p14:tracePt t="7642" x="8432800" y="3570288"/>
          <p14:tracePt t="7659" x="8424863" y="3570288"/>
          <p14:tracePt t="7668" x="8416925" y="3570288"/>
          <p14:tracePt t="7674" x="8407400" y="3570288"/>
          <p14:tracePt t="7683" x="8407400" y="3578225"/>
          <p14:tracePt t="7707" x="8399463" y="3578225"/>
          <p14:tracePt t="7720" x="8389938" y="3578225"/>
          <p14:tracePt t="7734" x="8374063" y="3578225"/>
          <p14:tracePt t="7739" x="8364538" y="3578225"/>
          <p14:tracePt t="7747" x="8356600" y="3587750"/>
          <p14:tracePt t="7757" x="8339138" y="3595688"/>
          <p14:tracePt t="7762" x="8331200" y="3595688"/>
          <p14:tracePt t="7771" x="8321675" y="3595688"/>
          <p14:tracePt t="7779" x="8304213" y="3595688"/>
          <p14:tracePt t="7795" x="8296275" y="3595688"/>
          <p14:tracePt t="7803" x="8288338" y="3595688"/>
          <p14:tracePt t="8020" x="8278813" y="3595688"/>
          <p14:tracePt t="8027" x="8270875" y="3595688"/>
          <p14:tracePt t="8036" x="8245475" y="3595688"/>
          <p14:tracePt t="8042" x="8210550" y="3595688"/>
          <p14:tracePt t="8051" x="8167688" y="3605213"/>
          <p14:tracePt t="8059" x="8124825" y="3613150"/>
          <p14:tracePt t="8067" x="8091488" y="3613150"/>
          <p14:tracePt t="8075" x="8056563" y="3613150"/>
          <p14:tracePt t="8083" x="8031163" y="3613150"/>
          <p14:tracePt t="8090" x="8005763" y="3613150"/>
          <p14:tracePt t="8101" x="7988300" y="3613150"/>
          <p14:tracePt t="8107" x="7970838" y="3613150"/>
          <p14:tracePt t="8115" x="7953375" y="3613150"/>
          <p14:tracePt t="8124" x="7945438" y="3613150"/>
          <p14:tracePt t="8203" x="7937500" y="3613150"/>
          <p14:tracePt t="8210" x="7927975" y="3613150"/>
          <p14:tracePt t="8538" x="7910513" y="3613150"/>
          <p14:tracePt t="8549" x="7885113" y="3613150"/>
          <p14:tracePt t="8556" x="7842250" y="3621088"/>
          <p14:tracePt t="8565" x="7781925" y="3630613"/>
          <p14:tracePt t="8570" x="7740650" y="3638550"/>
          <p14:tracePt t="8579" x="7688263" y="3648075"/>
          <p14:tracePt t="8587" x="7637463" y="3648075"/>
          <p14:tracePt t="8594" x="7559675" y="3656013"/>
          <p14:tracePt t="8605" x="7483475" y="3673475"/>
          <p14:tracePt t="8610" x="7423150" y="3681413"/>
          <p14:tracePt t="8620" x="7362825" y="3689350"/>
          <p14:tracePt t="8626" x="7294563" y="3689350"/>
          <p14:tracePt t="8635" x="7218363" y="3698875"/>
          <p14:tracePt t="8643" x="7158038" y="3706813"/>
          <p14:tracePt t="8650" x="7105650" y="3706813"/>
          <p14:tracePt t="8661" x="7054850" y="3716338"/>
          <p14:tracePt t="8667" x="7011988" y="3732213"/>
          <p14:tracePt t="8675" x="6978650" y="3732213"/>
          <p14:tracePt t="8684" x="6943725" y="3732213"/>
          <p14:tracePt t="8691" x="6900863" y="3741738"/>
          <p14:tracePt t="8703" x="6865938" y="3749675"/>
          <p14:tracePt t="8707" x="6840538" y="3749675"/>
          <p14:tracePt t="8723" x="6780213" y="3749675"/>
          <p14:tracePt t="8730" x="6754813" y="3759200"/>
          <p14:tracePt t="8739" x="6746875" y="3759200"/>
          <p14:tracePt t="8746" x="6737350" y="3759200"/>
          <p14:tracePt t="8755" x="6729413" y="3759200"/>
          <p14:tracePt t="8778" x="6721475" y="3759200"/>
          <p14:tracePt t="8786" x="6711950" y="3759200"/>
          <p14:tracePt t="8795" x="6704013" y="3759200"/>
          <p14:tracePt t="8814" x="6686550" y="3759200"/>
          <p14:tracePt t="8820" x="6678613" y="3759200"/>
          <p14:tracePt t="8836" x="6661150" y="3759200"/>
          <p14:tracePt t="8861" x="6653213" y="3759200"/>
          <p14:tracePt t="8868" x="6643688" y="3759200"/>
          <p14:tracePt t="9331" x="6635750" y="3759200"/>
          <p14:tracePt t="9342" x="6600825" y="3759200"/>
          <p14:tracePt t="9347" x="6557963" y="3759200"/>
          <p14:tracePt t="9354" x="6497638" y="3759200"/>
          <p14:tracePt t="9362" x="6438900" y="3759200"/>
          <p14:tracePt t="9370" x="6370638" y="3759200"/>
          <p14:tracePt t="9378" x="6300788" y="3759200"/>
          <p14:tracePt t="9386" x="6249988" y="3759200"/>
          <p14:tracePt t="9394" x="6224588" y="3759200"/>
          <p14:tracePt t="9403" x="6189663" y="3749675"/>
          <p14:tracePt t="9410" x="6156325" y="3749675"/>
          <p14:tracePt t="9420" x="6121400" y="3749675"/>
          <p14:tracePt t="9426" x="6096000" y="3749675"/>
          <p14:tracePt t="9437" x="6078538" y="3749675"/>
          <p14:tracePt t="9442" x="6045200" y="3749675"/>
          <p14:tracePt t="9451" x="6010275" y="3749675"/>
          <p14:tracePt t="9458" x="5992813" y="3749675"/>
          <p14:tracePt t="9469" x="5975350" y="3749675"/>
          <p14:tracePt t="9475" x="5959475" y="3749675"/>
          <p14:tracePt t="9486" x="5949950" y="3749675"/>
          <p14:tracePt t="9491" x="5934075" y="3749675"/>
          <p14:tracePt t="9507" x="5924550" y="3749675"/>
          <p14:tracePt t="9518" x="5916613" y="3749675"/>
          <p14:tracePt t="12138" x="5924550" y="3749675"/>
          <p14:tracePt t="12149" x="5934075" y="3749675"/>
          <p14:tracePt t="12157" x="5949950" y="3749675"/>
          <p14:tracePt t="12163" x="5967413" y="3749675"/>
          <p14:tracePt t="12172" x="5992813" y="3749675"/>
          <p14:tracePt t="12178" x="6018213" y="3749675"/>
          <p14:tracePt t="12188" x="6035675" y="3749675"/>
          <p14:tracePt t="12194" x="6061075" y="3749675"/>
          <p14:tracePt t="12204" x="6088063" y="3749675"/>
          <p14:tracePt t="12211" x="6113463" y="3749675"/>
          <p14:tracePt t="12221" x="6138863" y="3749675"/>
          <p14:tracePt t="12226" x="6164263" y="3749675"/>
          <p14:tracePt t="12237" x="6189663" y="3749675"/>
          <p14:tracePt t="12241" x="6224588" y="3749675"/>
          <p14:tracePt t="12252" x="6257925" y="3749675"/>
          <p14:tracePt t="12259" x="6292850" y="3749675"/>
          <p14:tracePt t="12267" x="6318250" y="3749675"/>
          <p14:tracePt t="12275" x="6353175" y="3749675"/>
          <p14:tracePt t="12283" x="6386513" y="3749675"/>
          <p14:tracePt t="12291" x="6421438" y="3749675"/>
          <p14:tracePt t="12301" x="6446838" y="3749675"/>
          <p14:tracePt t="12307" x="6481763" y="3749675"/>
          <p14:tracePt t="12316" x="6515100" y="3749675"/>
          <p14:tracePt t="12322" x="6550025" y="3749675"/>
          <p14:tracePt t="12331" x="6575425" y="3749675"/>
          <p14:tracePt t="12339" x="6618288" y="3749675"/>
          <p14:tracePt t="12346" x="6669088" y="3759200"/>
          <p14:tracePt t="12355" x="6711950" y="3767138"/>
          <p14:tracePt t="12362" x="6754813" y="3767138"/>
          <p14:tracePt t="12371" x="6789738" y="3767138"/>
          <p14:tracePt t="12379" x="6823075" y="3767138"/>
          <p14:tracePt t="12386" x="6858000" y="3767138"/>
          <p14:tracePt t="12394" x="6883400" y="3767138"/>
          <p14:tracePt t="12404" x="6918325" y="3767138"/>
          <p14:tracePt t="12410" x="6943725" y="3767138"/>
          <p14:tracePt t="12419" x="6951663" y="3767138"/>
          <p14:tracePt t="12427" x="6969125" y="3767138"/>
          <p14:tracePt t="12436" x="6994525" y="3767138"/>
          <p14:tracePt t="12442" x="7004050" y="3767138"/>
          <p14:tracePt t="12450" x="7011988" y="3767138"/>
          <p14:tracePt t="12459" x="7019925" y="3767138"/>
          <p14:tracePt t="12470" x="7037388" y="3767138"/>
          <p14:tracePt t="12477" x="7046913" y="3767138"/>
          <p14:tracePt t="12483" x="7054850" y="3767138"/>
          <p14:tracePt t="12491" x="7072313" y="3767138"/>
          <p14:tracePt t="12501" x="7080250" y="3767138"/>
          <p14:tracePt t="12508" x="7105650" y="3767138"/>
          <p14:tracePt t="12517" x="7132638" y="3767138"/>
          <p14:tracePt t="12522" x="7148513" y="3767138"/>
          <p14:tracePt t="12536" x="7183438" y="3767138"/>
          <p14:tracePt t="12539" x="7218363" y="3767138"/>
          <p14:tracePt t="12548" x="7251700" y="3767138"/>
          <p14:tracePt t="12555" x="7294563" y="3767138"/>
          <p14:tracePt t="12563" x="7319963" y="3767138"/>
          <p14:tracePt t="12570" x="7362825" y="3767138"/>
          <p14:tracePt t="12578" x="7405688" y="3767138"/>
          <p14:tracePt t="12586" x="7440613" y="3767138"/>
          <p14:tracePt t="12594" x="7483475" y="3767138"/>
          <p14:tracePt t="12602" x="7526338" y="3767138"/>
          <p14:tracePt t="12611" x="7559675" y="3767138"/>
          <p14:tracePt t="12619" x="7602538" y="3767138"/>
          <p14:tracePt t="12626" x="7662863" y="3767138"/>
          <p14:tracePt t="12636" x="7705725" y="3767138"/>
          <p14:tracePt t="12643" x="7766050" y="3767138"/>
          <p14:tracePt t="12658" x="7877175" y="3767138"/>
          <p14:tracePt t="12667" x="7937500" y="3767138"/>
          <p14:tracePt t="12674" x="7996238" y="3767138"/>
          <p14:tracePt t="12686" x="8056563" y="3767138"/>
          <p14:tracePt t="12691" x="8107363" y="3767138"/>
          <p14:tracePt t="12701" x="8159750" y="3767138"/>
          <p14:tracePt t="12708" x="8210550" y="3767138"/>
          <p14:tracePt t="12719" x="8261350" y="3767138"/>
          <p14:tracePt t="12722" x="8304213" y="3767138"/>
          <p14:tracePt t="12733" x="8347075" y="3767138"/>
          <p14:tracePt t="12739" x="8382000" y="3767138"/>
          <p14:tracePt t="12749" x="8424863" y="3767138"/>
          <p14:tracePt t="12755" x="8475663" y="3767138"/>
          <p14:tracePt t="12765" x="8535988" y="3767138"/>
          <p14:tracePt t="12770" x="8596313" y="3767138"/>
          <p14:tracePt t="12783" x="8656638" y="3767138"/>
          <p14:tracePt t="12787" x="8715375" y="3767138"/>
          <p14:tracePt t="12798" x="8775700" y="3759200"/>
          <p14:tracePt t="12803" x="8836025" y="3749675"/>
          <p14:tracePt t="12812" x="8886825" y="3749675"/>
          <p14:tracePt t="12819" x="8929688" y="3749675"/>
          <p14:tracePt t="12831" x="8982075" y="3749675"/>
          <p14:tracePt t="12836" x="9023350" y="3749675"/>
          <p14:tracePt t="12844" x="9066213" y="3749675"/>
          <p14:tracePt t="12851" x="9109075" y="3749675"/>
          <p14:tracePt t="12861" x="9144000" y="3741738"/>
          <p14:tracePt t="12867" x="9178925" y="3732213"/>
          <p14:tracePt t="12875" x="9221788" y="3732213"/>
          <p14:tracePt t="12883" x="9264650" y="3732213"/>
          <p14:tracePt t="12902" x="9340850" y="3724275"/>
          <p14:tracePt t="12907" x="9383713" y="3716338"/>
          <p14:tracePt t="12916" x="9434513" y="3716338"/>
          <p14:tracePt t="12924" x="9486900" y="3716338"/>
          <p14:tracePt t="12931" x="9563100" y="3716338"/>
          <p14:tracePt t="12939" x="9631363" y="3716338"/>
          <p14:tracePt t="12947" x="9709150" y="3716338"/>
          <p14:tracePt t="12955" x="9777413" y="3716338"/>
          <p14:tracePt t="12962" x="9837738" y="3716338"/>
          <p14:tracePt t="12971" x="9906000" y="3716338"/>
          <p14:tracePt t="12979" x="9966325" y="3716338"/>
          <p14:tracePt t="12991" x="10009188" y="3716338"/>
          <p14:tracePt t="12996" x="10052050" y="3716338"/>
          <p14:tracePt t="13005" x="10085388" y="3716338"/>
          <p14:tracePt t="13013" x="10120313" y="3716338"/>
          <p14:tracePt t="13019" x="10145713" y="3716338"/>
          <p14:tracePt t="13026" x="10163175" y="3716338"/>
          <p14:tracePt t="13036" x="10180638" y="3716338"/>
          <p14:tracePt t="13043" x="10188575" y="3716338"/>
          <p14:tracePt t="13051" x="10196513" y="3716338"/>
          <p14:tracePt t="13059" x="10213975" y="3716338"/>
          <p14:tracePt t="13067" x="10223500" y="3716338"/>
          <p14:tracePt t="13075" x="10239375" y="3716338"/>
          <p14:tracePt t="13084" x="10248900" y="3716338"/>
          <p14:tracePt t="13091" x="10274300" y="3724275"/>
          <p14:tracePt t="13100" x="10299700" y="3724275"/>
          <p14:tracePt t="13108" x="10334625" y="3724275"/>
          <p14:tracePt t="13117" x="10377488" y="3724275"/>
          <p14:tracePt t="13126" x="10402888" y="3724275"/>
          <p14:tracePt t="13130" x="10436225" y="3724275"/>
          <p14:tracePt t="13140" x="10479088" y="3724275"/>
          <p14:tracePt t="13147" x="10514013" y="3724275"/>
          <p14:tracePt t="13158" x="10531475" y="3724275"/>
          <p14:tracePt t="13162" x="10556875" y="3724275"/>
          <p14:tracePt t="13170" x="10574338" y="3732213"/>
          <p14:tracePt t="13179" x="10590213" y="3741738"/>
          <p14:tracePt t="15827" x="10582275" y="3741738"/>
          <p14:tracePt t="15836" x="10556875" y="3741738"/>
          <p14:tracePt t="15843" x="10531475" y="3741738"/>
          <p14:tracePt t="15852" x="10496550" y="3741738"/>
          <p14:tracePt t="15860" x="10453688" y="3741738"/>
          <p14:tracePt t="15867" x="10402888" y="3749675"/>
          <p14:tracePt t="15875" x="10360025" y="3759200"/>
          <p14:tracePt t="15883" x="10299700" y="3759200"/>
          <p14:tracePt t="15891" x="10231438" y="3759200"/>
          <p14:tracePt t="15904" x="10153650" y="3759200"/>
          <p14:tracePt t="15909" x="10102850" y="3759200"/>
          <p14:tracePt t="15917" x="10026650" y="3759200"/>
          <p14:tracePt t="15922" x="9956800" y="3767138"/>
          <p14:tracePt t="15930" x="9880600" y="3775075"/>
          <p14:tracePt t="15940" x="9794875" y="3775075"/>
          <p14:tracePt t="15947" x="9726613" y="3775075"/>
          <p14:tracePt t="15955" x="9666288" y="3775075"/>
          <p14:tracePt t="15962" x="9588500" y="3775075"/>
          <p14:tracePt t="15971" x="9520238" y="3775075"/>
          <p14:tracePt t="15978" x="9461500" y="3775075"/>
          <p14:tracePt t="15987" x="9391650" y="3775075"/>
          <p14:tracePt t="15994" x="9332913" y="3775075"/>
          <p14:tracePt t="16003" x="9290050" y="3775075"/>
          <p14:tracePt t="16011" x="9229725" y="3775075"/>
          <p14:tracePt t="16019" x="9169400" y="3775075"/>
          <p14:tracePt t="16027" x="9109075" y="3792538"/>
          <p14:tracePt t="16035" x="9066213" y="3802063"/>
          <p14:tracePt t="16042" x="9023350" y="3802063"/>
          <p14:tracePt t="16050" x="8947150" y="3802063"/>
          <p14:tracePt t="16059" x="8878888" y="3802063"/>
          <p14:tracePt t="16067" x="8801100" y="3810000"/>
          <p14:tracePt t="16075" x="8732838" y="3817938"/>
          <p14:tracePt t="16084" x="8656638" y="3817938"/>
          <p14:tracePt t="16091" x="8570913" y="3817938"/>
          <p14:tracePt t="16100" x="8485188" y="3817938"/>
          <p14:tracePt t="16108" x="8399463" y="3817938"/>
          <p14:tracePt t="16117" x="8313738" y="3817938"/>
          <p14:tracePt t="16123" x="8245475" y="3817938"/>
          <p14:tracePt t="16131" x="8185150" y="3817938"/>
          <p14:tracePt t="16141" x="8107363" y="3810000"/>
          <p14:tracePt t="16146" x="8048625" y="3810000"/>
          <p14:tracePt t="16157" x="8005763" y="3810000"/>
          <p14:tracePt t="16162" x="7962900" y="3810000"/>
          <p14:tracePt t="16178" x="7902575" y="3810000"/>
          <p14:tracePt t="16188" x="7877175" y="3810000"/>
          <p14:tracePt t="16194" x="7867650" y="3810000"/>
          <p14:tracePt t="16203" x="7859713" y="3810000"/>
          <p14:tracePt t="16223" x="7851775" y="3810000"/>
          <p14:tracePt t="16227" x="7842250" y="3810000"/>
          <p14:tracePt t="16242" x="7824788" y="3810000"/>
          <p14:tracePt t="16253" x="7799388" y="3802063"/>
          <p14:tracePt t="16259" x="7781925" y="3792538"/>
          <p14:tracePt t="16269" x="7756525" y="3792538"/>
          <p14:tracePt t="16274" x="7723188" y="3792538"/>
          <p14:tracePt t="16291" x="7654925" y="3792538"/>
          <p14:tracePt t="16301" x="7602538" y="3792538"/>
          <p14:tracePt t="16307" x="7569200" y="3784600"/>
          <p14:tracePt t="16317" x="7542213" y="3775075"/>
          <p14:tracePt t="16322" x="7508875" y="3775075"/>
          <p14:tracePt t="16331" x="7473950" y="3775075"/>
          <p14:tracePt t="16338" x="7448550" y="3775075"/>
          <p14:tracePt t="16347" x="7431088" y="3775075"/>
          <p14:tracePt t="16355" x="7397750" y="3775075"/>
          <p14:tracePt t="16362" x="7372350" y="3775075"/>
          <p14:tracePt t="16370" x="7362825" y="3775075"/>
          <p14:tracePt t="16378" x="7354888" y="3775075"/>
          <p14:tracePt t="16387" x="7345363" y="3775075"/>
          <p14:tracePt t="16394" x="7337425" y="3775075"/>
          <p14:tracePt t="16402" x="7329488" y="3775075"/>
          <p14:tracePt t="16410" x="7329488" y="3767138"/>
          <p14:tracePt t="16419" x="7329488" y="3759200"/>
          <p14:tracePt t="16427" x="7319963" y="3759200"/>
          <p14:tracePt t="16642" x="7312025" y="3759200"/>
          <p14:tracePt t="16650" x="7302500" y="3759200"/>
          <p14:tracePt t="16658" x="7277100" y="3759200"/>
          <p14:tracePt t="16666" x="7243763" y="3759200"/>
          <p14:tracePt t="16675" x="7208838" y="3759200"/>
          <p14:tracePt t="16689" x="7165975" y="3759200"/>
          <p14:tracePt t="16692" x="7140575" y="3759200"/>
          <p14:tracePt t="16699" x="7115175" y="3759200"/>
          <p14:tracePt t="16707" x="7089775" y="3759200"/>
          <p14:tracePt t="16719" x="7072313" y="3759200"/>
          <p14:tracePt t="16723" x="7054850" y="3759200"/>
          <p14:tracePt t="16739" x="7046913" y="3759200"/>
          <p14:tracePt t="17162" x="7054850" y="3759200"/>
          <p14:tracePt t="17171" x="7062788" y="3759200"/>
          <p14:tracePt t="17179" x="7089775" y="3759200"/>
          <p14:tracePt t="17188" x="7123113" y="3759200"/>
          <p14:tracePt t="17194" x="7165975" y="3759200"/>
          <p14:tracePt t="17205" x="7226300" y="3759200"/>
          <p14:tracePt t="17210" x="7269163" y="3749675"/>
          <p14:tracePt t="17220" x="7312025" y="3741738"/>
          <p14:tracePt t="17227" x="7345363" y="3741738"/>
          <p14:tracePt t="17238" x="7372350" y="3741738"/>
          <p14:tracePt t="17242" x="7405688" y="3741738"/>
          <p14:tracePt t="17251" x="7431088" y="3741738"/>
          <p14:tracePt t="17259" x="7466013" y="3741738"/>
          <p14:tracePt t="17267" x="7491413" y="3741738"/>
          <p14:tracePt t="17275" x="7508875" y="3741738"/>
          <p14:tracePt t="17284" x="7542213" y="3732213"/>
          <p14:tracePt t="17291" x="7577138" y="3724275"/>
          <p14:tracePt t="17300" x="7612063" y="3724275"/>
          <p14:tracePt t="17306" x="7645400" y="3724275"/>
          <p14:tracePt t="17317" x="7670800" y="3724275"/>
          <p14:tracePt t="17322" x="7705725" y="3724275"/>
          <p14:tracePt t="17331" x="7740650" y="3724275"/>
          <p14:tracePt t="17338" x="7773988" y="3724275"/>
          <p14:tracePt t="17347" x="7781925" y="3724275"/>
          <p14:tracePt t="17354" x="7799388" y="3724275"/>
          <p14:tracePt t="17362" x="7808913" y="3724275"/>
          <p14:tracePt t="17547" x="7799388" y="3724275"/>
          <p14:tracePt t="17555" x="7791450" y="3724275"/>
          <p14:tracePt t="17562" x="7773988" y="3724275"/>
          <p14:tracePt t="17570" x="7748588" y="3724275"/>
          <p14:tracePt t="17578" x="7731125" y="3724275"/>
          <p14:tracePt t="17587" x="7705725" y="3724275"/>
          <p14:tracePt t="17594" x="7670800" y="3724275"/>
          <p14:tracePt t="17603" x="7637463" y="3724275"/>
          <p14:tracePt t="17610" x="7612063" y="3724275"/>
          <p14:tracePt t="17619" x="7577138" y="3724275"/>
          <p14:tracePt t="17626" x="7551738" y="3724275"/>
          <p14:tracePt t="17636" x="7526338" y="3732213"/>
          <p14:tracePt t="17642" x="7508875" y="3732213"/>
          <p14:tracePt t="17651" x="7483475" y="3732213"/>
          <p14:tracePt t="17658" x="7458075" y="3732213"/>
          <p14:tracePt t="17672" x="7448550" y="3732213"/>
          <p14:tracePt t="17675" x="7431088" y="3732213"/>
          <p14:tracePt t="17687" x="7415213" y="3732213"/>
          <p14:tracePt t="17690" x="7388225" y="3732213"/>
          <p14:tracePt t="17706" x="7337425" y="3732213"/>
          <p14:tracePt t="17719" x="7302500" y="3732213"/>
          <p14:tracePt t="17722" x="7277100" y="3732213"/>
          <p14:tracePt t="17734" x="7251700" y="3732213"/>
          <p14:tracePt t="17739" x="7234238" y="3732213"/>
          <p14:tracePt t="17747" x="7208838" y="3732213"/>
          <p14:tracePt t="17756" x="7183438" y="3732213"/>
          <p14:tracePt t="17762" x="7175500" y="3732213"/>
          <p14:tracePt t="17772" x="7165975" y="3732213"/>
          <p14:tracePt t="17787" x="7158038" y="3732213"/>
          <p14:tracePt t="19003" x="7165975" y="3732213"/>
          <p14:tracePt t="19011" x="7183438" y="3732213"/>
          <p14:tracePt t="19020" x="7191375" y="3732213"/>
          <p14:tracePt t="19027" x="7218363" y="3732213"/>
          <p14:tracePt t="19034" x="7251700" y="3732213"/>
          <p14:tracePt t="19043" x="7277100" y="3732213"/>
          <p14:tracePt t="19053" x="7337425" y="3732213"/>
          <p14:tracePt t="19058" x="7388225" y="3732213"/>
          <p14:tracePt t="19067" x="7448550" y="3732213"/>
          <p14:tracePt t="19075" x="7534275" y="3732213"/>
          <p14:tracePt t="19084" x="7612063" y="3732213"/>
          <p14:tracePt t="19091" x="7662863" y="3732213"/>
          <p14:tracePt t="19100" x="7723188" y="3732213"/>
          <p14:tracePt t="19107" x="7781925" y="3732213"/>
          <p14:tracePt t="19116" x="7824788" y="3732213"/>
          <p14:tracePt t="19123" x="7867650" y="3732213"/>
          <p14:tracePt t="19131" x="7910513" y="3732213"/>
          <p14:tracePt t="19138" x="7945438" y="3732213"/>
          <p14:tracePt t="19147" x="7980363" y="3732213"/>
          <p14:tracePt t="19156" x="8013700" y="3732213"/>
          <p14:tracePt t="19162" x="8031163" y="3732213"/>
          <p14:tracePt t="19173" x="8039100" y="3732213"/>
          <p14:tracePt t="19301" x="8031163" y="3732213"/>
          <p14:tracePt t="19308" x="8005763" y="3732213"/>
          <p14:tracePt t="19316" x="7980363" y="3732213"/>
          <p14:tracePt t="19323" x="7962900" y="3732213"/>
          <p14:tracePt t="19331" x="7927975" y="3732213"/>
          <p14:tracePt t="19339" x="7877175" y="3732213"/>
          <p14:tracePt t="19347" x="7799388" y="3741738"/>
          <p14:tracePt t="19355" x="7723188" y="3759200"/>
          <p14:tracePt t="19363" x="7627938" y="3759200"/>
          <p14:tracePt t="19370" x="7526338" y="3767138"/>
          <p14:tracePt t="19378" x="7423150" y="3775075"/>
          <p14:tracePt t="19386" x="7329488" y="3775075"/>
          <p14:tracePt t="19394" x="7243763" y="3775075"/>
          <p14:tracePt t="19403" x="7148513" y="3775075"/>
          <p14:tracePt t="19410" x="7080250" y="3775075"/>
          <p14:tracePt t="19419" x="7019925" y="3784600"/>
          <p14:tracePt t="19427" x="6986588" y="3792538"/>
          <p14:tracePt t="19438" x="6978650" y="3792538"/>
          <p14:tracePt t="19442" x="6961188" y="3792538"/>
          <p14:tracePt t="19454" x="6951663" y="3792538"/>
          <p14:tracePt t="19523" x="6969125" y="3792538"/>
          <p14:tracePt t="19534" x="7004050" y="3792538"/>
          <p14:tracePt t="19538" x="7046913" y="3792538"/>
          <p14:tracePt t="19546" x="7097713" y="3792538"/>
          <p14:tracePt t="19554" x="7158038" y="3784600"/>
          <p14:tracePt t="19562" x="7226300" y="3775075"/>
          <p14:tracePt t="19570" x="7286625" y="3767138"/>
          <p14:tracePt t="19579" x="7345363" y="3767138"/>
          <p14:tracePt t="19587" x="7405688" y="3767138"/>
          <p14:tracePt t="19594" x="7466013" y="3767138"/>
          <p14:tracePt t="19604" x="7516813" y="3767138"/>
          <p14:tracePt t="19610" x="7559675" y="3767138"/>
          <p14:tracePt t="19619" x="7585075" y="3767138"/>
          <p14:tracePt t="19626" x="7602538" y="3767138"/>
          <p14:tracePt t="19740" x="7577138" y="3767138"/>
          <p14:tracePt t="19749" x="7559675" y="3767138"/>
          <p14:tracePt t="19755" x="7534275" y="3767138"/>
          <p14:tracePt t="19763" x="7508875" y="3767138"/>
          <p14:tracePt t="19770" x="7483475" y="3767138"/>
          <p14:tracePt t="19779" x="7458075" y="3767138"/>
          <p14:tracePt t="19794" x="7431088" y="3767138"/>
          <p14:tracePt t="19799" x="7397750" y="3767138"/>
          <p14:tracePt t="19803" x="7380288" y="3767138"/>
          <p14:tracePt t="19811" x="7362825" y="3767138"/>
          <p14:tracePt t="19819" x="7354888" y="3767138"/>
          <p14:tracePt t="19839" x="7345363" y="3767138"/>
          <p14:tracePt t="19907" x="7362825" y="3767138"/>
          <p14:tracePt t="19916" x="7397750" y="3767138"/>
          <p14:tracePt t="19924" x="7423150" y="3767138"/>
          <p14:tracePt t="19931" x="7458075" y="3767138"/>
          <p14:tracePt t="19941" x="7491413" y="3767138"/>
          <p14:tracePt t="19946" x="7516813" y="3767138"/>
          <p14:tracePt t="19954" x="7526338" y="3767138"/>
          <p14:tracePt t="19962" x="7534275" y="3767138"/>
          <p14:tracePt t="20037" x="7526338" y="3767138"/>
          <p14:tracePt t="20043" x="7499350" y="3767138"/>
          <p14:tracePt t="20050" x="7483475" y="3767138"/>
          <p14:tracePt t="20058" x="7473950" y="3767138"/>
          <p14:tracePt t="20067" x="7448550" y="3767138"/>
          <p14:tracePt t="20075" x="7440613" y="3767138"/>
          <p14:tracePt t="20083" x="7423150" y="3767138"/>
          <p14:tracePt t="20090" x="7405688" y="3767138"/>
          <p14:tracePt t="20533" x="7415213" y="3767138"/>
          <p14:tracePt t="20540" x="7423150" y="3767138"/>
          <p14:tracePt t="20551" x="7448550" y="3767138"/>
          <p14:tracePt t="20557" x="7483475" y="3767138"/>
          <p14:tracePt t="20562" x="7526338" y="3759200"/>
          <p14:tracePt t="20570" x="7569200" y="3749675"/>
          <p14:tracePt t="20578" x="7602538" y="3749675"/>
          <p14:tracePt t="20587" x="7637463" y="3749675"/>
          <p14:tracePt t="20594" x="7670800" y="3749675"/>
          <p14:tracePt t="20608" x="7688263" y="3741738"/>
          <p14:tracePt t="20610" x="7705725" y="3732213"/>
          <p14:tracePt t="20619" x="7713663" y="3732213"/>
          <p14:tracePt t="20626" x="7723188" y="3732213"/>
          <p14:tracePt t="20908" x="7731125" y="3732213"/>
          <p14:tracePt t="20916" x="7740650" y="3732213"/>
          <p14:tracePt t="20924" x="7748588" y="3732213"/>
          <p14:tracePt t="20931" x="7773988" y="3732213"/>
          <p14:tracePt t="20939" x="7781925" y="3732213"/>
          <p14:tracePt t="20948" x="7799388" y="3732213"/>
          <p14:tracePt t="20957" x="7816850" y="3732213"/>
          <p14:tracePt t="21259" x="7824788" y="3732213"/>
          <p14:tracePt t="21268" x="7842250" y="3732213"/>
          <p14:tracePt t="21274" x="7867650" y="3732213"/>
          <p14:tracePt t="21284" x="7937500" y="3732213"/>
          <p14:tracePt t="21290" x="8021638" y="3732213"/>
          <p14:tracePt t="21299" x="8134350" y="3732213"/>
          <p14:tracePt t="21307" x="8261350" y="3732213"/>
          <p14:tracePt t="21316" x="8389938" y="3732213"/>
          <p14:tracePt t="21323" x="8518525" y="3732213"/>
          <p14:tracePt t="21331" x="8629650" y="3732213"/>
          <p14:tracePt t="21338" x="8732838" y="3732213"/>
          <p14:tracePt t="21347" x="8818563" y="3732213"/>
          <p14:tracePt t="21361" x="8904288" y="3732213"/>
          <p14:tracePt t="21364" x="8990013" y="3732213"/>
          <p14:tracePt t="21370" x="9075738" y="3732213"/>
          <p14:tracePt t="21379" x="9151938" y="3732213"/>
          <p14:tracePt t="21388" x="9221788" y="3741738"/>
          <p14:tracePt t="21394" x="9305925" y="3741738"/>
          <p14:tracePt t="21405" x="9401175" y="3759200"/>
          <p14:tracePt t="21410" x="9469438" y="3767138"/>
          <p14:tracePt t="21428" x="9648825" y="3802063"/>
          <p14:tracePt t="21438" x="9709150" y="3810000"/>
          <p14:tracePt t="21442" x="9777413" y="3817938"/>
          <p14:tracePt t="21453" x="9837738" y="3827463"/>
          <p14:tracePt t="21458" x="9888538" y="3835400"/>
          <p14:tracePt t="21474" x="9966325" y="3852863"/>
          <p14:tracePt t="21484" x="9999663" y="3860800"/>
          <p14:tracePt t="21491" x="10034588" y="3870325"/>
          <p14:tracePt t="21502" x="10067925" y="3887788"/>
          <p14:tracePt t="21507" x="10094913" y="3895725"/>
          <p14:tracePt t="21516" x="10110788" y="3903663"/>
          <p14:tracePt t="21523" x="10137775" y="3921125"/>
          <p14:tracePt t="21534" x="10163175" y="3938588"/>
          <p14:tracePt t="21539" x="10188575" y="3946525"/>
          <p14:tracePt t="21547" x="10206038" y="3956050"/>
          <p14:tracePt t="21554" x="10231438" y="3971925"/>
          <p14:tracePt t="21562" x="10256838" y="3989388"/>
          <p14:tracePt t="21570" x="10282238" y="3989388"/>
          <p14:tracePt t="21578" x="10307638" y="3998913"/>
          <p14:tracePt t="21587" x="10342563" y="4014788"/>
          <p14:tracePt t="21594" x="10360025" y="4024313"/>
          <p14:tracePt t="21607" x="10393363" y="4032250"/>
          <p14:tracePt t="21610" x="10428288" y="4041775"/>
          <p14:tracePt t="21619" x="10463213" y="4049713"/>
          <p14:tracePt t="21627" x="10506075" y="4057650"/>
          <p14:tracePt t="21638" x="10556875" y="4067175"/>
          <p14:tracePt t="21642" x="10599738" y="4075113"/>
          <p14:tracePt t="21650" x="10650538" y="4092575"/>
          <p14:tracePt t="21658" x="10675938" y="4092575"/>
          <p14:tracePt t="21667" x="10702925" y="4092575"/>
          <p14:tracePt t="21675" x="10728325" y="4100513"/>
          <p14:tracePt t="21687" x="10745788" y="4110038"/>
          <p14:tracePt t="21690" x="10753725" y="4110038"/>
          <p14:tracePt t="21699" x="10761663" y="4110038"/>
          <p14:tracePt t="21707" x="10771188" y="4117975"/>
          <p14:tracePt t="21720" x="10771188" y="4127500"/>
          <p14:tracePt t="21971" x="10753725" y="4127500"/>
          <p14:tracePt t="21985" x="10718800" y="4135438"/>
          <p14:tracePt t="21988" x="10685463" y="4143375"/>
          <p14:tracePt t="21997" x="10660063" y="4152900"/>
          <p14:tracePt t="22002" x="10625138" y="4160838"/>
          <p14:tracePt t="22010" x="10574338" y="4170363"/>
          <p14:tracePt t="22019" x="10521950" y="4170363"/>
          <p14:tracePt t="22026" x="10463213" y="4186238"/>
          <p14:tracePt t="22035" x="10402888" y="4195763"/>
          <p14:tracePt t="22042" x="10342563" y="4195763"/>
          <p14:tracePt t="22051" x="10266363" y="4203700"/>
          <p14:tracePt t="22059" x="10180638" y="4211638"/>
          <p14:tracePt t="22067" x="10102850" y="4229100"/>
          <p14:tracePt t="22074" x="10034588" y="4238625"/>
          <p14:tracePt t="22084" x="9948863" y="4238625"/>
          <p14:tracePt t="22091" x="9863138" y="4238625"/>
          <p14:tracePt t="22099" x="9785350" y="4238625"/>
          <p14:tracePt t="22107" x="9726613" y="4238625"/>
          <p14:tracePt t="22116" x="9683750" y="4238625"/>
          <p14:tracePt t="22132" x="9631363" y="4238625"/>
          <p14:tracePt t="22140" x="9615488" y="4246563"/>
          <p14:tracePt t="22147" x="9605963" y="4246563"/>
          <p14:tracePt t="22795" x="9605963" y="4254500"/>
          <p14:tracePt t="22804" x="9580563" y="4264025"/>
          <p14:tracePt t="22811" x="9545638" y="4281488"/>
          <p14:tracePt t="22821" x="9504363" y="4297363"/>
          <p14:tracePt t="22827" x="9451975" y="4306888"/>
          <p14:tracePt t="22837" x="9418638" y="4324350"/>
          <p14:tracePt t="22843" x="9375775" y="4332288"/>
          <p14:tracePt t="22850" x="9323388" y="4340225"/>
          <p14:tracePt t="22859" x="9290050" y="4349750"/>
          <p14:tracePt t="22867" x="9272588" y="4357688"/>
          <p14:tracePt t="22875" x="9247188" y="4367213"/>
          <p14:tracePt t="22884" x="9229725" y="4367213"/>
          <p14:tracePt t="22890" x="9221788" y="4367213"/>
          <p14:tracePt t="22900" x="9204325" y="4375150"/>
          <p14:tracePt t="22907" x="9186863" y="4383088"/>
          <p14:tracePt t="22916" x="9178925" y="4383088"/>
          <p14:tracePt t="22922" x="9161463" y="4383088"/>
          <p14:tracePt t="22932" x="9136063" y="4383088"/>
          <p14:tracePt t="22942" x="9109075" y="4392613"/>
          <p14:tracePt t="22947" x="9058275" y="4400550"/>
          <p14:tracePt t="22957" x="9023350" y="4400550"/>
          <p14:tracePt t="22961" x="8997950" y="4400550"/>
          <p14:tracePt t="22970" x="8964613" y="4400550"/>
          <p14:tracePt t="22978" x="8939213" y="4410075"/>
          <p14:tracePt t="22988" x="8912225" y="4418013"/>
          <p14:tracePt t="22994" x="8896350" y="4418013"/>
          <p14:tracePt t="23003" x="8869363" y="4418013"/>
          <p14:tracePt t="23010" x="8843963" y="4418013"/>
          <p14:tracePt t="23039" x="8801100" y="4425950"/>
          <p14:tracePt t="23042" x="8793163" y="4425950"/>
          <p14:tracePt t="23050" x="8775700" y="4425950"/>
          <p14:tracePt t="23058" x="8767763" y="4425950"/>
          <p14:tracePt t="23067" x="8742363" y="4425950"/>
          <p14:tracePt t="23074" x="8715375" y="4425950"/>
          <p14:tracePt t="23083" x="8707438" y="4425950"/>
          <p14:tracePt t="23090" x="8682038" y="4425950"/>
          <p14:tracePt t="23099" x="8647113" y="4425950"/>
          <p14:tracePt t="23106" x="8621713" y="4425950"/>
          <p14:tracePt t="23115" x="8586788" y="4425950"/>
          <p14:tracePt t="23122" x="8561388" y="4425950"/>
          <p14:tracePt t="23130" x="8528050" y="4435475"/>
          <p14:tracePt t="23139" x="8493125" y="4443413"/>
          <p14:tracePt t="23147" x="8485188" y="4443413"/>
          <p14:tracePt t="23154" x="8467725" y="4443413"/>
          <p14:tracePt t="23163" x="8459788" y="4443413"/>
          <p14:tracePt t="23171" x="8442325" y="4443413"/>
          <p14:tracePt t="23178" x="8424863" y="4443413"/>
          <p14:tracePt t="23194" x="8416925" y="4443413"/>
          <p14:tracePt t="23202" x="8407400" y="4443413"/>
          <p14:tracePt t="23211" x="8399463" y="4443413"/>
          <p14:tracePt t="23219" x="8389938" y="4443413"/>
          <p14:tracePt t="23233" x="8382000" y="4443413"/>
          <p14:tracePt t="23238" x="8374063" y="4443413"/>
          <p14:tracePt t="23242" x="8364538" y="4443413"/>
          <p14:tracePt t="23250" x="8356600" y="4443413"/>
          <p14:tracePt t="23845" x="8331200" y="4443413"/>
          <p14:tracePt t="23853" x="8288338" y="4443413"/>
          <p14:tracePt t="23859" x="8220075" y="4460875"/>
          <p14:tracePt t="23868" x="8134350" y="4468813"/>
          <p14:tracePt t="23874" x="8048625" y="4468813"/>
          <p14:tracePt t="23886" x="7953375" y="4468813"/>
          <p14:tracePt t="23893" x="7885113" y="4478338"/>
          <p14:tracePt t="23899" x="7808913" y="4486275"/>
          <p14:tracePt t="23908" x="7756525" y="4486275"/>
          <p14:tracePt t="23915" x="7705725" y="4486275"/>
          <p14:tracePt t="23922" x="7662863" y="4486275"/>
          <p14:tracePt t="23931" x="7627938" y="4494213"/>
          <p14:tracePt t="23941" x="7612063" y="4503738"/>
          <p14:tracePt t="23946" x="7585075" y="4503738"/>
          <p14:tracePt t="23955" x="7551738" y="4503738"/>
          <p14:tracePt t="23962" x="7516813" y="4503738"/>
          <p14:tracePt t="23974" x="7499350" y="4503738"/>
          <p14:tracePt t="23983" x="7473950" y="4503738"/>
          <p14:tracePt t="23996" x="7431088" y="4511675"/>
          <p14:tracePt t="24007" x="7397750" y="4521200"/>
          <p14:tracePt t="24009" x="7362825" y="4521200"/>
          <p14:tracePt t="24018" x="7337425" y="4521200"/>
          <p14:tracePt t="24026" x="7319963" y="4521200"/>
          <p14:tracePt t="24034" x="7294563" y="4521200"/>
          <p14:tracePt t="24042" x="7286625" y="4521200"/>
          <p14:tracePt t="24050" x="7269163" y="4521200"/>
          <p14:tracePt t="24059" x="7251700" y="4521200"/>
          <p14:tracePt t="24067" x="7243763" y="4521200"/>
          <p14:tracePt t="24074" x="7226300" y="4521200"/>
          <p14:tracePt t="24083" x="7218363" y="4521200"/>
          <p14:tracePt t="24108" x="7200900" y="4521200"/>
          <p14:tracePt t="24117" x="7191375" y="4521200"/>
          <p14:tracePt t="24131" x="7183438" y="4521200"/>
          <p14:tracePt t="24139" x="7175500" y="4521200"/>
          <p14:tracePt t="24146" x="7165975" y="4521200"/>
          <p14:tracePt t="24158" x="7158038" y="4521200"/>
          <p14:tracePt t="24171" x="7148513" y="4521200"/>
          <p14:tracePt t="24214" x="7123113" y="4521200"/>
          <p14:tracePt t="24219" x="7115175" y="4521200"/>
          <p14:tracePt t="24226" x="7097713" y="4521200"/>
          <p14:tracePt t="24235" x="7080250" y="4521200"/>
          <p14:tracePt t="24243" x="7046913" y="4521200"/>
          <p14:tracePt t="24251" x="7019925" y="4521200"/>
          <p14:tracePt t="24259" x="7004050" y="4521200"/>
          <p14:tracePt t="24267" x="6978650" y="4521200"/>
          <p14:tracePt t="24275" x="6961188" y="4521200"/>
          <p14:tracePt t="24285" x="6951663" y="4521200"/>
          <p14:tracePt t="24290" x="6943725" y="4521200"/>
          <p14:tracePt t="24300" x="6935788" y="4521200"/>
          <p14:tracePt t="24908" x="6926263" y="4521200"/>
          <p14:tracePt t="24916" x="6900863" y="4521200"/>
          <p14:tracePt t="24925" x="6883400" y="4521200"/>
          <p14:tracePt t="24931" x="6858000" y="4521200"/>
          <p14:tracePt t="24939" x="6832600" y="4521200"/>
          <p14:tracePt t="24947" x="6823075" y="4521200"/>
          <p14:tracePt t="24958" x="6797675" y="4521200"/>
          <p14:tracePt t="24963" x="6772275" y="4521200"/>
          <p14:tracePt t="24970" x="6764338" y="4521200"/>
          <p14:tracePt t="24980" x="6746875" y="4521200"/>
          <p14:tracePt t="24986" x="6737350" y="4521200"/>
          <p14:tracePt t="24995" x="6721475" y="4529138"/>
          <p14:tracePt t="25003" x="6704013" y="4537075"/>
          <p14:tracePt t="25010" x="6696075" y="4537075"/>
          <p14:tracePt t="25019" x="6669088" y="4537075"/>
          <p14:tracePt t="25026" x="6643688" y="4537075"/>
          <p14:tracePt t="25034" x="6626225" y="4537075"/>
          <p14:tracePt t="25042" x="6600825" y="4537075"/>
          <p14:tracePt t="25050" x="6575425" y="4537075"/>
          <p14:tracePt t="25059" x="6557963" y="4537075"/>
          <p14:tracePt t="25067" x="6540500" y="4537075"/>
          <p14:tracePt t="25074" x="6524625" y="4537075"/>
          <p14:tracePt t="25083" x="6515100" y="4537075"/>
          <p14:tracePt t="25090" x="6497638" y="4537075"/>
          <p14:tracePt t="25100" x="6489700" y="4537075"/>
          <p14:tracePt t="25106" x="6481763" y="4537075"/>
          <p14:tracePt t="25218" x="6472238" y="4537075"/>
          <p14:tracePt t="25225" x="6464300" y="4537075"/>
          <p14:tracePt t="25237" x="6464300" y="4546600"/>
          <p14:tracePt t="25243" x="6438900" y="4546600"/>
          <p14:tracePt t="25250" x="6421438" y="4546600"/>
          <p14:tracePt t="25259" x="6403975" y="4546600"/>
          <p14:tracePt t="25269" x="6386513" y="4546600"/>
          <p14:tracePt t="25274" x="6378575" y="4546600"/>
          <p14:tracePt t="25286" x="6370638" y="4546600"/>
          <p14:tracePt t="25290" x="6361113" y="4546600"/>
          <p14:tracePt t="26842" x="6361113" y="4564063"/>
          <p14:tracePt t="26853" x="6361113" y="4589463"/>
          <p14:tracePt t="26859" x="6370638" y="4597400"/>
          <p14:tracePt t="26866" x="6386513" y="4614863"/>
          <p14:tracePt t="26874" x="6403975" y="4632325"/>
          <p14:tracePt t="26884" x="6429375" y="4640263"/>
          <p14:tracePt t="26890" x="6446838" y="4649788"/>
          <p14:tracePt t="26900" x="6464300" y="4665663"/>
          <p14:tracePt t="26907" x="6481763" y="4665663"/>
          <p14:tracePt t="26916" x="6497638" y="4665663"/>
          <p14:tracePt t="26923" x="6507163" y="4665663"/>
          <p14:tracePt t="26931" x="6524625" y="4675188"/>
          <p14:tracePt t="26938" x="6540500" y="4683125"/>
          <p14:tracePt t="26947" x="6550025" y="4683125"/>
          <p14:tracePt t="26957" x="6557963" y="4683125"/>
          <p14:tracePt t="26962" x="6567488" y="4692650"/>
          <p14:tracePt t="26970" x="6567488" y="4700588"/>
          <p14:tracePt t="27211" x="6583363" y="4700588"/>
          <p14:tracePt t="27222" x="6618288" y="4718050"/>
          <p14:tracePt t="27227" x="6661150" y="4725988"/>
          <p14:tracePt t="27234" x="6737350" y="4743450"/>
          <p14:tracePt t="27242" x="6823075" y="4760913"/>
          <p14:tracePt t="27252" x="6926263" y="4794250"/>
          <p14:tracePt t="27259" x="7029450" y="4829175"/>
          <p14:tracePt t="27266" x="7123113" y="4854575"/>
          <p14:tracePt t="27275" x="7200900" y="4872038"/>
          <p14:tracePt t="27287" x="7269163" y="4889500"/>
          <p14:tracePt t="27290" x="7345363" y="4897438"/>
          <p14:tracePt t="27301" x="7388225" y="4914900"/>
          <p14:tracePt t="27307" x="7423150" y="4922838"/>
          <p14:tracePt t="27317" x="7448550" y="4932363"/>
          <p14:tracePt t="27323" x="7458075" y="4940300"/>
          <p14:tracePt t="27339" x="7473950" y="4957763"/>
          <p14:tracePt t="27347" x="7491413" y="4973638"/>
          <p14:tracePt t="27357" x="7508875" y="4991100"/>
          <p14:tracePt t="27362" x="7526338" y="4991100"/>
          <p14:tracePt t="27370" x="7559675" y="5000625"/>
          <p14:tracePt t="27378" x="7594600" y="5016500"/>
          <p14:tracePt t="27386" x="7645400" y="5043488"/>
          <p14:tracePt t="27395" x="7697788" y="5059363"/>
          <p14:tracePt t="27404" x="7731125" y="5076825"/>
          <p14:tracePt t="27410" x="7766050" y="5086350"/>
          <p14:tracePt t="27420" x="7791450" y="5094288"/>
          <p14:tracePt t="27427" x="7824788" y="5102225"/>
          <p14:tracePt t="27439" x="7851775" y="5111750"/>
          <p14:tracePt t="27442" x="7877175" y="5119688"/>
          <p14:tracePt t="27450" x="7894638" y="5119688"/>
          <p14:tracePt t="27460" x="7910513" y="5129213"/>
          <p14:tracePt t="27468" x="7927975" y="5137150"/>
          <p14:tracePt t="27474" x="7937500" y="5137150"/>
          <p14:tracePt t="27486" x="7945438" y="5137150"/>
          <p14:tracePt t="27962" x="7945438" y="5154613"/>
          <p14:tracePt t="27971" x="7945438" y="5162550"/>
          <p14:tracePt t="27979" x="7945438" y="5172075"/>
          <p14:tracePt t="27988" x="7945438" y="5180013"/>
          <p14:tracePt t="27994" x="7945438" y="5187950"/>
          <p14:tracePt t="28004" x="7945438" y="5197475"/>
          <p14:tracePt t="28010" x="7945438" y="5205413"/>
          <p14:tracePt t="28018" x="7945438" y="5222875"/>
          <p14:tracePt t="28026" x="7945438" y="5230813"/>
          <p14:tracePt t="28035" x="7945438" y="5240338"/>
          <p14:tracePt t="28051" x="7945438" y="5256213"/>
          <p14:tracePt t="28074" x="7945438" y="5265738"/>
          <p14:tracePt t="28083" x="7945438" y="5273675"/>
          <p14:tracePt t="28090" x="7945438" y="5283200"/>
          <p14:tracePt t="28107" x="7953375" y="5291138"/>
          <p14:tracePt t="28116" x="7962900" y="5299075"/>
          <p14:tracePt t="28906" x="7962900" y="5308600"/>
          <p14:tracePt t="29147" x="7988300" y="5308600"/>
          <p14:tracePt t="29157" x="8013700" y="5308600"/>
          <p14:tracePt t="29162" x="8048625" y="5308600"/>
          <p14:tracePt t="29170" x="8091488" y="5308600"/>
          <p14:tracePt t="29178" x="8159750" y="5291138"/>
          <p14:tracePt t="29188" x="8228013" y="5265738"/>
          <p14:tracePt t="29194" x="8321675" y="5256213"/>
          <p14:tracePt t="29204" x="8407400" y="5248275"/>
          <p14:tracePt t="29210" x="8485188" y="5222875"/>
          <p14:tracePt t="29220" x="8553450" y="5205413"/>
          <p14:tracePt t="29227" x="8647113" y="5187950"/>
          <p14:tracePt t="29235" x="8732838" y="5180013"/>
          <p14:tracePt t="29242" x="8818563" y="5172075"/>
          <p14:tracePt t="29252" x="8904288" y="5162550"/>
          <p14:tracePt t="29258" x="8982075" y="5137150"/>
          <p14:tracePt t="29266" x="9058275" y="5129213"/>
          <p14:tracePt t="29274" x="9118600" y="5119688"/>
          <p14:tracePt t="29284" x="9161463" y="5111750"/>
          <p14:tracePt t="29290" x="9221788" y="5094288"/>
          <p14:tracePt t="29300" x="9264650" y="5086350"/>
          <p14:tracePt t="29306" x="9315450" y="5086350"/>
          <p14:tracePt t="29316" x="9358313" y="5076825"/>
          <p14:tracePt t="29322" x="9391650" y="5068888"/>
          <p14:tracePt t="29331" x="9426575" y="5059363"/>
          <p14:tracePt t="29338" x="9461500" y="5043488"/>
          <p14:tracePt t="29346" x="9494838" y="5033963"/>
          <p14:tracePt t="29355" x="9529763" y="5026025"/>
          <p14:tracePt t="29362" x="9572625" y="5008563"/>
          <p14:tracePt t="29371" x="9605963" y="4991100"/>
          <p14:tracePt t="29378" x="9640888" y="4983163"/>
          <p14:tracePt t="29386" x="9674225" y="4973638"/>
          <p14:tracePt t="29394" x="9701213" y="4957763"/>
          <p14:tracePt t="29407" x="9734550" y="4948238"/>
          <p14:tracePt t="29410" x="9752013" y="4940300"/>
          <p14:tracePt t="29427" x="9777413" y="4932363"/>
          <p14:tracePt t="29432" x="9812338" y="4922838"/>
          <p14:tracePt t="29436" x="9837738" y="4914900"/>
          <p14:tracePt t="29442" x="9855200" y="4914900"/>
          <p14:tracePt t="29450" x="9880600" y="4905375"/>
          <p14:tracePt t="29458" x="9888538" y="4897438"/>
          <p14:tracePt t="29470" x="9906000" y="4889500"/>
          <p14:tracePt t="29474" x="9923463" y="4889500"/>
          <p14:tracePt t="29488" x="9940925" y="4879975"/>
          <p14:tracePt t="29490" x="9956800" y="4872038"/>
          <p14:tracePt t="29501" x="9974263" y="4872038"/>
          <p14:tracePt t="29506" x="9999663" y="4862513"/>
          <p14:tracePt t="29518" x="10017125" y="4854575"/>
          <p14:tracePt t="29522" x="10034588" y="4837113"/>
          <p14:tracePt t="29534" x="10042525" y="4829175"/>
          <p14:tracePt t="29538" x="10059988" y="4819650"/>
          <p14:tracePt t="29546" x="10077450" y="4811713"/>
          <p14:tracePt t="29555" x="10085388" y="4811713"/>
          <p14:tracePt t="29562" x="10102850" y="4794250"/>
          <p14:tracePt t="29570" x="10120313" y="4786313"/>
          <p14:tracePt t="29578" x="10137775" y="4776788"/>
          <p14:tracePt t="29588" x="10137775" y="4768850"/>
          <p14:tracePt t="29594" x="10145713" y="4768850"/>
          <p14:tracePt t="29602" x="10153650" y="4760913"/>
          <p14:tracePt t="29620" x="10171113" y="4751388"/>
          <p14:tracePt t="29627" x="10180638" y="4743450"/>
          <p14:tracePt t="29642" x="10188575" y="4743450"/>
          <p14:tracePt t="29652" x="10196513" y="4733925"/>
          <p14:tracePt t="29658" x="10206038" y="4725988"/>
          <p14:tracePt t="29667" x="10223500" y="4708525"/>
          <p14:tracePt t="29674" x="10239375" y="4700588"/>
          <p14:tracePt t="29684" x="10256838" y="4692650"/>
          <p14:tracePt t="29693" x="10266363" y="4683125"/>
          <p14:tracePt t="29700" x="10274300" y="4675188"/>
          <p14:tracePt t="29707" x="10282238" y="4675188"/>
          <p14:tracePt t="29720" x="10291763" y="4665663"/>
          <p14:tracePt t="29734" x="10299700" y="4665663"/>
          <p14:tracePt t="30387" x="10282238" y="4665663"/>
          <p14:tracePt t="30395" x="10248900" y="4683125"/>
          <p14:tracePt t="30402" x="10171113" y="4700588"/>
          <p14:tracePt t="30410" x="10085388" y="4725988"/>
          <p14:tracePt t="30419" x="9991725" y="4743450"/>
          <p14:tracePt t="30426" x="9888538" y="4768850"/>
          <p14:tracePt t="30439" x="9802813" y="4776788"/>
          <p14:tracePt t="30442" x="9717088" y="4794250"/>
          <p14:tracePt t="30454" x="9631363" y="4803775"/>
          <p14:tracePt t="30459" x="9545638" y="4803775"/>
          <p14:tracePt t="30469" x="9469438" y="4803775"/>
          <p14:tracePt t="30474" x="9383713" y="4811713"/>
          <p14:tracePt t="30485" x="9297988" y="4819650"/>
          <p14:tracePt t="30490" x="9212263" y="4819650"/>
          <p14:tracePt t="30508" x="9050338" y="4819650"/>
          <p14:tracePt t="30516" x="8997950" y="4819650"/>
          <p14:tracePt t="30522" x="8947150" y="4819650"/>
          <p14:tracePt t="30535" x="8921750" y="4819650"/>
          <p14:tracePt t="30539" x="8896350" y="4819650"/>
          <p14:tracePt t="30547" x="8869363" y="4819650"/>
          <p14:tracePt t="30562" x="8861425" y="4819650"/>
          <p14:tracePt t="30570" x="8853488" y="4819650"/>
          <p14:tracePt t="31067" x="8836025" y="4819650"/>
          <p14:tracePt t="31074" x="8810625" y="4819650"/>
          <p14:tracePt t="31082" x="8783638" y="4819650"/>
          <p14:tracePt t="31091" x="8724900" y="4819650"/>
          <p14:tracePt t="31100" x="8656638" y="4819650"/>
          <p14:tracePt t="31107" x="8596313" y="4819650"/>
          <p14:tracePt t="31116" x="8528050" y="4819650"/>
          <p14:tracePt t="31122" x="8450263" y="4819650"/>
          <p14:tracePt t="31130" x="8407400" y="4819650"/>
          <p14:tracePt t="31140" x="8364538" y="4819650"/>
          <p14:tracePt t="31148" x="8321675" y="4819650"/>
          <p14:tracePt t="31154" x="8296275" y="4819650"/>
          <p14:tracePt t="31162" x="8278813" y="4819650"/>
          <p14:tracePt t="31173" x="8245475" y="4819650"/>
          <p14:tracePt t="31180" x="8220075" y="4819650"/>
          <p14:tracePt t="31187" x="8193088" y="4819650"/>
          <p14:tracePt t="31194" x="8167688" y="4819650"/>
          <p14:tracePt t="31202" x="8134350" y="4819650"/>
          <p14:tracePt t="31211" x="8099425" y="4819650"/>
          <p14:tracePt t="31218" x="8056563" y="4819650"/>
          <p14:tracePt t="31226" x="8013700" y="4819650"/>
          <p14:tracePt t="31235" x="7980363" y="4819650"/>
          <p14:tracePt t="31242" x="7953375" y="4819650"/>
          <p14:tracePt t="31252" x="7927975" y="4819650"/>
          <p14:tracePt t="31259" x="7910513" y="4819650"/>
          <p14:tracePt t="31269" x="7902575" y="4819650"/>
          <p14:tracePt t="31275" x="7894638" y="4819650"/>
          <p14:tracePt t="31286" x="7885113" y="4819650"/>
          <p14:tracePt t="31290" x="7877175" y="4819650"/>
          <p14:tracePt t="31304" x="7851775" y="4819650"/>
          <p14:tracePt t="31307" x="7824788" y="4819650"/>
          <p14:tracePt t="31316" x="7799388" y="4819650"/>
          <p14:tracePt t="31322" x="7766050" y="4819650"/>
          <p14:tracePt t="31331" x="7731125" y="4819650"/>
          <p14:tracePt t="31339" x="7688263" y="4819650"/>
          <p14:tracePt t="31347" x="7645400" y="4819650"/>
          <p14:tracePt t="31355" x="7585075" y="4819650"/>
          <p14:tracePt t="31364" x="7534275" y="4819650"/>
          <p14:tracePt t="31370" x="7483475" y="4819650"/>
          <p14:tracePt t="31378" x="7458075" y="4819650"/>
          <p14:tracePt t="31387" x="7423150" y="4819650"/>
          <p14:tracePt t="31394" x="7388225" y="4819650"/>
          <p14:tracePt t="31403" x="7354888" y="4819650"/>
          <p14:tracePt t="31410" x="7329488" y="4819650"/>
          <p14:tracePt t="31419" x="7302500" y="4819650"/>
          <p14:tracePt t="31427" x="7277100" y="4819650"/>
          <p14:tracePt t="31437" x="7251700" y="4819650"/>
          <p14:tracePt t="31442" x="7218363" y="4819650"/>
          <p14:tracePt t="31451" x="7191375" y="4819650"/>
          <p14:tracePt t="31458" x="7175500" y="4819650"/>
          <p14:tracePt t="31468" x="7140575" y="4819650"/>
          <p14:tracePt t="31475" x="7115175" y="4819650"/>
          <p14:tracePt t="31486" x="7105650" y="4819650"/>
          <p14:tracePt t="31490" x="7089775" y="4819650"/>
          <p14:tracePt t="31501" x="7072313" y="4819650"/>
          <p14:tracePt t="31523" x="7054850" y="4819650"/>
          <p14:tracePt t="31583" x="7046913" y="4819650"/>
          <p14:tracePt t="31610" x="7037388" y="4819650"/>
          <p14:tracePt t="31618" x="7029450" y="4819650"/>
          <p14:tracePt t="31988" x="7019925" y="4819650"/>
          <p14:tracePt t="31994" x="6986588" y="4819650"/>
          <p14:tracePt t="32003" x="6943725" y="4819650"/>
          <p14:tracePt t="32010" x="6875463" y="4819650"/>
          <p14:tracePt t="32018" x="6780213" y="4837113"/>
          <p14:tracePt t="32027" x="6711950" y="4846638"/>
          <p14:tracePt t="32034" x="6669088" y="4846638"/>
          <p14:tracePt t="32042" x="6635750" y="4846638"/>
          <p14:tracePt t="32050" x="6610350" y="4846638"/>
          <p14:tracePt t="32058" x="6600825" y="4846638"/>
          <p14:tracePt t="32066" x="6592888" y="4846638"/>
          <p14:tracePt t="32154" x="6583363" y="4846638"/>
          <p14:tracePt t="32170" x="6575425" y="4846638"/>
          <p14:tracePt t="32178" x="6567488" y="4846638"/>
          <p14:tracePt t="32187" x="6557963" y="4846638"/>
          <p14:tracePt t="32251" x="6540500" y="4846638"/>
          <p14:tracePt t="32259" x="6524625" y="4846638"/>
          <p14:tracePt t="32268" x="6497638" y="4846638"/>
          <p14:tracePt t="32274" x="6464300" y="4846638"/>
          <p14:tracePt t="32286" x="6438900" y="4846638"/>
          <p14:tracePt t="32291" x="6429375" y="4846638"/>
          <p14:tracePt t="32301" x="6403975" y="4846638"/>
          <p14:tracePt t="32307" x="6396038" y="4846638"/>
          <p14:tracePt t="32317" x="6386513" y="4846638"/>
          <p14:tracePt t="32322" x="6378575" y="4846638"/>
          <p14:tracePt t="32330" x="6370638" y="4846638"/>
          <p14:tracePt t="32355" x="6361113" y="4846638"/>
          <p14:tracePt t="32362" x="6353175" y="4846638"/>
          <p14:tracePt t="32379" x="6335713" y="4846638"/>
          <p14:tracePt t="32387" x="6327775" y="4846638"/>
          <p14:tracePt t="32394" x="6318250" y="4846638"/>
          <p14:tracePt t="33354" x="6310313" y="4846638"/>
          <p14:tracePt t="33362" x="6292850" y="4846638"/>
          <p14:tracePt t="33370" x="6257925" y="4846638"/>
          <p14:tracePt t="33379" x="6216650" y="4846638"/>
          <p14:tracePt t="33387" x="6173788" y="4846638"/>
          <p14:tracePt t="33394" x="6121400" y="4854575"/>
          <p14:tracePt t="33403" x="6061075" y="4862513"/>
          <p14:tracePt t="33410" x="6010275" y="4862513"/>
          <p14:tracePt t="33419" x="5949950" y="4862513"/>
          <p14:tracePt t="33426" x="5907088" y="4862513"/>
          <p14:tracePt t="33434" x="5864225" y="4862513"/>
          <p14:tracePt t="33442" x="5830888" y="4862513"/>
          <p14:tracePt t="33453" x="5805488" y="4862513"/>
          <p14:tracePt t="33457" x="5770563" y="4862513"/>
          <p14:tracePt t="33468" x="5727700" y="4862513"/>
          <p14:tracePt t="33473" x="5684838" y="4862513"/>
          <p14:tracePt t="33486" x="5651500" y="4862513"/>
          <p14:tracePt t="33490" x="5624513" y="4862513"/>
          <p14:tracePt t="33502" x="5581650" y="4862513"/>
          <p14:tracePt t="33507" x="5538788" y="4862513"/>
          <p14:tracePt t="33518" x="5505450" y="4862513"/>
          <p14:tracePt t="33522" x="5462588" y="4862513"/>
          <p14:tracePt t="33535" x="5427663" y="4854575"/>
          <p14:tracePt t="33538" x="5411788" y="4854575"/>
          <p14:tracePt t="33550" x="5402263" y="4854575"/>
          <p14:tracePt t="33555" x="5394325" y="4854575"/>
          <p14:tracePt t="33699" x="5384800" y="4854575"/>
          <p14:tracePt t="33708" x="5376863" y="4854575"/>
          <p14:tracePt t="33717" x="5359400" y="4854575"/>
          <p14:tracePt t="33723" x="5326063" y="4854575"/>
          <p14:tracePt t="33733" x="5283200" y="4854575"/>
          <p14:tracePt t="33738" x="5240338" y="4846638"/>
          <p14:tracePt t="33749" x="5197475" y="4837113"/>
          <p14:tracePt t="33755" x="5145088" y="4837113"/>
          <p14:tracePt t="33766" x="5102225" y="4837113"/>
          <p14:tracePt t="33770" x="5076825" y="4837113"/>
          <p14:tracePt t="33784" x="5033963" y="4837113"/>
          <p14:tracePt t="33787" x="5000625" y="4829175"/>
          <p14:tracePt t="33798" x="4973638" y="4819650"/>
          <p14:tracePt t="33802" x="4932363" y="4819650"/>
          <p14:tracePt t="33814" x="4897438" y="4819650"/>
          <p14:tracePt t="33819" x="4862513" y="4819650"/>
          <p14:tracePt t="33827" x="4811713" y="4811713"/>
          <p14:tracePt t="33835" x="4751388" y="4803775"/>
          <p14:tracePt t="33844" x="4692650" y="4803775"/>
          <p14:tracePt t="33851" x="4649788" y="4803775"/>
          <p14:tracePt t="33859" x="4606925" y="4803775"/>
          <p14:tracePt t="33868" x="4564063" y="4803775"/>
          <p14:tracePt t="33875" x="4529138" y="4803775"/>
          <p14:tracePt t="33883" x="4494213" y="4803775"/>
          <p14:tracePt t="33891" x="4478338" y="4803775"/>
          <p14:tracePt t="33912" x="4443413" y="4786313"/>
          <p14:tracePt t="33919" x="4435475" y="4786313"/>
          <p14:tracePt t="33931" x="4418013" y="4786313"/>
          <p14:tracePt t="33940" x="4400550" y="4786313"/>
          <p14:tracePt t="33946" x="4375150" y="4786313"/>
          <p14:tracePt t="33955" x="4357688" y="4786313"/>
          <p14:tracePt t="33962" x="4340225" y="4776788"/>
          <p14:tracePt t="33989" x="4264025" y="4768850"/>
          <p14:tracePt t="34001" x="4254500" y="4768850"/>
          <p14:tracePt t="34004" x="4246563" y="4768850"/>
          <p14:tracePt t="34010" x="4238625" y="4768850"/>
          <p14:tracePt t="34018" x="4229100" y="4768850"/>
          <p14:tracePt t="34026" x="4221163" y="4768850"/>
          <p14:tracePt t="34036" x="4211638" y="4768850"/>
          <p14:tracePt t="34042" x="4203700" y="4760913"/>
          <p14:tracePt t="34050" x="4195763" y="4760913"/>
          <p14:tracePt t="34058" x="4186238" y="4760913"/>
          <p14:tracePt t="34066" x="4170363" y="4760913"/>
          <p14:tracePt t="34076" x="4160838" y="4760913"/>
          <p14:tracePt t="34082" x="4152900" y="4760913"/>
          <p14:tracePt t="34092" x="4135438" y="4760913"/>
          <p14:tracePt t="34110" x="4127500" y="4760913"/>
          <p14:tracePt t="34115" x="4117975" y="4760913"/>
          <p14:tracePt t="34442" x="4110038" y="4760913"/>
          <p14:tracePt t="34459" x="4092575" y="4760913"/>
          <p14:tracePt t="34468" x="4057650" y="4760913"/>
          <p14:tracePt t="34475" x="4032250" y="4760913"/>
          <p14:tracePt t="34485" x="3998913" y="4760913"/>
          <p14:tracePt t="34491" x="3963988" y="4760913"/>
          <p14:tracePt t="34500" x="3938588" y="4760913"/>
          <p14:tracePt t="34507" x="3903663" y="4760913"/>
          <p14:tracePt t="34517" x="3870325" y="4760913"/>
          <p14:tracePt t="34522" x="3835400" y="4760913"/>
          <p14:tracePt t="34530" x="3810000" y="4760913"/>
          <p14:tracePt t="34539" x="3775075" y="4760913"/>
          <p14:tracePt t="34547" x="3732213" y="4760913"/>
          <p14:tracePt t="34554" x="3673475" y="4760913"/>
          <p14:tracePt t="34563" x="3630613" y="4760913"/>
          <p14:tracePt t="34575" x="3587750" y="4760913"/>
          <p14:tracePt t="34578" x="3527425" y="4760913"/>
          <p14:tracePt t="34586" x="3484563" y="4760913"/>
          <p14:tracePt t="34594" x="3459163" y="4760913"/>
          <p14:tracePt t="34602" x="3449638" y="4760913"/>
          <p14:tracePt t="34611" x="3433763" y="4760913"/>
          <p14:tracePt t="34619" x="3424238" y="4760913"/>
          <p14:tracePt t="36732" x="3441700" y="4760913"/>
          <p14:tracePt t="36740" x="3459163" y="4760913"/>
          <p14:tracePt t="36748" x="3467100" y="4760913"/>
          <p14:tracePt t="36755" x="3476625" y="4760913"/>
          <p14:tracePt t="36762" x="3484563" y="4760913"/>
          <p14:tracePt t="36779" x="3492500" y="4760913"/>
          <p14:tracePt t="36818" x="3502025" y="4760913"/>
          <p14:tracePt t="36826" x="3519488" y="4760913"/>
          <p14:tracePt t="36835" x="3527425" y="4760913"/>
          <p14:tracePt t="36843" x="3544888" y="4760913"/>
          <p14:tracePt t="36851" x="3562350" y="4760913"/>
          <p14:tracePt t="36859" x="3595688" y="4760913"/>
          <p14:tracePt t="36867" x="3630613" y="4760913"/>
          <p14:tracePt t="36874" x="3663950" y="4760913"/>
          <p14:tracePt t="36882" x="3706813" y="4768850"/>
          <p14:tracePt t="36891" x="3749675" y="4768850"/>
          <p14:tracePt t="36901" x="3784600" y="4776788"/>
          <p14:tracePt t="36909" x="3817938" y="4786313"/>
          <p14:tracePt t="36917" x="3852863" y="4786313"/>
          <p14:tracePt t="36923" x="3878263" y="4786313"/>
          <p14:tracePt t="36931" x="3903663" y="4786313"/>
          <p14:tracePt t="36939" x="3938588" y="4786313"/>
          <p14:tracePt t="36947" x="3981450" y="4786313"/>
          <p14:tracePt t="36954" x="4014788" y="4786313"/>
          <p14:tracePt t="36962" x="4057650" y="4794250"/>
          <p14:tracePt t="36972" x="4100513" y="4803775"/>
          <p14:tracePt t="36979" x="4135438" y="4803775"/>
          <p14:tracePt t="36988" x="4178300" y="4803775"/>
          <p14:tracePt t="36994" x="4238625" y="4803775"/>
          <p14:tracePt t="37004" x="4297363" y="4811713"/>
          <p14:tracePt t="37010" x="4357688" y="4819650"/>
          <p14:tracePt t="37019" x="4400550" y="4819650"/>
          <p14:tracePt t="37027" x="4443413" y="4819650"/>
          <p14:tracePt t="37036" x="4486275" y="4819650"/>
          <p14:tracePt t="37043" x="4521200" y="4819650"/>
          <p14:tracePt t="37052" x="4554538" y="4819650"/>
          <p14:tracePt t="37058" x="4572000" y="4819650"/>
          <p14:tracePt t="37068" x="4597400" y="4819650"/>
          <p14:tracePt t="37075" x="4622800" y="4819650"/>
          <p14:tracePt t="37083" x="4640263" y="4819650"/>
          <p14:tracePt t="37091" x="4665663" y="4819650"/>
          <p14:tracePt t="37100" x="4692650" y="4819650"/>
          <p14:tracePt t="37124" x="4786313" y="4819650"/>
          <p14:tracePt t="37131" x="4819650" y="4819650"/>
          <p14:tracePt t="37141" x="4862513" y="4819650"/>
          <p14:tracePt t="37147" x="4905375" y="4819650"/>
          <p14:tracePt t="37158" x="4948238" y="4819650"/>
          <p14:tracePt t="37162" x="4983163" y="4819650"/>
          <p14:tracePt t="37171" x="5008563" y="4819650"/>
          <p14:tracePt t="37179" x="5051425" y="4819650"/>
          <p14:tracePt t="37188" x="5102225" y="4819650"/>
          <p14:tracePt t="37194" x="5145088" y="4829175"/>
          <p14:tracePt t="37205" x="5180013" y="4837113"/>
          <p14:tracePt t="37210" x="5197475" y="4837113"/>
          <p14:tracePt t="37219" x="5222875" y="4837113"/>
          <p14:tracePt t="37227" x="5248275" y="4837113"/>
          <p14:tracePt t="37236" x="5273675" y="4837113"/>
          <p14:tracePt t="37242" x="5291138" y="4837113"/>
          <p14:tracePt t="37252" x="5299075" y="4837113"/>
          <p14:tracePt t="37259" x="5308600" y="4837113"/>
          <p14:tracePt t="37266" x="5316538" y="4837113"/>
          <p14:tracePt t="37274" x="5326063" y="4837113"/>
          <p14:tracePt t="37286" x="5334000" y="4837113"/>
          <p14:tracePt t="37307" x="5341938" y="4837113"/>
          <p14:tracePt t="37316" x="5351463" y="4837113"/>
          <p14:tracePt t="37771" x="5368925" y="4837113"/>
          <p14:tracePt t="37780" x="5394325" y="4837113"/>
          <p14:tracePt t="37786" x="5437188" y="4837113"/>
          <p14:tracePt t="37794" x="5487988" y="4837113"/>
          <p14:tracePt t="37803" x="5548313" y="4837113"/>
          <p14:tracePt t="37811" x="5591175" y="4837113"/>
          <p14:tracePt t="37820" x="5651500" y="4837113"/>
          <p14:tracePt t="37827" x="5694363" y="4837113"/>
          <p14:tracePt t="37835" x="5727700" y="4837113"/>
          <p14:tracePt t="37842" x="5762625" y="4837113"/>
          <p14:tracePt t="37852" x="5778500" y="4837113"/>
          <p14:tracePt t="37859" x="5805488" y="4837113"/>
          <p14:tracePt t="37867" x="5830888" y="4837113"/>
          <p14:tracePt t="37874" x="5848350" y="4837113"/>
          <p14:tracePt t="37883" x="5873750" y="4837113"/>
          <p14:tracePt t="37891" x="5899150" y="4837113"/>
          <p14:tracePt t="37903" x="5924550" y="4837113"/>
          <p14:tracePt t="37910" x="5984875" y="4837113"/>
          <p14:tracePt t="37916" x="6045200" y="4837113"/>
          <p14:tracePt t="37923" x="6130925" y="4837113"/>
          <p14:tracePt t="37930" x="6224588" y="4837113"/>
          <p14:tracePt t="37940" x="6327775" y="4837113"/>
          <p14:tracePt t="37947" x="6438900" y="4837113"/>
          <p14:tracePt t="37954" x="6540500" y="4837113"/>
          <p14:tracePt t="37962" x="6635750" y="4837113"/>
          <p14:tracePt t="37970" x="6754813" y="4854575"/>
          <p14:tracePt t="37979" x="6865938" y="4862513"/>
          <p14:tracePt t="37988" x="6969125" y="4862513"/>
          <p14:tracePt t="37994" x="7072313" y="4862513"/>
          <p14:tracePt t="38002" x="7158038" y="4862513"/>
          <p14:tracePt t="38011" x="7226300" y="4862513"/>
          <p14:tracePt t="38021" x="7294563" y="4862513"/>
          <p14:tracePt t="38026" x="7372350" y="4862513"/>
          <p14:tracePt t="38034" x="7440613" y="4862513"/>
          <p14:tracePt t="38042" x="7499350" y="4862513"/>
          <p14:tracePt t="38050" x="7569200" y="4862513"/>
          <p14:tracePt t="38059" x="7645400" y="4862513"/>
          <p14:tracePt t="38066" x="7723188" y="4846638"/>
          <p14:tracePt t="38075" x="7791450" y="4846638"/>
          <p14:tracePt t="38083" x="7859713" y="4846638"/>
          <p14:tracePt t="38091" x="7953375" y="4837113"/>
          <p14:tracePt t="38099" x="8039100" y="4829175"/>
          <p14:tracePt t="38107" x="8124825" y="4829175"/>
          <p14:tracePt t="38116" x="8210550" y="4829175"/>
          <p14:tracePt t="38123" x="8296275" y="4829175"/>
          <p14:tracePt t="38134" x="8382000" y="4829175"/>
          <p14:tracePt t="38140" x="8467725" y="4829175"/>
          <p14:tracePt t="38146" x="8553450" y="4829175"/>
          <p14:tracePt t="38157" x="8656638" y="4829175"/>
          <p14:tracePt t="38163" x="8742363" y="4829175"/>
          <p14:tracePt t="38170" x="8810625" y="4829175"/>
          <p14:tracePt t="38178" x="8886825" y="4829175"/>
          <p14:tracePt t="38188" x="8939213" y="4829175"/>
          <p14:tracePt t="38194" x="9015413" y="4829175"/>
          <p14:tracePt t="38204" x="9075738" y="4829175"/>
          <p14:tracePt t="38211" x="9118600" y="4829175"/>
          <p14:tracePt t="38223" x="9169400" y="4829175"/>
          <p14:tracePt t="38226" x="9221788" y="4829175"/>
          <p14:tracePt t="38235" x="9264650" y="4829175"/>
          <p14:tracePt t="38243" x="9305925" y="4829175"/>
          <p14:tracePt t="38252" x="9348788" y="4829175"/>
          <p14:tracePt t="38258" x="9391650" y="4829175"/>
          <p14:tracePt t="38268" x="9434513" y="4829175"/>
          <p14:tracePt t="38274" x="9486900" y="4829175"/>
          <p14:tracePt t="38289" x="9529763" y="4829175"/>
          <p14:tracePt t="38292" x="9588500" y="4829175"/>
          <p14:tracePt t="38300" x="9631363" y="4829175"/>
          <p14:tracePt t="38307" x="9674225" y="4829175"/>
          <p14:tracePt t="38317" x="9717088" y="4829175"/>
          <p14:tracePt t="38323" x="9759950" y="4829175"/>
          <p14:tracePt t="38333" x="9820275" y="4829175"/>
          <p14:tracePt t="38338" x="9863138" y="4829175"/>
          <p14:tracePt t="38347" x="9898063" y="4829175"/>
          <p14:tracePt t="38354" x="9931400" y="4829175"/>
          <p14:tracePt t="38362" x="9948863" y="4829175"/>
          <p14:tracePt t="38370" x="9974263" y="4829175"/>
          <p14:tracePt t="38378" x="9999663" y="4829175"/>
          <p14:tracePt t="38386" x="10017125" y="4829175"/>
          <p14:tracePt t="38395" x="10042525" y="4829175"/>
          <p14:tracePt t="38402" x="10067925" y="4829175"/>
          <p14:tracePt t="38410" x="10094913" y="4829175"/>
          <p14:tracePt t="38418" x="10128250" y="4837113"/>
          <p14:tracePt t="38426" x="10163175" y="4846638"/>
          <p14:tracePt t="38438" x="10213975" y="4854575"/>
          <p14:tracePt t="38442" x="10256838" y="4854575"/>
          <p14:tracePt t="38455" x="10282238" y="4854575"/>
          <p14:tracePt t="38460" x="10317163" y="4862513"/>
          <p14:tracePt t="38470" x="10342563" y="4872038"/>
          <p14:tracePt t="38474" x="10360025" y="4872038"/>
          <p14:tracePt t="38483" x="10367963" y="4872038"/>
          <p14:tracePt t="38491" x="10377488" y="4872038"/>
          <p14:tracePt t="39931" x="10367963" y="4872038"/>
          <p14:tracePt t="39939" x="10360025" y="4872038"/>
          <p14:tracePt t="39951" x="10350500" y="4872038"/>
          <p14:tracePt t="39955" x="10334625" y="4872038"/>
          <p14:tracePt t="39963" x="10325100" y="4872038"/>
          <p14:tracePt t="39970" x="10317163" y="4879975"/>
          <p14:tracePt t="39978" x="10299700" y="4879975"/>
          <p14:tracePt t="39987" x="10282238" y="4879975"/>
          <p14:tracePt t="39998" x="10274300" y="4879975"/>
          <p14:tracePt t="40003" x="10248900" y="4889500"/>
          <p14:tracePt t="40013" x="10223500" y="4897438"/>
          <p14:tracePt t="40019" x="10206038" y="4897438"/>
          <p14:tracePt t="40027" x="10180638" y="4897438"/>
          <p14:tracePt t="40034" x="10163175" y="4905375"/>
          <p14:tracePt t="40043" x="10153650" y="4914900"/>
          <p14:tracePt t="40052" x="10128250" y="4922838"/>
          <p14:tracePt t="40062" x="10102850" y="4932363"/>
          <p14:tracePt t="40067" x="10077450" y="4932363"/>
          <p14:tracePt t="40087" x="10034588" y="4940300"/>
          <p14:tracePt t="40094" x="10009188" y="4940300"/>
          <p14:tracePt t="40099" x="9991725" y="4940300"/>
          <p14:tracePt t="40108" x="9966325" y="4948238"/>
          <p14:tracePt t="40116" x="9940925" y="4957763"/>
          <p14:tracePt t="40125" x="9913938" y="4957763"/>
          <p14:tracePt t="40130" x="9906000" y="4957763"/>
          <p14:tracePt t="40139" x="9888538" y="4965700"/>
          <p14:tracePt t="40146" x="9871075" y="4973638"/>
          <p14:tracePt t="40154" x="9863138" y="4973638"/>
          <p14:tracePt t="40162" x="9845675" y="4973638"/>
          <p14:tracePt t="40175" x="9837738" y="4973638"/>
          <p14:tracePt t="40178" x="9820275" y="4973638"/>
          <p14:tracePt t="40186" x="9802813" y="4973638"/>
          <p14:tracePt t="40195" x="9794875" y="4973638"/>
          <p14:tracePt t="40205" x="9777413" y="4973638"/>
          <p14:tracePt t="40210" x="9752013" y="4983163"/>
          <p14:tracePt t="40218" x="9726613" y="4991100"/>
          <p14:tracePt t="40226" x="9691688" y="4991100"/>
          <p14:tracePt t="40236" x="9658350" y="4991100"/>
          <p14:tracePt t="40242" x="9623425" y="4991100"/>
          <p14:tracePt t="40253" x="9580563" y="4991100"/>
          <p14:tracePt t="40258" x="9537700" y="5000625"/>
          <p14:tracePt t="40270" x="9504363" y="5008563"/>
          <p14:tracePt t="40274" x="9469438" y="5008563"/>
          <p14:tracePt t="40282" x="9444038" y="5008563"/>
          <p14:tracePt t="40290" x="9409113" y="5008563"/>
          <p14:tracePt t="40302" x="9383713" y="5008563"/>
          <p14:tracePt t="40307" x="9366250" y="5008563"/>
          <p14:tracePt t="40316" x="9340850" y="5008563"/>
          <p14:tracePt t="40323" x="9315450" y="5008563"/>
          <p14:tracePt t="40331" x="9290050" y="5008563"/>
          <p14:tracePt t="40339" x="9255125" y="5008563"/>
          <p14:tracePt t="40347" x="9212263" y="5008563"/>
          <p14:tracePt t="40354" x="9151938" y="5008563"/>
          <p14:tracePt t="40363" x="9083675" y="5008563"/>
          <p14:tracePt t="40370" x="8997950" y="5008563"/>
          <p14:tracePt t="40378" x="8912225" y="5008563"/>
          <p14:tracePt t="40386" x="8826500" y="5008563"/>
          <p14:tracePt t="40394" x="8732838" y="5008563"/>
          <p14:tracePt t="40402" x="8647113" y="5008563"/>
          <p14:tracePt t="40410" x="8596313" y="5008563"/>
          <p14:tracePt t="40420" x="8553450" y="5008563"/>
          <p14:tracePt t="40427" x="8502650" y="5008563"/>
          <p14:tracePt t="40437" x="8475663" y="5008563"/>
          <p14:tracePt t="40442" x="8450263" y="5016500"/>
          <p14:tracePt t="40450" x="8424863" y="5026025"/>
          <p14:tracePt t="40458" x="8399463" y="5026025"/>
          <p14:tracePt t="40472" x="8389938" y="5026025"/>
          <p14:tracePt t="40475" x="8374063" y="5026025"/>
          <p14:tracePt t="40491" x="8356600" y="5033963"/>
          <p14:tracePt t="40500" x="8339138" y="5033963"/>
          <p14:tracePt t="40522" x="8331200" y="5033963"/>
          <p14:tracePt t="40535" x="8321675" y="5033963"/>
          <p14:tracePt t="40539" x="8313738" y="5033963"/>
          <p14:tracePt t="40555" x="8304213" y="5033963"/>
          <p14:tracePt t="40563" x="8296275" y="5033963"/>
          <p14:tracePt t="40578" x="8288338" y="5033963"/>
          <p14:tracePt t="40586" x="8270875" y="5033963"/>
          <p14:tracePt t="40594" x="8261350" y="5033963"/>
          <p14:tracePt t="40603" x="8245475" y="5033963"/>
          <p14:tracePt t="40611" x="8235950" y="5033963"/>
          <p14:tracePt t="40618" x="8228013" y="5033963"/>
          <p14:tracePt t="40626" x="8220075" y="5033963"/>
          <p14:tracePt t="40635" x="8210550" y="5033963"/>
          <p14:tracePt t="41732" x="8193088" y="5033963"/>
          <p14:tracePt t="41739" x="8185150" y="5033963"/>
          <p14:tracePt t="41749" x="8150225" y="5043488"/>
          <p14:tracePt t="41756" x="8099425" y="5051425"/>
          <p14:tracePt t="41763" x="8056563" y="5068888"/>
          <p14:tracePt t="41770" x="8005763" y="5076825"/>
          <p14:tracePt t="41778" x="7980363" y="5076825"/>
          <p14:tracePt t="41786" x="7945438" y="5076825"/>
          <p14:tracePt t="41793" x="7920038" y="5076825"/>
          <p14:tracePt t="41802" x="7910513" y="5076825"/>
          <p14:tracePt t="41810" x="7894638" y="5086350"/>
          <p14:tracePt t="41818" x="7877175" y="5086350"/>
          <p14:tracePt t="41832" x="7867650" y="5086350"/>
          <p14:tracePt t="41838" x="7859713" y="5086350"/>
          <p14:tracePt t="41842" x="7851775" y="5086350"/>
          <p14:tracePt t="41859" x="7842250" y="5086350"/>
          <p14:tracePt t="41867" x="7834313" y="5086350"/>
          <p14:tracePt t="41874" x="7824788" y="5086350"/>
          <p14:tracePt t="41884" x="7816850" y="5086350"/>
          <p14:tracePt t="41891" x="7799388" y="5086350"/>
          <p14:tracePt t="41903" x="7781925" y="5086350"/>
          <p14:tracePt t="41910" x="7756525" y="5086350"/>
          <p14:tracePt t="41916" x="7731125" y="5086350"/>
          <p14:tracePt t="41923" x="7713663" y="5086350"/>
          <p14:tracePt t="41930" x="7697788" y="5086350"/>
          <p14:tracePt t="41939" x="7688263" y="5086350"/>
          <p14:tracePt t="41954" x="7670800" y="5086350"/>
          <p14:tracePt t="41962" x="7662863" y="5086350"/>
          <p14:tracePt t="41979" x="7645400" y="5086350"/>
          <p14:tracePt t="41987" x="7637463" y="5094288"/>
          <p14:tracePt t="41994" x="7637463" y="5102225"/>
          <p14:tracePt t="42002" x="7620000" y="5102225"/>
          <p14:tracePt t="42010" x="7612063" y="5102225"/>
          <p14:tracePt t="42018" x="7594600" y="5102225"/>
          <p14:tracePt t="42026" x="7577138" y="5102225"/>
          <p14:tracePt t="42034" x="7559675" y="5102225"/>
          <p14:tracePt t="42042" x="7526338" y="5102225"/>
          <p14:tracePt t="42050" x="7499350" y="5111750"/>
          <p14:tracePt t="42059" x="7483475" y="5119688"/>
          <p14:tracePt t="42066" x="7448550" y="5119688"/>
          <p14:tracePt t="42074" x="7405688" y="5119688"/>
          <p14:tracePt t="42082" x="7345363" y="5129213"/>
          <p14:tracePt t="42090" x="7286625" y="5137150"/>
          <p14:tracePt t="42099" x="7208838" y="5137150"/>
          <p14:tracePt t="42107" x="7140575" y="5145088"/>
          <p14:tracePt t="42116" x="7062788" y="5154613"/>
          <p14:tracePt t="42123" x="6994525" y="5154613"/>
          <p14:tracePt t="42131" x="6951663" y="5154613"/>
          <p14:tracePt t="42138" x="6900863" y="5162550"/>
          <p14:tracePt t="42147" x="6858000" y="5180013"/>
          <p14:tracePt t="42158" x="6823075" y="5180013"/>
          <p14:tracePt t="42162" x="6789738" y="5180013"/>
          <p14:tracePt t="42170" x="6772275" y="5180013"/>
          <p14:tracePt t="42179" x="6746875" y="5180013"/>
          <p14:tracePt t="42187" x="6721475" y="5180013"/>
          <p14:tracePt t="42194" x="6704013" y="5180013"/>
          <p14:tracePt t="42202" x="6669088" y="5180013"/>
          <p14:tracePt t="42211" x="6643688" y="5180013"/>
          <p14:tracePt t="42220" x="6626225" y="5180013"/>
          <p14:tracePt t="42226" x="6592888" y="5180013"/>
          <p14:tracePt t="42235" x="6557963" y="5180013"/>
          <p14:tracePt t="42242" x="6532563" y="5180013"/>
          <p14:tracePt t="42251" x="6524625" y="5180013"/>
          <p14:tracePt t="42258" x="6497638" y="5180013"/>
          <p14:tracePt t="42268" x="6472238" y="5180013"/>
          <p14:tracePt t="42274" x="6464300" y="5180013"/>
          <p14:tracePt t="42285" x="6446838" y="5180013"/>
          <p14:tracePt t="42355" x="6438900" y="5180013"/>
          <p14:tracePt t="42363" x="6429375" y="5180013"/>
          <p14:tracePt t="42376" x="6421438" y="5180013"/>
          <p14:tracePt t="42381" x="6396038" y="5180013"/>
          <p14:tracePt t="42386" x="6370638" y="5180013"/>
          <p14:tracePt t="42394" x="6353175" y="5180013"/>
          <p14:tracePt t="42402" x="6335713" y="5180013"/>
          <p14:tracePt t="42410" x="6318250" y="5180013"/>
          <p14:tracePt t="42419" x="6310313" y="5180013"/>
          <p14:tracePt t="42426" x="6284913" y="5180013"/>
          <p14:tracePt t="42437" x="6257925" y="5180013"/>
          <p14:tracePt t="42455" x="6249988" y="5180013"/>
          <p14:tracePt t="42458" x="6242050" y="5180013"/>
          <p14:tracePt t="42474" x="6232525" y="5180013"/>
          <p14:tracePt t="42490" x="6224588" y="5180013"/>
          <p14:tracePt t="42507" x="6216650" y="5180013"/>
          <p14:tracePt t="42516" x="6207125" y="5180013"/>
          <p14:tracePt t="42523" x="6199188" y="5180013"/>
          <p14:tracePt t="42535" x="6181725" y="5180013"/>
          <p14:tracePt t="42539" x="6173788" y="5180013"/>
          <p14:tracePt t="42547" x="6164263" y="5180013"/>
          <p14:tracePt t="42554" x="6138863" y="5180013"/>
          <p14:tracePt t="42562" x="6113463" y="5180013"/>
          <p14:tracePt t="42571" x="6088063" y="5180013"/>
          <p14:tracePt t="42578" x="6053138" y="5180013"/>
          <p14:tracePt t="42587" x="6027738" y="5172075"/>
          <p14:tracePt t="42594" x="5992813" y="5172075"/>
          <p14:tracePt t="42602" x="5975350" y="5172075"/>
          <p14:tracePt t="42615" x="5949950" y="5172075"/>
          <p14:tracePt t="42619" x="5934075" y="5172075"/>
          <p14:tracePt t="42635" x="5916613" y="5172075"/>
          <p14:tracePt t="42642" x="5907088" y="5172075"/>
          <p14:tracePt t="42663" x="5891213" y="5172075"/>
          <p14:tracePt t="42674" x="5873750" y="5172075"/>
          <p14:tracePt t="42683" x="5856288" y="5172075"/>
          <p14:tracePt t="42690" x="5848350" y="5172075"/>
          <p14:tracePt t="42700" x="5821363" y="5172075"/>
          <p14:tracePt t="42708" x="5813425" y="5172075"/>
          <p14:tracePt t="42717" x="5795963" y="5172075"/>
          <p14:tracePt t="42722" x="5770563" y="5172075"/>
          <p14:tracePt t="42733" x="5753100" y="5172075"/>
          <p14:tracePt t="42739" x="5735638" y="5172075"/>
          <p14:tracePt t="42747" x="5719763" y="5172075"/>
          <p14:tracePt t="42755" x="5702300" y="5172075"/>
          <p14:tracePt t="42762" x="5667375" y="5172075"/>
          <p14:tracePt t="42770" x="5641975" y="5172075"/>
          <p14:tracePt t="42779" x="5616575" y="5172075"/>
          <p14:tracePt t="42788" x="5573713" y="5172075"/>
          <p14:tracePt t="42794" x="5522913" y="5162550"/>
          <p14:tracePt t="42802" x="5480050" y="5145088"/>
          <p14:tracePt t="42813" x="5437188" y="5145088"/>
          <p14:tracePt t="42819" x="5402263" y="5145088"/>
          <p14:tracePt t="42826" x="5368925" y="5145088"/>
          <p14:tracePt t="42834" x="5334000" y="5145088"/>
          <p14:tracePt t="42844" x="5326063" y="5145088"/>
          <p14:tracePt t="42849" x="5308600" y="5137150"/>
          <p14:tracePt t="42861" x="5299075" y="5137150"/>
          <p14:tracePt t="42883" x="5291138" y="5137150"/>
          <p14:tracePt t="42908" x="5283200" y="5137150"/>
          <p14:tracePt t="42915" x="5273675" y="5137150"/>
          <p14:tracePt t="42922" x="5256213" y="5137150"/>
          <p14:tracePt t="42931" x="5240338" y="5137150"/>
          <p14:tracePt t="42940" x="5230813" y="5137150"/>
          <p14:tracePt t="42946" x="5205413" y="5137150"/>
          <p14:tracePt t="42955" x="5180013" y="5137150"/>
          <p14:tracePt t="42963" x="5172075" y="5137150"/>
          <p14:tracePt t="42970" x="5154613" y="5137150"/>
          <p14:tracePt t="42980" x="5145088" y="5129213"/>
          <p14:tracePt t="42986" x="5129213" y="5119688"/>
          <p14:tracePt t="42995" x="5102225" y="5119688"/>
          <p14:tracePt t="43002" x="5086350" y="5119688"/>
          <p14:tracePt t="43011" x="5059363" y="5111750"/>
          <p14:tracePt t="43021" x="5026025" y="5102225"/>
          <p14:tracePt t="43025" x="4983163" y="5102225"/>
          <p14:tracePt t="43035" x="4940300" y="5102225"/>
          <p14:tracePt t="43043" x="4889500" y="5102225"/>
          <p14:tracePt t="43050" x="4846638" y="5094288"/>
          <p14:tracePt t="43059" x="4811713" y="5086350"/>
          <p14:tracePt t="43066" x="4794250" y="5086350"/>
          <p14:tracePt t="43074" x="4776788" y="5086350"/>
          <p14:tracePt t="43082" x="4768850" y="5086350"/>
          <p14:tracePt t="43101" x="4760913" y="5086350"/>
          <p14:tracePt t="43370" x="4751388" y="5086350"/>
          <p14:tracePt t="43379" x="4743450" y="5086350"/>
          <p14:tracePt t="43387" x="4718050" y="5086350"/>
          <p14:tracePt t="43394" x="4683125" y="5086350"/>
          <p14:tracePt t="43402" x="4649788" y="5086350"/>
          <p14:tracePt t="43410" x="4606925" y="5086350"/>
          <p14:tracePt t="43418" x="4564063" y="5086350"/>
          <p14:tracePt t="43427" x="4537075" y="5086350"/>
          <p14:tracePt t="43438" x="4503738" y="5086350"/>
          <p14:tracePt t="43442" x="4478338" y="5086350"/>
          <p14:tracePt t="43452" x="4468813" y="5086350"/>
          <p14:tracePt t="43458" x="4451350" y="5086350"/>
          <p14:tracePt t="43469" x="4443413" y="5086350"/>
          <p14:tracePt t="43962" x="4460875" y="5086350"/>
          <p14:tracePt t="43970" x="4511675" y="5086350"/>
          <p14:tracePt t="43979" x="4597400" y="5102225"/>
          <p14:tracePt t="43986" x="4718050" y="5111750"/>
          <p14:tracePt t="43994" x="4829175" y="5119688"/>
          <p14:tracePt t="44003" x="4914900" y="5129213"/>
          <p14:tracePt t="44010" x="4991100" y="5154613"/>
          <p14:tracePt t="44018" x="5051425" y="5162550"/>
          <p14:tracePt t="44026" x="5086350" y="5162550"/>
          <p14:tracePt t="44039" x="5111750" y="5172075"/>
          <p14:tracePt t="44046" x="5129213" y="5180013"/>
          <p14:tracePt t="44052" x="5145088" y="5180013"/>
          <p14:tracePt t="44058" x="5162550" y="5180013"/>
          <p14:tracePt t="44069" x="5172075" y="5180013"/>
          <p14:tracePt t="44074" x="5187950" y="5180013"/>
          <p14:tracePt t="44083" x="5213350" y="5187950"/>
          <p14:tracePt t="44091" x="5230813" y="5197475"/>
          <p14:tracePt t="44099" x="5265738" y="5197475"/>
          <p14:tracePt t="44107" x="5299075" y="5197475"/>
          <p14:tracePt t="44116" x="5341938" y="5205413"/>
          <p14:tracePt t="44123" x="5384800" y="5213350"/>
          <p14:tracePt t="44132" x="5419725" y="5222875"/>
          <p14:tracePt t="44138" x="5454650" y="5230813"/>
          <p14:tracePt t="44146" x="5487988" y="5230813"/>
          <p14:tracePt t="44154" x="5522913" y="5240338"/>
          <p14:tracePt t="44162" x="5538788" y="5248275"/>
          <p14:tracePt t="44170" x="5556250" y="5248275"/>
          <p14:tracePt t="44178" x="5573713" y="5248275"/>
          <p14:tracePt t="44186" x="5591175" y="5256213"/>
          <p14:tracePt t="44194" x="5616575" y="5265738"/>
          <p14:tracePt t="44203" x="5634038" y="5265738"/>
          <p14:tracePt t="44210" x="5651500" y="5265738"/>
          <p14:tracePt t="44223" x="5684838" y="5273675"/>
          <p14:tracePt t="44226" x="5710238" y="5273675"/>
          <p14:tracePt t="44235" x="5719763" y="5273675"/>
          <p14:tracePt t="44243" x="5735638" y="5283200"/>
          <p14:tracePt t="44253" x="5753100" y="5291138"/>
          <p14:tracePt t="44258" x="5770563" y="5291138"/>
          <p14:tracePt t="44317" x="5778500" y="5291138"/>
          <p14:tracePt t="44323" x="5788025" y="5299075"/>
          <p14:tracePt t="44332" x="5795963" y="5308600"/>
          <p14:tracePt t="44339" x="5821363" y="5316538"/>
          <p14:tracePt t="44347" x="5848350" y="5316538"/>
          <p14:tracePt t="44354" x="5881688" y="5326063"/>
          <p14:tracePt t="44363" x="5924550" y="5341938"/>
          <p14:tracePt t="44370" x="5984875" y="5351463"/>
          <p14:tracePt t="44378" x="6045200" y="5359400"/>
          <p14:tracePt t="44387" x="6113463" y="5359400"/>
          <p14:tracePt t="44394" x="6199188" y="5359400"/>
          <p14:tracePt t="44403" x="6275388" y="5368925"/>
          <p14:tracePt t="44410" x="6361113" y="5376863"/>
          <p14:tracePt t="44419" x="6446838" y="5376863"/>
          <p14:tracePt t="44426" x="6507163" y="5394325"/>
          <p14:tracePt t="44437" x="6567488" y="5402263"/>
          <p14:tracePt t="44442" x="6600825" y="5402263"/>
          <p14:tracePt t="44450" x="6618288" y="5402263"/>
          <p14:tracePt t="44755" x="6626225" y="5402263"/>
          <p14:tracePt t="44764" x="6643688" y="5402263"/>
          <p14:tracePt t="44771" x="6661150" y="5402263"/>
          <p14:tracePt t="44779" x="6704013" y="5411788"/>
          <p14:tracePt t="44787" x="6780213" y="5419725"/>
          <p14:tracePt t="44795" x="6883400" y="5427663"/>
          <p14:tracePt t="44803" x="6986588" y="5445125"/>
          <p14:tracePt t="44810" x="7097713" y="5445125"/>
          <p14:tracePt t="44820" x="7208838" y="5445125"/>
          <p14:tracePt t="44826" x="7312025" y="5445125"/>
          <p14:tracePt t="44835" x="7405688" y="5445125"/>
          <p14:tracePt t="44842" x="7499350" y="5454650"/>
          <p14:tracePt t="44851" x="7585075" y="5462588"/>
          <p14:tracePt t="44859" x="7654925" y="5462588"/>
          <p14:tracePt t="44866" x="7713663" y="5462588"/>
          <p14:tracePt t="44875" x="7773988" y="5462588"/>
          <p14:tracePt t="44883" x="7834313" y="5462588"/>
          <p14:tracePt t="44892" x="7885113" y="5462588"/>
          <p14:tracePt t="44900" x="7945438" y="5462588"/>
          <p14:tracePt t="44907" x="8005763" y="5462588"/>
          <p14:tracePt t="44916" x="8074025" y="5462588"/>
          <p14:tracePt t="44925" x="8150225" y="5462588"/>
          <p14:tracePt t="44933" x="8220075" y="5462588"/>
          <p14:tracePt t="44941" x="8313738" y="5454650"/>
          <p14:tracePt t="44946" x="8399463" y="5437188"/>
          <p14:tracePt t="44955" x="8485188" y="5427663"/>
          <p14:tracePt t="44962" x="8553450" y="5427663"/>
          <p14:tracePt t="44973" x="8629650" y="5427663"/>
          <p14:tracePt t="44978" x="8699500" y="5419725"/>
          <p14:tracePt t="44987" x="8775700" y="5411788"/>
          <p14:tracePt t="44995" x="8836025" y="5411788"/>
          <p14:tracePt t="45003" x="8896350" y="5411788"/>
          <p14:tracePt t="45010" x="8964613" y="5394325"/>
          <p14:tracePt t="45019" x="9023350" y="5384800"/>
          <p14:tracePt t="45026" x="9066213" y="5384800"/>
          <p14:tracePt t="45035" x="9118600" y="5384800"/>
          <p14:tracePt t="45043" x="9161463" y="5384800"/>
          <p14:tracePt t="45050" x="9204325" y="5384800"/>
          <p14:tracePt t="45059" x="9264650" y="5376863"/>
          <p14:tracePt t="45067" x="9323388" y="5368925"/>
          <p14:tracePt t="45076" x="9391650" y="5368925"/>
          <p14:tracePt t="45083" x="9469438" y="5368925"/>
          <p14:tracePt t="45091" x="9520238" y="5368925"/>
          <p14:tracePt t="45099" x="9580563" y="5368925"/>
          <p14:tracePt t="45108" x="9658350" y="5368925"/>
          <p14:tracePt t="45119" x="9726613" y="5368925"/>
          <p14:tracePt t="45125" x="9785350" y="5368925"/>
          <p14:tracePt t="45131" x="9845675" y="5359400"/>
          <p14:tracePt t="45143" x="9888538" y="5351463"/>
          <p14:tracePt t="45146" x="9931400" y="5351463"/>
          <p14:tracePt t="45167" x="9999663" y="5351463"/>
          <p14:tracePt t="45174" x="10026650" y="5351463"/>
          <p14:tracePt t="45178" x="10052050" y="5351463"/>
          <p14:tracePt t="45195" x="10094913" y="5351463"/>
          <p14:tracePt t="45202" x="10102850" y="5351463"/>
          <p14:tracePt t="45218" x="10120313" y="5351463"/>
          <p14:tracePt t="45227" x="10128250" y="5351463"/>
          <p14:tracePt t="45234" x="10145713" y="5351463"/>
          <p14:tracePt t="45242" x="10171113" y="5351463"/>
          <p14:tracePt t="45251" x="10196513" y="5351463"/>
          <p14:tracePt t="45258" x="10239375" y="5351463"/>
          <p14:tracePt t="45267" x="10291763" y="5351463"/>
          <p14:tracePt t="45274" x="10334625" y="5351463"/>
          <p14:tracePt t="45283" x="10393363" y="5351463"/>
          <p14:tracePt t="45290" x="10445750" y="5351463"/>
          <p14:tracePt t="45299" x="10488613" y="5351463"/>
          <p14:tracePt t="45307" x="10514013" y="5351463"/>
          <p14:tracePt t="45315" x="10539413" y="5351463"/>
          <p14:tracePt t="45322" x="10547350" y="5351463"/>
          <p14:tracePt t="46419" x="10539413" y="5351463"/>
          <p14:tracePt t="46435" x="10531475" y="5351463"/>
          <p14:tracePt t="46442" x="10521950" y="5351463"/>
          <p14:tracePt t="46454" x="10514013" y="5359400"/>
          <p14:tracePt t="46459" x="10506075" y="5368925"/>
          <p14:tracePt t="46468" x="10496550" y="5368925"/>
          <p14:tracePt t="46474" x="10488613" y="5376863"/>
          <p14:tracePt t="46483" x="10488613" y="5384800"/>
          <p14:tracePt t="46490" x="10479088" y="5384800"/>
          <p14:tracePt t="46500" x="10463213" y="5394325"/>
          <p14:tracePt t="46507" x="10453688" y="5411788"/>
          <p14:tracePt t="46518" x="10436225" y="5419725"/>
          <p14:tracePt t="46522" x="10420350" y="5427663"/>
          <p14:tracePt t="46540" x="10402888" y="5445125"/>
          <p14:tracePt t="46546" x="10385425" y="5454650"/>
          <p14:tracePt t="46554" x="10377488" y="5470525"/>
          <p14:tracePt t="46563" x="10360025" y="5480050"/>
          <p14:tracePt t="46578" x="10350500" y="5487988"/>
          <p14:tracePt t="46588" x="10342563" y="5495925"/>
          <p14:tracePt t="46602" x="10334625" y="5505450"/>
          <p14:tracePt t="46610" x="10325100" y="5522913"/>
          <p14:tracePt t="46618" x="10317163" y="5522913"/>
          <p14:tracePt t="46637" x="10307638" y="5522913"/>
          <p14:tracePt t="46642" x="10299700" y="5530850"/>
          <p14:tracePt t="46654" x="10299700" y="5538788"/>
          <p14:tracePt t="46657" x="10299700" y="5548313"/>
          <p14:tracePt t="46666" x="10291763" y="5548313"/>
          <p14:tracePt t="46674" x="10282238" y="5556250"/>
          <p14:tracePt t="46684" x="10274300" y="5565775"/>
          <p14:tracePt t="46704" x="10266363" y="5573713"/>
          <p14:tracePt t="46708" x="10248900" y="5581650"/>
          <p14:tracePt t="46718" x="10239375" y="5599113"/>
          <p14:tracePt t="46722" x="10213975" y="5608638"/>
          <p14:tracePt t="46733" x="10188575" y="5616575"/>
          <p14:tracePt t="46740" x="10171113" y="5624513"/>
          <p14:tracePt t="46750" x="10153650" y="5634038"/>
          <p14:tracePt t="46754" x="10137775" y="5641975"/>
          <p14:tracePt t="46762" x="10128250" y="5651500"/>
          <p14:tracePt t="46771" x="10120313" y="5659438"/>
          <p14:tracePt t="46778" x="10102850" y="5659438"/>
          <p14:tracePt t="46789" x="10085388" y="5667375"/>
          <p14:tracePt t="46794" x="10067925" y="5684838"/>
          <p14:tracePt t="46803" x="10059988" y="5702300"/>
          <p14:tracePt t="46810" x="10042525" y="5710238"/>
          <p14:tracePt t="46820" x="10026650" y="5719763"/>
          <p14:tracePt t="46826" x="10009188" y="5727700"/>
          <p14:tracePt t="46836" x="9999663" y="5735638"/>
          <p14:tracePt t="46842" x="9974263" y="5745163"/>
          <p14:tracePt t="46851" x="9948863" y="5753100"/>
          <p14:tracePt t="46859" x="9940925" y="5762625"/>
          <p14:tracePt t="46866" x="9923463" y="5770563"/>
          <p14:tracePt t="46874" x="9906000" y="5770563"/>
          <p14:tracePt t="46950" x="9898063" y="5770563"/>
          <p14:tracePt t="46955" x="9871075" y="5770563"/>
          <p14:tracePt t="46962" x="9828213" y="5770563"/>
          <p14:tracePt t="46970" x="9777413" y="5770563"/>
          <p14:tracePt t="46979" x="9717088" y="5770563"/>
          <p14:tracePt t="46993" x="9640888" y="5770563"/>
          <p14:tracePt t="47000" x="9555163" y="5778500"/>
          <p14:tracePt t="47002" x="9469438" y="5788025"/>
          <p14:tracePt t="47010" x="9401175" y="5788025"/>
          <p14:tracePt t="47018" x="9348788" y="5788025"/>
          <p14:tracePt t="47026" x="9323388" y="5795963"/>
          <p14:tracePt t="47034" x="9297988" y="5805488"/>
          <p14:tracePt t="47043" x="9280525" y="5805488"/>
          <p14:tracePt t="47058" x="9272588" y="5805488"/>
          <p14:tracePt t="47066" x="9255125" y="5805488"/>
          <p14:tracePt t="47075" x="9237663" y="5813425"/>
          <p14:tracePt t="47082" x="9212263" y="5821363"/>
          <p14:tracePt t="47090" x="9186863" y="5830888"/>
          <p14:tracePt t="47098" x="9151938" y="5838825"/>
          <p14:tracePt t="47107" x="9126538" y="5838825"/>
          <p14:tracePt t="47116" x="9093200" y="5848350"/>
          <p14:tracePt t="47122" x="9066213" y="5856288"/>
          <p14:tracePt t="47132" x="9040813" y="5856288"/>
          <p14:tracePt t="47139" x="9023350" y="5864225"/>
          <p14:tracePt t="47148" x="8997950" y="5873750"/>
          <p14:tracePt t="47159" x="8972550" y="5873750"/>
          <p14:tracePt t="47162" x="8947150" y="5873750"/>
          <p14:tracePt t="47173" x="8929688" y="5873750"/>
          <p14:tracePt t="47178" x="8904288" y="5881688"/>
          <p14:tracePt t="47187" x="8878888" y="5891213"/>
          <p14:tracePt t="47194" x="8861425" y="5907088"/>
          <p14:tracePt t="47203" x="8843963" y="5916613"/>
          <p14:tracePt t="47210" x="8818563" y="5924550"/>
          <p14:tracePt t="47221" x="8801100" y="5942013"/>
          <p14:tracePt t="47226" x="8783638" y="5949950"/>
          <p14:tracePt t="47237" x="8775700" y="5949950"/>
          <p14:tracePt t="47242" x="8750300" y="5967413"/>
          <p14:tracePt t="47250" x="8724900" y="5984875"/>
          <p14:tracePt t="47258" x="8707438" y="6002338"/>
          <p14:tracePt t="47267" x="8699500" y="6018213"/>
          <p14:tracePt t="47274" x="8672513" y="6035675"/>
          <p14:tracePt t="47285" x="8647113" y="6045200"/>
          <p14:tracePt t="47289" x="8621713" y="6061075"/>
          <p14:tracePt t="47299" x="8596313" y="6078538"/>
          <p14:tracePt t="47307" x="8586788" y="6096000"/>
          <p14:tracePt t="47316" x="8570913" y="6113463"/>
          <p14:tracePt t="47322" x="8553450" y="6130925"/>
          <p14:tracePt t="47334" x="8528050" y="6146800"/>
          <p14:tracePt t="47339" x="8502650" y="6173788"/>
          <p14:tracePt t="47349" x="8485188" y="6199188"/>
          <p14:tracePt t="47355" x="8467725" y="6232525"/>
          <p14:tracePt t="47372" x="8442325" y="6284913"/>
          <p14:tracePt t="47378" x="8424863" y="6318250"/>
          <p14:tracePt t="47387" x="8407400" y="6335713"/>
          <p14:tracePt t="47395" x="8399463" y="6361113"/>
          <p14:tracePt t="47404" x="8389938" y="6386513"/>
          <p14:tracePt t="47410" x="8382000" y="6403975"/>
          <p14:tracePt t="47420" x="8374063" y="6413500"/>
          <p14:tracePt t="47426" x="8364538" y="6438900"/>
          <p14:tracePt t="47437" x="8356600" y="6456363"/>
          <p14:tracePt t="47442" x="8347075" y="6472238"/>
          <p14:tracePt t="47458" x="8339138" y="6489700"/>
          <p14:tracePt t="47460" x="8331200" y="6515100"/>
          <p14:tracePt t="47470" x="8321675" y="6532563"/>
          <p14:tracePt t="47474" x="8321675" y="6540500"/>
          <p14:tracePt t="47485" x="8313738" y="6550025"/>
          <p14:tracePt t="47490" x="8304213" y="6567488"/>
          <p14:tracePt t="47502" x="8304213" y="6575425"/>
          <p14:tracePt t="47508" x="8288338" y="6583363"/>
          <p14:tracePt t="47519" x="8278813" y="6600825"/>
          <p14:tracePt t="47522" x="8270875" y="6618288"/>
          <p14:tracePt t="47533" x="8261350" y="6626225"/>
          <p14:tracePt t="47540" x="8253413" y="6635750"/>
          <p14:tracePt t="47546" x="8245475" y="6653213"/>
          <p14:tracePt t="47555" x="8235950" y="6661150"/>
          <p14:tracePt t="47562" x="8235950" y="6678613"/>
          <p14:tracePt t="47571" x="8235950" y="6686550"/>
          <p14:tracePt t="47578" x="8228013" y="6686550"/>
          <p14:tracePt t="47587" x="8228013" y="6704013"/>
          <p14:tracePt t="47598" x="8228013" y="6711950"/>
          <p14:tracePt t="47603" x="8228013" y="6729413"/>
          <p14:tracePt t="47610" x="8228013" y="6754813"/>
          <p14:tracePt t="47618" x="8228013" y="6764338"/>
          <p14:tracePt t="47628" x="8228013" y="6780213"/>
          <p14:tracePt t="47638" x="8228013" y="6797675"/>
          <p14:tracePt t="47650" x="8235950" y="6815138"/>
          <p14:tracePt t="47658" x="8261350" y="6832600"/>
          <p14:tracePt t="47667" x="8288338" y="6850063"/>
          <p14:tracePt t="48952" x="9983788" y="6850063"/>
          <p14:tracePt t="48956" x="9991725" y="6840538"/>
          <p14:tracePt t="48962" x="10009188" y="6832600"/>
          <p14:tracePt t="48970" x="10034588" y="6832600"/>
          <p14:tracePt t="48979" x="10059988" y="6823075"/>
          <p14:tracePt t="48986" x="10077450" y="6815138"/>
          <p14:tracePt t="48995" x="10102850" y="6815138"/>
          <p14:tracePt t="49002" x="10120313" y="6807200"/>
          <p14:tracePt t="49010" x="10137775" y="6797675"/>
          <p14:tracePt t="49018" x="10153650" y="6797675"/>
          <p14:tracePt t="49027" x="10163175" y="6797675"/>
          <p14:tracePt t="49051" x="10171113" y="6797675"/>
          <p14:tracePt t="49059" x="10188575" y="6797675"/>
          <p14:tracePt t="49074" x="10196513" y="6797675"/>
          <p14:tracePt t="49085" x="10213975" y="679767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180214" y="1986910"/>
            <a:ext cx="10153553" cy="3565656"/>
          </a:xfrm>
          <a:prstGeom prst="rect">
            <a:avLst/>
          </a:prstGeom>
          <a:noFill/>
        </p:spPr>
        <p:txBody>
          <a:bodyPr wrap="square" rtlCol="0">
            <a:spAutoFit/>
          </a:bodyPr>
          <a:lstStyle/>
          <a:p>
            <a:pPr marL="285750" indent="-285750" algn="justLow" rtl="1">
              <a:lnSpc>
                <a:spcPct val="200000"/>
              </a:lnSpc>
              <a:spcBef>
                <a:spcPts val="600"/>
              </a:spcBef>
              <a:spcAft>
                <a:spcPts val="1200"/>
              </a:spcAft>
              <a:buFont typeface="Arial" panose="020B0604020202020204" pitchFamily="34" charset="0"/>
              <a:buChar char="•"/>
            </a:pPr>
            <a:r>
              <a:rPr lang="ar-SA" b="1" dirty="0">
                <a:latin typeface="Alexandria Light" pitchFamily="2" charset="-78"/>
                <a:cs typeface="Alexandria Light" pitchFamily="2" charset="-78"/>
              </a:rPr>
              <a:t> الكهرومغناطيسي </a:t>
            </a:r>
            <a:r>
              <a:rPr lang="ar-SA" dirty="0">
                <a:latin typeface="Alexandria Light" pitchFamily="2" charset="-78"/>
                <a:cs typeface="Alexandria Light" pitchFamily="2" charset="-78"/>
              </a:rPr>
              <a:t>: </a:t>
            </a:r>
            <a:r>
              <a:rPr lang="ar-SA" dirty="0">
                <a:solidFill>
                  <a:srgbClr val="C00000"/>
                </a:solidFill>
                <a:latin typeface="Alexandria Light" pitchFamily="2" charset="-78"/>
                <a:cs typeface="Alexandria Light" pitchFamily="2" charset="-78"/>
              </a:rPr>
              <a:t>وهذه الألواح تكون مماثلة للوحات الكتابة التقليدية من حيـث أنها صلبة عند اللمس ، والأقلام المستخدمة فيها تعمل على خلق مجال مغناطيـسي صغير؛ ما يؤدي إلى تحويلها إلى سبورة تفاعلية. </a:t>
            </a:r>
          </a:p>
          <a:p>
            <a:pPr marL="285750" indent="-285750" algn="justLow" rtl="1">
              <a:lnSpc>
                <a:spcPct val="200000"/>
              </a:lnSpc>
              <a:spcBef>
                <a:spcPts val="600"/>
              </a:spcBef>
              <a:spcAft>
                <a:spcPts val="1200"/>
              </a:spcAft>
              <a:buFont typeface="Arial" panose="020B0604020202020204" pitchFamily="34" charset="0"/>
              <a:buChar char="•"/>
            </a:pPr>
            <a:r>
              <a:rPr lang="ar-SA" dirty="0">
                <a:latin typeface="Alexandria Light" pitchFamily="2" charset="-78"/>
                <a:cs typeface="Alexandria Light" pitchFamily="2" charset="-78"/>
              </a:rPr>
              <a:t> </a:t>
            </a:r>
            <a:r>
              <a:rPr lang="ar-SA" b="1" dirty="0">
                <a:latin typeface="Alexandria Light" pitchFamily="2" charset="-78"/>
                <a:cs typeface="Alexandria Light" pitchFamily="2" charset="-78"/>
              </a:rPr>
              <a:t>المسح بالأشعة تحت الحمراء </a:t>
            </a:r>
            <a:r>
              <a:rPr lang="ar-SA" dirty="0">
                <a:latin typeface="Alexandria Light" pitchFamily="2" charset="-78"/>
                <a:cs typeface="Alexandria Light" pitchFamily="2" charset="-78"/>
              </a:rPr>
              <a:t>: من خلال ربط الأشعة تحـت الحمـراء وأجهـزة الماسح الضوئي بسطحٍ مستوٍ يمكن تحويل السبورة العادية إلى سبورة تفاعليـة، ويستند تتبع الألوان والأنماط على استخدام ترميز خاص بالأقلام، كل منها له ترميز فريد يعكس إلى السبورة لتحديد اللون والموقف.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9826DA2D-1D9E-42D8-949A-9C362D3B13CF}"/>
              </a:ext>
            </a:extLst>
          </p:cNvPr>
          <p:cNvSpPr txBox="1"/>
          <p:nvPr/>
        </p:nvSpPr>
        <p:spPr>
          <a:xfrm>
            <a:off x="2846069" y="1122567"/>
            <a:ext cx="2942839" cy="373757"/>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أقسام السبورة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529995499"/>
      </p:ext>
    </p:extLst>
  </p:cSld>
  <p:clrMapOvr>
    <a:masterClrMapping/>
  </p:clrMapOvr>
  <mc:AlternateContent xmlns:mc="http://schemas.openxmlformats.org/markup-compatibility/2006" xmlns:p14="http://schemas.microsoft.com/office/powerpoint/2010/main">
    <mc:Choice Requires="p14">
      <p:transition p14:dur="10" advTm="40621"/>
    </mc:Choice>
    <mc:Fallback xmlns="">
      <p:transition advTm="40621"/>
    </mc:Fallback>
  </mc:AlternateContent>
  <p:extLst>
    <p:ext uri="{3A86A75C-4F4B-4683-9AE1-C65F6400EC91}">
      <p14:laserTraceLst xmlns:p14="http://schemas.microsoft.com/office/powerpoint/2010/main">
        <p14:tracePtLst>
          <p14:tracePt t="1836" x="10223500" y="6797675"/>
          <p14:tracePt t="1845" x="10231438" y="6780213"/>
          <p14:tracePt t="1853" x="10239375" y="6754813"/>
          <p14:tracePt t="1863" x="10248900" y="6737350"/>
          <p14:tracePt t="1868" x="10248900" y="6721475"/>
          <p14:tracePt t="1878" x="10256838" y="6704013"/>
          <p14:tracePt t="1885" x="10266363" y="6678613"/>
          <p14:tracePt t="1895" x="10274300" y="6653213"/>
          <p14:tracePt t="1900" x="10291763" y="6600825"/>
          <p14:tracePt t="1915" x="10325100" y="6396038"/>
          <p14:tracePt t="1923" x="10350500" y="6267450"/>
          <p14:tracePt t="1932" x="10367963" y="6121400"/>
          <p14:tracePt t="1941" x="10367963" y="6002338"/>
          <p14:tracePt t="1950" x="10367963" y="5873750"/>
          <p14:tracePt t="1955" x="10367963" y="5753100"/>
          <p14:tracePt t="1964" x="10367963" y="5659438"/>
          <p14:tracePt t="1971" x="10367963" y="5573713"/>
          <p14:tracePt t="1979" x="10360025" y="5495925"/>
          <p14:tracePt t="1988" x="10350500" y="5437188"/>
          <p14:tracePt t="1997" x="10350500" y="5402263"/>
          <p14:tracePt t="2006" x="10350500" y="5384800"/>
          <p14:tracePt t="2013" x="10342563" y="5376863"/>
          <p14:tracePt t="2636" x="10334625" y="5368925"/>
          <p14:tracePt t="2643" x="10317163" y="5351463"/>
          <p14:tracePt t="2651" x="10299700" y="5326063"/>
          <p14:tracePt t="2661" x="10291763" y="5299075"/>
          <p14:tracePt t="2667" x="10282238" y="5283200"/>
          <p14:tracePt t="2675" x="10274300" y="5273675"/>
          <p14:tracePt t="2684" x="10266363" y="5256213"/>
          <p14:tracePt t="2691" x="10266363" y="5248275"/>
          <p14:tracePt t="2699" x="10256838" y="5240338"/>
          <p14:tracePt t="2708" x="10256838" y="5230813"/>
          <p14:tracePt t="2716" x="10256838" y="5222875"/>
          <p14:tracePt t="2733" x="10256838" y="5213350"/>
          <p14:tracePt t="2742" x="10256838" y="5205413"/>
          <p14:tracePt t="2823" x="10256838" y="5197475"/>
          <p14:tracePt t="2836" x="10256838" y="5187950"/>
          <p14:tracePt t="2846" x="10256838" y="5180013"/>
          <p14:tracePt t="2862" x="10256838" y="5172075"/>
          <p14:tracePt t="2868" x="10256838" y="5162550"/>
          <p14:tracePt t="2879" x="10248900" y="5154613"/>
          <p14:tracePt t="2883" x="10239375" y="5154613"/>
          <p14:tracePt t="3764" x="10231438" y="5154613"/>
          <p14:tracePt t="3772" x="10223500" y="5154613"/>
          <p14:tracePt t="3781" x="10188575" y="5154613"/>
          <p14:tracePt t="3788" x="10153650" y="5119688"/>
          <p14:tracePt t="3799" x="10110788" y="5094288"/>
          <p14:tracePt t="3803" x="10077450" y="5076825"/>
          <p14:tracePt t="3813" x="10052050" y="5059363"/>
          <p14:tracePt t="3819" x="10034588" y="5051425"/>
          <p14:tracePt t="3836" x="10026650" y="5051425"/>
          <p14:tracePt t="4924" x="10017125" y="5051425"/>
          <p14:tracePt t="4931" x="9991725" y="5051425"/>
          <p14:tracePt t="4939" x="9956800" y="5051425"/>
          <p14:tracePt t="4948" x="9913938" y="5043488"/>
          <p14:tracePt t="4955" x="9880600" y="5033963"/>
          <p14:tracePt t="4964" x="9845675" y="5033963"/>
          <p14:tracePt t="4971" x="9828213" y="5026025"/>
          <p14:tracePt t="4981" x="9802813" y="5016500"/>
          <p14:tracePt t="4989" x="9769475" y="5016500"/>
          <p14:tracePt t="4994" x="9744075" y="5016500"/>
          <p14:tracePt t="5003" x="9717088" y="5008563"/>
          <p14:tracePt t="5012" x="9666288" y="5000625"/>
          <p14:tracePt t="5019" x="9623425" y="5000625"/>
          <p14:tracePt t="5030" x="9563100" y="5000625"/>
          <p14:tracePt t="5035" x="9504363" y="4991100"/>
          <p14:tracePt t="5047" x="9444038" y="4983163"/>
          <p14:tracePt t="5057" x="9375775" y="4973638"/>
          <p14:tracePt t="5063" x="9297988" y="4965700"/>
          <p14:tracePt t="5068" x="9237663" y="4948238"/>
          <p14:tracePt t="5079" x="9194800" y="4940300"/>
          <p14:tracePt t="5084" x="9161463" y="4932363"/>
          <p14:tracePt t="5095" x="9126538" y="4914900"/>
          <p14:tracePt t="5101" x="9093200" y="4905375"/>
          <p14:tracePt t="5112" x="9058275" y="4897438"/>
          <p14:tracePt t="5117" x="9007475" y="4879975"/>
          <p14:tracePt t="5124" x="8972550" y="4872038"/>
          <p14:tracePt t="5133" x="8947150" y="4862513"/>
          <p14:tracePt t="5140" x="8896350" y="4846638"/>
          <p14:tracePt t="5148" x="8861425" y="4819650"/>
          <p14:tracePt t="5155" x="8818563" y="4803775"/>
          <p14:tracePt t="5165" x="8775700" y="4776788"/>
          <p14:tracePt t="5171" x="8724900" y="4751388"/>
          <p14:tracePt t="5182" x="8689975" y="4733925"/>
          <p14:tracePt t="5187" x="8639175" y="4708525"/>
          <p14:tracePt t="5195" x="8578850" y="4683125"/>
          <p14:tracePt t="5205" x="8510588" y="4640263"/>
          <p14:tracePt t="5215" x="8450263" y="4597400"/>
          <p14:tracePt t="5219" x="8374063" y="4564063"/>
          <p14:tracePt t="5228" x="8296275" y="4529138"/>
          <p14:tracePt t="5235" x="8228013" y="4486275"/>
          <p14:tracePt t="5245" x="8167688" y="4451350"/>
          <p14:tracePt t="5255" x="8107363" y="4425950"/>
          <p14:tracePt t="5261" x="8056563" y="4383088"/>
          <p14:tracePt t="5269" x="8013700" y="4357688"/>
          <p14:tracePt t="5279" x="7980363" y="4340225"/>
          <p14:tracePt t="5285" x="7953375" y="4324350"/>
          <p14:tracePt t="5297" x="7927975" y="4297363"/>
          <p14:tracePt t="5300" x="7894638" y="4271963"/>
          <p14:tracePt t="5307" x="7867650" y="4254500"/>
          <p14:tracePt t="5315" x="7842250" y="4238625"/>
          <p14:tracePt t="5323" x="7824788" y="4221163"/>
          <p14:tracePt t="5332" x="7799388" y="4195763"/>
          <p14:tracePt t="5340" x="7756525" y="4170363"/>
          <p14:tracePt t="5347" x="7723188" y="4143375"/>
          <p14:tracePt t="5356" x="7688263" y="4100513"/>
          <p14:tracePt t="5363" x="7645400" y="4067175"/>
          <p14:tracePt t="5371" x="7612063" y="4024313"/>
          <p14:tracePt t="5379" x="7577138" y="3989388"/>
          <p14:tracePt t="5388" x="7551738" y="3946525"/>
          <p14:tracePt t="5395" x="7516813" y="3913188"/>
          <p14:tracePt t="5403" x="7473950" y="3887788"/>
          <p14:tracePt t="5411" x="7448550" y="3860800"/>
          <p14:tracePt t="5422" x="7423150" y="3817938"/>
          <p14:tracePt t="5428" x="7388225" y="3784600"/>
          <p14:tracePt t="5436" x="7362825" y="3759200"/>
          <p14:tracePt t="5445" x="7345363" y="3732213"/>
          <p14:tracePt t="5456" x="7319963" y="3706813"/>
          <p14:tracePt t="5461" x="7294563" y="3681413"/>
          <p14:tracePt t="5467" x="7269163" y="3648075"/>
          <p14:tracePt t="5476" x="7243763" y="3621088"/>
          <p14:tracePt t="5487" x="7218363" y="3595688"/>
          <p14:tracePt t="5491" x="7175500" y="3562350"/>
          <p14:tracePt t="5499" x="7148513" y="3519488"/>
          <p14:tracePt t="5507" x="7123113" y="3484563"/>
          <p14:tracePt t="5517" x="7080250" y="3441700"/>
          <p14:tracePt t="5523" x="7054850" y="3408363"/>
          <p14:tracePt t="5534" x="7019925" y="3373438"/>
          <p14:tracePt t="5539" x="6969125" y="3338513"/>
          <p14:tracePt t="5549" x="6918325" y="3313113"/>
          <p14:tracePt t="5555" x="6850063" y="3270250"/>
          <p14:tracePt t="5563" x="6807200" y="3236913"/>
          <p14:tracePt t="5572" x="6764338" y="3209925"/>
          <p14:tracePt t="5578" x="6729413" y="3168650"/>
          <p14:tracePt t="5588" x="6686550" y="3141663"/>
          <p14:tracePt t="5597" x="6669088" y="3125788"/>
          <p14:tracePt t="5604" x="6643688" y="3108325"/>
          <p14:tracePt t="5612" x="6618288" y="3098800"/>
          <p14:tracePt t="5620" x="6600825" y="3098800"/>
          <p14:tracePt t="5628" x="6592888" y="3090863"/>
          <p14:tracePt t="5639" x="6583363" y="3090863"/>
          <p14:tracePt t="5645" x="6575425" y="3090863"/>
          <p14:tracePt t="5652" x="6567488" y="3082925"/>
          <p14:tracePt t="5661" x="6557963" y="3073400"/>
          <p14:tracePt t="5668" x="6557963" y="3065463"/>
          <p14:tracePt t="5676" x="6550025" y="3065463"/>
          <p14:tracePt t="5683" x="6540500" y="3065463"/>
          <p14:tracePt t="5691" x="6540500" y="3055938"/>
          <p14:tracePt t="5700" x="6532563" y="3048000"/>
          <p14:tracePt t="5707" x="6524625" y="3048000"/>
          <p14:tracePt t="6221" x="6515100" y="3048000"/>
          <p14:tracePt t="6228" x="6497638" y="3048000"/>
          <p14:tracePt t="6236" x="6481763" y="3048000"/>
          <p14:tracePt t="6245" x="6438900" y="3048000"/>
          <p14:tracePt t="6251" x="6396038" y="3048000"/>
          <p14:tracePt t="6261" x="6361113" y="3048000"/>
          <p14:tracePt t="6269" x="6327775" y="3048000"/>
          <p14:tracePt t="6276" x="6300788" y="3048000"/>
          <p14:tracePt t="6284" x="6284913" y="3048000"/>
          <p14:tracePt t="6292" x="6257925" y="3048000"/>
          <p14:tracePt t="6299" x="6249988" y="3048000"/>
          <p14:tracePt t="6308" x="6232525" y="3048000"/>
          <p14:tracePt t="6315" x="6216650" y="3048000"/>
          <p14:tracePt t="6324" x="6207125" y="3048000"/>
          <p14:tracePt t="6331" x="6189663" y="3048000"/>
          <p14:tracePt t="6340" x="6181725" y="3048000"/>
          <p14:tracePt t="6347" x="6173788" y="3048000"/>
          <p14:tracePt t="6355" x="6164263" y="3048000"/>
          <p14:tracePt t="6364" x="6156325" y="3048000"/>
          <p14:tracePt t="6372" x="6146800" y="3048000"/>
          <p14:tracePt t="6379" x="6138863" y="3048000"/>
          <p14:tracePt t="6388" x="6130925" y="3048000"/>
          <p14:tracePt t="7076" x="6121400" y="3048000"/>
          <p14:tracePt t="7087" x="6088063" y="3048000"/>
          <p14:tracePt t="7091" x="6053138" y="3048000"/>
          <p14:tracePt t="7099" x="6010275" y="3048000"/>
          <p14:tracePt t="7108" x="5959475" y="3048000"/>
          <p14:tracePt t="7115" x="5899150" y="3040063"/>
          <p14:tracePt t="7128" x="5821363" y="3030538"/>
          <p14:tracePt t="7132" x="5753100" y="3030538"/>
          <p14:tracePt t="7140" x="5710238" y="3030538"/>
          <p14:tracePt t="7148" x="5676900" y="3022600"/>
          <p14:tracePt t="7156" x="5641975" y="3013075"/>
          <p14:tracePt t="7163" x="5616575" y="3013075"/>
          <p14:tracePt t="7171" x="5591175" y="3013075"/>
          <p14:tracePt t="7180" x="5581650" y="3013075"/>
          <p14:tracePt t="7189" x="5573713" y="3013075"/>
          <p14:tracePt t="7198" x="5565775" y="3013075"/>
          <p14:tracePt t="7685" x="5538788" y="3013075"/>
          <p14:tracePt t="7694" x="5495925" y="3013075"/>
          <p14:tracePt t="7699" x="5445125" y="3013075"/>
          <p14:tracePt t="7707" x="5394325" y="3013075"/>
          <p14:tracePt t="7715" x="5341938" y="3013075"/>
          <p14:tracePt t="7723" x="5283200" y="3013075"/>
          <p14:tracePt t="7732" x="5240338" y="3013075"/>
          <p14:tracePt t="7739" x="5197475" y="3013075"/>
          <p14:tracePt t="7750" x="5162550" y="3005138"/>
          <p14:tracePt t="7759" x="5129213" y="2997200"/>
          <p14:tracePt t="7766" x="5086350" y="2997200"/>
          <p14:tracePt t="7771" x="5033963" y="2997200"/>
          <p14:tracePt t="7783" x="4991100" y="2997200"/>
          <p14:tracePt t="7787" x="4948238" y="2997200"/>
          <p14:tracePt t="7796" x="4905375" y="2997200"/>
          <p14:tracePt t="7803" x="4862513" y="2997200"/>
          <p14:tracePt t="7814" x="4829175" y="2997200"/>
          <p14:tracePt t="7819" x="4803775" y="2997200"/>
          <p14:tracePt t="7832" x="4794250" y="2997200"/>
          <p14:tracePt t="7835" x="4776788" y="2997200"/>
          <p14:tracePt t="9764" x="4803775" y="2997200"/>
          <p14:tracePt t="9771" x="4837113" y="2997200"/>
          <p14:tracePt t="9781" x="4879975" y="3005138"/>
          <p14:tracePt t="9787" x="4940300" y="3013075"/>
          <p14:tracePt t="9795" x="5016500" y="3030538"/>
          <p14:tracePt t="9803" x="5068888" y="3030538"/>
          <p14:tracePt t="9813" x="5129213" y="3040063"/>
          <p14:tracePt t="9819" x="5187950" y="3048000"/>
          <p14:tracePt t="9830" x="5265738" y="3055938"/>
          <p14:tracePt t="9834" x="5341938" y="3065463"/>
          <p14:tracePt t="9847" x="5411788" y="3082925"/>
          <p14:tracePt t="9851" x="5487988" y="3090863"/>
          <p14:tracePt t="9869" x="5659438" y="3108325"/>
          <p14:tracePt t="9875" x="5762625" y="3125788"/>
          <p14:tracePt t="9884" x="5864225" y="3141663"/>
          <p14:tracePt t="9892" x="5967413" y="3159125"/>
          <p14:tracePt t="9901" x="6061075" y="3159125"/>
          <p14:tracePt t="9907" x="6164263" y="3168650"/>
          <p14:tracePt t="9915" x="6249988" y="3176588"/>
          <p14:tracePt t="9923" x="6335713" y="3176588"/>
          <p14:tracePt t="9932" x="6413500" y="3184525"/>
          <p14:tracePt t="9940" x="6472238" y="3201988"/>
          <p14:tracePt t="9949" x="6532563" y="3209925"/>
          <p14:tracePt t="9955" x="6592888" y="3219450"/>
          <p14:tracePt t="9965" x="6653213" y="3219450"/>
          <p14:tracePt t="9971" x="6696075" y="3227388"/>
          <p14:tracePt t="9983" x="6746875" y="3236913"/>
          <p14:tracePt t="9988" x="6789738" y="3236913"/>
          <p14:tracePt t="9996" x="6832600" y="3236913"/>
          <p14:tracePt t="10007" x="6883400" y="3244850"/>
          <p14:tracePt t="10011" x="6926263" y="3252788"/>
          <p14:tracePt t="10019" x="6986588" y="3262313"/>
          <p14:tracePt t="10028" x="7046913" y="3279775"/>
          <p14:tracePt t="10035" x="7105650" y="3279775"/>
          <p14:tracePt t="10048" x="7175500" y="3279775"/>
          <p14:tracePt t="10051" x="7234238" y="3287713"/>
          <p14:tracePt t="10064" x="7294563" y="3295650"/>
          <p14:tracePt t="10068" x="7372350" y="3295650"/>
          <p14:tracePt t="10078" x="7423150" y="3295650"/>
          <p14:tracePt t="10084" x="7483475" y="3295650"/>
          <p14:tracePt t="10091" x="7542213" y="3295650"/>
          <p14:tracePt t="10099" x="7602538" y="3305175"/>
          <p14:tracePt t="10108" x="7662863" y="3313113"/>
          <p14:tracePt t="10116" x="7731125" y="3313113"/>
          <p14:tracePt t="10123" x="7816850" y="3313113"/>
          <p14:tracePt t="10132" x="7902575" y="3313113"/>
          <p14:tracePt t="10143" x="8021638" y="3313113"/>
          <p14:tracePt t="10149" x="8150225" y="3330575"/>
          <p14:tracePt t="10155" x="8261350" y="3338513"/>
          <p14:tracePt t="10164" x="8364538" y="3338513"/>
          <p14:tracePt t="10171" x="8450263" y="3338513"/>
          <p14:tracePt t="10180" x="8518525" y="3338513"/>
          <p14:tracePt t="10188" x="8596313" y="3348038"/>
          <p14:tracePt t="10196" x="8682038" y="3355975"/>
          <p14:tracePt t="10203" x="8750300" y="3355975"/>
          <p14:tracePt t="10215" x="8810625" y="3355975"/>
          <p14:tracePt t="10220" x="8853488" y="3355975"/>
          <p14:tracePt t="10228" x="8904288" y="3355975"/>
          <p14:tracePt t="10235" x="8947150" y="3355975"/>
          <p14:tracePt t="10245" x="8972550" y="3355975"/>
          <p14:tracePt t="10252" x="9007475" y="3355975"/>
          <p14:tracePt t="10262" x="9032875" y="3355975"/>
          <p14:tracePt t="10273" x="9058275" y="3355975"/>
          <p14:tracePt t="10278" x="9075738" y="3355975"/>
          <p14:tracePt t="10283" x="9093200" y="3355975"/>
          <p14:tracePt t="10292" x="9109075" y="3355975"/>
          <p14:tracePt t="10298" x="9136063" y="3355975"/>
          <p14:tracePt t="10308" x="9151938" y="3355975"/>
          <p14:tracePt t="10315" x="9169400" y="3355975"/>
          <p14:tracePt t="10323" x="9194800" y="3355975"/>
          <p14:tracePt t="10331" x="9221788" y="3355975"/>
          <p14:tracePt t="10339" x="9237663" y="3355975"/>
          <p14:tracePt t="10347" x="9272588" y="3365500"/>
          <p14:tracePt t="10355" x="9305925" y="3373438"/>
          <p14:tracePt t="10363" x="9332913" y="3373438"/>
          <p14:tracePt t="10371" x="9358313" y="3373438"/>
          <p14:tracePt t="10380" x="9391650" y="3373438"/>
          <p14:tracePt t="10388" x="9426575" y="3373438"/>
          <p14:tracePt t="10395" x="9451975" y="3373438"/>
          <p14:tracePt t="10404" x="9469438" y="3373438"/>
          <p14:tracePt t="10414" x="9494838" y="3373438"/>
          <p14:tracePt t="10420" x="9512300" y="3373438"/>
          <p14:tracePt t="10427" x="9529763" y="3373438"/>
          <p14:tracePt t="10436" x="9563100" y="3373438"/>
          <p14:tracePt t="10445" x="9598025" y="3373438"/>
          <p14:tracePt t="10452" x="9623425" y="3373438"/>
          <p14:tracePt t="10461" x="9658350" y="3373438"/>
          <p14:tracePt t="10468" x="9701213" y="3373438"/>
          <p14:tracePt t="10476" x="9744075" y="3373438"/>
          <p14:tracePt t="10485" x="9794875" y="3381375"/>
          <p14:tracePt t="10491" x="9855200" y="3398838"/>
          <p14:tracePt t="10501" x="9913938" y="3398838"/>
          <p14:tracePt t="10507" x="9966325" y="3398838"/>
          <p14:tracePt t="10515" x="10026650" y="3398838"/>
          <p14:tracePt t="10523" x="10085388" y="3398838"/>
          <p14:tracePt t="10534" x="10128250" y="3408363"/>
          <p14:tracePt t="10539" x="10163175" y="3416300"/>
          <p14:tracePt t="10547" x="10196513" y="3416300"/>
          <p14:tracePt t="10555" x="10223500" y="3416300"/>
          <p14:tracePt t="10563" x="10231438" y="3416300"/>
          <p14:tracePt t="10571" x="10248900" y="3416300"/>
          <p14:tracePt t="10581" x="10256838" y="3416300"/>
          <p14:tracePt t="10587" x="10266363" y="3416300"/>
          <p14:tracePt t="10651" x="10274300" y="3416300"/>
          <p14:tracePt t="10661" x="10282238" y="3416300"/>
          <p14:tracePt t="11068" x="10266363" y="3416300"/>
          <p14:tracePt t="11076" x="10256838" y="3416300"/>
          <p14:tracePt t="11084" x="10239375" y="3416300"/>
          <p14:tracePt t="11095" x="10231438" y="3416300"/>
          <p14:tracePt t="11099" x="10213975" y="3416300"/>
          <p14:tracePt t="11108" x="10196513" y="3416300"/>
          <p14:tracePt t="11116" x="10188575" y="3416300"/>
          <p14:tracePt t="11123" x="10180638" y="3416300"/>
          <p14:tracePt t="11131" x="10171113" y="3416300"/>
          <p14:tracePt t="11145" x="10163175" y="3416300"/>
          <p14:tracePt t="11150" x="10137775" y="3416300"/>
          <p14:tracePt t="11157" x="10102850" y="3416300"/>
          <p14:tracePt t="11169" x="10077450" y="3416300"/>
          <p14:tracePt t="11174" x="10042525" y="3416300"/>
          <p14:tracePt t="11181" x="9999663" y="3416300"/>
          <p14:tracePt t="11189" x="9956800" y="3416300"/>
          <p14:tracePt t="11197" x="9923463" y="3416300"/>
          <p14:tracePt t="11215" x="9837738" y="3416300"/>
          <p14:tracePt t="11220" x="9802813" y="3416300"/>
          <p14:tracePt t="11229" x="9769475" y="3416300"/>
          <p14:tracePt t="11236" x="9744075" y="3416300"/>
          <p14:tracePt t="11245" x="9709150" y="3416300"/>
          <p14:tracePt t="11252" x="9683750" y="3416300"/>
          <p14:tracePt t="11261" x="9666288" y="3416300"/>
          <p14:tracePt t="11269" x="9640888" y="3416300"/>
          <p14:tracePt t="11275" x="9615488" y="3416300"/>
          <p14:tracePt t="11284" x="9572625" y="3416300"/>
          <p14:tracePt t="11291" x="9529763" y="3416300"/>
          <p14:tracePt t="11299" x="9486900" y="3424238"/>
          <p14:tracePt t="11307" x="9434513" y="3433763"/>
          <p14:tracePt t="11316" x="9391650" y="3433763"/>
          <p14:tracePt t="11324" x="9348788" y="3433763"/>
          <p14:tracePt t="11331" x="9315450" y="3433763"/>
          <p14:tracePt t="11339" x="9280525" y="3433763"/>
          <p14:tracePt t="11349" x="9255125" y="3433763"/>
          <p14:tracePt t="11355" x="9221788" y="3433763"/>
          <p14:tracePt t="11363" x="9186863" y="3433763"/>
          <p14:tracePt t="11371" x="9161463" y="3433763"/>
          <p14:tracePt t="11379" x="9126538" y="3433763"/>
          <p14:tracePt t="11387" x="9101138" y="3433763"/>
          <p14:tracePt t="11398" x="9083675" y="3433763"/>
          <p14:tracePt t="11405" x="9066213" y="3433763"/>
          <p14:tracePt t="11410" x="9050338" y="3433763"/>
          <p14:tracePt t="11429" x="9040813" y="3433763"/>
          <p14:tracePt t="11676" x="9032875" y="3433763"/>
          <p14:tracePt t="11684" x="9023350" y="3433763"/>
          <p14:tracePt t="11692" x="9007475" y="3433763"/>
          <p14:tracePt t="11700" x="8982075" y="3433763"/>
          <p14:tracePt t="11708" x="8964613" y="3433763"/>
          <p14:tracePt t="11719" x="8947150" y="3433763"/>
          <p14:tracePt t="11726" x="8929688" y="3433763"/>
          <p14:tracePt t="11733" x="8921750" y="3433763"/>
          <p14:tracePt t="11739" x="8904288" y="3433763"/>
          <p14:tracePt t="11754" x="8878888" y="3433763"/>
          <p14:tracePt t="11765" x="8853488" y="3433763"/>
          <p14:tracePt t="11771" x="8826500" y="3433763"/>
          <p14:tracePt t="11783" x="8793163" y="3433763"/>
          <p14:tracePt t="11786" x="8758238" y="3433763"/>
          <p14:tracePt t="11799" x="8715375" y="3433763"/>
          <p14:tracePt t="11803" x="8672513" y="3433763"/>
          <p14:tracePt t="11813" x="8639175" y="3433763"/>
          <p14:tracePt t="11819" x="8613775" y="3433763"/>
          <p14:tracePt t="11831" x="8578850" y="3433763"/>
          <p14:tracePt t="11836" x="8543925" y="3433763"/>
          <p14:tracePt t="11848" x="8518525" y="3433763"/>
          <p14:tracePt t="11852" x="8502650" y="3433763"/>
          <p14:tracePt t="11862" x="8485188" y="3433763"/>
          <p14:tracePt t="11868" x="8475663" y="3433763"/>
          <p14:tracePt t="11884" x="8467725" y="3433763"/>
          <p14:tracePt t="11899" x="8450263" y="3433763"/>
          <p14:tracePt t="11908" x="8442325" y="3433763"/>
          <p14:tracePt t="11915" x="8424863" y="3433763"/>
          <p14:tracePt t="11923" x="8399463" y="3433763"/>
          <p14:tracePt t="11940" x="8374063" y="3433763"/>
          <p14:tracePt t="11947" x="8356600" y="3433763"/>
          <p14:tracePt t="11955" x="8347075" y="3433763"/>
          <p14:tracePt t="11964" x="8321675" y="3433763"/>
          <p14:tracePt t="11971" x="8296275" y="3433763"/>
          <p14:tracePt t="11988" x="8288338" y="3433763"/>
          <p14:tracePt t="11995" x="8270875" y="3433763"/>
          <p14:tracePt t="12004" x="8261350" y="3433763"/>
          <p14:tracePt t="12011" x="8253413" y="3433763"/>
          <p14:tracePt t="12020" x="8245475" y="3433763"/>
          <p14:tracePt t="12036" x="8235950" y="3433763"/>
          <p14:tracePt t="12052" x="8210550" y="3433763"/>
          <p14:tracePt t="12063" x="8193088" y="3433763"/>
          <p14:tracePt t="12068" x="8185150" y="3433763"/>
          <p14:tracePt t="12079" x="8167688" y="3433763"/>
          <p14:tracePt t="12084" x="8142288" y="3433763"/>
          <p14:tracePt t="12091" x="8134350" y="3433763"/>
          <p14:tracePt t="12100" x="8124825" y="3433763"/>
          <p14:tracePt t="12111" x="8107363" y="3433763"/>
          <p14:tracePt t="12115" x="8099425" y="3433763"/>
          <p14:tracePt t="12126" x="8081963" y="3433763"/>
          <p14:tracePt t="12173" x="8074025" y="3433763"/>
          <p14:tracePt t="12180" x="8064500" y="3433763"/>
          <p14:tracePt t="12189" x="8056563" y="3433763"/>
          <p14:tracePt t="12195" x="8039100" y="3433763"/>
          <p14:tracePt t="12203" x="8013700" y="3433763"/>
          <p14:tracePt t="12212" x="8005763" y="3433763"/>
          <p14:tracePt t="12219" x="7988300" y="3433763"/>
          <p14:tracePt t="12229" x="7962900" y="3433763"/>
          <p14:tracePt t="12235" x="7945438" y="3433763"/>
          <p14:tracePt t="12246" x="7927975" y="3433763"/>
          <p14:tracePt t="12252" x="7910513" y="3433763"/>
          <p14:tracePt t="12263" x="7885113" y="3433763"/>
          <p14:tracePt t="12269" x="7867650" y="3433763"/>
          <p14:tracePt t="12275" x="7859713" y="3433763"/>
          <p14:tracePt t="12285" x="7834313" y="3433763"/>
          <p14:tracePt t="12291" x="7808913" y="3433763"/>
          <p14:tracePt t="12305" x="7799388" y="3433763"/>
          <p14:tracePt t="12312" x="7773988" y="3433763"/>
          <p14:tracePt t="12317" x="7740650" y="3433763"/>
          <p14:tracePt t="12325" x="7731125" y="3433763"/>
          <p14:tracePt t="12335" x="7713663" y="3433763"/>
          <p14:tracePt t="12347" x="7688263" y="3433763"/>
          <p14:tracePt t="12352" x="7680325" y="3424238"/>
          <p14:tracePt t="12355" x="7662863" y="3424238"/>
          <p14:tracePt t="12363" x="7645400" y="3424238"/>
          <p14:tracePt t="12371" x="7637463" y="3424238"/>
          <p14:tracePt t="12381" x="7620000" y="3424238"/>
          <p14:tracePt t="12392" x="7612063" y="3424238"/>
          <p14:tracePt t="12396" x="7585075" y="3424238"/>
          <p14:tracePt t="12408" x="7569200" y="3424238"/>
          <p14:tracePt t="12412" x="7559675" y="3424238"/>
          <p14:tracePt t="12423" x="7534275" y="3424238"/>
          <p14:tracePt t="12429" x="7526338" y="3424238"/>
          <p14:tracePt t="12438" x="7508875" y="3424238"/>
          <p14:tracePt t="12447" x="7491413" y="3424238"/>
          <p14:tracePt t="12455" x="7483475" y="3424238"/>
          <p14:tracePt t="12461" x="7466013" y="3424238"/>
          <p14:tracePt t="12467" x="7448550" y="3416300"/>
          <p14:tracePt t="12476" x="7440613" y="3408363"/>
          <p14:tracePt t="12486" x="7423150" y="3408363"/>
          <p14:tracePt t="12491" x="7415213" y="3408363"/>
          <p14:tracePt t="12500" x="7388225" y="3408363"/>
          <p14:tracePt t="12507" x="7362825" y="3408363"/>
          <p14:tracePt t="12517" x="7345363" y="3408363"/>
          <p14:tracePt t="12523" x="7319963" y="3408363"/>
          <p14:tracePt t="12531" x="7294563" y="3398838"/>
          <p14:tracePt t="12540" x="7269163" y="3398838"/>
          <p14:tracePt t="12549" x="7259638" y="3398838"/>
          <p14:tracePt t="12555" x="7243763" y="3398838"/>
          <p14:tracePt t="12567" x="7234238" y="3398838"/>
          <p14:tracePt t="12643" x="7218363" y="3398838"/>
          <p14:tracePt t="12651" x="7200900" y="3398838"/>
          <p14:tracePt t="12660" x="7175500" y="3398838"/>
          <p14:tracePt t="12668" x="7148513" y="3398838"/>
          <p14:tracePt t="12675" x="7132638" y="3398838"/>
          <p14:tracePt t="12684" x="7115175" y="3398838"/>
          <p14:tracePt t="12691" x="7105650" y="3398838"/>
          <p14:tracePt t="12709" x="7097713" y="3398838"/>
          <p14:tracePt t="12723" x="7089775" y="3398838"/>
          <p14:tracePt t="12731" x="7080250" y="3398838"/>
          <p14:tracePt t="13556" x="7062788" y="3398838"/>
          <p14:tracePt t="13565" x="7037388" y="3398838"/>
          <p14:tracePt t="13572" x="7011988" y="3398838"/>
          <p14:tracePt t="13582" x="6978650" y="3398838"/>
          <p14:tracePt t="13588" x="6951663" y="3398838"/>
          <p14:tracePt t="13596" x="6935788" y="3398838"/>
          <p14:tracePt t="13604" x="6908800" y="3398838"/>
          <p14:tracePt t="13615" x="6883400" y="3398838"/>
          <p14:tracePt t="13619" x="6865938" y="3398838"/>
          <p14:tracePt t="13629" x="6850063" y="3398838"/>
          <p14:tracePt t="13636" x="6832600" y="3398838"/>
          <p14:tracePt t="13645" x="6823075" y="3398838"/>
          <p14:tracePt t="13651" x="6797675" y="3398838"/>
          <p14:tracePt t="13662" x="6764338" y="3398838"/>
          <p14:tracePt t="13667" x="6737350" y="3398838"/>
          <p14:tracePt t="13676" x="6704013" y="3398838"/>
          <p14:tracePt t="13684" x="6669088" y="3398838"/>
          <p14:tracePt t="13691" x="6626225" y="3398838"/>
          <p14:tracePt t="13699" x="6567488" y="3398838"/>
          <p14:tracePt t="13707" x="6524625" y="3398838"/>
          <p14:tracePt t="13715" x="6481763" y="3398838"/>
          <p14:tracePt t="13723" x="6438900" y="3398838"/>
          <p14:tracePt t="13731" x="6413500" y="3398838"/>
          <p14:tracePt t="13739" x="6396038" y="3398838"/>
          <p14:tracePt t="13748" x="6361113" y="3398838"/>
          <p14:tracePt t="13760" x="6327775" y="3398838"/>
          <p14:tracePt t="13767" x="6292850" y="3398838"/>
          <p14:tracePt t="13771" x="6257925" y="3398838"/>
          <p14:tracePt t="13779" x="6216650" y="3416300"/>
          <p14:tracePt t="13787" x="6173788" y="3424238"/>
          <p14:tracePt t="13797" x="6113463" y="3433763"/>
          <p14:tracePt t="13803" x="6053138" y="3441700"/>
          <p14:tracePt t="13813" x="6002338" y="3441700"/>
          <p14:tracePt t="13820" x="5959475" y="3441700"/>
          <p14:tracePt t="13832" x="5924550" y="3449638"/>
          <p14:tracePt t="13837" x="5907088" y="3459163"/>
          <p14:tracePt t="13847" x="5881688" y="3459163"/>
          <p14:tracePt t="13852" x="5856288" y="3459163"/>
          <p14:tracePt t="13868" x="5848350" y="3459163"/>
          <p14:tracePt t="13879" x="5830888" y="3459163"/>
          <p14:tracePt t="13883" x="5821363" y="3459163"/>
          <p14:tracePt t="13891" x="5813425" y="3459163"/>
          <p14:tracePt t="13900" x="5805488" y="3459163"/>
          <p14:tracePt t="13915" x="5795963" y="3459163"/>
          <p14:tracePt t="13935" x="5770563" y="3459163"/>
          <p14:tracePt t="13939" x="5753100" y="3459163"/>
          <p14:tracePt t="13947" x="5745163" y="3459163"/>
          <p14:tracePt t="13955" x="5727700" y="3459163"/>
          <p14:tracePt t="13964" x="5702300" y="3459163"/>
          <p14:tracePt t="13971" x="5676900" y="3459163"/>
          <p14:tracePt t="13979" x="5651500" y="3459163"/>
          <p14:tracePt t="13987" x="5634038" y="3459163"/>
          <p14:tracePt t="13996" x="5624513" y="3459163"/>
          <p14:tracePt t="14004" x="5616575" y="3459163"/>
          <p14:tracePt t="15757" x="5624513" y="3459163"/>
          <p14:tracePt t="15765" x="5641975" y="3459163"/>
          <p14:tracePt t="15771" x="5667375" y="3459163"/>
          <p14:tracePt t="15785" x="5694363" y="3459163"/>
          <p14:tracePt t="15788" x="5727700" y="3459163"/>
          <p14:tracePt t="15798" x="5762625" y="3459163"/>
          <p14:tracePt t="15803" x="5795963" y="3459163"/>
          <p14:tracePt t="15816" x="5821363" y="3459163"/>
          <p14:tracePt t="15818" x="5856288" y="3459163"/>
          <p14:tracePt t="15829" x="5881688" y="3467100"/>
          <p14:tracePt t="15836" x="5891213" y="3476625"/>
          <p14:tracePt t="15846" x="5907088" y="3476625"/>
          <p14:tracePt t="15851" x="5934075" y="3476625"/>
          <p14:tracePt t="15865" x="5942013" y="3476625"/>
          <p14:tracePt t="15867" x="5959475" y="3476625"/>
          <p14:tracePt t="15875" x="5992813" y="3476625"/>
          <p14:tracePt t="15883" x="6010275" y="3476625"/>
          <p14:tracePt t="15892" x="6035675" y="3476625"/>
          <p14:tracePt t="15899" x="6061075" y="3476625"/>
          <p14:tracePt t="15909" x="6078538" y="3476625"/>
          <p14:tracePt t="15915" x="6103938" y="3476625"/>
          <p14:tracePt t="15936" x="6156325" y="3476625"/>
          <p14:tracePt t="15939" x="6189663" y="3476625"/>
          <p14:tracePt t="15947" x="6216650" y="3476625"/>
          <p14:tracePt t="15955" x="6249988" y="3476625"/>
          <p14:tracePt t="15964" x="6275388" y="3476625"/>
          <p14:tracePt t="15971" x="6300788" y="3476625"/>
          <p14:tracePt t="15980" x="6327775" y="3476625"/>
          <p14:tracePt t="15988" x="6335713" y="3476625"/>
          <p14:tracePt t="15995" x="6353175" y="3476625"/>
          <p14:tracePt t="16003" x="6378575" y="3476625"/>
          <p14:tracePt t="16011" x="6403975" y="3476625"/>
          <p14:tracePt t="16019" x="6429375" y="3476625"/>
          <p14:tracePt t="16028" x="6446838" y="3476625"/>
          <p14:tracePt t="16035" x="6464300" y="3476625"/>
          <p14:tracePt t="16048" x="6489700" y="3476625"/>
          <p14:tracePt t="16051" x="6515100" y="3476625"/>
          <p14:tracePt t="16063" x="6540500" y="3476625"/>
          <p14:tracePt t="16068" x="6567488" y="3476625"/>
          <p14:tracePt t="16079" x="6592888" y="3476625"/>
          <p14:tracePt t="16083" x="6610350" y="3476625"/>
          <p14:tracePt t="16091" x="6626225" y="3476625"/>
          <p14:tracePt t="16100" x="6635750" y="3476625"/>
          <p14:tracePt t="16107" x="6653213" y="3476625"/>
          <p14:tracePt t="16116" x="6669088" y="3476625"/>
          <p14:tracePt t="16331" x="6678613" y="3476625"/>
          <p14:tracePt t="16341" x="6696075" y="3476625"/>
          <p14:tracePt t="16349" x="6721475" y="3476625"/>
          <p14:tracePt t="16356" x="6772275" y="3484563"/>
          <p14:tracePt t="16367" x="6815138" y="3492500"/>
          <p14:tracePt t="16371" x="6875463" y="3492500"/>
          <p14:tracePt t="16381" x="6926263" y="3492500"/>
          <p14:tracePt t="16388" x="6994525" y="3502025"/>
          <p14:tracePt t="16395" x="7062788" y="3509963"/>
          <p14:tracePt t="16404" x="7140575" y="3519488"/>
          <p14:tracePt t="16413" x="7208838" y="3535363"/>
          <p14:tracePt t="16420" x="7294563" y="3535363"/>
          <p14:tracePt t="16428" x="7397750" y="3544888"/>
          <p14:tracePt t="16436" x="7499350" y="3552825"/>
          <p14:tracePt t="16444" x="7585075" y="3552825"/>
          <p14:tracePt t="16453" x="7670800" y="3552825"/>
          <p14:tracePt t="16460" x="7756525" y="3570288"/>
          <p14:tracePt t="16468" x="7816850" y="3578225"/>
          <p14:tracePt t="16475" x="7877175" y="3578225"/>
          <p14:tracePt t="16486" x="7920038" y="3578225"/>
          <p14:tracePt t="16491" x="7953375" y="3578225"/>
          <p14:tracePt t="16500" x="7996238" y="3578225"/>
          <p14:tracePt t="16507" x="8039100" y="3578225"/>
          <p14:tracePt t="16518" x="8099425" y="3578225"/>
          <p14:tracePt t="16523" x="8142288" y="3587750"/>
          <p14:tracePt t="16532" x="8193088" y="3595688"/>
          <p14:tracePt t="16539" x="8245475" y="3595688"/>
          <p14:tracePt t="16549" x="8321675" y="3605213"/>
          <p14:tracePt t="16555" x="8407400" y="3613150"/>
          <p14:tracePt t="16571" x="8570913" y="3638550"/>
          <p14:tracePt t="16579" x="8647113" y="3648075"/>
          <p14:tracePt t="16587" x="8715375" y="3656013"/>
          <p14:tracePt t="16595" x="8793163" y="3656013"/>
          <p14:tracePt t="16603" x="8861425" y="3656013"/>
          <p14:tracePt t="16614" x="8921750" y="3656013"/>
          <p14:tracePt t="16619" x="8997950" y="3673475"/>
          <p14:tracePt t="16633" x="9058275" y="3681413"/>
          <p14:tracePt t="16637" x="9109075" y="3681413"/>
          <p14:tracePt t="16644" x="9186863" y="3681413"/>
          <p14:tracePt t="16651" x="9247188" y="3689350"/>
          <p14:tracePt t="16661" x="9305925" y="3698875"/>
          <p14:tracePt t="16668" x="9366250" y="3706813"/>
          <p14:tracePt t="16676" x="9409113" y="3716338"/>
          <p14:tracePt t="16684" x="9469438" y="3724275"/>
          <p14:tracePt t="16692" x="9529763" y="3741738"/>
          <p14:tracePt t="16700" x="9572625" y="3741738"/>
          <p14:tracePt t="16708" x="9631363" y="3749675"/>
          <p14:tracePt t="16716" x="9709150" y="3759200"/>
          <p14:tracePt t="16723" x="9769475" y="3759200"/>
          <p14:tracePt t="16732" x="9828213" y="3767138"/>
          <p14:tracePt t="16739" x="9888538" y="3775075"/>
          <p14:tracePt t="16748" x="9931400" y="3775075"/>
          <p14:tracePt t="16755" x="9991725" y="3775075"/>
          <p14:tracePt t="16764" x="10052050" y="3792538"/>
          <p14:tracePt t="16771" x="10120313" y="3802063"/>
          <p14:tracePt t="16782" x="10196513" y="3802063"/>
          <p14:tracePt t="16788" x="10248900" y="3802063"/>
          <p14:tracePt t="16795" x="10307638" y="3810000"/>
          <p14:tracePt t="16803" x="10367963" y="3817938"/>
          <p14:tracePt t="16816" x="10445750" y="3817938"/>
          <p14:tracePt t="16819" x="10521950" y="3827463"/>
          <p14:tracePt t="16829" x="10590213" y="3844925"/>
          <p14:tracePt t="16836" x="10675938" y="3852863"/>
          <p14:tracePt t="16847" x="10771188" y="3860800"/>
          <p14:tracePt t="16852" x="10864850" y="3870325"/>
          <p14:tracePt t="16861" x="10968038" y="3895725"/>
          <p14:tracePt t="16869" x="11069638" y="3903663"/>
          <p14:tracePt t="16880" x="11172825" y="3921125"/>
          <p14:tracePt t="16884" x="11276013" y="3938588"/>
          <p14:tracePt t="16891" x="11361738" y="3956050"/>
          <p14:tracePt t="16900" x="11437938" y="3963988"/>
          <p14:tracePt t="16907" x="11498263" y="3971925"/>
          <p14:tracePt t="16915" x="11558588" y="3981450"/>
          <p14:tracePt t="16923" x="11618913" y="3989388"/>
          <p14:tracePt t="16931" x="11644313" y="3989388"/>
          <p14:tracePt t="16939" x="11677650" y="3998913"/>
          <p14:tracePt t="16947" x="11704638" y="4006850"/>
          <p14:tracePt t="16956" x="11712575" y="4006850"/>
          <p14:tracePt t="16974" x="11720513" y="4006850"/>
          <p14:tracePt t="17028" x="11730038" y="4006850"/>
          <p14:tracePt t="17036" x="11737975" y="4006850"/>
          <p14:tracePt t="17044" x="11755438" y="4006850"/>
          <p14:tracePt t="17053" x="11780838" y="4006850"/>
          <p14:tracePt t="17064" x="11798300" y="4006850"/>
          <p14:tracePt t="17067" x="11815763" y="4014788"/>
          <p14:tracePt t="17078" x="11831638" y="4024313"/>
          <p14:tracePt t="17095" x="11841163" y="4024313"/>
          <p14:tracePt t="17098" x="11849100" y="4024313"/>
          <p14:tracePt t="17507" x="11841163" y="4024313"/>
          <p14:tracePt t="17515" x="11815763" y="4024313"/>
          <p14:tracePt t="17523" x="11780838" y="4024313"/>
          <p14:tracePt t="17533" x="11737975" y="4024313"/>
          <p14:tracePt t="17539" x="11687175" y="4032250"/>
          <p14:tracePt t="17550" x="11669713" y="4041775"/>
          <p14:tracePt t="17555" x="11644313" y="4041775"/>
          <p14:tracePt t="17565" x="11618913" y="4041775"/>
          <p14:tracePt t="17571" x="11609388" y="4041775"/>
          <p14:tracePt t="17580" x="11601450" y="4041775"/>
          <p14:tracePt t="17588" x="11591925" y="4041775"/>
          <p14:tracePt t="17603" x="11583988" y="4041775"/>
          <p14:tracePt t="17613" x="11576050" y="4041775"/>
          <p14:tracePt t="17663" x="11558588" y="4041775"/>
          <p14:tracePt t="17669" x="11541125" y="4041775"/>
          <p14:tracePt t="17677" x="11533188" y="4041775"/>
          <p14:tracePt t="17684" x="11515725" y="4041775"/>
          <p14:tracePt t="17691" x="11507788" y="4041775"/>
          <p14:tracePt t="17709" x="11498263" y="4041775"/>
          <p14:tracePt t="17763" x="11490325" y="4041775"/>
          <p14:tracePt t="17771" x="11480800" y="4041775"/>
          <p14:tracePt t="17782" x="11464925" y="4041775"/>
          <p14:tracePt t="17787" x="11447463" y="4041775"/>
          <p14:tracePt t="17797" x="11412538" y="4049713"/>
          <p14:tracePt t="17803" x="11379200" y="4057650"/>
          <p14:tracePt t="17811" x="11336338" y="4057650"/>
          <p14:tracePt t="17819" x="11293475" y="4057650"/>
          <p14:tracePt t="17831" x="11258550" y="4057650"/>
          <p14:tracePt t="17835" x="11225213" y="4057650"/>
          <p14:tracePt t="17853" x="11190288" y="4057650"/>
          <p14:tracePt t="17863" x="11172825" y="4057650"/>
          <p14:tracePt t="18579" x="11164888" y="4057650"/>
          <p14:tracePt t="18588" x="11139488" y="4057650"/>
          <p14:tracePt t="18594" x="11122025" y="4057650"/>
          <p14:tracePt t="18603" x="11104563" y="4057650"/>
          <p14:tracePt t="18613" x="11096625" y="4057650"/>
          <p14:tracePt t="18619" x="11079163" y="4067175"/>
          <p14:tracePt t="18628" x="11069638" y="4067175"/>
          <p14:tracePt t="18636" x="11061700" y="4067175"/>
          <p14:tracePt t="19397" x="11053763" y="4067175"/>
          <p14:tracePt t="19404" x="11036300" y="4067175"/>
          <p14:tracePt t="19412" x="10993438" y="4067175"/>
          <p14:tracePt t="19420" x="10915650" y="4084638"/>
          <p14:tracePt t="19429" x="10814050" y="4092575"/>
          <p14:tracePt t="19436" x="10710863" y="4100513"/>
          <p14:tracePt t="19445" x="10617200" y="4117975"/>
          <p14:tracePt t="19452" x="10514013" y="4117975"/>
          <p14:tracePt t="19461" x="10428288" y="4127500"/>
          <p14:tracePt t="19473" x="10334625" y="4135438"/>
          <p14:tracePt t="19478" x="10248900" y="4135438"/>
          <p14:tracePt t="19484" x="10180638" y="4135438"/>
          <p14:tracePt t="19491" x="10102850" y="4143375"/>
          <p14:tracePt t="19502" x="10017125" y="4160838"/>
          <p14:tracePt t="19507" x="9931400" y="4160838"/>
          <p14:tracePt t="19515" x="9863138" y="4160838"/>
          <p14:tracePt t="19523" x="9785350" y="4160838"/>
          <p14:tracePt t="19531" x="9734550" y="4160838"/>
          <p14:tracePt t="19540" x="9683750" y="4160838"/>
          <p14:tracePt t="19548" x="9631363" y="4160838"/>
          <p14:tracePt t="19555" x="9572625" y="4160838"/>
          <p14:tracePt t="19564" x="9512300" y="4160838"/>
          <p14:tracePt t="19571" x="9451975" y="4160838"/>
          <p14:tracePt t="19581" x="9409113" y="4160838"/>
          <p14:tracePt t="19587" x="9366250" y="4160838"/>
          <p14:tracePt t="19598" x="9323388" y="4170363"/>
          <p14:tracePt t="19603" x="9290050" y="4178300"/>
          <p14:tracePt t="19614" x="9264650" y="4178300"/>
          <p14:tracePt t="19619" x="9237663" y="4178300"/>
          <p14:tracePt t="19632" x="9221788" y="4178300"/>
          <p14:tracePt t="19635" x="9194800" y="4178300"/>
          <p14:tracePt t="19644" x="9169400" y="4178300"/>
          <p14:tracePt t="19652" x="9151938" y="4178300"/>
          <p14:tracePt t="19661" x="9118600" y="4178300"/>
          <p14:tracePt t="19668" x="9083675" y="4186238"/>
          <p14:tracePt t="19675" x="9040813" y="4195763"/>
          <p14:tracePt t="19683" x="8997950" y="4195763"/>
          <p14:tracePt t="19691" x="8964613" y="4195763"/>
          <p14:tracePt t="19699" x="8921750" y="4195763"/>
          <p14:tracePt t="19707" x="8886825" y="4195763"/>
          <p14:tracePt t="19715" x="8878888" y="4195763"/>
          <p14:tracePt t="19723" x="8861425" y="4195763"/>
          <p14:tracePt t="19731" x="8843963" y="4195763"/>
          <p14:tracePt t="19771" x="8836025" y="4195763"/>
          <p14:tracePt t="19780" x="8826500" y="4195763"/>
          <p14:tracePt t="19787" x="8818563" y="4195763"/>
          <p14:tracePt t="19795" x="8810625" y="4195763"/>
          <p14:tracePt t="19803" x="8793163" y="4195763"/>
          <p14:tracePt t="19814" x="8783638" y="4195763"/>
          <p14:tracePt t="19819" x="8758238" y="4203700"/>
          <p14:tracePt t="19832" x="8732838" y="4211638"/>
          <p14:tracePt t="19847" x="8724900" y="4211638"/>
          <p14:tracePt t="19851" x="8715375" y="4211638"/>
          <p14:tracePt t="20531" x="8707438" y="4211638"/>
          <p14:tracePt t="20539" x="8699500" y="4211638"/>
          <p14:tracePt t="20548" x="8682038" y="4211638"/>
          <p14:tracePt t="20556" x="8664575" y="4211638"/>
          <p14:tracePt t="20565" x="8629650" y="4211638"/>
          <p14:tracePt t="20571" x="8596313" y="4211638"/>
          <p14:tracePt t="20580" x="8561388" y="4211638"/>
          <p14:tracePt t="20587" x="8518525" y="4211638"/>
          <p14:tracePt t="20597" x="8493125" y="4211638"/>
          <p14:tracePt t="20603" x="8450263" y="4221163"/>
          <p14:tracePt t="20615" x="8399463" y="4229100"/>
          <p14:tracePt t="20619" x="8364538" y="4229100"/>
          <p14:tracePt t="20630" x="8321675" y="4229100"/>
          <p14:tracePt t="20636" x="8278813" y="4229100"/>
          <p14:tracePt t="20645" x="8220075" y="4229100"/>
          <p14:tracePt t="20652" x="8177213" y="4229100"/>
          <p14:tracePt t="20662" x="8150225" y="4229100"/>
          <p14:tracePt t="20668" x="8107363" y="4229100"/>
          <p14:tracePt t="20675" x="8056563" y="4229100"/>
          <p14:tracePt t="20684" x="8031163" y="4229100"/>
          <p14:tracePt t="20691" x="7988300" y="4229100"/>
          <p14:tracePt t="20699" x="7945438" y="4229100"/>
          <p14:tracePt t="20707" x="7910513" y="4229100"/>
          <p14:tracePt t="20715" x="7877175" y="4229100"/>
          <p14:tracePt t="20728" x="7842250" y="4229100"/>
          <p14:tracePt t="20735" x="7824788" y="4229100"/>
          <p14:tracePt t="20739" x="7799388" y="4229100"/>
          <p14:tracePt t="20747" x="7766050" y="4229100"/>
          <p14:tracePt t="20755" x="7740650" y="4229100"/>
          <p14:tracePt t="20764" x="7705725" y="4229100"/>
          <p14:tracePt t="20771" x="7670800" y="4229100"/>
          <p14:tracePt t="20781" x="7637463" y="4229100"/>
          <p14:tracePt t="20787" x="7612063" y="4229100"/>
          <p14:tracePt t="20796" x="7577138" y="4229100"/>
          <p14:tracePt t="20803" x="7551738" y="4229100"/>
          <p14:tracePt t="20814" x="7526338" y="4238625"/>
          <p14:tracePt t="20819" x="7499350" y="4246563"/>
          <p14:tracePt t="20829" x="7473950" y="4246563"/>
          <p14:tracePt t="20836" x="7448550" y="4246563"/>
          <p14:tracePt t="20849" x="7415213" y="4246563"/>
          <p14:tracePt t="20852" x="7388225" y="4246563"/>
          <p14:tracePt t="20863" x="7354888" y="4246563"/>
          <p14:tracePt t="20868" x="7319963" y="4246563"/>
          <p14:tracePt t="20878" x="7277100" y="4246563"/>
          <p14:tracePt t="20883" x="7226300" y="4246563"/>
          <p14:tracePt t="20891" x="7165975" y="4246563"/>
          <p14:tracePt t="20901" x="7105650" y="4246563"/>
          <p14:tracePt t="20907" x="7046913" y="4246563"/>
          <p14:tracePt t="20916" x="6986588" y="4246563"/>
          <p14:tracePt t="20923" x="6943725" y="4246563"/>
          <p14:tracePt t="20931" x="6908800" y="4246563"/>
          <p14:tracePt t="20939" x="6875463" y="4246563"/>
          <p14:tracePt t="20947" x="6823075" y="4246563"/>
          <p14:tracePt t="20955" x="6797675" y="4246563"/>
          <p14:tracePt t="20963" x="6764338" y="4246563"/>
          <p14:tracePt t="20971" x="6729413" y="4246563"/>
          <p14:tracePt t="20980" x="6704013" y="4246563"/>
          <p14:tracePt t="20988" x="6686550" y="4246563"/>
          <p14:tracePt t="20997" x="6661150" y="4246563"/>
          <p14:tracePt t="21003" x="6653213" y="4246563"/>
          <p14:tracePt t="21012" x="6635750" y="4246563"/>
          <p14:tracePt t="21019" x="6618288" y="4246563"/>
          <p14:tracePt t="21028" x="6610350" y="4246563"/>
          <p14:tracePt t="21035" x="6592888" y="4246563"/>
          <p14:tracePt t="21052" x="6567488" y="4246563"/>
          <p14:tracePt t="21063" x="6550025" y="4246563"/>
          <p14:tracePt t="21068" x="6540500" y="4246563"/>
          <p14:tracePt t="21080" x="6524625" y="4246563"/>
          <p14:tracePt t="21084" x="6515100" y="4246563"/>
          <p14:tracePt t="21091" x="6497638" y="4246563"/>
          <p14:tracePt t="21101" x="6481763" y="4246563"/>
          <p14:tracePt t="21107" x="6472238" y="4246563"/>
          <p14:tracePt t="21115" x="6464300" y="4246563"/>
          <p14:tracePt t="21124" x="6456363" y="4246563"/>
          <p14:tracePt t="21132" x="6446838" y="4246563"/>
          <p14:tracePt t="21140" x="6438900" y="4238625"/>
          <p14:tracePt t="21157" x="6429375" y="4238625"/>
          <p14:tracePt t="21171" x="6421438" y="4238625"/>
          <p14:tracePt t="21180" x="6403975" y="4238625"/>
          <p14:tracePt t="21188" x="6396038" y="4238625"/>
          <p14:tracePt t="21196" x="6378575" y="4238625"/>
          <p14:tracePt t="21203" x="6370638" y="4238625"/>
          <p14:tracePt t="21214" x="6361113" y="4238625"/>
          <p14:tracePt t="21236" x="6343650" y="4238625"/>
          <p14:tracePt t="22076" x="6343650" y="4246563"/>
          <p14:tracePt t="22083" x="6361113" y="4264025"/>
          <p14:tracePt t="22091" x="6386513" y="4281488"/>
          <p14:tracePt t="22100" x="6421438" y="4297363"/>
          <p14:tracePt t="22108" x="6446838" y="4306888"/>
          <p14:tracePt t="22116" x="6464300" y="4314825"/>
          <p14:tracePt t="22123" x="6497638" y="4332288"/>
          <p14:tracePt t="22132" x="6524625" y="4340225"/>
          <p14:tracePt t="22139" x="6557963" y="4349750"/>
          <p14:tracePt t="22147" x="6592888" y="4367213"/>
          <p14:tracePt t="22155" x="6618288" y="4375150"/>
          <p14:tracePt t="22165" x="6653213" y="4383088"/>
          <p14:tracePt t="22171" x="6686550" y="4400550"/>
          <p14:tracePt t="22179" x="6704013" y="4410075"/>
          <p14:tracePt t="22188" x="6721475" y="4410075"/>
          <p14:tracePt t="22195" x="6729413" y="4410075"/>
          <p14:tracePt t="22213" x="6737350" y="4418013"/>
          <p14:tracePt t="22491" x="6737350" y="4425950"/>
          <p14:tracePt t="22499" x="6737350" y="4435475"/>
          <p14:tracePt t="22508" x="6737350" y="4451350"/>
          <p14:tracePt t="22519" x="6737350" y="4460875"/>
          <p14:tracePt t="22523" x="6737350" y="4468813"/>
          <p14:tracePt t="22533" x="6737350" y="4478338"/>
          <p14:tracePt t="22539" x="6737350" y="4486275"/>
          <p14:tracePt t="22547" x="6737350" y="4503738"/>
          <p14:tracePt t="22556" x="6737350" y="4511675"/>
          <p14:tracePt t="22571" x="6737350" y="4521200"/>
          <p14:tracePt t="22580" x="6737350" y="4529138"/>
          <p14:tracePt t="22588" x="6737350" y="4537075"/>
          <p14:tracePt t="22604" x="6737350" y="4546600"/>
          <p14:tracePt t="22619" x="6737350" y="4554538"/>
          <p14:tracePt t="22636" x="6737350" y="4564063"/>
          <p14:tracePt t="22644" x="6737350" y="4572000"/>
          <p14:tracePt t="22651" x="6737350" y="4579938"/>
          <p14:tracePt t="22677" x="6737350" y="4589463"/>
          <p14:tracePt t="22684" x="6737350" y="4597400"/>
          <p14:tracePt t="22700" x="6737350" y="4606925"/>
          <p14:tracePt t="22708" x="6737350" y="4614863"/>
          <p14:tracePt t="22715" x="6729413" y="4622800"/>
          <p14:tracePt t="22723" x="6721475" y="4622800"/>
          <p14:tracePt t="22740" x="6721475" y="4632325"/>
          <p14:tracePt t="22748" x="6711950" y="4640263"/>
          <p14:tracePt t="22772" x="6704013" y="4649788"/>
          <p14:tracePt t="22783" x="6696075" y="4657725"/>
          <p14:tracePt t="22801" x="6696075" y="4675188"/>
          <p14:tracePt t="22803" x="6696075" y="4683125"/>
          <p14:tracePt t="22811" x="6686550" y="4683125"/>
          <p14:tracePt t="22831" x="6686550" y="4692650"/>
          <p14:tracePt t="22852" x="6686550" y="4700588"/>
          <p14:tracePt t="22864" x="6686550" y="4708525"/>
          <p14:tracePt t="22896" x="6686550" y="4725988"/>
          <p14:tracePt t="22904" x="6686550" y="4733925"/>
          <p14:tracePt t="22912" x="6678613" y="4743450"/>
          <p14:tracePt t="22916" x="6678613" y="4751388"/>
          <p14:tracePt t="22929" x="6678613" y="4760913"/>
          <p14:tracePt t="22933" x="6678613" y="4776788"/>
          <p14:tracePt t="22939" x="6678613" y="4786313"/>
          <p14:tracePt t="22955" x="6678613" y="4794250"/>
          <p14:tracePt t="25782" x="6686550" y="4794250"/>
          <p14:tracePt t="25788" x="6711950" y="4794250"/>
          <p14:tracePt t="25797" x="6729413" y="4794250"/>
          <p14:tracePt t="25804" x="6754813" y="4794250"/>
          <p14:tracePt t="25812" x="6789738" y="4794250"/>
          <p14:tracePt t="25819" x="6815138" y="4794250"/>
          <p14:tracePt t="25833" x="6850063" y="4794250"/>
          <p14:tracePt t="25835" x="6883400" y="4786313"/>
          <p14:tracePt t="25845" x="6918325" y="4786313"/>
          <p14:tracePt t="25857" x="6951663" y="4786313"/>
          <p14:tracePt t="25865" x="6969125" y="4776788"/>
          <p14:tracePt t="25867" x="6994525" y="4768850"/>
          <p14:tracePt t="25876" x="7037388" y="4768850"/>
          <p14:tracePt t="25883" x="7080250" y="4768850"/>
          <p14:tracePt t="25892" x="7132638" y="4760913"/>
          <p14:tracePt t="25900" x="7191375" y="4751388"/>
          <p14:tracePt t="25907" x="7243763" y="4751388"/>
          <p14:tracePt t="25915" x="7329488" y="4751388"/>
          <p14:tracePt t="25922" x="7431088" y="4743450"/>
          <p14:tracePt t="25931" x="7534275" y="4725988"/>
          <p14:tracePt t="25940" x="7645400" y="4718050"/>
          <p14:tracePt t="25948" x="7766050" y="4708525"/>
          <p14:tracePt t="25955" x="7877175" y="4708525"/>
          <p14:tracePt t="25964" x="7988300" y="4708525"/>
          <p14:tracePt t="25971" x="8091488" y="4708525"/>
          <p14:tracePt t="25983" x="8193088" y="4708525"/>
          <p14:tracePt t="25987" x="8296275" y="4692650"/>
          <p14:tracePt t="25998" x="8382000" y="4683125"/>
          <p14:tracePt t="26003" x="8467725" y="4675188"/>
          <p14:tracePt t="26012" x="8543925" y="4665663"/>
          <p14:tracePt t="26019" x="8613775" y="4649788"/>
          <p14:tracePt t="26027" x="8689975" y="4640263"/>
          <p14:tracePt t="26036" x="8750300" y="4632325"/>
          <p14:tracePt t="26044" x="8818563" y="4622800"/>
          <p14:tracePt t="26051" x="8896350" y="4614863"/>
          <p14:tracePt t="26065" x="8955088" y="4597400"/>
          <p14:tracePt t="26070" x="9032875" y="4589463"/>
          <p14:tracePt t="26078" x="9093200" y="4572000"/>
          <p14:tracePt t="26083" x="9151938" y="4546600"/>
          <p14:tracePt t="26091" x="9212263" y="4537075"/>
          <p14:tracePt t="26101" x="9255125" y="4529138"/>
          <p14:tracePt t="26108" x="9305925" y="4521200"/>
          <p14:tracePt t="26115" x="9348788" y="4511675"/>
          <p14:tracePt t="26123" x="9401175" y="4503738"/>
          <p14:tracePt t="26132" x="9426575" y="4503738"/>
          <p14:tracePt t="26139" x="9461500" y="4494213"/>
          <p14:tracePt t="26147" x="9494838" y="4486275"/>
          <p14:tracePt t="26155" x="9545638" y="4478338"/>
          <p14:tracePt t="26164" x="9572625" y="4468813"/>
          <p14:tracePt t="26171" x="9605963" y="4468813"/>
          <p14:tracePt t="26181" x="9640888" y="4468813"/>
          <p14:tracePt t="26187" x="9666288" y="4468813"/>
          <p14:tracePt t="26197" x="9691688" y="4468813"/>
          <p14:tracePt t="26215" x="9734550" y="4460875"/>
          <p14:tracePt t="26221" x="9744075" y="4451350"/>
          <p14:tracePt t="26228" x="9752013" y="4451350"/>
          <p14:tracePt t="26235" x="9759950" y="4451350"/>
          <p14:tracePt t="26245" x="9769475" y="4451350"/>
          <p14:tracePt t="26261" x="9777413" y="4451350"/>
          <p14:tracePt t="26756" x="9752013" y="4451350"/>
          <p14:tracePt t="26767" x="9683750" y="4451350"/>
          <p14:tracePt t="26772" x="9588500" y="4451350"/>
          <p14:tracePt t="26779" x="9486900" y="4451350"/>
          <p14:tracePt t="26788" x="9375775" y="4451350"/>
          <p14:tracePt t="26798" x="9255125" y="4451350"/>
          <p14:tracePt t="26803" x="9169400" y="4451350"/>
          <p14:tracePt t="26813" x="9101138" y="4451350"/>
          <p14:tracePt t="26819" x="9040813" y="4451350"/>
          <p14:tracePt t="26828" x="9007475" y="4451350"/>
          <p14:tracePt t="26835" x="8990013" y="4451350"/>
          <p14:tracePt t="26848" x="8964613" y="4451350"/>
          <p14:tracePt t="26851" x="8939213" y="4451350"/>
          <p14:tracePt t="26861" x="8921750" y="4451350"/>
          <p14:tracePt t="26869" x="8904288" y="4451350"/>
          <p14:tracePt t="26881" x="8896350" y="4451350"/>
          <p14:tracePt t="26885" x="8869363" y="4451350"/>
          <p14:tracePt t="26891" x="8836025" y="4451350"/>
          <p14:tracePt t="26899" x="8818563" y="4451350"/>
          <p14:tracePt t="26908" x="8793163" y="4451350"/>
          <p14:tracePt t="26916" x="8767763" y="4451350"/>
          <p14:tracePt t="26923" x="8758238" y="4451350"/>
          <p14:tracePt t="26939" x="8750300" y="4451350"/>
          <p14:tracePt t="27180" x="8742363" y="4451350"/>
          <p14:tracePt t="27190" x="8724900" y="4451350"/>
          <p14:tracePt t="27198" x="8689975" y="4451350"/>
          <p14:tracePt t="27203" x="8656638" y="4451350"/>
          <p14:tracePt t="27213" x="8613775" y="4451350"/>
          <p14:tracePt t="27230" x="8518525" y="4451350"/>
          <p14:tracePt t="27241" x="8467725" y="4451350"/>
          <p14:tracePt t="27245" x="8424863" y="4451350"/>
          <p14:tracePt t="27253" x="8407400" y="4451350"/>
          <p14:tracePt t="27262" x="8389938" y="4451350"/>
          <p14:tracePt t="27268" x="8382000" y="4451350"/>
          <p14:tracePt t="27708" x="8364538" y="4451350"/>
          <p14:tracePt t="27716" x="8347075" y="4451350"/>
          <p14:tracePt t="27724" x="8339138" y="4451350"/>
          <p14:tracePt t="27732" x="8313738" y="4451350"/>
          <p14:tracePt t="27739" x="8278813" y="4451350"/>
          <p14:tracePt t="27747" x="8270875" y="4451350"/>
          <p14:tracePt t="27755" x="8253413" y="4451350"/>
          <p14:tracePt t="27763" x="8235950" y="4451350"/>
          <p14:tracePt t="27771" x="8220075" y="4451350"/>
          <p14:tracePt t="27779" x="8202613" y="4451350"/>
          <p14:tracePt t="27787" x="8185150" y="4451350"/>
          <p14:tracePt t="27799" x="8159750" y="4460875"/>
          <p14:tracePt t="27803" x="8142288" y="4460875"/>
          <p14:tracePt t="27811" x="8124825" y="4460875"/>
          <p14:tracePt t="27819" x="8099425" y="4460875"/>
          <p14:tracePt t="27832" x="8081963" y="4460875"/>
          <p14:tracePt t="27835" x="8064500" y="4460875"/>
          <p14:tracePt t="27847" x="8039100" y="4460875"/>
          <p14:tracePt t="27851" x="8021638" y="4460875"/>
          <p14:tracePt t="27864" x="8013700" y="4460875"/>
          <p14:tracePt t="27867" x="7996238" y="4460875"/>
          <p14:tracePt t="27879" x="7988300" y="4460875"/>
          <p14:tracePt t="27884" x="7970838" y="4460875"/>
          <p14:tracePt t="27895" x="7953375" y="4460875"/>
          <p14:tracePt t="27899" x="7945438" y="4460875"/>
          <p14:tracePt t="27920" x="7885113" y="4460875"/>
          <p14:tracePt t="27923" x="7867650" y="4460875"/>
          <p14:tracePt t="27931" x="7842250" y="4460875"/>
          <p14:tracePt t="27939" x="7808913" y="4460875"/>
          <p14:tracePt t="27947" x="7781925" y="4460875"/>
          <p14:tracePt t="27956" x="7756525" y="4460875"/>
          <p14:tracePt t="27964" x="7731125" y="4460875"/>
          <p14:tracePt t="27971" x="7713663" y="4460875"/>
          <p14:tracePt t="27980" x="7688263" y="4460875"/>
          <p14:tracePt t="27987" x="7662863" y="4460875"/>
          <p14:tracePt t="27996" x="7654925" y="4460875"/>
          <p14:tracePt t="28003" x="7627938" y="4460875"/>
          <p14:tracePt t="28011" x="7602538" y="4460875"/>
          <p14:tracePt t="28019" x="7594600" y="4460875"/>
          <p14:tracePt t="28027" x="7577138" y="4460875"/>
          <p14:tracePt t="28035" x="7559675" y="4460875"/>
          <p14:tracePt t="28044" x="7542213" y="4460875"/>
          <p14:tracePt t="28052" x="7516813" y="4460875"/>
          <p14:tracePt t="28061" x="7491413" y="4468813"/>
          <p14:tracePt t="28068" x="7466013" y="4478338"/>
          <p14:tracePt t="28078" x="7431088" y="4478338"/>
          <p14:tracePt t="28083" x="7397750" y="4478338"/>
          <p14:tracePt t="28092" x="7372350" y="4478338"/>
          <p14:tracePt t="28103" x="7354888" y="4478338"/>
          <p14:tracePt t="28108" x="7319963" y="4486275"/>
          <p14:tracePt t="28115" x="7286625" y="4494213"/>
          <p14:tracePt t="28123" x="7259638" y="4494213"/>
          <p14:tracePt t="28130" x="7243763" y="4494213"/>
          <p14:tracePt t="28139" x="7226300" y="4494213"/>
          <p14:tracePt t="28148" x="7208838" y="4503738"/>
          <p14:tracePt t="28155" x="7191375" y="4511675"/>
          <p14:tracePt t="28164" x="7175500" y="4511675"/>
          <p14:tracePt t="28171" x="7158038" y="4511675"/>
          <p14:tracePt t="28180" x="7148513" y="4511675"/>
          <p14:tracePt t="28191" x="7123113" y="4511675"/>
          <p14:tracePt t="28195" x="7115175" y="4511675"/>
          <p14:tracePt t="28204" x="7097713" y="4511675"/>
          <p14:tracePt t="28211" x="7062788" y="4521200"/>
          <p14:tracePt t="28219" x="7037388" y="4521200"/>
          <p14:tracePt t="28228" x="7019925" y="4521200"/>
          <p14:tracePt t="28236" x="6986588" y="4529138"/>
          <p14:tracePt t="28244" x="6951663" y="4537075"/>
          <p14:tracePt t="28251" x="6918325" y="4537075"/>
          <p14:tracePt t="28262" x="6883400" y="4546600"/>
          <p14:tracePt t="28268" x="6865938" y="4554538"/>
          <p14:tracePt t="28275" x="6840538" y="4554538"/>
          <p14:tracePt t="28284" x="6815138" y="4554538"/>
          <p14:tracePt t="28292" x="6807200" y="4554538"/>
          <p14:tracePt t="28300" x="6789738" y="4554538"/>
          <p14:tracePt t="28307" x="6780213" y="4554538"/>
          <p14:tracePt t="28316" x="6764338" y="4554538"/>
          <p14:tracePt t="28324" x="6746875" y="4554538"/>
          <p14:tracePt t="28332" x="6737350" y="4554538"/>
          <p14:tracePt t="28339" x="6721475" y="4554538"/>
          <p14:tracePt t="28348" x="6711950" y="4554538"/>
          <p14:tracePt t="28355" x="6704013" y="4554538"/>
          <p14:tracePt t="28364" x="6696075" y="4554538"/>
          <p14:tracePt t="28372" x="6686550" y="4554538"/>
          <p14:tracePt t="28381" x="6669088" y="4554538"/>
          <p14:tracePt t="28387" x="6653213" y="4554538"/>
          <p14:tracePt t="28420" x="6643688" y="4554538"/>
          <p14:tracePt t="28428" x="6635750" y="4554538"/>
          <p14:tracePt t="29412" x="6661150" y="4564063"/>
          <p14:tracePt t="29419" x="6721475" y="4572000"/>
          <p14:tracePt t="29428" x="6797675" y="4597400"/>
          <p14:tracePt t="29438" x="6858000" y="4622800"/>
          <p14:tracePt t="29447" x="6908800" y="4657725"/>
          <p14:tracePt t="29450" x="6978650" y="4692650"/>
          <p14:tracePt t="29461" x="7019925" y="4708525"/>
          <p14:tracePt t="29467" x="7072313" y="4733925"/>
          <p14:tracePt t="29477" x="7123113" y="4768850"/>
          <p14:tracePt t="29484" x="7175500" y="4786313"/>
          <p14:tracePt t="29492" x="7226300" y="4819650"/>
          <p14:tracePt t="29502" x="7259638" y="4837113"/>
          <p14:tracePt t="29507" x="7302500" y="4846638"/>
          <p14:tracePt t="29517" x="7354888" y="4862513"/>
          <p14:tracePt t="29522" x="7388225" y="4872038"/>
          <p14:tracePt t="29533" x="7431088" y="4879975"/>
          <p14:tracePt t="29539" x="7473950" y="4889500"/>
          <p14:tracePt t="29548" x="7526338" y="4897438"/>
          <p14:tracePt t="29555" x="7585075" y="4922838"/>
          <p14:tracePt t="29568" x="7645400" y="4932363"/>
          <p14:tracePt t="29571" x="7697788" y="4940300"/>
          <p14:tracePt t="29580" x="7740650" y="4948238"/>
          <p14:tracePt t="29588" x="7781925" y="4957763"/>
          <p14:tracePt t="29597" x="7834313" y="4965700"/>
          <p14:tracePt t="29603" x="7877175" y="4965700"/>
          <p14:tracePt t="29614" x="7910513" y="4973638"/>
          <p14:tracePt t="29619" x="7953375" y="4983163"/>
          <p14:tracePt t="29631" x="7996238" y="4983163"/>
          <p14:tracePt t="29635" x="8048625" y="4991100"/>
          <p14:tracePt t="29645" x="8107363" y="5000625"/>
          <p14:tracePt t="29652" x="8167688" y="5016500"/>
          <p14:tracePt t="29662" x="8235950" y="5026025"/>
          <p14:tracePt t="29668" x="8339138" y="5033963"/>
          <p14:tracePt t="29676" x="8459788" y="5043488"/>
          <p14:tracePt t="29686" x="8570913" y="5059363"/>
          <p14:tracePt t="29691" x="8699500" y="5086350"/>
          <p14:tracePt t="29700" x="8843963" y="5094288"/>
          <p14:tracePt t="29707" x="8982075" y="5094288"/>
          <p14:tracePt t="29715" x="9144000" y="5094288"/>
          <p14:tracePt t="29723" x="9315450" y="5094288"/>
          <p14:tracePt t="29731" x="9469438" y="5094288"/>
          <p14:tracePt t="29739" x="9623425" y="5094288"/>
          <p14:tracePt t="29747" x="9777413" y="5094288"/>
          <p14:tracePt t="29755" x="9923463" y="5094288"/>
          <p14:tracePt t="29764" x="10059988" y="5094288"/>
          <p14:tracePt t="29771" x="10188575" y="5094288"/>
          <p14:tracePt t="29782" x="10317163" y="5094288"/>
          <p14:tracePt t="29787" x="10445750" y="5094288"/>
          <p14:tracePt t="29796" x="10556875" y="5094288"/>
          <p14:tracePt t="29803" x="10675938" y="5094288"/>
          <p14:tracePt t="29813" x="10788650" y="5094288"/>
          <p14:tracePt t="29819" x="10915650" y="5102225"/>
          <p14:tracePt t="29831" x="11061700" y="5119688"/>
          <p14:tracePt t="29835" x="11182350" y="5119688"/>
          <p14:tracePt t="29846" x="11301413" y="5119688"/>
          <p14:tracePt t="29851" x="11395075" y="5119688"/>
          <p14:tracePt t="29860" x="11480800" y="5119688"/>
          <p14:tracePt t="29867" x="11558588" y="5119688"/>
          <p14:tracePt t="29875" x="11618913" y="5119688"/>
          <p14:tracePt t="29883" x="11661775" y="5119688"/>
          <p14:tracePt t="29891" x="11695113" y="5119688"/>
          <p14:tracePt t="29899" x="11720513" y="5119688"/>
          <p14:tracePt t="29907" x="11747500" y="5119688"/>
          <p14:tracePt t="29915" x="11755438" y="511968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700192" y="1856879"/>
            <a:ext cx="9555342" cy="4027321"/>
          </a:xfrm>
          <a:prstGeom prst="rect">
            <a:avLst/>
          </a:prstGeom>
          <a:noFill/>
        </p:spPr>
        <p:txBody>
          <a:bodyPr wrap="square" rtlCol="0">
            <a:spAutoFit/>
          </a:bodyPr>
          <a:lstStyle/>
          <a:p>
            <a:pPr algn="justLow" rtl="1">
              <a:lnSpc>
                <a:spcPct val="200000"/>
              </a:lnSpc>
              <a:spcBef>
                <a:spcPts val="600"/>
              </a:spcBef>
              <a:spcAft>
                <a:spcPts val="1200"/>
              </a:spcAft>
            </a:pPr>
            <a:r>
              <a:rPr lang="ar-SA" dirty="0">
                <a:latin typeface="Alexandria Light" pitchFamily="2" charset="-78"/>
                <a:cs typeface="Alexandria Light" pitchFamily="2" charset="-78"/>
              </a:rPr>
              <a:t>ويمكن أيضاً  تقسيم السبورة التفاعلية إلى: </a:t>
            </a:r>
          </a:p>
          <a:p>
            <a:pPr algn="justLow" rtl="1">
              <a:lnSpc>
                <a:spcPct val="200000"/>
              </a:lnSpc>
              <a:spcBef>
                <a:spcPts val="600"/>
              </a:spcBef>
              <a:spcAft>
                <a:spcPts val="1200"/>
              </a:spcAft>
            </a:pPr>
            <a:r>
              <a:rPr lang="ar-SA" dirty="0">
                <a:latin typeface="Alexandria Light" pitchFamily="2" charset="-78"/>
                <a:cs typeface="Alexandria Light" pitchFamily="2" charset="-78"/>
              </a:rPr>
              <a:t>1- </a:t>
            </a:r>
            <a:r>
              <a:rPr lang="ar-SA" b="1" dirty="0">
                <a:latin typeface="Alexandria Light" pitchFamily="2" charset="-78"/>
                <a:cs typeface="Alexandria Light" pitchFamily="2" charset="-78"/>
              </a:rPr>
              <a:t>السبورة فائقة الصوت </a:t>
            </a:r>
            <a:r>
              <a:rPr lang="en-US" dirty="0">
                <a:latin typeface="Alexandria Light" pitchFamily="2" charset="-78"/>
                <a:cs typeface="Alexandria Light" pitchFamily="2" charset="-78"/>
              </a:rPr>
              <a:t>(Ultra-sound whiteboard) </a:t>
            </a:r>
            <a:r>
              <a:rPr lang="ar-SA" dirty="0">
                <a:latin typeface="Alexandria Light" pitchFamily="2" charset="-78"/>
                <a:cs typeface="Alexandria Light" pitchFamily="2" charset="-78"/>
              </a:rPr>
              <a:t>: تتسم بأنها من النوع المعتاد من السبورات التفاعلية ولا تمدنا بمزايا أو وظائف كثيرة.</a:t>
            </a:r>
          </a:p>
          <a:p>
            <a:pPr algn="justLow" rtl="1">
              <a:lnSpc>
                <a:spcPct val="200000"/>
              </a:lnSpc>
              <a:spcBef>
                <a:spcPts val="600"/>
              </a:spcBef>
              <a:spcAft>
                <a:spcPts val="1200"/>
              </a:spcAft>
            </a:pPr>
            <a:r>
              <a:rPr lang="ar-SA" b="1" dirty="0">
                <a:latin typeface="Alexandria Light" pitchFamily="2" charset="-78"/>
                <a:cs typeface="Alexandria Light" pitchFamily="2" charset="-78"/>
              </a:rPr>
              <a:t>2-السبورة السلبية </a:t>
            </a:r>
            <a:r>
              <a:rPr lang="ar-SA" dirty="0">
                <a:latin typeface="Alexandria Light" pitchFamily="2" charset="-78"/>
                <a:cs typeface="Alexandria Light" pitchFamily="2" charset="-78"/>
              </a:rPr>
              <a:t>(</a:t>
            </a:r>
            <a:r>
              <a:rPr lang="en-US" dirty="0">
                <a:latin typeface="Alexandria Light" pitchFamily="2" charset="-78"/>
                <a:cs typeface="Alexandria Light" pitchFamily="2" charset="-78"/>
              </a:rPr>
              <a:t> :(whiteboard passive</a:t>
            </a:r>
            <a:r>
              <a:rPr lang="ar-SA" dirty="0">
                <a:latin typeface="Alexandria Light" pitchFamily="2" charset="-78"/>
                <a:cs typeface="Alexandria Light" pitchFamily="2" charset="-78"/>
              </a:rPr>
              <a:t>تستجيب لأي لمسه مثـل القلـم أو طرف الأصابع.</a:t>
            </a:r>
          </a:p>
          <a:p>
            <a:pPr algn="justLow" rtl="1">
              <a:lnSpc>
                <a:spcPct val="200000"/>
              </a:lnSpc>
              <a:spcBef>
                <a:spcPts val="600"/>
              </a:spcBef>
              <a:spcAft>
                <a:spcPts val="1200"/>
              </a:spcAft>
            </a:pPr>
            <a:r>
              <a:rPr lang="ar-SA" dirty="0">
                <a:latin typeface="Alexandria Light" pitchFamily="2" charset="-78"/>
                <a:cs typeface="Alexandria Light" pitchFamily="2" charset="-78"/>
              </a:rPr>
              <a:t>3- </a:t>
            </a:r>
            <a:r>
              <a:rPr lang="ar-SA" b="1" dirty="0">
                <a:latin typeface="Alexandria Light" pitchFamily="2" charset="-78"/>
                <a:cs typeface="Alexandria Light" pitchFamily="2" charset="-78"/>
              </a:rPr>
              <a:t>السبورة الفعالة </a:t>
            </a:r>
            <a:r>
              <a:rPr lang="ar-SA" dirty="0">
                <a:latin typeface="Alexandria Light" pitchFamily="2" charset="-78"/>
                <a:cs typeface="Alexandria Light" pitchFamily="2" charset="-78"/>
              </a:rPr>
              <a:t>(</a:t>
            </a:r>
            <a:r>
              <a:rPr lang="en-US" dirty="0">
                <a:latin typeface="Alexandria Light" pitchFamily="2" charset="-78"/>
                <a:cs typeface="Alexandria Light" pitchFamily="2" charset="-78"/>
              </a:rPr>
              <a:t>whiteboard active</a:t>
            </a:r>
            <a:r>
              <a:rPr lang="ar-SA" dirty="0">
                <a:latin typeface="Alexandria Light" pitchFamily="2" charset="-78"/>
                <a:cs typeface="Alexandria Light" pitchFamily="2" charset="-78"/>
              </a:rPr>
              <a:t>): تتطلب نوع خاص من الأقلام والتـي تحد من المشكلات التي تحدث عن طريق لمسات غير مقصودة وبدون عمد. </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504748" y="1107776"/>
            <a:ext cx="2942839" cy="402674"/>
          </a:xfrm>
          <a:prstGeom prst="rect">
            <a:avLst/>
          </a:prstGeom>
          <a:noFill/>
        </p:spPr>
        <p:txBody>
          <a:bodyPr wrap="square">
            <a:spAutoFit/>
          </a:bodyPr>
          <a:lstStyle/>
          <a:p>
            <a:pPr algn="r" rtl="1">
              <a:lnSpc>
                <a:spcPct val="107000"/>
              </a:lnSpc>
              <a:spcAft>
                <a:spcPts val="800"/>
              </a:spcAft>
            </a:pPr>
            <a:r>
              <a:rPr lang="ar-SA" sz="2000" dirty="0">
                <a:solidFill>
                  <a:srgbClr val="0070C0"/>
                </a:solidFill>
                <a:effectLst/>
                <a:latin typeface="Alexandria Medium" pitchFamily="2" charset="-78"/>
                <a:ea typeface="Calibri" panose="020F0502020204030204" pitchFamily="34" charset="0"/>
                <a:cs typeface="Alexandria Medium" pitchFamily="2" charset="-78"/>
              </a:rPr>
              <a:t>أقسام السبورة الذكيّة</a:t>
            </a:r>
            <a:r>
              <a:rPr lang="en-US" sz="2000" dirty="0">
                <a:solidFill>
                  <a:srgbClr val="0070C0"/>
                </a:solidFill>
                <a:effectLst/>
                <a:latin typeface="Alexandria Medium" pitchFamily="2" charset="-78"/>
                <a:ea typeface="Calibri" panose="020F0502020204030204" pitchFamily="34" charset="0"/>
                <a:cs typeface="Alexandria Medium" pitchFamily="2" charset="-78"/>
              </a:rPr>
              <a:t> </a:t>
            </a:r>
            <a:endParaRPr lang="en-US" sz="1600" dirty="0">
              <a:solidFill>
                <a:srgbClr val="0070C0"/>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3007546329"/>
      </p:ext>
    </p:extLst>
  </p:cSld>
  <p:clrMapOvr>
    <a:masterClrMapping/>
  </p:clrMapOvr>
  <mc:AlternateContent xmlns:mc="http://schemas.openxmlformats.org/markup-compatibility/2006" xmlns:p14="http://schemas.microsoft.com/office/powerpoint/2010/main">
    <mc:Choice Requires="p14">
      <p:transition p14:dur="10" advTm="81929"/>
    </mc:Choice>
    <mc:Fallback xmlns="">
      <p:transition advTm="8192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321385"/>
            <a:ext cx="9205626" cy="3011658"/>
          </a:xfrm>
          <a:prstGeom prst="rect">
            <a:avLst/>
          </a:prstGeom>
          <a:noFill/>
        </p:spPr>
        <p:txBody>
          <a:bodyPr wrap="square" rtlCol="0">
            <a:spAutoFit/>
          </a:bodyPr>
          <a:lstStyle/>
          <a:p>
            <a:pPr marL="285750" indent="-285750" algn="just" rtl="1">
              <a:lnSpc>
                <a:spcPct val="200000"/>
              </a:lnSpc>
              <a:spcAft>
                <a:spcPts val="1800"/>
              </a:spcAft>
              <a:buFont typeface="Arial" panose="020B0604020202020204" pitchFamily="34" charset="0"/>
              <a:buChar char="•"/>
            </a:pPr>
            <a:r>
              <a:rPr lang="ar-SA" b="1" dirty="0">
                <a:solidFill>
                  <a:srgbClr val="00B0F0"/>
                </a:solidFill>
                <a:latin typeface="Alexandria Light" pitchFamily="2" charset="-78"/>
                <a:cs typeface="Alexandria Light" pitchFamily="2" charset="-78"/>
              </a:rPr>
              <a:t> المكونات المادية</a:t>
            </a:r>
            <a:r>
              <a:rPr lang="en-US" b="1" dirty="0">
                <a:solidFill>
                  <a:srgbClr val="00B0F0"/>
                </a:solidFill>
                <a:latin typeface="Alexandria Light" pitchFamily="2" charset="-78"/>
                <a:cs typeface="Alexandria Light" pitchFamily="2" charset="-78"/>
              </a:rPr>
              <a:t>(Hardware) </a:t>
            </a:r>
            <a:r>
              <a:rPr lang="ar-SA" dirty="0">
                <a:solidFill>
                  <a:srgbClr val="00B0F0"/>
                </a:solidFill>
                <a:latin typeface="Alexandria Light" pitchFamily="2" charset="-78"/>
                <a:cs typeface="Alexandria Light" pitchFamily="2" charset="-78"/>
              </a:rPr>
              <a:t>: </a:t>
            </a:r>
            <a:r>
              <a:rPr lang="ar-SA" dirty="0">
                <a:latin typeface="Alexandria Light" pitchFamily="2" charset="-78"/>
                <a:cs typeface="Alexandria Light" pitchFamily="2" charset="-78"/>
              </a:rPr>
              <a:t>شاشة بيضاء تفاعلية - أربعة أقلام حبر رقمية – ممحاة رقمية – زر لإظهار لوحة المفاتيح على الشاشة – زر الفأرة الأيمن – زر المساعدة.</a:t>
            </a:r>
          </a:p>
          <a:p>
            <a:pPr marL="285750" indent="-285750" algn="just" rtl="1">
              <a:lnSpc>
                <a:spcPct val="200000"/>
              </a:lnSpc>
              <a:spcAft>
                <a:spcPts val="1800"/>
              </a:spcAft>
              <a:buFont typeface="Arial" panose="020B0604020202020204" pitchFamily="34" charset="0"/>
              <a:buChar char="•"/>
            </a:pPr>
            <a:r>
              <a:rPr lang="ar-SA" b="1" dirty="0">
                <a:solidFill>
                  <a:srgbClr val="00B0F0"/>
                </a:solidFill>
                <a:latin typeface="Alexandria Light" pitchFamily="2" charset="-78"/>
                <a:cs typeface="Alexandria Light" pitchFamily="2" charset="-78"/>
              </a:rPr>
              <a:t>المكونات البرمجية</a:t>
            </a:r>
            <a:r>
              <a:rPr lang="ar-SA" b="1" dirty="0">
                <a:latin typeface="Alexandria Light" pitchFamily="2" charset="-78"/>
                <a:cs typeface="Alexandria Light" pitchFamily="2" charset="-78"/>
              </a:rPr>
              <a:t> </a:t>
            </a:r>
            <a:r>
              <a:rPr lang="en-US" b="1" dirty="0">
                <a:latin typeface="Alexandria Light" pitchFamily="2" charset="-78"/>
                <a:cs typeface="Alexandria Light" pitchFamily="2" charset="-78"/>
              </a:rPr>
              <a:t> </a:t>
            </a:r>
            <a:r>
              <a:rPr lang="en-US" b="1" dirty="0">
                <a:solidFill>
                  <a:srgbClr val="00B0F0"/>
                </a:solidFill>
                <a:latin typeface="Alexandria Light" pitchFamily="2" charset="-78"/>
                <a:cs typeface="Alexandria Light" pitchFamily="2" charset="-78"/>
              </a:rPr>
              <a:t>:(Software)</a:t>
            </a:r>
            <a:r>
              <a:rPr lang="en-US" b="1" dirty="0">
                <a:latin typeface="Alexandria Light" pitchFamily="2" charset="-78"/>
                <a:cs typeface="Alexandria Light" pitchFamily="2" charset="-78"/>
              </a:rPr>
              <a:t> </a:t>
            </a:r>
            <a:r>
              <a:rPr lang="ar-SA" dirty="0">
                <a:latin typeface="Alexandria Light" pitchFamily="2" charset="-78"/>
                <a:cs typeface="Alexandria Light" pitchFamily="2" charset="-78"/>
              </a:rPr>
              <a:t>يمكنها تشغيل برامج الحاسب المختلفة والتفاعل معها،  فضلاً عن ذلك  فإن لها برامج خاصة لإنتاج دروس تفاعلية تعمل على السبورة الذكية وهذه البرامج هي: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554789" y="1140763"/>
            <a:ext cx="3252787"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solidFill>
                  <a:srgbClr val="0070C0"/>
                </a:solidFill>
                <a:effectLst/>
                <a:latin typeface="Alexandria Medium" pitchFamily="2" charset="-78"/>
                <a:ea typeface="Calibri" panose="020F0502020204030204" pitchFamily="34" charset="0"/>
                <a:cs typeface="Alexandria Medium" pitchFamily="2" charset="-78"/>
              </a:rPr>
              <a:t>مكونات </a:t>
            </a:r>
            <a:r>
              <a:rPr lang="ar-SA" sz="2000" b="0" i="0" u="none" strike="noStrike" baseline="0" dirty="0">
                <a:solidFill>
                  <a:srgbClr val="0070C0"/>
                </a:solidFill>
                <a:latin typeface="Alexandria Medium" pitchFamily="2" charset="-78"/>
                <a:cs typeface="Alexandria Medium" pitchFamily="2" charset="-78"/>
              </a:rPr>
              <a:t>السبورة الذكية </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856546204"/>
      </p:ext>
    </p:extLst>
  </p:cSld>
  <p:clrMapOvr>
    <a:masterClrMapping/>
  </p:clrMapOvr>
  <mc:AlternateContent xmlns:mc="http://schemas.openxmlformats.org/markup-compatibility/2006" xmlns:p14="http://schemas.microsoft.com/office/powerpoint/2010/main">
    <mc:Choice Requires="p14">
      <p:transition p14:dur="10" advTm="64445"/>
    </mc:Choice>
    <mc:Fallback xmlns="">
      <p:transition advTm="6444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22743"/>
            <a:ext cx="10812720" cy="5182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95799" y="1303239"/>
            <a:ext cx="10153893" cy="4904484"/>
          </a:xfrm>
          <a:prstGeom prst="rect">
            <a:avLst/>
          </a:prstGeom>
          <a:noFill/>
        </p:spPr>
        <p:txBody>
          <a:bodyPr wrap="square" rtlCol="0">
            <a:spAutoFit/>
          </a:bodyPr>
          <a:lstStyle/>
          <a:p>
            <a:pPr marL="285750" indent="-285750" algn="just" rtl="1">
              <a:lnSpc>
                <a:spcPct val="200000"/>
              </a:lnSpc>
              <a:spcAft>
                <a:spcPts val="1800"/>
              </a:spcAft>
              <a:buFont typeface="Arial" panose="020B0604020202020204" pitchFamily="34" charset="0"/>
              <a:buChar char="•"/>
            </a:pPr>
            <a:r>
              <a:rPr lang="ar-SA" dirty="0">
                <a:latin typeface="Alexandria Light" pitchFamily="2" charset="-78"/>
                <a:cs typeface="Alexandria Light" pitchFamily="2" charset="-78"/>
              </a:rPr>
              <a:t>برنامج دفتر الملاحظات </a:t>
            </a:r>
            <a:r>
              <a:rPr lang="en-US" dirty="0">
                <a:latin typeface="Alexandria Light" pitchFamily="2" charset="-78"/>
                <a:cs typeface="Alexandria Light" pitchFamily="2" charset="-78"/>
              </a:rPr>
              <a:t> :Notebook </a:t>
            </a:r>
            <a:r>
              <a:rPr lang="ar-SA" dirty="0">
                <a:latin typeface="Alexandria Light" pitchFamily="2" charset="-78"/>
                <a:cs typeface="Alexandria Light" pitchFamily="2" charset="-78"/>
              </a:rPr>
              <a:t>يستخدم لإعداد دروس تفاعلية، وهو من البرنامج المهمة في  السبورة الذكية، فهو يشبه إلى حد كبير برنامج الباوربوينت لكنه يمتاز بخصائص تميزه عنه من مثل إمكانية  تحريك الصور.</a:t>
            </a:r>
          </a:p>
          <a:p>
            <a:pPr marL="285750" indent="-285750" algn="just" rtl="1">
              <a:lnSpc>
                <a:spcPct val="200000"/>
              </a:lnSpc>
              <a:spcAft>
                <a:spcPts val="1800"/>
              </a:spcAft>
              <a:buFont typeface="Arial" panose="020B0604020202020204" pitchFamily="34" charset="0"/>
              <a:buChar char="•"/>
            </a:pPr>
            <a:r>
              <a:rPr lang="ar-SA" dirty="0">
                <a:latin typeface="Alexandria Light" pitchFamily="2" charset="-78"/>
                <a:cs typeface="Alexandria Light" pitchFamily="2" charset="-78"/>
              </a:rPr>
              <a:t>برنامج المسجل </a:t>
            </a:r>
            <a:r>
              <a:rPr lang="en-US" dirty="0">
                <a:latin typeface="Alexandria Light" pitchFamily="2" charset="-78"/>
                <a:cs typeface="Alexandria Light" pitchFamily="2" charset="-78"/>
              </a:rPr>
              <a:t> :Recorder </a:t>
            </a:r>
            <a:r>
              <a:rPr lang="ar-SA" dirty="0">
                <a:latin typeface="Alexandria Light" pitchFamily="2" charset="-78"/>
                <a:cs typeface="Alexandria Light" pitchFamily="2" charset="-78"/>
              </a:rPr>
              <a:t>وعند تشغيله يقوم بتسجيل كافة الإجراءات التي قام بها المعلم على الشاشة مع الصوت.</a:t>
            </a:r>
          </a:p>
          <a:p>
            <a:pPr marL="285750" indent="-285750" algn="just" rtl="1">
              <a:lnSpc>
                <a:spcPct val="200000"/>
              </a:lnSpc>
              <a:spcAft>
                <a:spcPts val="1800"/>
              </a:spcAft>
              <a:buFont typeface="Arial" panose="020B0604020202020204" pitchFamily="34" charset="0"/>
              <a:buChar char="•"/>
            </a:pPr>
            <a:r>
              <a:rPr lang="ar-SA" dirty="0">
                <a:latin typeface="Alexandria Light" pitchFamily="2" charset="-78"/>
                <a:cs typeface="Alexandria Light" pitchFamily="2" charset="-78"/>
              </a:rPr>
              <a:t>برنامج مشغل الفيديو </a:t>
            </a:r>
            <a:r>
              <a:rPr lang="en-US" dirty="0">
                <a:latin typeface="Alexandria Light" pitchFamily="2" charset="-78"/>
                <a:cs typeface="Alexandria Light" pitchFamily="2" charset="-78"/>
              </a:rPr>
              <a:t>:player Video </a:t>
            </a:r>
            <a:r>
              <a:rPr lang="ar-SA" dirty="0">
                <a:latin typeface="Alexandria Light" pitchFamily="2" charset="-78"/>
                <a:cs typeface="Alexandria Light" pitchFamily="2" charset="-78"/>
              </a:rPr>
              <a:t> </a:t>
            </a:r>
            <a:r>
              <a:rPr lang="ar-SA" dirty="0">
                <a:solidFill>
                  <a:srgbClr val="C00000"/>
                </a:solidFill>
                <a:latin typeface="Alexandria Light" pitchFamily="2" charset="-78"/>
                <a:cs typeface="Alexandria Light" pitchFamily="2" charset="-78"/>
              </a:rPr>
              <a:t>يقوم بتشغيل ملفات الفيديو الموجودة على جهاز الحاسب التي تم تسجيلها من خلال السبورة نفسها أو التي حفظها من الإنترنت أو البرامج التعليمية، كما يتيح البرنامج الكتابة والرسم فوق الفيديو.</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386414" y="581184"/>
            <a:ext cx="3252787"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solidFill>
                  <a:srgbClr val="0070C0"/>
                </a:solidFill>
                <a:effectLst/>
                <a:latin typeface="Alexandria Medium" pitchFamily="2" charset="-78"/>
                <a:ea typeface="Calibri" panose="020F0502020204030204" pitchFamily="34" charset="0"/>
                <a:cs typeface="Alexandria Medium" pitchFamily="2" charset="-78"/>
              </a:rPr>
              <a:t>مكونات </a:t>
            </a:r>
            <a:r>
              <a:rPr lang="ar-SA" sz="2000" b="0" i="0" u="none" strike="noStrike" baseline="0" dirty="0">
                <a:solidFill>
                  <a:srgbClr val="0070C0"/>
                </a:solidFill>
                <a:latin typeface="Alexandria Medium" pitchFamily="2" charset="-78"/>
                <a:cs typeface="Alexandria Medium" pitchFamily="2" charset="-78"/>
              </a:rPr>
              <a:t>السبورة الذكية </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618674524"/>
      </p:ext>
    </p:extLst>
  </p:cSld>
  <p:clrMapOvr>
    <a:masterClrMapping/>
  </p:clrMapOvr>
  <mc:AlternateContent xmlns:mc="http://schemas.openxmlformats.org/markup-compatibility/2006" xmlns:p14="http://schemas.microsoft.com/office/powerpoint/2010/main">
    <mc:Choice Requires="p14">
      <p:transition p14:dur="10" advTm="140922"/>
    </mc:Choice>
    <mc:Fallback xmlns="">
      <p:transition advTm="14092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DA018154-7ADB-455E-9B7A-936890F09A7D}"/>
              </a:ext>
            </a:extLst>
          </p:cNvPr>
          <p:cNvSpPr txBox="1"/>
          <p:nvPr/>
        </p:nvSpPr>
        <p:spPr>
          <a:xfrm>
            <a:off x="1417055" y="2305615"/>
            <a:ext cx="9692639" cy="2371162"/>
          </a:xfrm>
          <a:prstGeom prst="rect">
            <a:avLst/>
          </a:prstGeom>
          <a:noFill/>
        </p:spPr>
        <p:txBody>
          <a:bodyPr wrap="square">
            <a:spAutoFit/>
          </a:bodyPr>
          <a:lstStyle/>
          <a:p>
            <a:pPr marL="285750" indent="-285750" algn="just" rtl="1">
              <a:lnSpc>
                <a:spcPts val="2920"/>
              </a:lnSpc>
              <a:spcAft>
                <a:spcPts val="1800"/>
              </a:spcAft>
              <a:buFont typeface="Arial" panose="020B0604020202020204" pitchFamily="34" charset="0"/>
              <a:buChar char="•"/>
            </a:pPr>
            <a:r>
              <a:rPr lang="ar-SA" sz="1600" dirty="0">
                <a:effectLst/>
                <a:latin typeface="Alexandria Light" pitchFamily="2" charset="-78"/>
                <a:ea typeface="Times New Roman" panose="02020603050405020304" pitchFamily="18" charset="0"/>
                <a:cs typeface="Alexandria Light" pitchFamily="2" charset="-78"/>
              </a:rPr>
              <a:t>لوحة المفاتيح</a:t>
            </a:r>
            <a:r>
              <a:rPr lang="en-US" sz="1600" dirty="0">
                <a:effectLst/>
                <a:latin typeface="Alexandria Light" pitchFamily="2" charset="-78"/>
                <a:ea typeface="Times New Roman" panose="02020603050405020304" pitchFamily="18" charset="0"/>
                <a:cs typeface="Alexandria Light" pitchFamily="2" charset="-78"/>
              </a:rPr>
              <a:t>Keyboard</a:t>
            </a:r>
            <a:r>
              <a:rPr lang="en-US" sz="1600" b="1" dirty="0">
                <a:effectLst/>
                <a:latin typeface="Alexandria Light" pitchFamily="2" charset="-78"/>
                <a:ea typeface="Times New Roman" panose="02020603050405020304" pitchFamily="18" charset="0"/>
                <a:cs typeface="Alexandria Light" pitchFamily="2" charset="-78"/>
              </a:rPr>
              <a:t> </a:t>
            </a:r>
            <a:r>
              <a:rPr lang="ar-SA" sz="1600" b="1"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لها نفس خصائص </a:t>
            </a:r>
            <a:r>
              <a:rPr lang="ar-SA" sz="1600" dirty="0">
                <a:effectLst/>
                <a:latin typeface="Alexandria Light" pitchFamily="2" charset="-78"/>
                <a:ea typeface="Times New Roman" panose="02020603050405020304" pitchFamily="18" charset="0"/>
                <a:cs typeface="Alexandria Light" pitchFamily="2" charset="-78"/>
              </a:rPr>
              <a:t>لوحة المفاتيح</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المعروفة</a:t>
            </a:r>
            <a:r>
              <a:rPr lang="ar-EG" sz="1600" dirty="0">
                <a:effectLst/>
                <a:latin typeface="Alexandria Light" pitchFamily="2" charset="-78"/>
                <a:ea typeface="Times New Roman" panose="02020603050405020304" pitchFamily="18" charset="0"/>
                <a:cs typeface="Alexandria Light" pitchFamily="2" charset="-78"/>
              </a:rPr>
              <a:t> والتي تمكننا من طباعة الكلمات والحروف والأرقام والرموز</a:t>
            </a:r>
            <a:r>
              <a:rPr lang="ar-SA" sz="1600" dirty="0">
                <a:effectLst/>
                <a:latin typeface="Alexandria Light" pitchFamily="2" charset="-78"/>
                <a:ea typeface="Times New Roman" panose="02020603050405020304" pitchFamily="18" charset="0"/>
                <a:cs typeface="Alexandria Light" pitchFamily="2" charset="-78"/>
              </a:rPr>
              <a:t>، يمكن</a:t>
            </a:r>
            <a:r>
              <a:rPr lang="ar-EG" sz="1600" dirty="0">
                <a:effectLst/>
                <a:latin typeface="Alexandria Light" pitchFamily="2" charset="-78"/>
                <a:ea typeface="Times New Roman" panose="02020603050405020304" pitchFamily="18" charset="0"/>
                <a:cs typeface="Alexandria Light" pitchFamily="2" charset="-78"/>
              </a:rPr>
              <a:t> أيضا مـــن</a:t>
            </a:r>
            <a:r>
              <a:rPr lang="ar-SA" sz="1600" dirty="0">
                <a:effectLst/>
                <a:latin typeface="Alexandria Light" pitchFamily="2" charset="-78"/>
                <a:ea typeface="Times New Roman" panose="02020603050405020304" pitchFamily="18" charset="0"/>
                <a:cs typeface="Alexandria Light" pitchFamily="2" charset="-78"/>
              </a:rPr>
              <a:t> خلالها</a:t>
            </a:r>
            <a:r>
              <a:rPr lang="ar-EG" sz="1600" dirty="0">
                <a:effectLst/>
                <a:latin typeface="Alexandria Light" pitchFamily="2" charset="-78"/>
                <a:ea typeface="Times New Roman" panose="02020603050405020304" pitchFamily="18" charset="0"/>
                <a:cs typeface="Alexandria Light" pitchFamily="2" charset="-78"/>
              </a:rPr>
              <a:t> تحويـل الكتابـــة بخط اليد على اللوحة إلى كتابة مطبوعة.</a:t>
            </a:r>
            <a:endParaRPr lang="ar-SA" sz="1600" dirty="0">
              <a:effectLst/>
              <a:highlight>
                <a:srgbClr val="FFFF00"/>
              </a:highlight>
              <a:latin typeface="Alexandria Light" pitchFamily="2" charset="-78"/>
              <a:ea typeface="Times New Roman" panose="02020603050405020304" pitchFamily="18" charset="0"/>
              <a:cs typeface="Alexandria Light" pitchFamily="2" charset="-78"/>
            </a:endParaRPr>
          </a:p>
          <a:p>
            <a:pPr marL="285750" indent="-285750" algn="just" rtl="1" fontAlgn="base">
              <a:lnSpc>
                <a:spcPts val="2920"/>
              </a:lnSpc>
              <a:spcAft>
                <a:spcPts val="1800"/>
              </a:spcAft>
              <a:buFont typeface="Arial" panose="020B0604020202020204" pitchFamily="34" charset="0"/>
              <a:buChar char="•"/>
            </a:pPr>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SA" sz="1600" dirty="0">
                <a:effectLst/>
                <a:latin typeface="Alexandria Light" pitchFamily="2" charset="-78"/>
                <a:ea typeface="Times New Roman" panose="02020603050405020304" pitchFamily="18" charset="0"/>
                <a:cs typeface="Alexandria Light" pitchFamily="2" charset="-78"/>
              </a:rPr>
              <a:t>: لها عدة وظائف</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مثل: التقاط الصور من الشاشة، واستخدام أداة القلم  كماوس، وللرسم</a:t>
            </a:r>
            <a:r>
              <a:rPr lang="ar-SA" sz="1600" dirty="0">
                <a:effectLst/>
                <a:latin typeface="Alexandria Light" pitchFamily="2" charset="-78"/>
                <a:ea typeface="Times New Roman" panose="02020603050405020304" pitchFamily="18" charset="0"/>
                <a:cs typeface="Alexandria Light" pitchFamily="2" charset="-78"/>
              </a:rPr>
              <a:t> أيضاً</a:t>
            </a:r>
            <a:r>
              <a:rPr lang="ar-EG" sz="1600" dirty="0">
                <a:effectLst/>
                <a:latin typeface="Alexandria Light" pitchFamily="2" charset="-78"/>
                <a:ea typeface="Times New Roman" panose="02020603050405020304" pitchFamily="18" charset="0"/>
                <a:cs typeface="Alexandria Light" pitchFamily="2" charset="-78"/>
              </a:rPr>
              <a:t>، والتعليق على الشاشة</a:t>
            </a:r>
            <a:r>
              <a:rPr lang="ar-SA" sz="1600" dirty="0">
                <a:effectLst/>
                <a:latin typeface="Alexandria Light" pitchFamily="2" charset="-78"/>
                <a:ea typeface="Times New Roman" panose="02020603050405020304" pitchFamily="18" charset="0"/>
                <a:cs typeface="Alexandria Light" pitchFamily="2" charset="-78"/>
              </a:rPr>
              <a:t>.</a:t>
            </a:r>
            <a:endParaRPr lang="en-US" sz="1600" b="1" dirty="0">
              <a:effectLst/>
              <a:latin typeface="Alexandria Light" pitchFamily="2" charset="-78"/>
              <a:cs typeface="Alexandria Light" pitchFamily="2" charset="-78"/>
            </a:endParaRPr>
          </a:p>
          <a:p>
            <a:pPr marL="285750" indent="-285750" algn="just" rtl="1" fontAlgn="base">
              <a:lnSpc>
                <a:spcPts val="2920"/>
              </a:lnSpc>
              <a:spcAft>
                <a:spcPts val="1800"/>
              </a:spcAft>
              <a:buFont typeface="Arial" panose="020B0604020202020204" pitchFamily="34" charset="0"/>
              <a:buChar char="•"/>
            </a:pPr>
            <a:r>
              <a:rPr lang="ar-SY" sz="1600" dirty="0">
                <a:effectLst/>
                <a:latin typeface="Alexandria Light" pitchFamily="2" charset="-78"/>
                <a:ea typeface="Times New Roman" panose="02020603050405020304" pitchFamily="18" charset="0"/>
                <a:cs typeface="Alexandria Light" pitchFamily="2" charset="-78"/>
              </a:rPr>
              <a:t>لوحة التحكم </a:t>
            </a:r>
            <a:r>
              <a:rPr lang="en-US" sz="1600" dirty="0">
                <a:effectLst/>
                <a:latin typeface="Alexandria Light" pitchFamily="2" charset="-78"/>
                <a:ea typeface="Times New Roman" panose="02020603050405020304" pitchFamily="18" charset="0"/>
                <a:cs typeface="Alexandria Light" pitchFamily="2" charset="-78"/>
              </a:rPr>
              <a:t>Control panel</a:t>
            </a:r>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تحتوي على بعض الخيارات الإضافية</a:t>
            </a:r>
            <a:r>
              <a:rPr lang="ar-SA" sz="1600" dirty="0">
                <a:effectLst/>
                <a:latin typeface="Alexandria Light" pitchFamily="2" charset="-78"/>
                <a:ea typeface="Times New Roman" panose="02020603050405020304" pitchFamily="18" charset="0"/>
                <a:cs typeface="Alexandria Light" pitchFamily="2" charset="-78"/>
              </a:rPr>
              <a:t>.</a:t>
            </a:r>
            <a:endParaRPr lang="en-US" sz="1600" b="1" dirty="0">
              <a:solidFill>
                <a:srgbClr val="1F3763"/>
              </a:solidFill>
              <a:effectLst/>
              <a:latin typeface="Alexandria Light" pitchFamily="2" charset="-78"/>
              <a:ea typeface="Times New Roman" panose="02020603050405020304" pitchFamily="18" charset="0"/>
              <a:cs typeface="Alexandria Light" pitchFamily="2" charset="-78"/>
            </a:endParaRPr>
          </a:p>
        </p:txBody>
      </p:sp>
      <p:sp>
        <p:nvSpPr>
          <p:cNvPr id="12" name="مربع نص 11">
            <a:extLst>
              <a:ext uri="{FF2B5EF4-FFF2-40B4-BE49-F238E27FC236}">
                <a16:creationId xmlns:a16="http://schemas.microsoft.com/office/drawing/2014/main" id="{25998116-4674-4178-997F-B8D1D88AB62B}"/>
              </a:ext>
            </a:extLst>
          </p:cNvPr>
          <p:cNvSpPr txBox="1"/>
          <p:nvPr/>
        </p:nvSpPr>
        <p:spPr>
          <a:xfrm>
            <a:off x="2671792" y="990991"/>
            <a:ext cx="4129057" cy="409086"/>
          </a:xfrm>
          <a:prstGeom prst="rect">
            <a:avLst/>
          </a:prstGeom>
          <a:noFill/>
        </p:spPr>
        <p:txBody>
          <a:bodyPr wrap="square">
            <a:spAutoFit/>
          </a:bodyPr>
          <a:lstStyle/>
          <a:p>
            <a:pPr marR="0" lvl="0" algn="ctr" rtl="1">
              <a:lnSpc>
                <a:spcPct val="125000"/>
              </a:lnSpc>
              <a:spcBef>
                <a:spcPts val="600"/>
              </a:spcBef>
              <a:spcAft>
                <a:spcPts val="600"/>
              </a:spcAft>
            </a:pPr>
            <a:r>
              <a:rPr lang="ar-SA" b="1" dirty="0">
                <a:latin typeface="Alexandria Medium" pitchFamily="2" charset="-78"/>
                <a:ea typeface="Calibri" panose="020F0502020204030204" pitchFamily="34" charset="0"/>
                <a:cs typeface="Alexandria Medium" pitchFamily="2" charset="-78"/>
              </a:rPr>
              <a:t>مكونات </a:t>
            </a:r>
            <a:r>
              <a:rPr lang="ar-SA" sz="1800" b="0" i="0" u="none" strike="noStrike" baseline="0" dirty="0">
                <a:latin typeface="Alexandria Medium" pitchFamily="2" charset="-78"/>
                <a:cs typeface="Alexandria Medium" pitchFamily="2" charset="-78"/>
              </a:rPr>
              <a:t>السبورة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8" name="TextBox 10">
            <a:extLst>
              <a:ext uri="{FF2B5EF4-FFF2-40B4-BE49-F238E27FC236}">
                <a16:creationId xmlns:a16="http://schemas.microsoft.com/office/drawing/2014/main" id="{C8BC4D0D-94FE-4469-8687-4E03F63D9EAF}"/>
              </a:ext>
            </a:extLst>
          </p:cNvPr>
          <p:cNvSpPr txBox="1"/>
          <p:nvPr/>
        </p:nvSpPr>
        <p:spPr>
          <a:xfrm>
            <a:off x="3601824" y="4992718"/>
            <a:ext cx="647700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وبعد أن عرفنا مكونات السبورة الذكية سؤالنا هو ما فوائد  السبورة الذكية</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8549;p58">
            <a:extLst>
              <a:ext uri="{FF2B5EF4-FFF2-40B4-BE49-F238E27FC236}">
                <a16:creationId xmlns:a16="http://schemas.microsoft.com/office/drawing/2014/main" id="{B23CB650-026C-4C92-B784-D666B1A0E15D}"/>
              </a:ext>
            </a:extLst>
          </p:cNvPr>
          <p:cNvGrpSpPr/>
          <p:nvPr/>
        </p:nvGrpSpPr>
        <p:grpSpPr>
          <a:xfrm>
            <a:off x="2354695" y="4962195"/>
            <a:ext cx="634193" cy="507816"/>
            <a:chOff x="581525" y="3254850"/>
            <a:chExt cx="297750" cy="294575"/>
          </a:xfrm>
        </p:grpSpPr>
        <p:sp>
          <p:nvSpPr>
            <p:cNvPr id="11" name="Google Shape;8550;p58">
              <a:extLst>
                <a:ext uri="{FF2B5EF4-FFF2-40B4-BE49-F238E27FC236}">
                  <a16:creationId xmlns:a16="http://schemas.microsoft.com/office/drawing/2014/main" id="{6A443E93-B035-4D34-BE78-54D0A0D8E30E}"/>
                </a:ext>
              </a:extLst>
            </p:cNvPr>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551;p58">
              <a:extLst>
                <a:ext uri="{FF2B5EF4-FFF2-40B4-BE49-F238E27FC236}">
                  <a16:creationId xmlns:a16="http://schemas.microsoft.com/office/drawing/2014/main" id="{EC24A103-F9AC-42F6-8E8E-F54A510054A1}"/>
                </a:ext>
              </a:extLst>
            </p:cNvPr>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Google Shape;8552;p58">
              <a:extLst>
                <a:ext uri="{FF2B5EF4-FFF2-40B4-BE49-F238E27FC236}">
                  <a16:creationId xmlns:a16="http://schemas.microsoft.com/office/drawing/2014/main" id="{C655B5D7-C8F2-420E-848C-3EFC8E6FDE87}"/>
                </a:ext>
              </a:extLst>
            </p:cNvPr>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497658911"/>
      </p:ext>
    </p:extLst>
  </p:cSld>
  <p:clrMapOvr>
    <a:masterClrMapping/>
  </p:clrMapOvr>
  <mc:AlternateContent xmlns:mc="http://schemas.openxmlformats.org/markup-compatibility/2006" xmlns:p14="http://schemas.microsoft.com/office/powerpoint/2010/main">
    <mc:Choice Requires="p14">
      <p:transition p14:dur="10" advTm="85228"/>
    </mc:Choice>
    <mc:Fallback xmlns="">
      <p:transition advTm="8522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97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a:t>لكاميرا الوثائقية ”تقوم بتكبير صفحات الكتاب الورقية والمواد المكتوبة وعرضها في صورة رقمية على الشاشة مع إمكانية الكتابة عليها“.</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3473994" cy="409086"/>
          </a:xfrm>
          <a:prstGeom prst="rect">
            <a:avLst/>
          </a:prstGeom>
          <a:noFill/>
        </p:spPr>
        <p:txBody>
          <a:bodyPr wrap="square" rtlCol="0">
            <a:spAutoFit/>
          </a:bodyPr>
          <a:lstStyle/>
          <a:p>
            <a:pPr marR="0" lvl="0" algn="ctr" rtl="1">
              <a:lnSpc>
                <a:spcPct val="125000"/>
              </a:lnSpc>
              <a:spcBef>
                <a:spcPts val="600"/>
              </a:spcBef>
              <a:spcAft>
                <a:spcPts val="600"/>
              </a:spcAft>
            </a:pPr>
            <a:r>
              <a:rPr lang="ar-SA" dirty="0">
                <a:latin typeface="Alexandria Medium" pitchFamily="2" charset="-78"/>
                <a:cs typeface="Alexandria Medium" pitchFamily="2" charset="-78"/>
              </a:rPr>
              <a:t>فوائد السبورة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2217479" y="1876003"/>
            <a:ext cx="8917048" cy="4278735"/>
          </a:xfrm>
          <a:prstGeom prst="rect">
            <a:avLst/>
          </a:prstGeom>
          <a:noFill/>
        </p:spPr>
        <p:txBody>
          <a:bodyPr wrap="square" rtlCol="1">
            <a:spAutoFit/>
          </a:bodyPr>
          <a:lstStyle/>
          <a:p>
            <a:pPr algn="just" rtl="1">
              <a:lnSpc>
                <a:spcPts val="2220"/>
              </a:lnSpc>
              <a:spcAft>
                <a:spcPts val="1800"/>
              </a:spcAft>
            </a:pPr>
            <a:r>
              <a:rPr lang="ar-SA" sz="1800" b="1"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cs typeface="Alexandria Light" pitchFamily="2" charset="-78"/>
              </a:rPr>
              <a:t>إن للسبورة الذكية فوائد عدة تدعم العملية التعليمية، </a:t>
            </a:r>
            <a:r>
              <a:rPr lang="ar-SA" sz="1600" dirty="0">
                <a:effectLst/>
                <a:latin typeface="Alexandria Light" pitchFamily="2" charset="-78"/>
                <a:ea typeface="Calibri" panose="020F0502020204030204" pitchFamily="34" charset="0"/>
                <a:cs typeface="Alexandria Light" pitchFamily="2" charset="-78"/>
              </a:rPr>
              <a:t>من أهمها:</a:t>
            </a:r>
            <a:endParaRPr lang="ar-SA" sz="1600" dirty="0">
              <a:latin typeface="Alexandria Light" pitchFamily="2" charset="-78"/>
              <a:ea typeface="Calibri" panose="020F0502020204030204" pitchFamily="34" charset="0"/>
              <a:cs typeface="Alexandria Light" pitchFamily="2" charset="-78"/>
            </a:endParaRP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1- تثير اهتمام المتعلمين.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2- تساهم في زيادة خبرة المتعلم.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3- تقوم بتفعيل الخبرات التعليمية.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4- تزيد وتنوع من طرائق التدريس.</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 5-  تزويد الطالب الغائب عن الدرس بنسخة مسجلة من شرح للدرس بكل تفاصيله، من خلال الملف المخزن بالسبورة التفاعلية. </a:t>
            </a:r>
          </a:p>
          <a:p>
            <a:pPr marL="92075" algn="just" rtl="1">
              <a:lnSpc>
                <a:spcPts val="2220"/>
              </a:lnSpc>
              <a:spcAft>
                <a:spcPts val="1800"/>
              </a:spcAft>
              <a:tabLst>
                <a:tab pos="182563" algn="l"/>
              </a:tabLst>
            </a:pPr>
            <a:r>
              <a:rPr lang="ar-SA" sz="1600" dirty="0">
                <a:latin typeface="Alexandria Light" pitchFamily="2" charset="-78"/>
                <a:cs typeface="Alexandria Light" pitchFamily="2" charset="-78"/>
              </a:rPr>
              <a:t>6- تساعد على إدارة الفصل الدراسي من خلال شد انتباه الطلبة، وزيادة دافعيتهم لتعلم محتوى المادة الدراسية المتنوع، وزيادة التفاعل داخل الحصة الدراسية سواء بين الطلبة بعضهم البعض أو بين المعلم والطلبة.</a:t>
            </a:r>
          </a:p>
        </p:txBody>
      </p:sp>
      <p:grpSp>
        <p:nvGrpSpPr>
          <p:cNvPr id="9" name="Google Shape;5434;p51">
            <a:extLst>
              <a:ext uri="{FF2B5EF4-FFF2-40B4-BE49-F238E27FC236}">
                <a16:creationId xmlns:a16="http://schemas.microsoft.com/office/drawing/2014/main" id="{AF637B67-C970-44C0-A676-4B187966E59F}"/>
              </a:ext>
            </a:extLst>
          </p:cNvPr>
          <p:cNvGrpSpPr/>
          <p:nvPr/>
        </p:nvGrpSpPr>
        <p:grpSpPr>
          <a:xfrm>
            <a:off x="1257216" y="4000727"/>
            <a:ext cx="774640" cy="755878"/>
            <a:chOff x="-47529700" y="2342000"/>
            <a:chExt cx="302450" cy="299900"/>
          </a:xfrm>
        </p:grpSpPr>
        <p:sp>
          <p:nvSpPr>
            <p:cNvPr id="10" name="Google Shape;5435;p51">
              <a:extLst>
                <a:ext uri="{FF2B5EF4-FFF2-40B4-BE49-F238E27FC236}">
                  <a16:creationId xmlns:a16="http://schemas.microsoft.com/office/drawing/2014/main" id="{010C4292-986C-4FC8-8024-72D7237CE3D1}"/>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6;p51">
              <a:extLst>
                <a:ext uri="{FF2B5EF4-FFF2-40B4-BE49-F238E27FC236}">
                  <a16:creationId xmlns:a16="http://schemas.microsoft.com/office/drawing/2014/main" id="{003AEAA5-64CA-47F6-A346-891778E9718E}"/>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91613412"/>
      </p:ext>
    </p:extLst>
  </p:cSld>
  <p:clrMapOvr>
    <a:masterClrMapping/>
  </p:clrMapOvr>
  <mc:AlternateContent xmlns:mc="http://schemas.openxmlformats.org/markup-compatibility/2006" xmlns:p14="http://schemas.microsoft.com/office/powerpoint/2010/main">
    <mc:Choice Requires="p14">
      <p:transition p14:dur="10" advTm="119638"/>
    </mc:Choice>
    <mc:Fallback xmlns="">
      <p:transition advTm="11963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8295" y="1184910"/>
            <a:ext cx="10812720" cy="5400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52628" y="1114835"/>
            <a:ext cx="10486744" cy="5400774"/>
          </a:xfrm>
          <a:prstGeom prst="rect">
            <a:avLst/>
          </a:prstGeom>
          <a:noFill/>
        </p:spPr>
        <p:txBody>
          <a:bodyPr wrap="square" rtlCol="0">
            <a:spAutoFit/>
          </a:bodyPr>
          <a:lstStyle/>
          <a:p>
            <a:pPr lvl="0" algn="just" rtl="1" fontAlgn="base">
              <a:lnSpc>
                <a:spcPct val="150000"/>
              </a:lnSpc>
              <a:spcAft>
                <a:spcPts val="1800"/>
              </a:spcAft>
              <a:buSzPts val="1000"/>
              <a:tabLst>
                <a:tab pos="457200" algn="l"/>
              </a:tabLst>
            </a:pPr>
            <a:r>
              <a:rPr lang="ar-SA" dirty="0">
                <a:solidFill>
                  <a:schemeClr val="accent5">
                    <a:lumMod val="75000"/>
                  </a:schemeClr>
                </a:solidFill>
                <a:latin typeface="Alexandria Light" pitchFamily="2" charset="-78"/>
                <a:cs typeface="Alexandria Light" pitchFamily="2" charset="-78"/>
              </a:rPr>
              <a:t>     من خصائص السبورة الذكية الأمور الآتية:</a:t>
            </a: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الكتابة على السبورة الذكية وتعديل العبارات والمعلومات آلياً.</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الرسم والكتابة والتشكيل في البرامج الموجودة في السبورة.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الطباعة والحفظ  مثل استخدام الحاسوب.</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تغيير كتابة اليد إلى حروف رقمية حاسوبية.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عرض الصور والملفات من جهاز الحاسوب إلى السبورة الذكية من خلال جهاز العرض.</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امكانية عرض صفحات الويب على السبورة الذكية من مقاطع الصوت والفيديو.</a:t>
            </a:r>
            <a:endParaRPr lang="en-US" dirty="0">
              <a:effectLst/>
              <a:highlight>
                <a:srgbClr val="FFFF00"/>
              </a:highligh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استخدام القلم التفاعلي كقلم سبورة، أو فأرة حاسوب للتحكم بما يعرض كما التحكم بالشاشة والتحكم بحجم الخط ولونه.</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2646" y="52222"/>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282004" y="342391"/>
            <a:ext cx="5246371" cy="464743"/>
          </a:xfrm>
          <a:prstGeom prst="rect">
            <a:avLst/>
          </a:prstGeom>
          <a:noFill/>
        </p:spPr>
        <p:txBody>
          <a:bodyPr wrap="square">
            <a:spAutoFit/>
          </a:bodyPr>
          <a:lstStyle/>
          <a:p>
            <a:pPr algn="ctr" rtl="1" fontAlgn="base">
              <a:lnSpc>
                <a:spcPct val="107000"/>
              </a:lnSpc>
              <a:spcBef>
                <a:spcPts val="1800"/>
              </a:spcBef>
              <a:spcAft>
                <a:spcPts val="1800"/>
              </a:spcAft>
            </a:pPr>
            <a:r>
              <a:rPr lang="ar-SA" sz="2400" dirty="0">
                <a:solidFill>
                  <a:schemeClr val="accent5">
                    <a:lumMod val="75000"/>
                  </a:schemeClr>
                </a:solidFill>
                <a:effectLst/>
                <a:latin typeface="Alexandria Medium" pitchFamily="2" charset="-78"/>
                <a:ea typeface="Times New Roman" panose="02020603050405020304" pitchFamily="18" charset="0"/>
                <a:cs typeface="Alexandria Medium" pitchFamily="2" charset="-78"/>
              </a:rPr>
              <a:t>خصائص السبورة الذكية</a:t>
            </a:r>
            <a:endParaRPr lang="en-US" sz="2400" dirty="0">
              <a:solidFill>
                <a:schemeClr val="accent5">
                  <a:lumMod val="75000"/>
                </a:schemeClr>
              </a:solidFill>
              <a:effectLst/>
              <a:latin typeface="Alexandria Medium" pitchFamily="2" charset="-78"/>
              <a:ea typeface="Times New Roman" panose="02020603050405020304" pitchFamily="18" charset="0"/>
              <a:cs typeface="Alexandria Medium" pitchFamily="2" charset="-78"/>
            </a:endParaRPr>
          </a:p>
        </p:txBody>
      </p:sp>
      <p:grpSp>
        <p:nvGrpSpPr>
          <p:cNvPr id="11" name="Google Shape;8438;p58">
            <a:extLst>
              <a:ext uri="{FF2B5EF4-FFF2-40B4-BE49-F238E27FC236}">
                <a16:creationId xmlns:a16="http://schemas.microsoft.com/office/drawing/2014/main" id="{B313808E-6936-40C8-BE9A-704BDDE8B0F2}"/>
              </a:ext>
            </a:extLst>
          </p:cNvPr>
          <p:cNvGrpSpPr/>
          <p:nvPr/>
        </p:nvGrpSpPr>
        <p:grpSpPr>
          <a:xfrm>
            <a:off x="1623693" y="3227849"/>
            <a:ext cx="443449" cy="441103"/>
            <a:chOff x="1412450" y="1954475"/>
            <a:chExt cx="297750" cy="296175"/>
          </a:xfrm>
        </p:grpSpPr>
        <p:sp>
          <p:nvSpPr>
            <p:cNvPr id="12" name="Google Shape;8439;p58">
              <a:extLst>
                <a:ext uri="{FF2B5EF4-FFF2-40B4-BE49-F238E27FC236}">
                  <a16:creationId xmlns:a16="http://schemas.microsoft.com/office/drawing/2014/main" id="{AD5A2CF0-9DDA-4A95-979F-BE2744375C73}"/>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146CDB56-F1FF-4224-943A-D58DC7A3F20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105280283"/>
      </p:ext>
    </p:extLst>
  </p:cSld>
  <p:clrMapOvr>
    <a:masterClrMapping/>
  </p:clrMapOvr>
  <mc:AlternateContent xmlns:mc="http://schemas.openxmlformats.org/markup-compatibility/2006" xmlns:p14="http://schemas.microsoft.com/office/powerpoint/2010/main">
    <mc:Choice Requires="p14">
      <p:transition p14:dur="10" advTm="156378"/>
    </mc:Choice>
    <mc:Fallback xmlns="">
      <p:transition advTm="15637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212112"/>
            <a:ext cx="10812720" cy="5252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2688" y="1391529"/>
            <a:ext cx="10626148" cy="4893647"/>
          </a:xfrm>
          <a:prstGeom prst="rect">
            <a:avLst/>
          </a:prstGeom>
          <a:noFill/>
        </p:spPr>
        <p:txBody>
          <a:bodyPr wrap="square" rtlCol="0">
            <a:spAutoFit/>
          </a:bodyPr>
          <a:lstStyle/>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إدراج صور من قرص مدمج أو مرن في الدرس يوجد في البرامج المختصة بالسبورة مكتبة تحوي صوراً جاهزة وتتمثل في خرائط وصور تعليمية، وأشكال هندسية، ورسوم توضيحية   يمكن استخدامها كصور توضيحية للدرس.</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إمكانية إخفاء ما كُتب على السبورة وعرضه وقت الحاجة عرض الصور التعلمية المتحركة والتجارب.</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 إمكانية تحريك الكلام والصور على السبورة عن طريق القلم بدلاً من الفأرة والبعض منها ممكن تحريكه بالإصبع</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800"/>
              </a:spcAft>
              <a:buSzPts val="1000"/>
              <a:buFont typeface="Symbol" panose="05050102010706020507" pitchFamily="18" charset="2"/>
              <a:buChar char=""/>
              <a:tabLst>
                <a:tab pos="457200" algn="l"/>
              </a:tabLst>
            </a:pPr>
            <a:r>
              <a:rPr lang="ar-SA" dirty="0">
                <a:effectLst/>
                <a:latin typeface="Alexandria Light" pitchFamily="2" charset="-78"/>
                <a:ea typeface="Calibri" panose="020F0502020204030204" pitchFamily="34" charset="0"/>
                <a:cs typeface="Alexandria Light" pitchFamily="2" charset="-78"/>
              </a:rPr>
              <a:t> يستخدم  بعض الأدوات التي تتوافر على السبورة إلكترونياً من مثل المسطرة، والمنقلة، والفرجار ما يغني المعلم عن حملها من صف لآخر. </a:t>
            </a:r>
          </a:p>
          <a:p>
            <a:pPr lvl="0" algn="just" rtl="1" fontAlgn="base">
              <a:spcAft>
                <a:spcPts val="1800"/>
              </a:spcAft>
              <a:buSzPts val="1000"/>
              <a:tabLst>
                <a:tab pos="457200" algn="l"/>
              </a:tabLst>
            </a:pPr>
            <a:r>
              <a:rPr lang="ar-SA" dirty="0">
                <a:solidFill>
                  <a:srgbClr val="00B0F0"/>
                </a:solidFill>
                <a:latin typeface="Alexandria Light" pitchFamily="2" charset="-78"/>
                <a:ea typeface="Calibri" panose="020F0502020204030204" pitchFamily="34" charset="0"/>
                <a:cs typeface="Alexandria Light" pitchFamily="2" charset="-78"/>
              </a:rPr>
              <a:t>                                                   </a:t>
            </a:r>
            <a:r>
              <a:rPr lang="ar-SA" dirty="0">
                <a:solidFill>
                  <a:srgbClr val="00B0F0"/>
                </a:solidFill>
                <a:effectLst/>
                <a:latin typeface="Alexandria Light" pitchFamily="2" charset="-78"/>
                <a:ea typeface="Calibri" panose="020F0502020204030204" pitchFamily="34" charset="0"/>
                <a:cs typeface="Alexandria Light" pitchFamily="2" charset="-78"/>
              </a:rPr>
              <a:t>وسؤالنا هو ما وظائف السبورة الذكية</a:t>
            </a:r>
            <a:r>
              <a:rPr lang="ar-SA" sz="3600" b="1" dirty="0">
                <a:solidFill>
                  <a:srgbClr val="00B0F0"/>
                </a:solidFill>
                <a:effectLst/>
                <a:latin typeface="Alexandria Light" pitchFamily="2" charset="-78"/>
                <a:ea typeface="Calibri" panose="020F0502020204030204" pitchFamily="34" charset="0"/>
                <a:cs typeface="Alexandria Light" pitchFamily="2" charset="-78"/>
              </a:rPr>
              <a:t>؟</a:t>
            </a:r>
            <a:endParaRPr lang="en-US" sz="3600" b="1"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472814" y="605797"/>
            <a:ext cx="5246371" cy="464743"/>
          </a:xfrm>
          <a:prstGeom prst="rect">
            <a:avLst/>
          </a:prstGeom>
          <a:noFill/>
        </p:spPr>
        <p:txBody>
          <a:bodyPr wrap="square">
            <a:spAutoFit/>
          </a:bodyPr>
          <a:lstStyle/>
          <a:p>
            <a:pPr algn="ctr" rtl="1">
              <a:lnSpc>
                <a:spcPct val="107000"/>
              </a:lnSpc>
              <a:spcAft>
                <a:spcPts val="800"/>
              </a:spcAft>
            </a:pPr>
            <a:r>
              <a:rPr lang="ar-SA"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خصائص السبورة الذكيّة</a:t>
            </a:r>
            <a:r>
              <a:rPr lang="en-US"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 </a:t>
            </a:r>
            <a:endParaRPr lang="en-US"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3748074440"/>
      </p:ext>
    </p:extLst>
  </p:cSld>
  <p:clrMapOvr>
    <a:masterClrMapping/>
  </p:clrMapOvr>
  <mc:AlternateContent xmlns:mc="http://schemas.openxmlformats.org/markup-compatibility/2006" xmlns:p14="http://schemas.microsoft.com/office/powerpoint/2010/main">
    <mc:Choice Requires="p14">
      <p:transition p14:dur="10" advTm="129460"/>
    </mc:Choice>
    <mc:Fallback xmlns="">
      <p:transition advTm="12946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212112"/>
            <a:ext cx="10812720" cy="5273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79211" y="1359438"/>
            <a:ext cx="10027644" cy="354584"/>
          </a:xfrm>
          <a:prstGeom prst="rect">
            <a:avLst/>
          </a:prstGeom>
          <a:noFill/>
        </p:spPr>
        <p:txBody>
          <a:bodyPr wrap="square" rtlCol="0">
            <a:spAutoFit/>
          </a:bodyPr>
          <a:lstStyle/>
          <a:p>
            <a:pPr lvl="0" algn="just" rtl="1" fontAlgn="base">
              <a:lnSpc>
                <a:spcPts val="2220"/>
              </a:lnSpc>
              <a:spcAft>
                <a:spcPts val="1800"/>
              </a:spcAft>
              <a:buSzPts val="1000"/>
              <a:tabLst>
                <a:tab pos="457200" algn="l"/>
              </a:tabLst>
            </a:pPr>
            <a:r>
              <a:rPr lang="ar-SA" sz="1600" dirty="0">
                <a:latin typeface="Alexandria Light" pitchFamily="2" charset="-78"/>
                <a:cs typeface="Alexandria Light" pitchFamily="2" charset="-78"/>
              </a:rPr>
              <a:t>الوظائف المهمة للسبورة الذكية يبينها الشكل (1) الآتي:</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985393" y="260825"/>
            <a:ext cx="3815279" cy="464743"/>
          </a:xfrm>
          <a:prstGeom prst="rect">
            <a:avLst/>
          </a:prstGeom>
          <a:noFill/>
        </p:spPr>
        <p:txBody>
          <a:bodyPr wrap="square">
            <a:spAutoFit/>
          </a:bodyPr>
          <a:lstStyle/>
          <a:p>
            <a:pPr algn="ctr" rtl="1">
              <a:lnSpc>
                <a:spcPct val="107000"/>
              </a:lnSpc>
              <a:spcAft>
                <a:spcPts val="800"/>
              </a:spcAft>
            </a:pPr>
            <a:r>
              <a:rPr lang="ar-SA"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وظائف السبورة الذكيّة</a:t>
            </a:r>
            <a:r>
              <a:rPr lang="en-US"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 </a:t>
            </a:r>
            <a:endParaRPr lang="en-US"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graphicFrame>
        <p:nvGraphicFramePr>
          <p:cNvPr id="8" name="Diagram 2">
            <a:extLst>
              <a:ext uri="{FF2B5EF4-FFF2-40B4-BE49-F238E27FC236}">
                <a16:creationId xmlns:a16="http://schemas.microsoft.com/office/drawing/2014/main" id="{5BF75D4F-3A31-47F3-87E8-D1D65BD65868}"/>
              </a:ext>
            </a:extLst>
          </p:cNvPr>
          <p:cNvGraphicFramePr/>
          <p:nvPr>
            <p:extLst>
              <p:ext uri="{D42A27DB-BD31-4B8C-83A1-F6EECF244321}">
                <p14:modId xmlns:p14="http://schemas.microsoft.com/office/powerpoint/2010/main" val="645095194"/>
              </p:ext>
            </p:extLst>
          </p:nvPr>
        </p:nvGraphicFramePr>
        <p:xfrm>
          <a:off x="1648048" y="1861349"/>
          <a:ext cx="8240232" cy="452881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2" name="صوت مسجّل">
            <a:hlinkClick r:id="" action="ppaction://media"/>
            <a:extLst>
              <a:ext uri="{FF2B5EF4-FFF2-40B4-BE49-F238E27FC236}">
                <a16:creationId xmlns:a16="http://schemas.microsoft.com/office/drawing/2014/main" id="{6206FF0D-654A-D334-6823-A0A509073B48}"/>
              </a:ext>
            </a:extLst>
          </p:cNvPr>
          <p:cNvPicPr>
            <a:picLocks noChangeAspect="1"/>
          </p:cNvPicPr>
          <p:nvPr>
            <a:audioFile r:link="rId3"/>
            <p:extLst>
              <p:ext uri="{DAA4B4D4-6D71-4841-9C94-3DE7FCFB9230}">
                <p14:media xmlns:p14="http://schemas.microsoft.com/office/powerpoint/2010/main" r:embed="rId2"/>
              </p:ext>
            </p:extLst>
          </p:nvPr>
        </p:nvPicPr>
        <p:blipFill>
          <a:blip r:embed="rId11"/>
          <a:stretch>
            <a:fillRect/>
          </a:stretch>
        </p:blipFill>
        <p:spPr>
          <a:xfrm>
            <a:off x="5892800" y="3225800"/>
            <a:ext cx="406400" cy="406400"/>
          </a:xfrm>
          <a:prstGeom prst="rect">
            <a:avLst/>
          </a:prstGeom>
        </p:spPr>
      </p:pic>
    </p:spTree>
    <p:custDataLst>
      <p:tags r:id="rId1"/>
    </p:custDataLst>
    <p:extLst>
      <p:ext uri="{BB962C8B-B14F-4D97-AF65-F5344CB8AC3E}">
        <p14:creationId xmlns:p14="http://schemas.microsoft.com/office/powerpoint/2010/main" val="120167258"/>
      </p:ext>
    </p:extLst>
  </p:cSld>
  <p:clrMapOvr>
    <a:masterClrMapping/>
  </p:clrMapOvr>
  <mc:AlternateContent xmlns:mc="http://schemas.openxmlformats.org/markup-compatibility/2006" xmlns:p14="http://schemas.microsoft.com/office/powerpoint/2010/main">
    <mc:Choice Requires="p14">
      <p:transition p14:dur="10" advTm="30799"/>
    </mc:Choice>
    <mc:Fallback xmlns="">
      <p:transition advTm="3079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3587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1" fill="hold" display="0">
                  <p:stCondLst>
                    <p:cond delay="indefinite"/>
                  </p:stCondLst>
                  <p:endCondLst>
                    <p:cond evt="onStopAudio" delay="0">
                      <p:tgtEl>
                        <p:sldTgt/>
                      </p:tgtEl>
                    </p:cond>
                  </p:endCondLst>
                </p:cTn>
                <p:tgtEl>
                  <p:spTgt spid="2"/>
                </p:tgtEl>
              </p:cMediaNode>
            </p:audio>
          </p:childTnLst>
        </p:cTn>
      </p:par>
    </p:tnLst>
    <p:bldLst>
      <p:bldGraphic spid="8"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076124"/>
            <a:ext cx="10812720" cy="50780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73888" y="1210959"/>
            <a:ext cx="10328710" cy="4667368"/>
          </a:xfrm>
          <a:prstGeom prst="rect">
            <a:avLst/>
          </a:prstGeom>
          <a:noFill/>
        </p:spPr>
        <p:txBody>
          <a:bodyPr wrap="square" rtlCol="0">
            <a:spAutoFit/>
          </a:bodyPr>
          <a:lstStyle/>
          <a:p>
            <a:pPr lvl="0" algn="just" rtl="1" fontAlgn="base">
              <a:lnSpc>
                <a:spcPct val="150000"/>
              </a:lnSpc>
              <a:spcAft>
                <a:spcPts val="1200"/>
              </a:spcAft>
              <a:buSzPts val="1000"/>
              <a:tabLst>
                <a:tab pos="457200" algn="l"/>
              </a:tabLst>
            </a:pPr>
            <a:r>
              <a:rPr lang="ar-SA" sz="1600" dirty="0">
                <a:latin typeface="Alexandria Light" pitchFamily="2" charset="-78"/>
                <a:cs typeface="Alexandria Light" pitchFamily="2" charset="-78"/>
              </a:rPr>
              <a:t>     من الوظائف المهمة للسبورة الذكية النقاط الآتية:</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cs typeface="Alexandria Light" pitchFamily="2" charset="-78"/>
              </a:rPr>
              <a:t>السحب والإفلات: إذ إن العناصر في السبورة التفاعلية يمكن التحكم بها وتحريكها من مكان إلى آخر.</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cs typeface="Alexandria Light" pitchFamily="2" charset="-78"/>
              </a:rPr>
              <a:t>الإخفاء </a:t>
            </a:r>
            <a:r>
              <a:rPr lang="ar-SA" sz="1600" dirty="0">
                <a:latin typeface="Alexandria Light" pitchFamily="2" charset="-78"/>
                <a:ea typeface="Calibri" panose="020F0502020204030204" pitchFamily="34" charset="0"/>
                <a:cs typeface="Alexandria Light" pitchFamily="2" charset="-78"/>
              </a:rPr>
              <a:t>والكشف: </a:t>
            </a:r>
            <a:r>
              <a:rPr lang="ar-SA" sz="1600" dirty="0">
                <a:effectLst/>
                <a:latin typeface="Alexandria Light" pitchFamily="2" charset="-78"/>
                <a:ea typeface="Calibri" panose="020F0502020204030204" pitchFamily="34" charset="0"/>
                <a:cs typeface="Alexandria Light" pitchFamily="2" charset="-78"/>
              </a:rPr>
              <a:t>إمكانية إخفاء ما كُتب على السبورة وعرضه وقت الحاجة </a:t>
            </a:r>
            <a:r>
              <a:rPr lang="ar-SA" sz="1600" dirty="0">
                <a:latin typeface="Alexandria Light" pitchFamily="2" charset="-78"/>
                <a:ea typeface="Calibri" panose="020F0502020204030204" pitchFamily="34" charset="0"/>
                <a:cs typeface="Alexandria Light" pitchFamily="2" charset="-78"/>
              </a:rPr>
              <a:t>لتغطية الصفحة كاملة أو لتغطية العناصر من صور تعليمية أو رسوم توضيحية بعناصر أخرى، ويتم إزالتها للكشف عن الصفحة أو العناصر في الوقت المناسب من الدرس. </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تسليط الضوء عليها:</a:t>
            </a:r>
            <a:r>
              <a:rPr lang="en-US" sz="1600" dirty="0">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 وهو وضع الألوان الواضحة أو الشفافة على نصوص أو عناصر محددة لتركيز الانتباه  عليها. </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  الرسوم المتحركة </a:t>
            </a:r>
            <a:r>
              <a:rPr lang="en-US" sz="1600" dirty="0">
                <a:latin typeface="Alexandria Light" pitchFamily="2" charset="-78"/>
                <a:ea typeface="Calibri" panose="020F0502020204030204" pitchFamily="34" charset="0"/>
                <a:cs typeface="Alexandria Light" pitchFamily="2" charset="-78"/>
              </a:rPr>
              <a:t>:Animation </a:t>
            </a:r>
            <a:r>
              <a:rPr lang="ar-SA" sz="1600" dirty="0">
                <a:latin typeface="Alexandria Light" pitchFamily="2" charset="-78"/>
                <a:ea typeface="Calibri" panose="020F0502020204030204" pitchFamily="34" charset="0"/>
                <a:cs typeface="Alexandria Light" pitchFamily="2" charset="-78"/>
              </a:rPr>
              <a:t> إمكانية تحريك العناصر وتكبيرها وتهيئة الحركة لها في مسار محدد.</a:t>
            </a:r>
            <a:endParaRPr lang="en-US" sz="1600" dirty="0">
              <a:latin typeface="Alexandria Light" pitchFamily="2" charset="-78"/>
              <a:ea typeface="Calibri" panose="020F0502020204030204" pitchFamily="34" charset="0"/>
              <a:cs typeface="Alexandria Light" pitchFamily="2" charset="-78"/>
            </a:endParaRP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 تخزين واسترداد المواد: كل ما يتم إعداده وعرضه من ملفات ومصادر يمكن حفظه واسترجاعه وقت الحاجة له.</a:t>
            </a:r>
          </a:p>
          <a:p>
            <a:pPr marL="342900" lvl="0" indent="-342900" algn="just" rtl="1" fontAlgn="base">
              <a:lnSpc>
                <a:spcPct val="150000"/>
              </a:lnSpc>
              <a:spcAft>
                <a:spcPts val="1200"/>
              </a:spcAft>
              <a:buSzPts val="1000"/>
              <a:buFont typeface="Symbol" panose="05050102010706020507" pitchFamily="18" charset="2"/>
              <a:buChar char=""/>
              <a:tabLst>
                <a:tab pos="457200" algn="l"/>
              </a:tabLst>
            </a:pPr>
            <a:r>
              <a:rPr lang="ar-SA" sz="1600" dirty="0">
                <a:latin typeface="Alexandria Light" pitchFamily="2" charset="-78"/>
                <a:ea typeface="Calibri" panose="020F0502020204030204" pitchFamily="34" charset="0"/>
                <a:cs typeface="Alexandria Light" pitchFamily="2" charset="-78"/>
              </a:rPr>
              <a:t>التغذية الراجعة </a:t>
            </a:r>
            <a:r>
              <a:rPr lang="en-US" sz="1600" dirty="0">
                <a:latin typeface="Alexandria Light" pitchFamily="2" charset="-78"/>
                <a:ea typeface="Calibri" panose="020F0502020204030204" pitchFamily="34" charset="0"/>
                <a:cs typeface="Alexandria Light" pitchFamily="2" charset="-78"/>
              </a:rPr>
              <a:t>back</a:t>
            </a:r>
            <a:r>
              <a:rPr lang="ar-SA" sz="1600" dirty="0">
                <a:latin typeface="Alexandria Light" pitchFamily="2" charset="-78"/>
                <a:ea typeface="Calibri" panose="020F0502020204030204" pitchFamily="34" charset="0"/>
                <a:cs typeface="Alexandria Light" pitchFamily="2" charset="-78"/>
              </a:rPr>
              <a:t> </a:t>
            </a:r>
            <a:r>
              <a:rPr lang="en-US" sz="1600" dirty="0">
                <a:latin typeface="Alexandria Light" pitchFamily="2" charset="-78"/>
                <a:ea typeface="Calibri" panose="020F0502020204030204" pitchFamily="34" charset="0"/>
                <a:cs typeface="Alexandria Light" pitchFamily="2" charset="-78"/>
              </a:rPr>
              <a:t> : Feed</a:t>
            </a:r>
            <a:r>
              <a:rPr lang="ar-SA" sz="1600" dirty="0">
                <a:latin typeface="Alexandria Light" pitchFamily="2" charset="-78"/>
                <a:ea typeface="Calibri" panose="020F0502020204030204" pitchFamily="34" charset="0"/>
                <a:cs typeface="Alexandria Light" pitchFamily="2" charset="-78"/>
              </a:rPr>
              <a:t> إذ يمكن للمعلم أن يعود لأية صفحة من خلال الصفحات المتتابعة، لتوضيح نقطة مبهمة، كما يمكنه الرجوع لتوضيح مفهوم سبق شرحه من أي درس مخزن في ثوان معدودة.</a:t>
            </a:r>
            <a:endParaRPr lang="en-US" sz="1600"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278" y="-94219"/>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472814" y="486691"/>
            <a:ext cx="5246371" cy="402674"/>
          </a:xfrm>
          <a:prstGeom prst="rect">
            <a:avLst/>
          </a:prstGeom>
          <a:noFill/>
        </p:spPr>
        <p:txBody>
          <a:bodyPr wrap="square">
            <a:spAutoFit/>
          </a:bodyPr>
          <a:lstStyle/>
          <a:p>
            <a:pPr algn="ctr" rtl="1">
              <a:lnSpc>
                <a:spcPct val="107000"/>
              </a:lnSpc>
              <a:spcAft>
                <a:spcPts val="800"/>
              </a:spcAft>
            </a:pPr>
            <a:r>
              <a:rPr lang="ar-SA" sz="2000" dirty="0">
                <a:solidFill>
                  <a:schemeClr val="accent5">
                    <a:lumMod val="75000"/>
                  </a:schemeClr>
                </a:solidFill>
                <a:effectLst/>
                <a:latin typeface="Alexandria Medium" pitchFamily="2" charset="-78"/>
                <a:ea typeface="Calibri" panose="020F0502020204030204" pitchFamily="34" charset="0"/>
                <a:cs typeface="Alexandria Medium" pitchFamily="2" charset="-78"/>
              </a:rPr>
              <a:t>وظائف السبورة الذكيّة</a:t>
            </a:r>
            <a:r>
              <a:rPr lang="en-US" sz="2000" dirty="0">
                <a:solidFill>
                  <a:schemeClr val="accent5">
                    <a:lumMod val="75000"/>
                  </a:schemeClr>
                </a:solidFill>
                <a:effectLst/>
                <a:latin typeface="Alexandria Medium" pitchFamily="2" charset="-78"/>
                <a:ea typeface="Calibri" panose="020F0502020204030204" pitchFamily="34" charset="0"/>
                <a:cs typeface="Alexandria Medium" pitchFamily="2" charset="-78"/>
              </a:rPr>
              <a:t> </a:t>
            </a:r>
            <a:endParaRPr lang="en-US" sz="16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grpSp>
        <p:nvGrpSpPr>
          <p:cNvPr id="8" name="Google Shape;8549;p58">
            <a:extLst>
              <a:ext uri="{FF2B5EF4-FFF2-40B4-BE49-F238E27FC236}">
                <a16:creationId xmlns:a16="http://schemas.microsoft.com/office/drawing/2014/main" id="{53F9104E-D605-4D77-8FE8-5384FDAACE26}"/>
              </a:ext>
            </a:extLst>
          </p:cNvPr>
          <p:cNvGrpSpPr/>
          <p:nvPr/>
        </p:nvGrpSpPr>
        <p:grpSpPr>
          <a:xfrm>
            <a:off x="1301416" y="6248732"/>
            <a:ext cx="520001" cy="558877"/>
            <a:chOff x="581525" y="3254850"/>
            <a:chExt cx="297750" cy="294575"/>
          </a:xfrm>
        </p:grpSpPr>
        <p:sp>
          <p:nvSpPr>
            <p:cNvPr id="10" name="Google Shape;8550;p58">
              <a:extLst>
                <a:ext uri="{FF2B5EF4-FFF2-40B4-BE49-F238E27FC236}">
                  <a16:creationId xmlns:a16="http://schemas.microsoft.com/office/drawing/2014/main" id="{50A12B8D-2111-4BE3-B97B-AFC9C31CF272}"/>
                </a:ext>
              </a:extLst>
            </p:cNvPr>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51;p58">
              <a:extLst>
                <a:ext uri="{FF2B5EF4-FFF2-40B4-BE49-F238E27FC236}">
                  <a16:creationId xmlns:a16="http://schemas.microsoft.com/office/drawing/2014/main" id="{6C6DB9FC-064F-450D-ACDA-E5E37171AF8C}"/>
                </a:ext>
              </a:extLst>
            </p:cNvPr>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2" name="Google Shape;8552;p58">
              <a:extLst>
                <a:ext uri="{FF2B5EF4-FFF2-40B4-BE49-F238E27FC236}">
                  <a16:creationId xmlns:a16="http://schemas.microsoft.com/office/drawing/2014/main" id="{E931EEC1-8118-4987-87A9-C1E3EA94F026}"/>
                </a:ext>
              </a:extLst>
            </p:cNvPr>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
        <p:nvSpPr>
          <p:cNvPr id="13" name="TextBox 10">
            <a:extLst>
              <a:ext uri="{FF2B5EF4-FFF2-40B4-BE49-F238E27FC236}">
                <a16:creationId xmlns:a16="http://schemas.microsoft.com/office/drawing/2014/main" id="{422312D2-839D-42A4-A807-4C1F1E13D74E}"/>
              </a:ext>
            </a:extLst>
          </p:cNvPr>
          <p:cNvSpPr txBox="1"/>
          <p:nvPr/>
        </p:nvSpPr>
        <p:spPr>
          <a:xfrm>
            <a:off x="1859057" y="6311092"/>
            <a:ext cx="6543208"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وبعد أن عرفنا وظائف السبورة الذكية سؤالنا هو ما أنواع السبورة الذكية</a:t>
            </a:r>
            <a:r>
              <a:rPr lang="ar-SA" sz="32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a:t>
            </a:r>
            <a:endParaRPr lang="ar-SA" sz="16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spTree>
    <p:extLst>
      <p:ext uri="{BB962C8B-B14F-4D97-AF65-F5344CB8AC3E}">
        <p14:creationId xmlns:p14="http://schemas.microsoft.com/office/powerpoint/2010/main" val="1248122840"/>
      </p:ext>
    </p:extLst>
  </p:cSld>
  <p:clrMapOvr>
    <a:masterClrMapping/>
  </p:clrMapOvr>
  <mc:AlternateContent xmlns:mc="http://schemas.openxmlformats.org/markup-compatibility/2006" xmlns:p14="http://schemas.microsoft.com/office/powerpoint/2010/main">
    <mc:Choice Requires="p14">
      <p:transition p14:dur="10" advTm="228168"/>
    </mc:Choice>
    <mc:Fallback xmlns="">
      <p:transition advTm="2281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9466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dirty="0">
              <a:solidFill>
                <a:srgbClr val="000000"/>
              </a:solidFill>
              <a:latin typeface="Alexandria Medium" pitchFamily="2" charset="-78"/>
              <a:ea typeface="Calibri" panose="020F0502020204030204" pitchFamily="34" charset="0"/>
              <a:cs typeface="Alexandria Medium" pitchFamily="2" charset="-78"/>
            </a:endParaRPr>
          </a:p>
          <a:p>
            <a:pPr algn="ctr" rtl="1"/>
            <a:endParaRPr lang="ar-SA" sz="18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en-US" sz="1800" dirty="0">
              <a:solidFill>
                <a:srgbClr val="00000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2739957" y="1823199"/>
            <a:ext cx="8353017" cy="335989"/>
          </a:xfrm>
          <a:prstGeom prst="rect">
            <a:avLst/>
          </a:prstGeom>
          <a:noFill/>
        </p:spPr>
        <p:txBody>
          <a:bodyPr wrap="square" rtlCol="0">
            <a:spAutoFit/>
          </a:bodyPr>
          <a:lstStyle/>
          <a:p>
            <a:pPr algn="just" rtl="1" fontAlgn="base">
              <a:lnSpc>
                <a:spcPts val="1920"/>
              </a:lnSpc>
              <a:spcAft>
                <a:spcPts val="1800"/>
              </a:spcAft>
            </a:pPr>
            <a:r>
              <a:rPr lang="ar-SA" sz="1600" dirty="0">
                <a:latin typeface="Alexandria Light" pitchFamily="2" charset="-78"/>
                <a:cs typeface="Alexandria Light" pitchFamily="2" charset="-78"/>
              </a:rPr>
              <a:t>     للسبورات الذكية أنواع عدة يبينها الشكل (2) الآتي: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2096FF-FF1A-4E4A-A830-022C2644A16A}"/>
              </a:ext>
            </a:extLst>
          </p:cNvPr>
          <p:cNvSpPr txBox="1"/>
          <p:nvPr/>
        </p:nvSpPr>
        <p:spPr>
          <a:xfrm>
            <a:off x="3902149" y="897223"/>
            <a:ext cx="3401142" cy="461665"/>
          </a:xfrm>
          <a:prstGeom prst="rect">
            <a:avLst/>
          </a:prstGeom>
          <a:noFill/>
        </p:spPr>
        <p:txBody>
          <a:bodyPr wrap="square" rtlCol="1">
            <a:spAutoFit/>
          </a:bodyPr>
          <a:lstStyle/>
          <a:p>
            <a:pPr algn="ctr"/>
            <a:r>
              <a:rPr lang="ar-SA" sz="2400" dirty="0">
                <a:solidFill>
                  <a:schemeClr val="accent5">
                    <a:lumMod val="75000"/>
                  </a:schemeClr>
                </a:solidFill>
                <a:latin typeface="Alexandria Medium" pitchFamily="2" charset="-78"/>
                <a:cs typeface="Alexandria Medium" pitchFamily="2" charset="-78"/>
              </a:rPr>
              <a:t>أنواع السبورات الذكية</a:t>
            </a:r>
          </a:p>
        </p:txBody>
      </p:sp>
      <p:graphicFrame>
        <p:nvGraphicFramePr>
          <p:cNvPr id="9" name="رسم تخطيطي 3">
            <a:extLst>
              <a:ext uri="{FF2B5EF4-FFF2-40B4-BE49-F238E27FC236}">
                <a16:creationId xmlns:a16="http://schemas.microsoft.com/office/drawing/2014/main" id="{2F2170A6-C85C-4232-8D05-2E8AA864BF80}"/>
              </a:ext>
            </a:extLst>
          </p:cNvPr>
          <p:cNvGraphicFramePr/>
          <p:nvPr>
            <p:extLst>
              <p:ext uri="{D42A27DB-BD31-4B8C-83A1-F6EECF244321}">
                <p14:modId xmlns:p14="http://schemas.microsoft.com/office/powerpoint/2010/main" val="2881617875"/>
              </p:ext>
            </p:extLst>
          </p:nvPr>
        </p:nvGraphicFramePr>
        <p:xfrm>
          <a:off x="1335500" y="2799701"/>
          <a:ext cx="8603303" cy="2337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9468117"/>
      </p:ext>
    </p:extLst>
  </p:cSld>
  <p:clrMapOvr>
    <a:masterClrMapping/>
  </p:clrMapOvr>
  <mc:AlternateContent xmlns:mc="http://schemas.openxmlformats.org/markup-compatibility/2006" xmlns:p14="http://schemas.microsoft.com/office/powerpoint/2010/main">
    <mc:Choice Requires="p14">
      <p:transition p14:dur="10" advTm="13640"/>
    </mc:Choice>
    <mc:Fallback xmlns="">
      <p:transition advTm="1364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15143" y="1831487"/>
            <a:ext cx="9677831" cy="3528466"/>
          </a:xfrm>
          <a:prstGeom prst="rect">
            <a:avLst/>
          </a:prstGeom>
          <a:noFill/>
        </p:spPr>
        <p:txBody>
          <a:bodyPr wrap="square" rtlCol="0">
            <a:spAutoFit/>
          </a:bodyPr>
          <a:lstStyle/>
          <a:p>
            <a:pPr algn="just" rtl="1" fontAlgn="base">
              <a:lnSpc>
                <a:spcPts val="1920"/>
              </a:lnSpc>
              <a:spcAft>
                <a:spcPts val="1800"/>
              </a:spcAft>
            </a:pPr>
            <a:r>
              <a:rPr lang="ar-SA" dirty="0">
                <a:latin typeface="Alexandria Light" pitchFamily="2" charset="-78"/>
                <a:cs typeface="Alexandria Light" pitchFamily="2" charset="-78"/>
              </a:rPr>
              <a:t>     للسبورة الذكية أنواع عدة هي:</a:t>
            </a:r>
          </a:p>
          <a:p>
            <a:pPr marL="342900" indent="-342900" algn="just" rtl="1" fontAlgn="base">
              <a:lnSpc>
                <a:spcPts val="2520"/>
              </a:lnSpc>
              <a:spcAft>
                <a:spcPts val="1800"/>
              </a:spcAft>
              <a:buFont typeface="+mj-lt"/>
              <a:buAutoNum type="arabicPeriod"/>
            </a:pPr>
            <a:r>
              <a:rPr lang="ar-SA" dirty="0">
                <a:latin typeface="Alexandria Light" pitchFamily="2" charset="-78"/>
                <a:cs typeface="Alexandria Light" pitchFamily="2" charset="-78"/>
              </a:rPr>
              <a:t> </a:t>
            </a:r>
            <a:r>
              <a:rPr lang="ar-SA" b="0" i="0" u="none" strike="noStrike" dirty="0">
                <a:solidFill>
                  <a:srgbClr val="393939"/>
                </a:solidFill>
                <a:effectLst/>
                <a:latin typeface="Alexandria Light" pitchFamily="2" charset="-78"/>
                <a:cs typeface="Alexandria Light" pitchFamily="2" charset="-78"/>
              </a:rPr>
              <a:t>السبورة التفاعلية: هي النوع الأكثر شيوعاً من السبورة الذكية، وتعمل باللمس أو باستخدام قلم خاص.</a:t>
            </a:r>
          </a:p>
          <a:p>
            <a:pPr marL="342900" indent="-342900" algn="just" rtl="1" fontAlgn="base">
              <a:lnSpc>
                <a:spcPts val="2520"/>
              </a:lnSpc>
              <a:spcAft>
                <a:spcPts val="1800"/>
              </a:spcAft>
              <a:buFont typeface="+mj-lt"/>
              <a:buAutoNum type="arabicPeriod"/>
            </a:pPr>
            <a:r>
              <a:rPr lang="ar-SA" b="0" i="0" u="none" strike="noStrike" dirty="0">
                <a:solidFill>
                  <a:srgbClr val="393939"/>
                </a:solidFill>
                <a:effectLst/>
                <a:latin typeface="Alexandria Light" pitchFamily="2" charset="-78"/>
                <a:cs typeface="Alexandria Light" pitchFamily="2" charset="-78"/>
              </a:rPr>
              <a:t>السبورة البيضاء التفاعلية: هي عبارة عن لوحة بيضاء تقليدية مزودة بجهاز عرض وجهاز كمبيوتر، مما يسمح للمستخدمين بالكتابة عليها باستخدام قلم خاص.</a:t>
            </a:r>
          </a:p>
          <a:p>
            <a:pPr marL="342900" indent="-342900" algn="just" rtl="1" fontAlgn="base">
              <a:lnSpc>
                <a:spcPts val="2520"/>
              </a:lnSpc>
              <a:spcAft>
                <a:spcPts val="1800"/>
              </a:spcAft>
              <a:buFont typeface="+mj-lt"/>
              <a:buAutoNum type="arabicPeriod"/>
            </a:pPr>
            <a:r>
              <a:rPr lang="ar-SA" b="0" i="0" u="none" strike="noStrike" dirty="0">
                <a:solidFill>
                  <a:srgbClr val="393939"/>
                </a:solidFill>
                <a:effectLst/>
                <a:latin typeface="Alexandria Light" pitchFamily="2" charset="-78"/>
                <a:cs typeface="Alexandria Light" pitchFamily="2" charset="-78"/>
              </a:rPr>
              <a:t>شاشات اللمس التفاعلية: هي عبارة عن شاشات تعمل باللمس كبيرة الحجم يمكن استخدامها كبديل للوحة البيضاء.</a:t>
            </a:r>
          </a:p>
          <a:p>
            <a:pPr algn="just" rtl="1">
              <a:lnSpc>
                <a:spcPts val="2960"/>
              </a:lnSpc>
              <a:spcAft>
                <a:spcPts val="1800"/>
              </a:spcAft>
            </a:pPr>
            <a:endParaRPr lang="en-US"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21C89CC6-C71B-4242-A2DE-772C7EB9B2B5}"/>
              </a:ext>
            </a:extLst>
          </p:cNvPr>
          <p:cNvSpPr txBox="1"/>
          <p:nvPr/>
        </p:nvSpPr>
        <p:spPr>
          <a:xfrm>
            <a:off x="4354286" y="5132102"/>
            <a:ext cx="5324564" cy="44685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وسؤالنا هو ما استخدامات السبورة الذكية</a:t>
            </a:r>
            <a:r>
              <a:rPr lang="ar-SA" sz="36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a:t>
            </a:r>
            <a:endPar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sp>
        <p:nvSpPr>
          <p:cNvPr id="2" name="مربع نص 1">
            <a:extLst>
              <a:ext uri="{FF2B5EF4-FFF2-40B4-BE49-F238E27FC236}">
                <a16:creationId xmlns:a16="http://schemas.microsoft.com/office/drawing/2014/main" id="{272096FF-FF1A-4E4A-A830-022C2644A16A}"/>
              </a:ext>
            </a:extLst>
          </p:cNvPr>
          <p:cNvSpPr txBox="1"/>
          <p:nvPr/>
        </p:nvSpPr>
        <p:spPr>
          <a:xfrm>
            <a:off x="3574355" y="807134"/>
            <a:ext cx="4602990" cy="461665"/>
          </a:xfrm>
          <a:prstGeom prst="rect">
            <a:avLst/>
          </a:prstGeom>
          <a:noFill/>
        </p:spPr>
        <p:txBody>
          <a:bodyPr wrap="square" rtlCol="1">
            <a:spAutoFit/>
          </a:bodyPr>
          <a:lstStyle/>
          <a:p>
            <a:pPr algn="ctr"/>
            <a:r>
              <a:rPr lang="ar-SA" sz="2400" dirty="0">
                <a:solidFill>
                  <a:schemeClr val="accent1"/>
                </a:solidFill>
                <a:latin typeface="Alexandria Medium" pitchFamily="2" charset="-78"/>
                <a:cs typeface="Alexandria Medium" pitchFamily="2" charset="-78"/>
              </a:rPr>
              <a:t>أنواع السبورات الذكية</a:t>
            </a:r>
          </a:p>
        </p:txBody>
      </p:sp>
      <p:grpSp>
        <p:nvGrpSpPr>
          <p:cNvPr id="11" name="Google Shape;8549;p58">
            <a:extLst>
              <a:ext uri="{FF2B5EF4-FFF2-40B4-BE49-F238E27FC236}">
                <a16:creationId xmlns:a16="http://schemas.microsoft.com/office/drawing/2014/main" id="{D7327BE1-4A7B-4BBC-86D1-362EBD0B665E}"/>
              </a:ext>
            </a:extLst>
          </p:cNvPr>
          <p:cNvGrpSpPr/>
          <p:nvPr/>
        </p:nvGrpSpPr>
        <p:grpSpPr>
          <a:xfrm>
            <a:off x="2940162" y="5224238"/>
            <a:ext cx="634193" cy="507816"/>
            <a:chOff x="581525" y="3254850"/>
            <a:chExt cx="297750" cy="294575"/>
          </a:xfrm>
        </p:grpSpPr>
        <p:sp>
          <p:nvSpPr>
            <p:cNvPr id="12" name="Google Shape;8550;p58">
              <a:extLst>
                <a:ext uri="{FF2B5EF4-FFF2-40B4-BE49-F238E27FC236}">
                  <a16:creationId xmlns:a16="http://schemas.microsoft.com/office/drawing/2014/main" id="{D614BD7A-7DA9-4681-8890-A38896E5C6E7}"/>
                </a:ext>
              </a:extLst>
            </p:cNvPr>
            <p:cNvSpPr/>
            <p:nvPr/>
          </p:nvSpPr>
          <p:spPr>
            <a:xfrm>
              <a:off x="616950" y="3358025"/>
              <a:ext cx="89025" cy="86650"/>
            </a:xfrm>
            <a:custGeom>
              <a:avLst/>
              <a:gdLst/>
              <a:ahLst/>
              <a:cxnLst/>
              <a:rect l="l" t="t" r="r" b="b"/>
              <a:pathLst>
                <a:path w="3561" h="3466" extrusionOk="0">
                  <a:moveTo>
                    <a:pt x="1797" y="0"/>
                  </a:moveTo>
                  <a:cubicBezTo>
                    <a:pt x="789" y="0"/>
                    <a:pt x="1" y="788"/>
                    <a:pt x="1" y="1733"/>
                  </a:cubicBezTo>
                  <a:cubicBezTo>
                    <a:pt x="1" y="2710"/>
                    <a:pt x="789" y="3466"/>
                    <a:pt x="1797" y="3466"/>
                  </a:cubicBezTo>
                  <a:cubicBezTo>
                    <a:pt x="2773" y="3466"/>
                    <a:pt x="3561" y="2710"/>
                    <a:pt x="3561" y="1733"/>
                  </a:cubicBezTo>
                  <a:cubicBezTo>
                    <a:pt x="3561" y="788"/>
                    <a:pt x="2773"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551;p58">
              <a:extLst>
                <a:ext uri="{FF2B5EF4-FFF2-40B4-BE49-F238E27FC236}">
                  <a16:creationId xmlns:a16="http://schemas.microsoft.com/office/drawing/2014/main" id="{BB370C70-0D4D-4854-8A32-339247CC3205}"/>
                </a:ext>
              </a:extLst>
            </p:cNvPr>
            <p:cNvSpPr/>
            <p:nvPr/>
          </p:nvSpPr>
          <p:spPr>
            <a:xfrm>
              <a:off x="721725" y="3254850"/>
              <a:ext cx="157550" cy="155975"/>
            </a:xfrm>
            <a:custGeom>
              <a:avLst/>
              <a:gdLst/>
              <a:ahLst/>
              <a:cxnLst/>
              <a:rect l="l" t="t" r="r" b="b"/>
              <a:pathLst>
                <a:path w="6302" h="6239" extrusionOk="0">
                  <a:moveTo>
                    <a:pt x="3151" y="1355"/>
                  </a:moveTo>
                  <a:cubicBezTo>
                    <a:pt x="3749" y="1355"/>
                    <a:pt x="4159" y="1827"/>
                    <a:pt x="4159" y="2363"/>
                  </a:cubicBezTo>
                  <a:cubicBezTo>
                    <a:pt x="4159" y="2773"/>
                    <a:pt x="3970" y="3119"/>
                    <a:pt x="3623" y="3277"/>
                  </a:cubicBezTo>
                  <a:cubicBezTo>
                    <a:pt x="3529" y="3308"/>
                    <a:pt x="3497" y="3434"/>
                    <a:pt x="3497" y="3560"/>
                  </a:cubicBezTo>
                  <a:cubicBezTo>
                    <a:pt x="3497" y="3749"/>
                    <a:pt x="3340" y="3907"/>
                    <a:pt x="3151" y="3907"/>
                  </a:cubicBezTo>
                  <a:cubicBezTo>
                    <a:pt x="2962" y="3907"/>
                    <a:pt x="2804" y="3749"/>
                    <a:pt x="2804" y="3560"/>
                  </a:cubicBezTo>
                  <a:cubicBezTo>
                    <a:pt x="2804" y="3151"/>
                    <a:pt x="2993" y="2836"/>
                    <a:pt x="3308" y="2647"/>
                  </a:cubicBezTo>
                  <a:cubicBezTo>
                    <a:pt x="3434" y="2552"/>
                    <a:pt x="3497" y="2458"/>
                    <a:pt x="3497" y="2332"/>
                  </a:cubicBezTo>
                  <a:cubicBezTo>
                    <a:pt x="3497" y="2143"/>
                    <a:pt x="3340" y="1953"/>
                    <a:pt x="3151" y="1953"/>
                  </a:cubicBezTo>
                  <a:cubicBezTo>
                    <a:pt x="2962" y="1953"/>
                    <a:pt x="2804" y="2143"/>
                    <a:pt x="2804" y="2332"/>
                  </a:cubicBezTo>
                  <a:cubicBezTo>
                    <a:pt x="2804" y="2521"/>
                    <a:pt x="2646" y="2678"/>
                    <a:pt x="2426" y="2678"/>
                  </a:cubicBezTo>
                  <a:cubicBezTo>
                    <a:pt x="2237" y="2678"/>
                    <a:pt x="2079" y="2521"/>
                    <a:pt x="2079" y="2332"/>
                  </a:cubicBezTo>
                  <a:cubicBezTo>
                    <a:pt x="2079" y="1827"/>
                    <a:pt x="2552" y="1355"/>
                    <a:pt x="3151" y="1355"/>
                  </a:cubicBezTo>
                  <a:close/>
                  <a:moveTo>
                    <a:pt x="3151" y="4096"/>
                  </a:moveTo>
                  <a:cubicBezTo>
                    <a:pt x="3340" y="4096"/>
                    <a:pt x="3497" y="4253"/>
                    <a:pt x="3497" y="4442"/>
                  </a:cubicBezTo>
                  <a:cubicBezTo>
                    <a:pt x="3497" y="4663"/>
                    <a:pt x="3340" y="4820"/>
                    <a:pt x="3151" y="4820"/>
                  </a:cubicBezTo>
                  <a:cubicBezTo>
                    <a:pt x="2962" y="4820"/>
                    <a:pt x="2804" y="4663"/>
                    <a:pt x="2804" y="4442"/>
                  </a:cubicBezTo>
                  <a:cubicBezTo>
                    <a:pt x="2804" y="4253"/>
                    <a:pt x="2962" y="4096"/>
                    <a:pt x="3151" y="4096"/>
                  </a:cubicBezTo>
                  <a:close/>
                  <a:moveTo>
                    <a:pt x="3182" y="0"/>
                  </a:moveTo>
                  <a:cubicBezTo>
                    <a:pt x="1481" y="0"/>
                    <a:pt x="63" y="1418"/>
                    <a:pt x="63" y="3119"/>
                  </a:cubicBezTo>
                  <a:cubicBezTo>
                    <a:pt x="63" y="3655"/>
                    <a:pt x="189" y="4159"/>
                    <a:pt x="473" y="4663"/>
                  </a:cubicBezTo>
                  <a:lnTo>
                    <a:pt x="32" y="5766"/>
                  </a:lnTo>
                  <a:cubicBezTo>
                    <a:pt x="0" y="5860"/>
                    <a:pt x="32" y="5986"/>
                    <a:pt x="126" y="6112"/>
                  </a:cubicBezTo>
                  <a:cubicBezTo>
                    <a:pt x="189" y="6175"/>
                    <a:pt x="347" y="6238"/>
                    <a:pt x="473" y="6238"/>
                  </a:cubicBezTo>
                  <a:lnTo>
                    <a:pt x="1764" y="5892"/>
                  </a:lnTo>
                  <a:cubicBezTo>
                    <a:pt x="2205" y="6144"/>
                    <a:pt x="2678" y="6238"/>
                    <a:pt x="3182" y="6238"/>
                  </a:cubicBezTo>
                  <a:cubicBezTo>
                    <a:pt x="4915" y="6238"/>
                    <a:pt x="6301" y="4789"/>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Google Shape;8552;p58">
              <a:extLst>
                <a:ext uri="{FF2B5EF4-FFF2-40B4-BE49-F238E27FC236}">
                  <a16:creationId xmlns:a16="http://schemas.microsoft.com/office/drawing/2014/main" id="{71990393-0188-4053-A881-3616F4F6722C}"/>
                </a:ext>
              </a:extLst>
            </p:cNvPr>
            <p:cNvSpPr/>
            <p:nvPr/>
          </p:nvSpPr>
          <p:spPr>
            <a:xfrm>
              <a:off x="581525" y="3440725"/>
              <a:ext cx="157550" cy="108700"/>
            </a:xfrm>
            <a:custGeom>
              <a:avLst/>
              <a:gdLst/>
              <a:ahLst/>
              <a:cxnLst/>
              <a:rect l="l" t="t" r="r" b="b"/>
              <a:pathLst>
                <a:path w="6302" h="4348" extrusionOk="0">
                  <a:moveTo>
                    <a:pt x="1355" y="0"/>
                  </a:moveTo>
                  <a:cubicBezTo>
                    <a:pt x="567" y="567"/>
                    <a:pt x="0" y="1513"/>
                    <a:pt x="0" y="2584"/>
                  </a:cubicBezTo>
                  <a:lnTo>
                    <a:pt x="0" y="4001"/>
                  </a:lnTo>
                  <a:cubicBezTo>
                    <a:pt x="63" y="4190"/>
                    <a:pt x="221" y="4348"/>
                    <a:pt x="410" y="4348"/>
                  </a:cubicBezTo>
                  <a:lnTo>
                    <a:pt x="5955" y="4348"/>
                  </a:lnTo>
                  <a:cubicBezTo>
                    <a:pt x="6144" y="4348"/>
                    <a:pt x="6301" y="4190"/>
                    <a:pt x="6301" y="4001"/>
                  </a:cubicBezTo>
                  <a:lnTo>
                    <a:pt x="6301" y="2584"/>
                  </a:lnTo>
                  <a:cubicBezTo>
                    <a:pt x="6301" y="1513"/>
                    <a:pt x="5797" y="599"/>
                    <a:pt x="4978" y="0"/>
                  </a:cubicBezTo>
                  <a:cubicBezTo>
                    <a:pt x="4537" y="536"/>
                    <a:pt x="3875" y="851"/>
                    <a:pt x="3151" y="851"/>
                  </a:cubicBezTo>
                  <a:cubicBezTo>
                    <a:pt x="2458" y="851"/>
                    <a:pt x="1796" y="536"/>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4092912516"/>
      </p:ext>
    </p:extLst>
  </p:cSld>
  <p:clrMapOvr>
    <a:masterClrMapping/>
  </p:clrMapOvr>
  <mc:AlternateContent xmlns:mc="http://schemas.openxmlformats.org/markup-compatibility/2006" xmlns:p14="http://schemas.microsoft.com/office/powerpoint/2010/main">
    <mc:Choice Requires="p14">
      <p:transition p14:dur="10" advTm="122471"/>
    </mc:Choice>
    <mc:Fallback xmlns="">
      <p:transition advTm="12247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907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Medium" pitchFamily="2" charset="-78"/>
                <a:cs typeface="Alexandria Medium" pitchFamily="2" charset="-78"/>
              </a:rPr>
              <a:t>الشكل (3) </a:t>
            </a:r>
            <a:r>
              <a:rPr lang="ar-SA" sz="1400" dirty="0">
                <a:solidFill>
                  <a:srgbClr val="000000"/>
                </a:solidFill>
                <a:latin typeface="Alexandria Medium" pitchFamily="2" charset="-78"/>
                <a:cs typeface="Alexandria Medium" pitchFamily="2" charset="-78"/>
              </a:rPr>
              <a:t>استخدامات السبورة الذكية</a:t>
            </a:r>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algn="ctr" rtl="1"/>
            <a:endParaRPr lang="ar-SA" sz="1400" dirty="0">
              <a:solidFill>
                <a:srgbClr val="000000"/>
              </a:solidFill>
              <a:latin typeface="Alexandria Medium" pitchFamily="2" charset="-78"/>
              <a:cs typeface="Alexandria Medium" pitchFamily="2" charset="-78"/>
            </a:endParaRPr>
          </a:p>
          <a:p>
            <a:pPr algn="ctr" rtl="1"/>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1928306"/>
            <a:ext cx="8353017" cy="957313"/>
          </a:xfrm>
          <a:prstGeom prst="rect">
            <a:avLst/>
          </a:prstGeom>
          <a:noFill/>
        </p:spPr>
        <p:txBody>
          <a:bodyPr wrap="square" rtlCol="0">
            <a:spAutoFit/>
          </a:bodyPr>
          <a:lstStyle/>
          <a:p>
            <a:pPr algn="just" rtl="1">
              <a:lnSpc>
                <a:spcPts val="2560"/>
              </a:lnSpc>
              <a:spcAft>
                <a:spcPts val="1800"/>
              </a:spcAft>
            </a:pPr>
            <a:r>
              <a:rPr lang="ar-SA" sz="1600" dirty="0">
                <a:latin typeface="Alexandria Light" pitchFamily="2" charset="-78"/>
                <a:cs typeface="Alexandria Light" pitchFamily="2" charset="-78"/>
              </a:rPr>
              <a:t>تستخدم السبورة الذكية استخدامات عدة، يمثلها الشكل (3) الآتي:.</a:t>
            </a:r>
          </a:p>
          <a:p>
            <a:pPr algn="ctr" rtl="1">
              <a:lnSpc>
                <a:spcPts val="25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530383" y="1166957"/>
            <a:ext cx="5246371" cy="371705"/>
          </a:xfrm>
          <a:prstGeom prst="rect">
            <a:avLst/>
          </a:prstGeom>
          <a:noFill/>
        </p:spPr>
        <p:txBody>
          <a:bodyPr wrap="square">
            <a:spAutoFit/>
          </a:bodyPr>
          <a:lstStyle/>
          <a:p>
            <a:pPr algn="ctr" rtl="1">
              <a:lnSpc>
                <a:spcPct val="107000"/>
              </a:lnSpc>
              <a:spcAft>
                <a:spcPts val="800"/>
              </a:spcAft>
            </a:pPr>
            <a:r>
              <a:rPr lang="ar-SA" sz="1800" dirty="0">
                <a:solidFill>
                  <a:srgbClr val="000000"/>
                </a:solidFill>
                <a:latin typeface="Alexandria Medium" pitchFamily="2" charset="-78"/>
                <a:cs typeface="Alexandria Medium" pitchFamily="2" charset="-78"/>
              </a:rPr>
              <a:t>استخدامات السبورة الذكية</a:t>
            </a:r>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p:txBody>
      </p:sp>
      <p:graphicFrame>
        <p:nvGraphicFramePr>
          <p:cNvPr id="12" name="رسم تخطيطي 3">
            <a:extLst>
              <a:ext uri="{FF2B5EF4-FFF2-40B4-BE49-F238E27FC236}">
                <a16:creationId xmlns:a16="http://schemas.microsoft.com/office/drawing/2014/main" id="{CD3FE980-62FE-4193-9DE3-B7A81F862FAB}"/>
              </a:ext>
            </a:extLst>
          </p:cNvPr>
          <p:cNvGraphicFramePr/>
          <p:nvPr>
            <p:extLst>
              <p:ext uri="{D42A27DB-BD31-4B8C-83A1-F6EECF244321}">
                <p14:modId xmlns:p14="http://schemas.microsoft.com/office/powerpoint/2010/main" val="3553329992"/>
              </p:ext>
            </p:extLst>
          </p:nvPr>
        </p:nvGraphicFramePr>
        <p:xfrm>
          <a:off x="2352958" y="2653873"/>
          <a:ext cx="7486084"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5355289"/>
      </p:ext>
    </p:extLst>
  </p:cSld>
  <p:clrMapOvr>
    <a:masterClrMapping/>
  </p:clrMapOvr>
  <mc:AlternateContent xmlns:mc="http://schemas.openxmlformats.org/markup-compatibility/2006" xmlns:p14="http://schemas.microsoft.com/office/powerpoint/2010/main">
    <mc:Choice Requires="p14">
      <p:transition p14:dur="10" advTm="13082"/>
    </mc:Choice>
    <mc:Fallback xmlns="">
      <p:transition advTm="1308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88557" y="2067990"/>
            <a:ext cx="9768108" cy="3000117"/>
          </a:xfrm>
          <a:prstGeom prst="rect">
            <a:avLst/>
          </a:prstGeom>
          <a:noFill/>
        </p:spPr>
        <p:txBody>
          <a:bodyPr wrap="square" rtlCol="0">
            <a:spAutoFit/>
          </a:bodyPr>
          <a:lstStyle/>
          <a:p>
            <a:pPr marL="285750" indent="-285750" algn="just" rtl="1" fontAlgn="base">
              <a:lnSpc>
                <a:spcPct val="150000"/>
              </a:lnSpc>
              <a:spcAft>
                <a:spcPts val="1800"/>
              </a:spcAft>
              <a:buFont typeface="Arial" panose="020B0604020202020204" pitchFamily="34" charset="0"/>
              <a:buChar char="•"/>
            </a:pPr>
            <a:r>
              <a:rPr lang="ar-SA" u="none" strike="noStrike" dirty="0">
                <a:effectLst/>
                <a:latin typeface="Alexandria Light" pitchFamily="2" charset="-78"/>
                <a:cs typeface="Alexandria Light" pitchFamily="2" charset="-78"/>
              </a:rPr>
              <a:t>التعليم: تُستخدم السبورة الذكية في التعليم بشكل كبير، حيث توفر ميزات عدة تجعل العملية التعليمية أكثر متعة وتفاعلية وجاذبية.</a:t>
            </a:r>
          </a:p>
          <a:p>
            <a:pPr marL="285750" indent="-285750" algn="just" rtl="1" fontAlgn="base">
              <a:lnSpc>
                <a:spcPct val="150000"/>
              </a:lnSpc>
              <a:spcAft>
                <a:spcPts val="1800"/>
              </a:spcAft>
              <a:buFont typeface="Arial" panose="020B0604020202020204" pitchFamily="34" charset="0"/>
              <a:buChar char="•"/>
            </a:pPr>
            <a:r>
              <a:rPr lang="ar-SA" u="none" strike="noStrike" dirty="0">
                <a:effectLst/>
                <a:latin typeface="Alexandria Light" pitchFamily="2" charset="-78"/>
                <a:cs typeface="Alexandria Light" pitchFamily="2" charset="-78"/>
              </a:rPr>
              <a:t>التدريب: تُستخدم السبورة الذكية في التدريب بمختلف المجالات، من مثل التدريب على المهارات المهنية والإدارية أو التدريب على استخدام البرامج الحاسوبية.</a:t>
            </a:r>
          </a:p>
          <a:p>
            <a:pPr marL="285750" indent="-285750" algn="just" rtl="1" fontAlgn="base">
              <a:lnSpc>
                <a:spcPct val="150000"/>
              </a:lnSpc>
              <a:spcAft>
                <a:spcPts val="1800"/>
              </a:spcAft>
              <a:buFont typeface="Arial" panose="020B0604020202020204" pitchFamily="34" charset="0"/>
              <a:buChar char="•"/>
            </a:pPr>
            <a:r>
              <a:rPr lang="ar-SA" u="none" strike="noStrike" dirty="0">
                <a:effectLst/>
                <a:latin typeface="Alexandria Light" pitchFamily="2" charset="-78"/>
                <a:cs typeface="Alexandria Light" pitchFamily="2" charset="-78"/>
              </a:rPr>
              <a:t>العروض التقديمية: تُستخدم السبورة الذكية في العروض التقديمية لعرض المعلومات والمفاهيم بشكل أكثر وضوحاً وتفاعليةً.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572576" y="960532"/>
            <a:ext cx="5246371" cy="402674"/>
          </a:xfrm>
          <a:prstGeom prst="rect">
            <a:avLst/>
          </a:prstGeom>
          <a:noFill/>
        </p:spPr>
        <p:txBody>
          <a:bodyPr wrap="square">
            <a:spAutoFit/>
          </a:bodyPr>
          <a:lstStyle/>
          <a:p>
            <a:pPr algn="ctr" rtl="1">
              <a:lnSpc>
                <a:spcPct val="107000"/>
              </a:lnSpc>
              <a:spcAft>
                <a:spcPts val="800"/>
              </a:spcAft>
            </a:pPr>
            <a:r>
              <a:rPr lang="ar-SA" sz="2000" dirty="0">
                <a:solidFill>
                  <a:schemeClr val="accent1"/>
                </a:solidFill>
                <a:latin typeface="Alexandria Medium" pitchFamily="2" charset="-78"/>
                <a:cs typeface="Alexandria Medium" pitchFamily="2" charset="-78"/>
              </a:rPr>
              <a:t>استخدامات السبورة الذكية </a:t>
            </a:r>
            <a:endParaRPr lang="en-US" sz="1600" dirty="0">
              <a:solidFill>
                <a:schemeClr val="accent1"/>
              </a:solidFill>
              <a:effectLst/>
              <a:latin typeface="Alexandria Medium" pitchFamily="2" charset="-78"/>
              <a:ea typeface="Calibri" panose="020F0502020204030204" pitchFamily="34" charset="0"/>
              <a:cs typeface="Alexandria Medium" pitchFamily="2" charset="-78"/>
            </a:endParaRPr>
          </a:p>
        </p:txBody>
      </p:sp>
      <p:sp>
        <p:nvSpPr>
          <p:cNvPr id="13" name="TextBox 10">
            <a:extLst>
              <a:ext uri="{FF2B5EF4-FFF2-40B4-BE49-F238E27FC236}">
                <a16:creationId xmlns:a16="http://schemas.microsoft.com/office/drawing/2014/main" id="{FBAFDAEC-2906-4B40-835E-609B5FBC74B2}"/>
              </a:ext>
            </a:extLst>
          </p:cNvPr>
          <p:cNvSpPr txBox="1"/>
          <p:nvPr/>
        </p:nvSpPr>
        <p:spPr>
          <a:xfrm>
            <a:off x="1360967" y="5460814"/>
            <a:ext cx="9916964" cy="42146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وبعد أن عرفنا استخدامات السبورة الذكية المتعددة سؤالنا هو: ما الإمكانيات التقنية للسبورة الذكية</a:t>
            </a:r>
            <a:r>
              <a:rPr lang="ar-SA" sz="2800" i="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a:t>
            </a:r>
            <a:endPar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sp>
        <p:nvSpPr>
          <p:cNvPr id="14" name="Google Shape;6475;p53">
            <a:extLst>
              <a:ext uri="{FF2B5EF4-FFF2-40B4-BE49-F238E27FC236}">
                <a16:creationId xmlns:a16="http://schemas.microsoft.com/office/drawing/2014/main" id="{D2FFF070-9717-4379-9876-243884880FCD}"/>
              </a:ext>
            </a:extLst>
          </p:cNvPr>
          <p:cNvSpPr/>
          <p:nvPr/>
        </p:nvSpPr>
        <p:spPr>
          <a:xfrm>
            <a:off x="532834" y="5709566"/>
            <a:ext cx="741204" cy="61388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6" name="صوت مسجّل">
            <a:hlinkClick r:id="" action="ppaction://media"/>
            <a:extLst>
              <a:ext uri="{FF2B5EF4-FFF2-40B4-BE49-F238E27FC236}">
                <a16:creationId xmlns:a16="http://schemas.microsoft.com/office/drawing/2014/main" id="{2F3DBCA3-6B59-26C4-DEFF-935BAACA99B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304548688"/>
      </p:ext>
    </p:extLst>
  </p:cSld>
  <p:clrMapOvr>
    <a:masterClrMapping/>
  </p:clrMapOvr>
  <mc:AlternateContent xmlns:mc="http://schemas.openxmlformats.org/markup-compatibility/2006" xmlns:p14="http://schemas.microsoft.com/office/powerpoint/2010/main">
    <mc:Choice Requires="p14">
      <p:transition p14:dur="10" advTm="112373"/>
    </mc:Choice>
    <mc:Fallback xmlns="">
      <p:transition advTm="1123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9423" y="1375843"/>
            <a:ext cx="10812720" cy="46905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212113" y="1545854"/>
            <a:ext cx="10178574" cy="4350486"/>
          </a:xfrm>
          <a:prstGeom prst="rect">
            <a:avLst/>
          </a:prstGeom>
          <a:noFill/>
        </p:spPr>
        <p:txBody>
          <a:bodyPr wrap="square" rtlCol="0">
            <a:spAutoFit/>
          </a:bodyPr>
          <a:lstStyle/>
          <a:p>
            <a:pPr algn="just" rtl="1">
              <a:lnSpc>
                <a:spcPct val="200000"/>
              </a:lnSpc>
              <a:spcAft>
                <a:spcPts val="1800"/>
              </a:spcAft>
            </a:pPr>
            <a:r>
              <a:rPr lang="ar-SA" dirty="0">
                <a:latin typeface="Alexandria Light" pitchFamily="2" charset="-78"/>
                <a:cs typeface="Alexandria Light" pitchFamily="2" charset="-78"/>
              </a:rPr>
              <a:t>1- تستخدم كشاشة عرض كبيرة المساحة بديلة عن شاشة الكمبيوتر، وتحمل كل مواصفات الكمبيوتر من مميزات وتطبيقات مختلفة على سبيل المثال الباوربوينت، </a:t>
            </a:r>
            <a:r>
              <a:rPr lang="ar-SA" dirty="0" err="1">
                <a:latin typeface="Alexandria Light" pitchFamily="2" charset="-78"/>
                <a:cs typeface="Alexandria Light" pitchFamily="2" charset="-78"/>
              </a:rPr>
              <a:t>إلإكسل</a:t>
            </a:r>
            <a:r>
              <a:rPr lang="ar-SA" dirty="0">
                <a:latin typeface="Alexandria Light" pitchFamily="2" charset="-78"/>
                <a:cs typeface="Alexandria Light" pitchFamily="2" charset="-78"/>
              </a:rPr>
              <a:t>، الوورد، ً ألعاب الكمبيوتر، الإنترنت .. الخ ، مع إمكانية التفاعل معها باللمس بدالاً من الفأرة ولوحة  المفاتيح.</a:t>
            </a:r>
          </a:p>
          <a:p>
            <a:pPr algn="just" rtl="1">
              <a:lnSpc>
                <a:spcPct val="200000"/>
              </a:lnSpc>
              <a:spcAft>
                <a:spcPts val="1800"/>
              </a:spcAft>
            </a:pPr>
            <a:r>
              <a:rPr lang="ar-SA" dirty="0"/>
              <a:t> </a:t>
            </a:r>
            <a:r>
              <a:rPr lang="ar-SA" dirty="0">
                <a:latin typeface="Alexandria Light" pitchFamily="2" charset="-78"/>
                <a:cs typeface="Alexandria Light" pitchFamily="2" charset="-78"/>
              </a:rPr>
              <a:t>2- تسمح للمستخدم بالرسم والكتابة في البرامج، مثل إضافة بعض التعليقات على العروض التقديمية المصممة ببرنامج الباوربوينت، أو الكتابة على أي مقطع من مقاطع الأفلام التعليمية. </a:t>
            </a:r>
          </a:p>
          <a:p>
            <a:pPr algn="just" rtl="1">
              <a:lnSpc>
                <a:spcPct val="200000"/>
              </a:lnSpc>
              <a:spcAft>
                <a:spcPts val="1800"/>
              </a:spcAft>
            </a:pPr>
            <a:r>
              <a:rPr lang="ar-SA" dirty="0">
                <a:latin typeface="Alexandria Light" pitchFamily="2" charset="-78"/>
                <a:cs typeface="Alexandria Light" pitchFamily="2" charset="-78"/>
              </a:rPr>
              <a:t>3- لديها إمكانية تحويل رسوم اليد إلى رسوم رقميّة كالأشكال الهندسية مثلاً، كما يمكنها التعرف على الكلمات المكتوبة بخط اليد وتحويلها إلى حروف رقمية.  </a:t>
            </a:r>
            <a:endParaRPr lang="en-US"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1181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526554" y="729160"/>
            <a:ext cx="5246371" cy="464743"/>
          </a:xfrm>
          <a:prstGeom prst="rect">
            <a:avLst/>
          </a:prstGeom>
          <a:noFill/>
        </p:spPr>
        <p:txBody>
          <a:bodyPr wrap="square">
            <a:spAutoFit/>
          </a:bodyPr>
          <a:lstStyle/>
          <a:p>
            <a:pPr algn="ctr" rtl="1">
              <a:lnSpc>
                <a:spcPct val="107000"/>
              </a:lnSpc>
              <a:spcAft>
                <a:spcPts val="800"/>
              </a:spcAft>
            </a:pPr>
            <a:r>
              <a:rPr lang="ar-SA" sz="2400" dirty="0">
                <a:solidFill>
                  <a:schemeClr val="accent1"/>
                </a:solidFill>
                <a:latin typeface="Alexandria Medium" pitchFamily="2" charset="-78"/>
                <a:cs typeface="Alexandria Medium" pitchFamily="2" charset="-78"/>
              </a:rPr>
              <a:t>الإمكانيات التقنية للسبورة الذكية</a:t>
            </a:r>
            <a:endParaRPr lang="en-US" dirty="0">
              <a:solidFill>
                <a:schemeClr val="accent1"/>
              </a:solidFill>
              <a:effectLst/>
              <a:latin typeface="Alexandria Medium" pitchFamily="2" charset="-78"/>
              <a:ea typeface="Calibri" panose="020F0502020204030204" pitchFamily="34" charset="0"/>
              <a:cs typeface="Alexandria Medium" pitchFamily="2" charset="-78"/>
            </a:endParaRPr>
          </a:p>
        </p:txBody>
      </p:sp>
      <p:sp>
        <p:nvSpPr>
          <p:cNvPr id="10" name="Google Shape;5420;p51">
            <a:extLst>
              <a:ext uri="{FF2B5EF4-FFF2-40B4-BE49-F238E27FC236}">
                <a16:creationId xmlns:a16="http://schemas.microsoft.com/office/drawing/2014/main" id="{C83D226E-B96A-41C2-8915-2C400D12F3DD}"/>
              </a:ext>
            </a:extLst>
          </p:cNvPr>
          <p:cNvSpPr/>
          <p:nvPr/>
        </p:nvSpPr>
        <p:spPr>
          <a:xfrm>
            <a:off x="208009" y="224547"/>
            <a:ext cx="887144" cy="737113"/>
          </a:xfrm>
          <a:custGeom>
            <a:avLst/>
            <a:gdLst/>
            <a:ahLst/>
            <a:cxnLst/>
            <a:rect l="l" t="t" r="r" b="b"/>
            <a:pathLst>
              <a:path w="12067" h="11280" extrusionOk="0">
                <a:moveTo>
                  <a:pt x="5986" y="757"/>
                </a:moveTo>
                <a:cubicBezTo>
                  <a:pt x="7656" y="757"/>
                  <a:pt x="9011" y="2049"/>
                  <a:pt x="9137" y="3718"/>
                </a:cubicBezTo>
                <a:cubicBezTo>
                  <a:pt x="8822" y="3624"/>
                  <a:pt x="8475" y="3561"/>
                  <a:pt x="8066" y="3561"/>
                </a:cubicBezTo>
                <a:cubicBezTo>
                  <a:pt x="7278" y="3561"/>
                  <a:pt x="6585" y="3781"/>
                  <a:pt x="5955" y="4191"/>
                </a:cubicBezTo>
                <a:cubicBezTo>
                  <a:pt x="5356" y="3781"/>
                  <a:pt x="4632" y="3561"/>
                  <a:pt x="3844" y="3561"/>
                </a:cubicBezTo>
                <a:cubicBezTo>
                  <a:pt x="3466" y="3561"/>
                  <a:pt x="3119" y="3592"/>
                  <a:pt x="2773" y="3718"/>
                </a:cubicBezTo>
                <a:cubicBezTo>
                  <a:pt x="2930" y="2049"/>
                  <a:pt x="4285" y="757"/>
                  <a:pt x="5986" y="757"/>
                </a:cubicBezTo>
                <a:close/>
                <a:moveTo>
                  <a:pt x="3875" y="4254"/>
                </a:moveTo>
                <a:cubicBezTo>
                  <a:pt x="4411" y="4254"/>
                  <a:pt x="4915" y="4411"/>
                  <a:pt x="5388" y="4663"/>
                </a:cubicBezTo>
                <a:cubicBezTo>
                  <a:pt x="4852" y="5168"/>
                  <a:pt x="4505" y="5829"/>
                  <a:pt x="4285" y="6585"/>
                </a:cubicBezTo>
                <a:cubicBezTo>
                  <a:pt x="3560" y="6113"/>
                  <a:pt x="2993" y="5325"/>
                  <a:pt x="2836" y="4411"/>
                </a:cubicBezTo>
                <a:cubicBezTo>
                  <a:pt x="3151" y="4317"/>
                  <a:pt x="3497" y="4254"/>
                  <a:pt x="3875" y="4254"/>
                </a:cubicBezTo>
                <a:close/>
                <a:moveTo>
                  <a:pt x="8129" y="4254"/>
                </a:moveTo>
                <a:cubicBezTo>
                  <a:pt x="8475" y="4254"/>
                  <a:pt x="8822" y="4317"/>
                  <a:pt x="9137" y="4411"/>
                </a:cubicBezTo>
                <a:cubicBezTo>
                  <a:pt x="8979" y="5325"/>
                  <a:pt x="8444" y="6113"/>
                  <a:pt x="7687" y="6585"/>
                </a:cubicBezTo>
                <a:cubicBezTo>
                  <a:pt x="7498" y="5829"/>
                  <a:pt x="7089" y="5168"/>
                  <a:pt x="6585" y="4663"/>
                </a:cubicBezTo>
                <a:cubicBezTo>
                  <a:pt x="7026" y="4411"/>
                  <a:pt x="7561" y="4254"/>
                  <a:pt x="8129" y="4254"/>
                </a:cubicBezTo>
                <a:close/>
                <a:moveTo>
                  <a:pt x="5986" y="5042"/>
                </a:moveTo>
                <a:cubicBezTo>
                  <a:pt x="6490" y="5514"/>
                  <a:pt x="6900" y="6144"/>
                  <a:pt x="7026" y="6900"/>
                </a:cubicBezTo>
                <a:cubicBezTo>
                  <a:pt x="6648" y="7026"/>
                  <a:pt x="6364" y="7058"/>
                  <a:pt x="5986" y="7058"/>
                </a:cubicBezTo>
                <a:cubicBezTo>
                  <a:pt x="5640" y="7058"/>
                  <a:pt x="5293" y="7026"/>
                  <a:pt x="4978" y="6900"/>
                </a:cubicBezTo>
                <a:cubicBezTo>
                  <a:pt x="5073" y="6176"/>
                  <a:pt x="5451" y="5514"/>
                  <a:pt x="5986" y="5042"/>
                </a:cubicBezTo>
                <a:close/>
                <a:moveTo>
                  <a:pt x="4915" y="7625"/>
                </a:moveTo>
                <a:lnTo>
                  <a:pt x="4915" y="7625"/>
                </a:lnTo>
                <a:cubicBezTo>
                  <a:pt x="5230" y="7688"/>
                  <a:pt x="5608" y="7782"/>
                  <a:pt x="5986" y="7782"/>
                </a:cubicBezTo>
                <a:cubicBezTo>
                  <a:pt x="6333" y="7782"/>
                  <a:pt x="6711" y="7719"/>
                  <a:pt x="7057" y="7625"/>
                </a:cubicBezTo>
                <a:lnTo>
                  <a:pt x="7057" y="7625"/>
                </a:lnTo>
                <a:cubicBezTo>
                  <a:pt x="6963" y="8476"/>
                  <a:pt x="6585" y="9232"/>
                  <a:pt x="5986" y="9767"/>
                </a:cubicBezTo>
                <a:cubicBezTo>
                  <a:pt x="5388" y="9232"/>
                  <a:pt x="5010" y="8476"/>
                  <a:pt x="4915" y="7625"/>
                </a:cubicBezTo>
                <a:close/>
                <a:moveTo>
                  <a:pt x="2206" y="4726"/>
                </a:moveTo>
                <a:cubicBezTo>
                  <a:pt x="2458" y="5892"/>
                  <a:pt x="3245" y="6837"/>
                  <a:pt x="4222" y="7373"/>
                </a:cubicBezTo>
                <a:lnTo>
                  <a:pt x="4222" y="7467"/>
                </a:lnTo>
                <a:cubicBezTo>
                  <a:pt x="4222" y="8570"/>
                  <a:pt x="4663" y="9515"/>
                  <a:pt x="5388" y="10208"/>
                </a:cubicBezTo>
                <a:cubicBezTo>
                  <a:pt x="4915" y="10460"/>
                  <a:pt x="4411" y="10555"/>
                  <a:pt x="3875" y="10555"/>
                </a:cubicBezTo>
                <a:cubicBezTo>
                  <a:pt x="2080" y="10555"/>
                  <a:pt x="662" y="9137"/>
                  <a:pt x="662" y="7404"/>
                </a:cubicBezTo>
                <a:cubicBezTo>
                  <a:pt x="662" y="6270"/>
                  <a:pt x="1260" y="5294"/>
                  <a:pt x="2206" y="4726"/>
                </a:cubicBezTo>
                <a:close/>
                <a:moveTo>
                  <a:pt x="9735" y="4695"/>
                </a:moveTo>
                <a:cubicBezTo>
                  <a:pt x="10649" y="5262"/>
                  <a:pt x="11279" y="6239"/>
                  <a:pt x="11279" y="7373"/>
                </a:cubicBezTo>
                <a:cubicBezTo>
                  <a:pt x="11279" y="9137"/>
                  <a:pt x="9861" y="10555"/>
                  <a:pt x="8066" y="10555"/>
                </a:cubicBezTo>
                <a:cubicBezTo>
                  <a:pt x="7530" y="10555"/>
                  <a:pt x="7026" y="10397"/>
                  <a:pt x="6553" y="10177"/>
                </a:cubicBezTo>
                <a:cubicBezTo>
                  <a:pt x="7246" y="9452"/>
                  <a:pt x="7719" y="8476"/>
                  <a:pt x="7719" y="7404"/>
                </a:cubicBezTo>
                <a:lnTo>
                  <a:pt x="7719" y="7341"/>
                </a:lnTo>
                <a:cubicBezTo>
                  <a:pt x="8759" y="6837"/>
                  <a:pt x="9515" y="5892"/>
                  <a:pt x="9735" y="4695"/>
                </a:cubicBezTo>
                <a:close/>
                <a:moveTo>
                  <a:pt x="5986" y="1"/>
                </a:moveTo>
                <a:cubicBezTo>
                  <a:pt x="3875" y="1"/>
                  <a:pt x="2143" y="1734"/>
                  <a:pt x="2143" y="3876"/>
                </a:cubicBezTo>
                <a:lnTo>
                  <a:pt x="2143" y="3939"/>
                </a:lnTo>
                <a:cubicBezTo>
                  <a:pt x="882" y="4569"/>
                  <a:pt x="0" y="5892"/>
                  <a:pt x="0" y="7404"/>
                </a:cubicBezTo>
                <a:cubicBezTo>
                  <a:pt x="0" y="9547"/>
                  <a:pt x="1733" y="11279"/>
                  <a:pt x="3907" y="11279"/>
                </a:cubicBezTo>
                <a:cubicBezTo>
                  <a:pt x="4695" y="11279"/>
                  <a:pt x="5388" y="11027"/>
                  <a:pt x="6018" y="10649"/>
                </a:cubicBezTo>
                <a:cubicBezTo>
                  <a:pt x="6616" y="11027"/>
                  <a:pt x="7372" y="11279"/>
                  <a:pt x="8160" y="11279"/>
                </a:cubicBezTo>
                <a:cubicBezTo>
                  <a:pt x="10271" y="11279"/>
                  <a:pt x="12067" y="9547"/>
                  <a:pt x="12067" y="7404"/>
                </a:cubicBezTo>
                <a:cubicBezTo>
                  <a:pt x="11972" y="5924"/>
                  <a:pt x="11122" y="4632"/>
                  <a:pt x="9861" y="3939"/>
                </a:cubicBezTo>
                <a:lnTo>
                  <a:pt x="9861" y="3876"/>
                </a:lnTo>
                <a:cubicBezTo>
                  <a:pt x="9861" y="1734"/>
                  <a:pt x="8129"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986832209"/>
      </p:ext>
    </p:extLst>
  </p:cSld>
  <p:clrMapOvr>
    <a:masterClrMapping/>
  </p:clrMapOvr>
  <mc:AlternateContent xmlns:mc="http://schemas.openxmlformats.org/markup-compatibility/2006" xmlns:p14="http://schemas.microsoft.com/office/powerpoint/2010/main">
    <mc:Choice Requires="p14">
      <p:transition p14:dur="10" advTm="97066"/>
    </mc:Choice>
    <mc:Fallback xmlns="">
      <p:transition advTm="9706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6"/>
            <a:ext cx="2555141" cy="44370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9685413"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99190" y="1687286"/>
            <a:ext cx="9220140" cy="3415615"/>
          </a:xfrm>
          <a:prstGeom prst="rect">
            <a:avLst/>
          </a:prstGeom>
          <a:noFill/>
        </p:spPr>
        <p:txBody>
          <a:bodyPr wrap="square" rtlCol="0">
            <a:spAutoFit/>
          </a:bodyPr>
          <a:lstStyle/>
          <a:p>
            <a:pPr algn="justLow" rtl="1">
              <a:lnSpc>
                <a:spcPct val="150000"/>
              </a:lnSpc>
              <a:spcAft>
                <a:spcPts val="1800"/>
              </a:spcAft>
              <a:tabLst>
                <a:tab pos="180975" algn="r"/>
                <a:tab pos="360680" algn="r"/>
              </a:tabLst>
            </a:pPr>
            <a:r>
              <a:rPr lang="ar-SA" dirty="0">
                <a:effectLst/>
                <a:latin typeface="Alexandria Light" pitchFamily="2" charset="-78"/>
                <a:ea typeface="Calibri" panose="020F0502020204030204" pitchFamily="34" charset="0"/>
                <a:cs typeface="Alexandria Light" pitchFamily="2" charset="-78"/>
              </a:rPr>
              <a:t>   4- </a:t>
            </a:r>
            <a:r>
              <a:rPr lang="ar-SA" dirty="0">
                <a:latin typeface="Alexandria Light" pitchFamily="2" charset="-78"/>
                <a:cs typeface="Alexandria Light" pitchFamily="2" charset="-78"/>
              </a:rPr>
              <a:t>يمكن تخزين وحفظ المعلومات المكتوبة عليها على جهاز الحاسب والتعديل عليها لاحقاً  وطباعتها. </a:t>
            </a:r>
          </a:p>
          <a:p>
            <a:pPr algn="justLow" rtl="1">
              <a:lnSpc>
                <a:spcPct val="150000"/>
              </a:lnSpc>
              <a:spcAft>
                <a:spcPts val="1800"/>
              </a:spcAft>
              <a:tabLst>
                <a:tab pos="180975" algn="r"/>
                <a:tab pos="360680" algn="r"/>
              </a:tabLst>
            </a:pPr>
            <a:r>
              <a:rPr lang="ar-SA" dirty="0">
                <a:latin typeface="Alexandria Light" pitchFamily="2" charset="-78"/>
                <a:cs typeface="Alexandria Light" pitchFamily="2" charset="-78"/>
              </a:rPr>
              <a:t>5- إمكانية ربطها بالإنترنت وتصفح الإنترنت من خلالها، أو نقل ما يتم عليها من شرح للدروس والمواد الدراسية لفصل آخر في نفس الوقت. </a:t>
            </a:r>
          </a:p>
          <a:p>
            <a:pPr algn="justLow" rtl="1">
              <a:lnSpc>
                <a:spcPct val="150000"/>
              </a:lnSpc>
              <a:spcAft>
                <a:spcPts val="1800"/>
              </a:spcAft>
              <a:tabLst>
                <a:tab pos="180975" algn="r"/>
                <a:tab pos="360680" algn="r"/>
              </a:tabLst>
            </a:pPr>
            <a:r>
              <a:rPr lang="ar-SA" dirty="0"/>
              <a:t>     </a:t>
            </a:r>
            <a:r>
              <a:rPr lang="ar-SA" dirty="0">
                <a:latin typeface="Alexandria Light" pitchFamily="2" charset="-78"/>
                <a:cs typeface="Alexandria Light" pitchFamily="2" charset="-78"/>
              </a:rPr>
              <a:t>مع هذه الإمكانيات التقنية للسبورة الذكية فإنه من الضروري الاهتمام بنوع وجودة البرامج التي تعرضها السبورة الذكية سواء كانت برامج تعليمية أو برامج تدريبية والاستفادة من إمكانياتها بعرض برامج تعليمية متفاعلة ومتعددة الوسائط.، </a:t>
            </a:r>
            <a:endParaRPr lang="ar-SA" b="0" i="0" dirty="0">
              <a:solidFill>
                <a:srgbClr val="2E2E2E"/>
              </a:solidFill>
              <a:effectLst/>
              <a:latin typeface="Alexandria Light" pitchFamily="2" charset="-78"/>
              <a:cs typeface="Alexandria Light"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3976570" y="766258"/>
            <a:ext cx="4101846" cy="402674"/>
          </a:xfrm>
          <a:prstGeom prst="rect">
            <a:avLst/>
          </a:prstGeom>
          <a:noFill/>
        </p:spPr>
        <p:txBody>
          <a:bodyPr wrap="square">
            <a:spAutoFit/>
          </a:bodyPr>
          <a:lstStyle/>
          <a:p>
            <a:pPr algn="ctr" rtl="1">
              <a:lnSpc>
                <a:spcPct val="107000"/>
              </a:lnSpc>
              <a:spcAft>
                <a:spcPts val="800"/>
              </a:spcAft>
            </a:pPr>
            <a:r>
              <a:rPr lang="ar-SA" sz="2000" dirty="0">
                <a:solidFill>
                  <a:srgbClr val="4472C4"/>
                </a:solidFill>
                <a:latin typeface="Alexandria Medium" pitchFamily="2" charset="-78"/>
                <a:cs typeface="Alexandria Medium" pitchFamily="2" charset="-78"/>
              </a:rPr>
              <a:t>الإمكانيات التقنية للسبورة الذكية</a:t>
            </a:r>
            <a:endParaRPr lang="en-US" sz="1600" dirty="0">
              <a:solidFill>
                <a:srgbClr val="4472C4"/>
              </a:solidFill>
              <a:effectLst/>
              <a:latin typeface="Alexandria Medium" pitchFamily="2" charset="-78"/>
              <a:ea typeface="Calibri" panose="020F0502020204030204" pitchFamily="34" charset="0"/>
              <a:cs typeface="Alexandria Medium" pitchFamily="2" charset="-78"/>
            </a:endParaRPr>
          </a:p>
        </p:txBody>
      </p:sp>
      <p:sp>
        <p:nvSpPr>
          <p:cNvPr id="10" name="TextBox 10">
            <a:extLst>
              <a:ext uri="{FF2B5EF4-FFF2-40B4-BE49-F238E27FC236}">
                <a16:creationId xmlns:a16="http://schemas.microsoft.com/office/drawing/2014/main" id="{121A0705-5CAA-4B5D-AE39-0D67C336F9B2}"/>
              </a:ext>
            </a:extLst>
          </p:cNvPr>
          <p:cNvSpPr txBox="1"/>
          <p:nvPr/>
        </p:nvSpPr>
        <p:spPr>
          <a:xfrm>
            <a:off x="1591277" y="5362933"/>
            <a:ext cx="4883952" cy="42146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rtl="1">
              <a:lnSpc>
                <a:spcPts val="2520"/>
              </a:lnSpc>
              <a:spcAft>
                <a:spcPts val="1800"/>
              </a:spcAft>
              <a:defRPr/>
            </a:pPr>
            <a:r>
              <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والسؤال هو: هل للسبورة الذكية عيوب</a:t>
            </a:r>
            <a:r>
              <a:rPr lang="ar-SA" sz="2800" i="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a:t>
            </a:r>
            <a:endPar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pic>
        <p:nvPicPr>
          <p:cNvPr id="4" name="صوت مسجّل">
            <a:hlinkClick r:id="" action="ppaction://media"/>
            <a:extLst>
              <a:ext uri="{FF2B5EF4-FFF2-40B4-BE49-F238E27FC236}">
                <a16:creationId xmlns:a16="http://schemas.microsoft.com/office/drawing/2014/main" id="{3689A683-7F8E-F26C-9AB5-32881F49040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39318" y="5765286"/>
            <a:ext cx="406400" cy="406400"/>
          </a:xfrm>
          <a:prstGeom prst="rect">
            <a:avLst/>
          </a:prstGeom>
        </p:spPr>
      </p:pic>
    </p:spTree>
    <p:extLst>
      <p:ext uri="{BB962C8B-B14F-4D97-AF65-F5344CB8AC3E}">
        <p14:creationId xmlns:p14="http://schemas.microsoft.com/office/powerpoint/2010/main" val="1469441758"/>
      </p:ext>
    </p:extLst>
  </p:cSld>
  <p:clrMapOvr>
    <a:masterClrMapping/>
  </p:clrMapOvr>
  <mc:AlternateContent xmlns:mc="http://schemas.openxmlformats.org/markup-compatibility/2006" xmlns:p14="http://schemas.microsoft.com/office/powerpoint/2010/main">
    <mc:Choice Requires="p14">
      <p:transition spd="slow" p14:dur="2000" advTm="104708"/>
    </mc:Choice>
    <mc:Fallback xmlns="">
      <p:transition spd="slow" advTm="1047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09823"/>
            <a:ext cx="10812720" cy="4644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67563" y="1871894"/>
            <a:ext cx="10435035" cy="3646447"/>
          </a:xfrm>
          <a:prstGeom prst="rect">
            <a:avLst/>
          </a:prstGeom>
          <a:noFill/>
        </p:spPr>
        <p:txBody>
          <a:bodyPr wrap="square" rtlCol="0">
            <a:spAutoFit/>
          </a:bodyPr>
          <a:lstStyle/>
          <a:p>
            <a:pPr marL="285750" indent="-285750" algn="just" rtl="1">
              <a:lnSpc>
                <a:spcPct val="150000"/>
              </a:lnSpc>
              <a:spcAft>
                <a:spcPts val="1800"/>
              </a:spcAft>
              <a:buFont typeface="Arial" panose="020B0604020202020204" pitchFamily="34" charset="0"/>
              <a:buChar char="•"/>
            </a:pPr>
            <a:r>
              <a:rPr lang="ar-SA" dirty="0">
                <a:solidFill>
                  <a:srgbClr val="000000"/>
                </a:solidFill>
                <a:effectLst/>
                <a:latin typeface="Alexandria Light" pitchFamily="2" charset="-78"/>
                <a:cs typeface="Alexandria Light" pitchFamily="2" charset="-78"/>
              </a:rPr>
              <a:t>ارتفاع ثمن شراءها، </a:t>
            </a:r>
            <a:r>
              <a:rPr lang="ar-SA" dirty="0">
                <a:solidFill>
                  <a:srgbClr val="000000"/>
                </a:solidFill>
                <a:effectLst/>
                <a:latin typeface="Alexandria Light" pitchFamily="2" charset="-78"/>
                <a:ea typeface="Calibri" panose="020F0502020204030204" pitchFamily="34" charset="0"/>
                <a:cs typeface="Alexandria Light" pitchFamily="2" charset="-78"/>
              </a:rPr>
              <a:t>يمكن أن تكون باهظة الثمن عند محاولة دمجها في المدرسة بأكملها، أو منطقة تعليمية بأكملها</a:t>
            </a:r>
            <a:r>
              <a:rPr lang="en-US" dirty="0">
                <a:solidFill>
                  <a:srgbClr val="000000"/>
                </a:solidFill>
                <a:effectLst/>
                <a:latin typeface="Alexandria Light" pitchFamily="2" charset="-78"/>
                <a:ea typeface="Calibri" panose="020F0502020204030204" pitchFamily="34" charset="0"/>
                <a:cs typeface="Alexandria Light" pitchFamily="2" charset="-78"/>
              </a:rPr>
              <a:t>.</a:t>
            </a:r>
            <a:r>
              <a:rPr lang="ar-SA" dirty="0">
                <a:solidFill>
                  <a:srgbClr val="000000"/>
                </a:solidFill>
                <a:effectLst/>
                <a:latin typeface="Alexandria Light" pitchFamily="2" charset="-78"/>
                <a:ea typeface="Calibri" panose="020F0502020204030204" pitchFamily="34" charset="0"/>
                <a:cs typeface="Alexandria Light" pitchFamily="2" charset="-78"/>
              </a:rPr>
              <a:t> </a:t>
            </a:r>
            <a:r>
              <a:rPr lang="ar-SA" dirty="0">
                <a:solidFill>
                  <a:srgbClr val="000000"/>
                </a:solidFill>
                <a:effectLst/>
                <a:latin typeface="Alexandria Light" pitchFamily="2" charset="-78"/>
                <a:cs typeface="Alexandria Light" pitchFamily="2" charset="-78"/>
              </a:rPr>
              <a:t>كما أن تكاليف صيانتها مرتفعة.</a:t>
            </a:r>
          </a:p>
          <a:p>
            <a:pPr marL="285750" indent="-285750" algn="just" rtl="1">
              <a:lnSpc>
                <a:spcPct val="150000"/>
              </a:lnSpc>
              <a:spcAft>
                <a:spcPts val="1800"/>
              </a:spcAft>
              <a:buFont typeface="Arial" panose="020B0604020202020204" pitchFamily="34" charset="0"/>
              <a:buChar char="•"/>
            </a:pPr>
            <a:r>
              <a:rPr lang="ar-SA" dirty="0">
                <a:solidFill>
                  <a:srgbClr val="000000"/>
                </a:solidFill>
                <a:effectLst/>
                <a:latin typeface="Alexandria Light" pitchFamily="2" charset="-78"/>
                <a:cs typeface="Alexandria Light" pitchFamily="2" charset="-78"/>
              </a:rPr>
              <a:t> لا تدعم اللغة العربية بشكل كامل، مثل: عدم توفر خاصية تحويل الكتابة اليدوية العربية إلى كتابة رقمية.</a:t>
            </a:r>
          </a:p>
          <a:p>
            <a:pPr marL="285750" indent="-285750" algn="just" rtl="1">
              <a:lnSpc>
                <a:spcPct val="150000"/>
              </a:lnSpc>
              <a:spcAft>
                <a:spcPts val="1800"/>
              </a:spcAft>
              <a:buFont typeface="Arial" panose="020B0604020202020204" pitchFamily="34" charset="0"/>
              <a:buChar char="•"/>
            </a:pPr>
            <a:r>
              <a:rPr lang="ar-SA" b="0" i="0" dirty="0">
                <a:solidFill>
                  <a:srgbClr val="000000"/>
                </a:solidFill>
                <a:effectLst/>
                <a:latin typeface="Alexandria Light" pitchFamily="2" charset="-78"/>
                <a:cs typeface="Alexandria Light" pitchFamily="2" charset="-78"/>
              </a:rPr>
              <a:t> تعتبر جهاز حساس لا يتحمل كثرة الأخطاء فلا بد من التدريب عليها من قبل المستخدمين.</a:t>
            </a:r>
            <a:endParaRPr lang="ar-SA" dirty="0">
              <a:solidFill>
                <a:srgbClr val="000000"/>
              </a:solidFill>
              <a:latin typeface="Alexandria Light" pitchFamily="2" charset="-78"/>
              <a:ea typeface="Calibri" panose="020F0502020204030204" pitchFamily="34" charset="0"/>
              <a:cs typeface="Alexandria Light" pitchFamily="2" charset="-78"/>
            </a:endParaRPr>
          </a:p>
          <a:p>
            <a:pPr marL="285750" indent="-285750" algn="just" rtl="1">
              <a:lnSpc>
                <a:spcPct val="150000"/>
              </a:lnSpc>
              <a:spcAft>
                <a:spcPts val="1800"/>
              </a:spcAft>
              <a:buFont typeface="Arial" panose="020B0604020202020204" pitchFamily="34" charset="0"/>
              <a:buChar char="•"/>
            </a:pPr>
            <a:r>
              <a:rPr lang="ar-SA" dirty="0">
                <a:solidFill>
                  <a:srgbClr val="000000"/>
                </a:solidFill>
                <a:effectLst/>
                <a:latin typeface="Alexandria Light" pitchFamily="2" charset="-78"/>
                <a:ea typeface="Calibri" panose="020F0502020204030204" pitchFamily="34" charset="0"/>
                <a:cs typeface="Alexandria Light" pitchFamily="2" charset="-78"/>
              </a:rPr>
              <a:t>تدريب المعلمين على طريقة استخدامها: إذ إن المدرسة تحتاج إلى استثمار الوقت والمال في تدريب معلميها على استخدام السبورة الذكية بشكل صحيح، كما يحتاج المعلمون إلى دمجه في أسلوب التدريس الخاص به.</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667692" y="633467"/>
            <a:ext cx="3828786" cy="464743"/>
          </a:xfrm>
          <a:prstGeom prst="rect">
            <a:avLst/>
          </a:prstGeom>
          <a:noFill/>
        </p:spPr>
        <p:txBody>
          <a:bodyPr wrap="square">
            <a:spAutoFit/>
          </a:bodyPr>
          <a:lstStyle/>
          <a:p>
            <a:pPr algn="ctr" rtl="1">
              <a:lnSpc>
                <a:spcPct val="107000"/>
              </a:lnSpc>
              <a:spcAft>
                <a:spcPts val="800"/>
              </a:spcAft>
            </a:pPr>
            <a:r>
              <a:rPr lang="ar-SA" sz="2400" dirty="0">
                <a:solidFill>
                  <a:srgbClr val="4472C4"/>
                </a:solidFill>
                <a:effectLst/>
                <a:latin typeface="Alexandria Medium" pitchFamily="2" charset="-78"/>
                <a:ea typeface="Calibri" panose="020F0502020204030204" pitchFamily="34" charset="0"/>
                <a:cs typeface="Alexandria Medium" pitchFamily="2" charset="-78"/>
              </a:rPr>
              <a:t>عيوب السبورة الذكيّة</a:t>
            </a:r>
            <a:r>
              <a:rPr lang="en-US" sz="2400" dirty="0">
                <a:solidFill>
                  <a:srgbClr val="4472C4"/>
                </a:solidFill>
                <a:effectLst/>
                <a:latin typeface="Alexandria Medium" pitchFamily="2" charset="-78"/>
                <a:ea typeface="Calibri" panose="020F0502020204030204" pitchFamily="34" charset="0"/>
                <a:cs typeface="Alexandria Medium" pitchFamily="2" charset="-78"/>
              </a:rPr>
              <a:t> </a:t>
            </a:r>
            <a:endParaRPr lang="en-US" dirty="0">
              <a:solidFill>
                <a:srgbClr val="4472C4"/>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3744149019"/>
      </p:ext>
    </p:extLst>
  </p:cSld>
  <p:clrMapOvr>
    <a:masterClrMapping/>
  </p:clrMapOvr>
  <mc:AlternateContent xmlns:mc="http://schemas.openxmlformats.org/markup-compatibility/2006" xmlns:p14="http://schemas.microsoft.com/office/powerpoint/2010/main">
    <mc:Choice Requires="p14">
      <p:transition p14:dur="10" advTm="133178"/>
    </mc:Choice>
    <mc:Fallback xmlns="">
      <p:transition advTm="133178"/>
    </mc:Fallback>
  </mc:AlternateContent>
  <p:timing>
    <p:tnLst>
      <p:par>
        <p:cTn id="1" dur="indefinite" restart="never" nodeType="tmRoot">
          <p:childTnLst>
            <p:par>
              <p:cTn id="2"/>
            </p:par>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9308" y="17016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rtl="1">
              <a:lnSpc>
                <a:spcPct val="107000"/>
              </a:lnSpc>
              <a:spcAft>
                <a:spcPts val="800"/>
              </a:spcAft>
            </a:pPr>
            <a:r>
              <a:rPr lang="ar-SA" sz="1800" dirty="0">
                <a:latin typeface="Alexandria Medium" pitchFamily="2" charset="-78"/>
                <a:cs typeface="Alexandria Medium" pitchFamily="2" charset="-78"/>
              </a:rPr>
              <a:t>التخطيط لدرس تعليمي باستخدام السبورة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219297" y="1803468"/>
            <a:ext cx="9753405" cy="431528"/>
          </a:xfrm>
          <a:prstGeom prst="rect">
            <a:avLst/>
          </a:prstGeom>
          <a:noFill/>
        </p:spPr>
        <p:txBody>
          <a:bodyPr wrap="square" rtlCol="0">
            <a:spAutoFit/>
          </a:bodyPr>
          <a:lstStyle/>
          <a:p>
            <a:pPr algn="r" rtl="1">
              <a:lnSpc>
                <a:spcPts val="296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1F3A056D-CDC1-4BE1-B555-16EE963495B9}"/>
              </a:ext>
            </a:extLst>
          </p:cNvPr>
          <p:cNvSpPr txBox="1"/>
          <p:nvPr/>
        </p:nvSpPr>
        <p:spPr>
          <a:xfrm>
            <a:off x="2299079" y="2608077"/>
            <a:ext cx="7593839" cy="110729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ct val="150000"/>
              </a:lnSpc>
              <a:spcAft>
                <a:spcPts val="1800"/>
              </a:spcAft>
              <a:defRPr/>
            </a:pPr>
            <a:r>
              <a:rPr lang="ar-SA"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والسؤال هو: ما طريقة </a:t>
            </a:r>
            <a:r>
              <a:rPr lang="ar-EG"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التخطيط للتدريس بواسطة السبورة الذكية </a:t>
            </a:r>
            <a:r>
              <a:rPr lang="ar-SA"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  </a:t>
            </a:r>
          </a:p>
          <a:p>
            <a:pPr algn="justLow" rtl="1">
              <a:lnSpc>
                <a:spcPct val="150000"/>
              </a:lnSpc>
              <a:spcAft>
                <a:spcPts val="1800"/>
              </a:spcAft>
              <a:defRPr/>
            </a:pPr>
            <a:r>
              <a:rPr lang="ar-SA" dirty="0">
                <a:solidFill>
                  <a:srgbClr val="FFFFFF"/>
                </a:solidFill>
                <a:effectLst>
                  <a:outerShdw blurRad="38100" dist="38100" dir="2700000" algn="tl">
                    <a:srgbClr val="000000">
                      <a:alpha val="43137"/>
                    </a:srgbClr>
                  </a:outerShdw>
                </a:effectLst>
                <a:latin typeface="Alexandria Medium" pitchFamily="2" charset="-78"/>
                <a:cs typeface="Alexandria Medium" pitchFamily="2" charset="-78"/>
              </a:rPr>
              <a:t>ما خطوات التخطيط لدرس تعليمي باستخدام السبورة الذكية؟</a:t>
            </a:r>
          </a:p>
        </p:txBody>
      </p:sp>
      <p:sp>
        <p:nvSpPr>
          <p:cNvPr id="10" name="Google Shape;6475;p53">
            <a:extLst>
              <a:ext uri="{FF2B5EF4-FFF2-40B4-BE49-F238E27FC236}">
                <a16:creationId xmlns:a16="http://schemas.microsoft.com/office/drawing/2014/main" id="{9F9DF34E-8232-4056-A56C-15FEB5BB2B11}"/>
              </a:ext>
            </a:extLst>
          </p:cNvPr>
          <p:cNvSpPr/>
          <p:nvPr/>
        </p:nvSpPr>
        <p:spPr>
          <a:xfrm>
            <a:off x="5299852" y="4332383"/>
            <a:ext cx="796147" cy="73323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015021043"/>
      </p:ext>
    </p:extLst>
  </p:cSld>
  <p:clrMapOvr>
    <a:masterClrMapping/>
  </p:clrMapOvr>
  <mc:AlternateContent xmlns:mc="http://schemas.openxmlformats.org/markup-compatibility/2006" xmlns:p14="http://schemas.microsoft.com/office/powerpoint/2010/main">
    <mc:Choice Requires="p14">
      <p:transition p14:dur="10" advTm="28663"/>
    </mc:Choice>
    <mc:Fallback xmlns="">
      <p:transition advTm="286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lnSpc>
                <a:spcPct val="107000"/>
              </a:lnSpc>
              <a:spcAft>
                <a:spcPts val="800"/>
              </a:spcAft>
            </a:pPr>
            <a:r>
              <a:rPr lang="ar-SA" sz="1800" dirty="0">
                <a:latin typeface="Alexandria Medium" pitchFamily="2" charset="-78"/>
                <a:cs typeface="Alexandria Medium" pitchFamily="2" charset="-78"/>
              </a:rPr>
              <a:t>التخطيط لدرس تعليمي باستخدام السبورة الذكية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3" name="TextBox 2"/>
          <p:cNvSpPr txBox="1"/>
          <p:nvPr/>
        </p:nvSpPr>
        <p:spPr>
          <a:xfrm>
            <a:off x="2513150" y="1019069"/>
            <a:ext cx="5418000" cy="371705"/>
          </a:xfrm>
          <a:prstGeom prst="rect">
            <a:avLst/>
          </a:prstGeom>
          <a:noFill/>
        </p:spPr>
        <p:txBody>
          <a:bodyPr wrap="square" rtlCol="0">
            <a:spAutoFit/>
          </a:bodyPr>
          <a:lstStyle/>
          <a:p>
            <a:pPr rtl="1">
              <a:lnSpc>
                <a:spcPct val="107000"/>
              </a:lnSpc>
              <a:spcAft>
                <a:spcPts val="800"/>
              </a:spcAft>
            </a:pP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2083981" y="2037490"/>
            <a:ext cx="8747439" cy="876458"/>
          </a:xfrm>
          <a:prstGeom prst="rect">
            <a:avLst/>
          </a:prstGeom>
          <a:noFill/>
        </p:spPr>
        <p:txBody>
          <a:bodyPr wrap="square" rtlCol="0">
            <a:spAutoFit/>
          </a:bodyPr>
          <a:lstStyle/>
          <a:p>
            <a:pPr algn="r" rtl="1">
              <a:lnSpc>
                <a:spcPct val="150000"/>
              </a:lnSpc>
            </a:pPr>
            <a:r>
              <a:rPr lang="ar-SA" dirty="0">
                <a:effectLst/>
                <a:latin typeface="Alexandria Light" pitchFamily="2" charset="-78"/>
                <a:ea typeface="Times New Roman" panose="02020603050405020304" pitchFamily="18" charset="0"/>
                <a:cs typeface="Alexandria Light" pitchFamily="2" charset="-78"/>
              </a:rPr>
              <a:t>    </a:t>
            </a:r>
            <a:r>
              <a:rPr lang="ar-EG" dirty="0">
                <a:effectLst/>
                <a:latin typeface="Alexandria Light" pitchFamily="2" charset="-78"/>
                <a:ea typeface="Times New Roman" panose="02020603050405020304" pitchFamily="18" charset="0"/>
                <a:cs typeface="Alexandria Light" pitchFamily="2" charset="-78"/>
              </a:rPr>
              <a:t>التخطيط للتدريس باستخدام السبورة الذكية</a:t>
            </a:r>
            <a:r>
              <a:rPr lang="ar-SA" dirty="0">
                <a:effectLst/>
                <a:latin typeface="Alexandria Light" pitchFamily="2" charset="-78"/>
                <a:ea typeface="Times New Roman" panose="02020603050405020304" pitchFamily="18" charset="0"/>
                <a:cs typeface="Alexandria Light" pitchFamily="2" charset="-78"/>
              </a:rPr>
              <a:t> يتكون من  عدة خطوات وإجراءات يبينها الشكل  رقم (4)</a:t>
            </a:r>
            <a:r>
              <a:rPr lang="ar-EG" dirty="0">
                <a:effectLst/>
                <a:latin typeface="Alexandria Light" pitchFamily="2" charset="-78"/>
                <a:ea typeface="Times New Roman" panose="02020603050405020304" pitchFamily="18" charset="0"/>
                <a:cs typeface="Alexandria Light" pitchFamily="2" charset="-78"/>
              </a:rPr>
              <a:t>، وتنطبق هذه الإجراءات على أي درس، </a:t>
            </a:r>
            <a:r>
              <a:rPr lang="ar-SA" dirty="0">
                <a:effectLst/>
                <a:latin typeface="Alexandria Light" pitchFamily="2" charset="-78"/>
                <a:ea typeface="Times New Roman" panose="02020603050405020304" pitchFamily="18" charset="0"/>
                <a:cs typeface="Alexandria Light" pitchFamily="2" charset="-78"/>
              </a:rPr>
              <a:t>وفي أية</a:t>
            </a:r>
            <a:r>
              <a:rPr lang="ar-EG" dirty="0">
                <a:effectLst/>
                <a:latin typeface="Alexandria Light" pitchFamily="2" charset="-78"/>
                <a:ea typeface="Times New Roman" panose="02020603050405020304" pitchFamily="18" charset="0"/>
                <a:cs typeface="Alexandria Light" pitchFamily="2" charset="-78"/>
              </a:rPr>
              <a:t> مرحلة تعليمية.</a:t>
            </a:r>
            <a:endParaRPr lang="en-US"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رسم تخطيطي 8">
            <a:extLst>
              <a:ext uri="{FF2B5EF4-FFF2-40B4-BE49-F238E27FC236}">
                <a16:creationId xmlns:a16="http://schemas.microsoft.com/office/drawing/2014/main" id="{DBC416A0-E084-4604-A81C-5019732A2AB1}"/>
              </a:ext>
            </a:extLst>
          </p:cNvPr>
          <p:cNvGraphicFramePr/>
          <p:nvPr>
            <p:extLst>
              <p:ext uri="{D42A27DB-BD31-4B8C-83A1-F6EECF244321}">
                <p14:modId xmlns:p14="http://schemas.microsoft.com/office/powerpoint/2010/main" val="3212055180"/>
              </p:ext>
            </p:extLst>
          </p:nvPr>
        </p:nvGraphicFramePr>
        <p:xfrm>
          <a:off x="786812" y="3450755"/>
          <a:ext cx="10547498" cy="16249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2">
            <a:extLst>
              <a:ext uri="{FF2B5EF4-FFF2-40B4-BE49-F238E27FC236}">
                <a16:creationId xmlns:a16="http://schemas.microsoft.com/office/drawing/2014/main" id="{12100580-0A56-4422-86E9-62C6C42EE6DC}"/>
              </a:ext>
            </a:extLst>
          </p:cNvPr>
          <p:cNvSpPr txBox="1"/>
          <p:nvPr/>
        </p:nvSpPr>
        <p:spPr>
          <a:xfrm>
            <a:off x="2665549" y="1171469"/>
            <a:ext cx="6599075" cy="371705"/>
          </a:xfrm>
          <a:prstGeom prst="rect">
            <a:avLst/>
          </a:prstGeom>
          <a:noFill/>
        </p:spPr>
        <p:txBody>
          <a:bodyPr wrap="square" rtlCol="0">
            <a:spAutoFit/>
          </a:bodyPr>
          <a:lstStyle/>
          <a:p>
            <a:pPr rtl="1">
              <a:lnSpc>
                <a:spcPct val="107000"/>
              </a:lnSpc>
              <a:spcAft>
                <a:spcPts val="800"/>
              </a:spcAft>
            </a:pPr>
            <a:r>
              <a:rPr lang="ar-SA" dirty="0">
                <a:solidFill>
                  <a:srgbClr val="4472C4"/>
                </a:solidFill>
                <a:latin typeface="Alexandria Medium" pitchFamily="2" charset="-78"/>
                <a:cs typeface="Alexandria Medium" pitchFamily="2" charset="-78"/>
              </a:rPr>
              <a:t>ال</a:t>
            </a:r>
            <a:r>
              <a:rPr lang="ar-SA" sz="1800" dirty="0">
                <a:solidFill>
                  <a:srgbClr val="4472C4"/>
                </a:solidFill>
                <a:latin typeface="Alexandria Medium" pitchFamily="2" charset="-78"/>
                <a:cs typeface="Alexandria Medium" pitchFamily="2" charset="-78"/>
              </a:rPr>
              <a:t>تخطيط للتدريس باستخدام السبورة الذكية (مثال تطبيقي)</a:t>
            </a:r>
            <a:endParaRPr lang="en-US" sz="1800" dirty="0">
              <a:solidFill>
                <a:srgbClr val="4472C4"/>
              </a:solidFill>
              <a:effectLst/>
              <a:latin typeface="Alexandria Medium" pitchFamily="2" charset="-78"/>
              <a:ea typeface="Calibri" panose="020F0502020204030204" pitchFamily="34" charset="0"/>
              <a:cs typeface="Alexandria Medium" pitchFamily="2" charset="-78"/>
            </a:endParaRPr>
          </a:p>
        </p:txBody>
      </p:sp>
      <p:sp>
        <p:nvSpPr>
          <p:cNvPr id="2" name="مربع نص 1">
            <a:extLst>
              <a:ext uri="{FF2B5EF4-FFF2-40B4-BE49-F238E27FC236}">
                <a16:creationId xmlns:a16="http://schemas.microsoft.com/office/drawing/2014/main" id="{6E2F18E1-D292-4B6C-A788-0DBE38DFF4A3}"/>
              </a:ext>
            </a:extLst>
          </p:cNvPr>
          <p:cNvSpPr txBox="1"/>
          <p:nvPr/>
        </p:nvSpPr>
        <p:spPr>
          <a:xfrm>
            <a:off x="3255059" y="5598284"/>
            <a:ext cx="5399315" cy="307777"/>
          </a:xfrm>
          <a:prstGeom prst="rect">
            <a:avLst/>
          </a:prstGeom>
          <a:noFill/>
        </p:spPr>
        <p:txBody>
          <a:bodyPr wrap="square" rtlCol="1">
            <a:spAutoFit/>
          </a:bodyPr>
          <a:lstStyle/>
          <a:p>
            <a:r>
              <a:rPr lang="ar-SA" sz="1400" b="1" dirty="0">
                <a:latin typeface="Alexandria Light" pitchFamily="2" charset="-78"/>
                <a:cs typeface="Alexandria Light" pitchFamily="2" charset="-78"/>
              </a:rPr>
              <a:t>الشكل (4) يبين خطوات التخطيط للتدريس باستخدام السبورة الذكية</a:t>
            </a:r>
          </a:p>
        </p:txBody>
      </p:sp>
    </p:spTree>
    <p:extLst>
      <p:ext uri="{BB962C8B-B14F-4D97-AF65-F5344CB8AC3E}">
        <p14:creationId xmlns:p14="http://schemas.microsoft.com/office/powerpoint/2010/main" val="4293517374"/>
      </p:ext>
    </p:extLst>
  </p:cSld>
  <p:clrMapOvr>
    <a:masterClrMapping/>
  </p:clrMapOvr>
  <mc:AlternateContent xmlns:mc="http://schemas.openxmlformats.org/markup-compatibility/2006" xmlns:p14="http://schemas.microsoft.com/office/powerpoint/2010/main">
    <mc:Choice Requires="p14">
      <p:transition p14:dur="10" advTm="92355"/>
    </mc:Choice>
    <mc:Fallback xmlns="">
      <p:transition advTm="9235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076344"/>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21493" y="390666"/>
            <a:ext cx="6206308" cy="371705"/>
          </a:xfrm>
          <a:prstGeom prst="rect">
            <a:avLst/>
          </a:prstGeom>
          <a:noFill/>
        </p:spPr>
        <p:txBody>
          <a:bodyPr wrap="square" rtlCol="0">
            <a:spAutoFit/>
          </a:bodyPr>
          <a:lstStyle/>
          <a:p>
            <a:pPr algn="ctr" rtl="1">
              <a:lnSpc>
                <a:spcPct val="107000"/>
              </a:lnSpc>
              <a:spcAft>
                <a:spcPts val="800"/>
              </a:spcAft>
            </a:pPr>
            <a:r>
              <a:rPr lang="ar-SA" dirty="0">
                <a:latin typeface="Alexandria Medium" pitchFamily="2" charset="-78"/>
                <a:cs typeface="Alexandria Medium" pitchFamily="2" charset="-78"/>
              </a:rPr>
              <a:t>ال</a:t>
            </a:r>
            <a:r>
              <a:rPr lang="ar-SA" sz="1800" dirty="0">
                <a:latin typeface="Alexandria Medium" pitchFamily="2" charset="-78"/>
                <a:cs typeface="Alexandria Medium" pitchFamily="2" charset="-78"/>
              </a:rPr>
              <a:t>تخطيط للتدريس باستخدام السبورة الذكية (مثال تطبيقي)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834478" y="1307947"/>
            <a:ext cx="10523044" cy="4882812"/>
          </a:xfrm>
          <a:prstGeom prst="rect">
            <a:avLst/>
          </a:prstGeom>
          <a:noFill/>
        </p:spPr>
        <p:txBody>
          <a:bodyPr wrap="square" rtlCol="0">
            <a:spAutoFit/>
          </a:bodyPr>
          <a:lstStyle/>
          <a:p>
            <a:pPr algn="just" rtl="1">
              <a:lnSpc>
                <a:spcPct val="150000"/>
              </a:lnSpc>
              <a:spcAft>
                <a:spcPts val="1200"/>
              </a:spcAft>
            </a:pPr>
            <a:r>
              <a:rPr lang="ar-SA" sz="1600" dirty="0">
                <a:latin typeface="Alexandria Medium" pitchFamily="2" charset="-78"/>
                <a:cs typeface="Alexandria Medium" pitchFamily="2" charset="-78"/>
              </a:rPr>
              <a:t>الخطوة الأولى- مقدمة الدرس</a:t>
            </a:r>
            <a:r>
              <a:rPr lang="ar-SA" sz="1600" dirty="0">
                <a:latin typeface="Alexandria Light" pitchFamily="2" charset="-78"/>
                <a:cs typeface="Alexandria Light" pitchFamily="2" charset="-78"/>
              </a:rPr>
              <a:t>: يعرض المعلم مقطع فيديو على شكل (قصة رقمية) تمثل مشكلة تتعلق بموضوع الدرس </a:t>
            </a:r>
            <a:r>
              <a:rPr lang="ar-EG" sz="1600" dirty="0">
                <a:effectLst/>
                <a:latin typeface="Alexandria Light" pitchFamily="2" charset="-78"/>
                <a:ea typeface="Times New Roman" panose="02020603050405020304" pitchFamily="18" charset="0"/>
                <a:cs typeface="Alexandria Light" pitchFamily="2" charset="-78"/>
              </a:rPr>
              <a:t>ويخبر</a:t>
            </a:r>
            <a:r>
              <a:rPr lang="ar-SA" sz="1600" dirty="0">
                <a:effectLst/>
                <a:latin typeface="Alexandria Light" pitchFamily="2" charset="-78"/>
                <a:ea typeface="Times New Roman" panose="02020603050405020304" pitchFamily="18" charset="0"/>
                <a:cs typeface="Alexandria Light" pitchFamily="2" charset="-78"/>
              </a:rPr>
              <a:t> الطلاب</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ب</a:t>
            </a:r>
            <a:r>
              <a:rPr lang="ar-EG" sz="1600" dirty="0">
                <a:effectLst/>
                <a:latin typeface="Alexandria Light" pitchFamily="2" charset="-78"/>
                <a:ea typeface="Times New Roman" panose="02020603050405020304" pitchFamily="18" charset="0"/>
                <a:cs typeface="Alexandria Light" pitchFamily="2" charset="-78"/>
              </a:rPr>
              <a:t>أنه سوف يقوم </a:t>
            </a:r>
            <a:r>
              <a:rPr lang="ar-SA" sz="1600" dirty="0">
                <a:effectLst/>
                <a:latin typeface="Alexandria Light" pitchFamily="2" charset="-78"/>
                <a:ea typeface="Times New Roman" panose="02020603050405020304" pitchFamily="18" charset="0"/>
                <a:cs typeface="Alexandria Light" pitchFamily="2" charset="-78"/>
              </a:rPr>
              <a:t>في أثناء </a:t>
            </a:r>
            <a:r>
              <a:rPr lang="ar-EG" sz="1600" dirty="0">
                <a:effectLst/>
                <a:latin typeface="Alexandria Light" pitchFamily="2" charset="-78"/>
                <a:ea typeface="Times New Roman" panose="02020603050405020304" pitchFamily="18" charset="0"/>
                <a:cs typeface="Alexandria Light" pitchFamily="2" charset="-78"/>
              </a:rPr>
              <a:t>هذا الدرس بحل هذه المشكلة</a:t>
            </a:r>
            <a:r>
              <a:rPr lang="ar-SA" sz="1600" dirty="0">
                <a:effectLst/>
                <a:latin typeface="Alexandria Light" pitchFamily="2" charset="-78"/>
                <a:ea typeface="Times New Roman" panose="02020603050405020304" pitchFamily="18" charset="0"/>
                <a:cs typeface="Alexandria Light" pitchFamily="2" charset="-78"/>
              </a:rPr>
              <a:t> من خلال </a:t>
            </a:r>
            <a:r>
              <a:rPr lang="ar-SA" sz="1600" dirty="0">
                <a:latin typeface="Alexandria Light" pitchFamily="2" charset="-78"/>
                <a:ea typeface="Times New Roman" panose="02020603050405020304" pitchFamily="18" charset="0"/>
                <a:cs typeface="Alexandria Light" pitchFamily="2" charset="-78"/>
              </a:rPr>
              <a:t>شرح </a:t>
            </a:r>
            <a:r>
              <a:rPr lang="ar-SA" sz="1600" dirty="0">
                <a:effectLst/>
                <a:latin typeface="Alexandria Light" pitchFamily="2" charset="-78"/>
                <a:ea typeface="Times New Roman" panose="02020603050405020304" pitchFamily="18" charset="0"/>
                <a:cs typeface="Alexandria Light" pitchFamily="2" charset="-78"/>
              </a:rPr>
              <a:t>مفاهيم الدرس.</a:t>
            </a:r>
          </a:p>
          <a:p>
            <a:pPr algn="just" rtl="1">
              <a:lnSpc>
                <a:spcPct val="150000"/>
              </a:lnSpc>
              <a:spcAft>
                <a:spcPts val="600"/>
              </a:spcAft>
            </a:pPr>
            <a:r>
              <a:rPr lang="ar-SA" sz="1600" dirty="0">
                <a:solidFill>
                  <a:srgbClr val="00B0F0"/>
                </a:solidFill>
                <a:latin typeface="Alexandria Light" pitchFamily="2" charset="-78"/>
                <a:cs typeface="Alexandria Light" pitchFamily="2" charset="-78"/>
              </a:rPr>
              <a:t>ويتم الإفادة من السبورة الذكية </a:t>
            </a:r>
            <a:r>
              <a:rPr lang="ar-SA" sz="1600" dirty="0">
                <a:latin typeface="Alexandria Light" pitchFamily="2" charset="-78"/>
                <a:cs typeface="Alexandria Light" pitchFamily="2" charset="-78"/>
              </a:rPr>
              <a:t>من خلال </a:t>
            </a:r>
            <a:r>
              <a:rPr lang="ar-EG" sz="1600" dirty="0">
                <a:effectLst/>
                <a:latin typeface="Alexandria Light" pitchFamily="2" charset="-78"/>
                <a:ea typeface="Times New Roman" panose="02020603050405020304" pitchFamily="18" charset="0"/>
                <a:cs typeface="Alexandria Light" pitchFamily="2" charset="-78"/>
              </a:rPr>
              <a:t>مشغل الفيديو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1- يفتح أدوات السبورة الذكية </a:t>
            </a:r>
            <a:r>
              <a:rPr lang="en-US" sz="1600" dirty="0">
                <a:effectLst/>
                <a:latin typeface="Alexandria Light" pitchFamily="2" charset="-78"/>
                <a:ea typeface="Times New Roman" panose="02020603050405020304" pitchFamily="18" charset="0"/>
                <a:cs typeface="Alexandria Light" pitchFamily="2" charset="-78"/>
              </a:rPr>
              <a:t>Smart Board tools</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2- يضغط على</a:t>
            </a:r>
            <a:r>
              <a:rPr lang="ar-SY"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لوحة البدء</a:t>
            </a:r>
            <a:r>
              <a:rPr lang="ar-SY" sz="1600" dirty="0">
                <a:effectLst/>
                <a:latin typeface="Alexandria Light" pitchFamily="2" charset="-78"/>
                <a:ea typeface="Times New Roman" panose="02020603050405020304" pitchFamily="18" charset="0"/>
                <a:cs typeface="Alexandria Light" pitchFamily="2" charset="-78"/>
              </a:rPr>
              <a:t>.</a:t>
            </a:r>
            <a:r>
              <a:rPr lang="ar-SY" sz="1600" dirty="0">
                <a:latin typeface="Alexandria Light" pitchFamily="2" charset="-78"/>
                <a:ea typeface="Times New Roman" panose="02020603050405020304" pitchFamily="18" charset="0"/>
                <a:cs typeface="Alexandria Light" pitchFamily="2" charset="-78"/>
              </a:rPr>
              <a:t> </a:t>
            </a:r>
            <a:r>
              <a:rPr lang="ar-SY" sz="1600" dirty="0">
                <a:effectLst/>
                <a:latin typeface="Alexandria Light" pitchFamily="2" charset="-78"/>
                <a:ea typeface="Times New Roman" panose="02020603050405020304" pitchFamily="18" charset="0"/>
                <a:cs typeface="Alexandria Light" pitchFamily="2" charset="-78"/>
              </a:rPr>
              <a:t>ثم </a:t>
            </a:r>
            <a:r>
              <a:rPr lang="ar-EG" sz="1600" dirty="0">
                <a:effectLst/>
                <a:latin typeface="Alexandria Light" pitchFamily="2" charset="-78"/>
                <a:ea typeface="Times New Roman" panose="02020603050405020304" pitchFamily="18" charset="0"/>
                <a:cs typeface="Alexandria Light" pitchFamily="2" charset="-78"/>
              </a:rPr>
              <a:t> زر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 </a:t>
            </a:r>
            <a:endParaRPr lang="ar-SY"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3- </a:t>
            </a:r>
            <a:r>
              <a:rPr lang="ar-SY" sz="1600" dirty="0">
                <a:effectLst/>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يشغل الملف الفيديو </a:t>
            </a:r>
            <a:r>
              <a:rPr lang="ar-SA" sz="1600" dirty="0">
                <a:effectLst/>
                <a:latin typeface="Alexandria Light" pitchFamily="2" charset="-78"/>
                <a:ea typeface="Times New Roman" panose="02020603050405020304" pitchFamily="18" charset="0"/>
                <a:cs typeface="Alexandria Light" pitchFamily="2" charset="-78"/>
              </a:rPr>
              <a:t>المعد مسبقاً.</a:t>
            </a:r>
            <a:endParaRPr lang="ar-SA" sz="1600" dirty="0">
              <a:latin typeface="Alexandria Light" pitchFamily="2" charset="-78"/>
              <a:cs typeface="Alexandria Light" pitchFamily="2" charset="-78"/>
            </a:endParaRPr>
          </a:p>
          <a:p>
            <a:pPr algn="just" rtl="1">
              <a:lnSpc>
                <a:spcPct val="150000"/>
              </a:lnSpc>
              <a:spcAft>
                <a:spcPts val="1200"/>
              </a:spcAft>
            </a:pPr>
            <a:r>
              <a:rPr lang="ar-SA" sz="1600" dirty="0">
                <a:latin typeface="Alexandria Medium" pitchFamily="2" charset="-78"/>
                <a:cs typeface="Alexandria Medium" pitchFamily="2" charset="-78"/>
              </a:rPr>
              <a:t>الخطوة الثانية- كتابة الأهداف التعليمية للدرس</a:t>
            </a:r>
            <a:r>
              <a:rPr lang="ar-SA" sz="1600" dirty="0">
                <a:latin typeface="Alexandria Light" pitchFamily="2" charset="-78"/>
                <a:cs typeface="Alexandria Light" pitchFamily="2" charset="-78"/>
              </a:rPr>
              <a:t>: بقوم المعلم بكتابة الأهداف التعليمية للدرس، أو يعرض شريحة الاهداف التعليمية الموجودة عرض البور بوينت المعد مسبقاً للدرس </a:t>
            </a:r>
            <a:r>
              <a:rPr lang="ar-SA" sz="1600" dirty="0">
                <a:solidFill>
                  <a:srgbClr val="00B0F0"/>
                </a:solidFill>
                <a:latin typeface="Alexandria Light" pitchFamily="2" charset="-78"/>
                <a:cs typeface="Alexandria Light" pitchFamily="2" charset="-78"/>
              </a:rPr>
              <a:t>ويتم الإفادة من السبورة الذكية </a:t>
            </a:r>
            <a:r>
              <a:rPr lang="ar-SA" sz="1600" dirty="0">
                <a:latin typeface="Alexandria Light" pitchFamily="2" charset="-78"/>
                <a:cs typeface="Alexandria Light" pitchFamily="2" charset="-78"/>
              </a:rPr>
              <a:t>من خلال ا</a:t>
            </a:r>
            <a:r>
              <a:rPr lang="ar-EG" sz="1600" dirty="0">
                <a:effectLst/>
                <a:latin typeface="Alexandria Light" pitchFamily="2" charset="-78"/>
                <a:ea typeface="Times New Roman" panose="02020603050405020304" pitchFamily="18" charset="0"/>
                <a:cs typeface="Alexandria Light" pitchFamily="2" charset="-78"/>
              </a:rPr>
              <a:t>ستخد</a:t>
            </a:r>
            <a:r>
              <a:rPr lang="ar-SA" sz="1600" dirty="0">
                <a:effectLst/>
                <a:latin typeface="Alexandria Light" pitchFamily="2" charset="-78"/>
                <a:ea typeface="Times New Roman" panose="02020603050405020304" pitchFamily="18" charset="0"/>
                <a:cs typeface="Alexandria Light" pitchFamily="2" charset="-78"/>
              </a:rPr>
              <a:t>ا</a:t>
            </a:r>
            <a:r>
              <a:rPr lang="ar-EG" sz="1600" dirty="0">
                <a:effectLst/>
                <a:latin typeface="Alexandria Light" pitchFamily="2" charset="-78"/>
                <a:ea typeface="Times New Roman" panose="02020603050405020304" pitchFamily="18" charset="0"/>
                <a:cs typeface="Alexandria Light" pitchFamily="2" charset="-78"/>
              </a:rPr>
              <a:t>م أداة القلم أو التحديد </a:t>
            </a:r>
            <a:r>
              <a:rPr lang="ar-SA" sz="1600" dirty="0">
                <a:effectLst/>
                <a:latin typeface="Alexandria Light" pitchFamily="2" charset="-78"/>
                <a:ea typeface="Times New Roman" panose="02020603050405020304" pitchFamily="18" charset="0"/>
                <a:cs typeface="Alexandria Light" pitchFamily="2" charset="-78"/>
              </a:rPr>
              <a:t>لتسليط الضوء على الأهداف، أو الإفادة من </a:t>
            </a:r>
            <a:r>
              <a:rPr lang="ar-EG" sz="1600" dirty="0">
                <a:effectLst/>
                <a:latin typeface="Alexandria Light" pitchFamily="2" charset="-78"/>
                <a:ea typeface="Times New Roman" panose="02020603050405020304" pitchFamily="18" charset="0"/>
                <a:cs typeface="Alexandria Light" pitchFamily="2" charset="-78"/>
              </a:rPr>
              <a:t>دفتر الملاحظات</a:t>
            </a:r>
            <a:r>
              <a:rPr lang="en-US" sz="1600" dirty="0">
                <a:effectLst/>
                <a:latin typeface="Alexandria Light" pitchFamily="2" charset="-78"/>
                <a:ea typeface="Times New Roman" panose="02020603050405020304" pitchFamily="18" charset="0"/>
                <a:cs typeface="Alexandria Light" pitchFamily="2" charset="-78"/>
              </a:rPr>
              <a:t> Notebook </a:t>
            </a:r>
            <a:r>
              <a:rPr lang="ar-SA" sz="1600" dirty="0">
                <a:latin typeface="Alexandria Light" pitchFamily="2" charset="-78"/>
                <a:ea typeface="Times New Roman" panose="02020603050405020304" pitchFamily="18" charset="0"/>
                <a:cs typeface="Alexandria Light" pitchFamily="2" charset="-78"/>
              </a:rPr>
              <a:t>من خلال:</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فتح ملف العرض </a:t>
            </a:r>
            <a:r>
              <a:rPr lang="ar-SA" sz="1600" dirty="0">
                <a:latin typeface="Alexandria Light" pitchFamily="2" charset="-78"/>
                <a:ea typeface="Times New Roman" panose="02020603050405020304" pitchFamily="18" charset="0"/>
                <a:cs typeface="Alexandria Light" pitchFamily="2" charset="-78"/>
              </a:rPr>
              <a:t>ال</a:t>
            </a:r>
            <a:r>
              <a:rPr lang="ar-EG" sz="1600" dirty="0">
                <a:effectLst/>
                <a:latin typeface="Alexandria Light" pitchFamily="2" charset="-78"/>
                <a:ea typeface="Times New Roman" panose="02020603050405020304" pitchFamily="18" charset="0"/>
                <a:cs typeface="Alexandria Light" pitchFamily="2" charset="-78"/>
              </a:rPr>
              <a:t>تقديمي الخاص بالدرس.</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عرض الشريحة الأولى التي تتضمن الأهداف.</a:t>
            </a:r>
            <a:endParaRPr lang="ar-SA"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2061820596"/>
      </p:ext>
    </p:extLst>
  </p:cSld>
  <p:clrMapOvr>
    <a:masterClrMapping/>
  </p:clrMapOvr>
  <mc:AlternateContent xmlns:mc="http://schemas.openxmlformats.org/markup-compatibility/2006" xmlns:p14="http://schemas.microsoft.com/office/powerpoint/2010/main">
    <mc:Choice Requires="p14">
      <p:transition p14:dur="10" advTm="250505"/>
    </mc:Choice>
    <mc:Fallback xmlns="">
      <p:transition advTm="25050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4543" y="919323"/>
            <a:ext cx="11302914" cy="5706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62683" y="298762"/>
            <a:ext cx="6300650" cy="371705"/>
          </a:xfrm>
          <a:prstGeom prst="rect">
            <a:avLst/>
          </a:prstGeom>
          <a:noFill/>
        </p:spPr>
        <p:txBody>
          <a:bodyPr wrap="square" rtlCol="0">
            <a:spAutoFit/>
          </a:bodyPr>
          <a:lstStyle/>
          <a:p>
            <a:pPr rtl="1">
              <a:lnSpc>
                <a:spcPct val="107000"/>
              </a:lnSpc>
              <a:spcAft>
                <a:spcPts val="800"/>
              </a:spcAft>
            </a:pPr>
            <a:r>
              <a:rPr lang="ar-SA" dirty="0">
                <a:solidFill>
                  <a:srgbClr val="4472C4"/>
                </a:solidFill>
                <a:latin typeface="Alexandria Medium" pitchFamily="2" charset="-78"/>
                <a:cs typeface="Alexandria Medium" pitchFamily="2" charset="-78"/>
              </a:rPr>
              <a:t>ال</a:t>
            </a:r>
            <a:r>
              <a:rPr lang="ar-SA" sz="1800" dirty="0">
                <a:solidFill>
                  <a:srgbClr val="4472C4"/>
                </a:solidFill>
                <a:latin typeface="Alexandria Medium" pitchFamily="2" charset="-78"/>
                <a:cs typeface="Alexandria Medium" pitchFamily="2" charset="-78"/>
              </a:rPr>
              <a:t>تخطيط للتدريس باستخدام السبورة الذكية (مثال تطبيقي)</a:t>
            </a:r>
            <a:endParaRPr lang="en-US" sz="1800" dirty="0">
              <a:solidFill>
                <a:srgbClr val="4472C4"/>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516847" y="821873"/>
            <a:ext cx="11158306" cy="5759975"/>
          </a:xfrm>
          <a:prstGeom prst="rect">
            <a:avLst/>
          </a:prstGeom>
          <a:noFill/>
        </p:spPr>
        <p:txBody>
          <a:bodyPr wrap="square" rtlCol="0">
            <a:spAutoFit/>
          </a:bodyPr>
          <a:lstStyle/>
          <a:p>
            <a:pPr algn="r" rtl="1">
              <a:lnSpc>
                <a:spcPct val="150000"/>
              </a:lnSpc>
            </a:pPr>
            <a:r>
              <a:rPr lang="ar-SA" sz="1600" dirty="0">
                <a:effectLst/>
                <a:latin typeface="Calibri" panose="020F0502020204030204" pitchFamily="34" charset="0"/>
                <a:ea typeface="Calibri" panose="020F0502020204030204" pitchFamily="34" charset="0"/>
                <a:cs typeface="Alexandria" pitchFamily="2" charset="-78"/>
              </a:rPr>
              <a:t> </a:t>
            </a:r>
            <a:endParaRPr lang="ar-SA" sz="1600" dirty="0">
              <a:latin typeface="Alexandria Light" pitchFamily="2" charset="-78"/>
              <a:cs typeface="Alexandria Light" pitchFamily="2" charset="-78"/>
            </a:endParaRPr>
          </a:p>
          <a:p>
            <a:pPr algn="just" rtl="1">
              <a:lnSpc>
                <a:spcPct val="150000"/>
              </a:lnSpc>
              <a:spcAft>
                <a:spcPts val="600"/>
              </a:spcAft>
            </a:pPr>
            <a:r>
              <a:rPr lang="ar-SA" sz="1600" b="1" dirty="0">
                <a:latin typeface="Alexandria Light" pitchFamily="2" charset="-78"/>
                <a:cs typeface="Alexandria Light" pitchFamily="2" charset="-78"/>
              </a:rPr>
              <a:t>الخطوة الثالثة شرح المحتوى التعليمي للدرس</a:t>
            </a:r>
            <a:r>
              <a:rPr lang="ar-SA" sz="1600" dirty="0">
                <a:latin typeface="Alexandria Light" pitchFamily="2" charset="-78"/>
                <a:cs typeface="Alexandria Light" pitchFamily="2" charset="-78"/>
              </a:rPr>
              <a:t>: يبدأ المعلم بعرض نشاط إلكتروني تفاعلي معد مسبقاً من قبل المعلم بصيغة فيديو (عبارة عن شخصية إلكترونية لمعلم يطرح أسئلة متعلقة بموضوع الدرس) وذلك </a:t>
            </a:r>
            <a:r>
              <a:rPr lang="ar-SA" sz="1600" b="0" i="0" dirty="0">
                <a:effectLst/>
                <a:latin typeface="Alexandria Light" pitchFamily="2" charset="-78"/>
                <a:cs typeface="Alexandria Light" pitchFamily="2" charset="-78"/>
              </a:rPr>
              <a:t>بغية تشجيع النقاش والحوار بين المعلم والطلبة، وبين الطلبة بعضهم مع بعض، وإثارة فضول الطلاب لموضوع الدرس المراد تعلمه،</a:t>
            </a:r>
            <a:r>
              <a:rPr lang="ar-SA" sz="1600" dirty="0">
                <a:latin typeface="Alexandria Light" pitchFamily="2" charset="-78"/>
                <a:cs typeface="Alexandria Light" pitchFamily="2" charset="-78"/>
              </a:rPr>
              <a:t> ويبدأ المعلم بتلقي الإجابات من الطلاب والتي تمثل معلوماتهم ومعارفهم السابقة، ويقوم بكتابة هذه الإجابات على السبورة وتعزيز الإجابات الصحيحة وتصويب الإجابات الخاطئة،  ثم بقوم المعلم بشرح الفكرة الأساسية للدرس. و</a:t>
            </a:r>
            <a:r>
              <a:rPr lang="ar-EG" sz="1600" dirty="0">
                <a:effectLst/>
                <a:latin typeface="Alexandria Light" pitchFamily="2" charset="-78"/>
                <a:ea typeface="Times New Roman" panose="02020603050405020304" pitchFamily="18" charset="0"/>
                <a:cs typeface="Alexandria Light" pitchFamily="2" charset="-78"/>
              </a:rPr>
              <a:t>عرض المعلومات الأساسية المكونة للدرس.</a:t>
            </a:r>
            <a:r>
              <a:rPr lang="ar-SA" sz="1600" dirty="0">
                <a:latin typeface="Alexandria Light" pitchFamily="2" charset="-78"/>
                <a:ea typeface="Times New Roman" panose="02020603050405020304" pitchFamily="18" charset="0"/>
                <a:cs typeface="Alexandria Light" pitchFamily="2" charset="-78"/>
              </a:rPr>
              <a:t> ويطلب من الطلاب إعطاء أمثلة واقعية عن هذه المفاهيم وكتابتها على السبورة، </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600"/>
              </a:spcAft>
            </a:pPr>
            <a:r>
              <a:rPr lang="ar-SA" sz="1600" dirty="0">
                <a:latin typeface="Alexandria Light" pitchFamily="2" charset="-78"/>
                <a:cs typeface="Alexandria Light" pitchFamily="2" charset="-78"/>
              </a:rPr>
              <a:t>ويتم الإفادة من السبورة الذكية من خلال من خلال </a:t>
            </a:r>
            <a:r>
              <a:rPr lang="ar-EG" sz="1600" dirty="0">
                <a:effectLst/>
                <a:latin typeface="Alexandria Light" pitchFamily="2" charset="-78"/>
                <a:ea typeface="Times New Roman" panose="02020603050405020304" pitchFamily="18" charset="0"/>
                <a:cs typeface="Alexandria Light" pitchFamily="2" charset="-78"/>
              </a:rPr>
              <a:t>مشغل الفيديو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1- يفتح أدوات السبورة الذكية </a:t>
            </a:r>
            <a:r>
              <a:rPr lang="en-US" sz="1600" dirty="0">
                <a:effectLst/>
                <a:latin typeface="Alexandria Light" pitchFamily="2" charset="-78"/>
                <a:ea typeface="Times New Roman" panose="02020603050405020304" pitchFamily="18" charset="0"/>
                <a:cs typeface="Alexandria Light" pitchFamily="2" charset="-78"/>
              </a:rPr>
              <a:t>Smart Board tools</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2- يضغط على</a:t>
            </a:r>
            <a:r>
              <a:rPr lang="ar-SY"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لوحة البدء</a:t>
            </a:r>
            <a:r>
              <a:rPr lang="ar-SY" sz="1600" dirty="0">
                <a:effectLst/>
                <a:latin typeface="Alexandria Light" pitchFamily="2" charset="-78"/>
                <a:ea typeface="Times New Roman" panose="02020603050405020304" pitchFamily="18" charset="0"/>
                <a:cs typeface="Alexandria Light" pitchFamily="2" charset="-78"/>
              </a:rPr>
              <a:t>.</a:t>
            </a:r>
            <a:r>
              <a:rPr lang="ar-SY" sz="1600" dirty="0">
                <a:latin typeface="Alexandria Light" pitchFamily="2" charset="-78"/>
                <a:ea typeface="Times New Roman" panose="02020603050405020304" pitchFamily="18" charset="0"/>
                <a:cs typeface="Alexandria Light" pitchFamily="2" charset="-78"/>
              </a:rPr>
              <a:t> </a:t>
            </a:r>
            <a:r>
              <a:rPr lang="ar-SY" sz="1600" dirty="0">
                <a:effectLst/>
                <a:latin typeface="Alexandria Light" pitchFamily="2" charset="-78"/>
                <a:ea typeface="Times New Roman" panose="02020603050405020304" pitchFamily="18" charset="0"/>
                <a:cs typeface="Alexandria Light" pitchFamily="2" charset="-78"/>
              </a:rPr>
              <a:t>ثم </a:t>
            </a:r>
            <a:r>
              <a:rPr lang="ar-EG" sz="1600" dirty="0">
                <a:effectLst/>
                <a:latin typeface="Alexandria Light" pitchFamily="2" charset="-78"/>
                <a:ea typeface="Times New Roman" panose="02020603050405020304" pitchFamily="18" charset="0"/>
                <a:cs typeface="Alexandria Light" pitchFamily="2" charset="-78"/>
              </a:rPr>
              <a:t> زر </a:t>
            </a:r>
            <a:r>
              <a:rPr lang="en-US" sz="1600" dirty="0">
                <a:effectLst/>
                <a:latin typeface="Alexandria Light" pitchFamily="2" charset="-78"/>
                <a:ea typeface="Times New Roman" panose="02020603050405020304" pitchFamily="18" charset="0"/>
                <a:cs typeface="Alexandria Light" pitchFamily="2" charset="-78"/>
              </a:rPr>
              <a:t>Video Player</a:t>
            </a:r>
            <a:r>
              <a:rPr lang="ar-EG" sz="1600" dirty="0">
                <a:effectLst/>
                <a:latin typeface="Alexandria Light" pitchFamily="2" charset="-78"/>
                <a:ea typeface="Times New Roman" panose="02020603050405020304" pitchFamily="18" charset="0"/>
                <a:cs typeface="Alexandria Light" pitchFamily="2" charset="-78"/>
              </a:rPr>
              <a:t>، </a:t>
            </a:r>
            <a:endParaRPr lang="ar-SY"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3- </a:t>
            </a:r>
            <a:r>
              <a:rPr lang="ar-SY" sz="1600" dirty="0">
                <a:effectLst/>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يشغل الملف الفيديو </a:t>
            </a:r>
            <a:r>
              <a:rPr lang="ar-SA" sz="1600" dirty="0">
                <a:effectLst/>
                <a:latin typeface="Alexandria Light" pitchFamily="2" charset="-78"/>
                <a:ea typeface="Times New Roman" panose="02020603050405020304" pitchFamily="18" charset="0"/>
                <a:cs typeface="Alexandria Light" pitchFamily="2" charset="-78"/>
              </a:rPr>
              <a:t>(النشاط الإلكتروني)</a:t>
            </a:r>
          </a:p>
          <a:p>
            <a:pPr algn="r" rtl="1">
              <a:lnSpc>
                <a:spcPct val="150000"/>
              </a:lnSpc>
              <a:spcAft>
                <a:spcPts val="600"/>
              </a:spcAft>
            </a:pPr>
            <a:r>
              <a:rPr lang="ar-SA" sz="1600" dirty="0">
                <a:latin typeface="Alexandria Light" pitchFamily="2" charset="-78"/>
                <a:cs typeface="Alexandria Light" pitchFamily="2" charset="-78"/>
              </a:rPr>
              <a:t> ومن </a:t>
            </a:r>
            <a:r>
              <a:rPr lang="ar-EG" sz="1600" dirty="0">
                <a:effectLst/>
                <a:latin typeface="Alexandria Light" pitchFamily="2" charset="-78"/>
                <a:ea typeface="Times New Roman" panose="02020603050405020304" pitchFamily="18" charset="0"/>
                <a:cs typeface="Alexandria Light" pitchFamily="2" charset="-78"/>
              </a:rPr>
              <a:t>دفتر الملاحظات </a:t>
            </a:r>
            <a:r>
              <a:rPr lang="en-US" sz="1600" dirty="0">
                <a:effectLst/>
                <a:latin typeface="Alexandria Light" pitchFamily="2" charset="-78"/>
                <a:ea typeface="Times New Roman" panose="02020603050405020304" pitchFamily="18" charset="0"/>
                <a:cs typeface="Alexandria Light" pitchFamily="2" charset="-78"/>
              </a:rPr>
              <a:t>Notebook</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1- الانتقال إلى الشرائح التالية في العرض</a:t>
            </a:r>
            <a:r>
              <a:rPr lang="ar-SA" sz="1600" dirty="0">
                <a:effectLst/>
                <a:latin typeface="Alexandria Light" pitchFamily="2" charset="-78"/>
                <a:ea typeface="Times New Roman" panose="02020603050405020304" pitchFamily="18" charset="0"/>
                <a:cs typeface="Alexandria Light" pitchFamily="2" charset="-78"/>
              </a:rPr>
              <a:t> التقديمي للدرس</a:t>
            </a:r>
            <a:r>
              <a:rPr lang="ar-EG" sz="1600" dirty="0">
                <a:effectLst/>
                <a:latin typeface="Alexandria Light" pitchFamily="2" charset="-78"/>
                <a:ea typeface="Times New Roman" panose="02020603050405020304" pitchFamily="18" charset="0"/>
                <a:cs typeface="Alexandria Light" pitchFamily="2" charset="-78"/>
              </a:rPr>
              <a:t>.</a:t>
            </a:r>
            <a:r>
              <a:rPr lang="ar-SA" sz="1600" dirty="0">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2- يستخدم لوحة التظليل </a:t>
            </a:r>
            <a:r>
              <a:rPr lang="en-US" sz="1600" dirty="0">
                <a:effectLst/>
                <a:latin typeface="Alexandria Light" pitchFamily="2" charset="-78"/>
                <a:ea typeface="Times New Roman" panose="02020603050405020304" pitchFamily="18" charset="0"/>
                <a:cs typeface="Alexandria Light" pitchFamily="2" charset="-78"/>
              </a:rPr>
              <a:t>Shade Function</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3- يستخدم أداة القلم أو التحديد</a:t>
            </a:r>
            <a:r>
              <a:rPr lang="ar-SA" sz="1600" dirty="0">
                <a:effectLst/>
                <a:latin typeface="Alexandria Light" pitchFamily="2" charset="-78"/>
                <a:ea typeface="Times New Roman" panose="02020603050405020304" pitchFamily="18" charset="0"/>
                <a:cs typeface="Alexandria Light" pitchFamily="2" charset="-78"/>
              </a:rPr>
              <a:t>، أو الممحاة</a:t>
            </a:r>
            <a:r>
              <a:rPr lang="ar-EG" sz="1600" dirty="0">
                <a:effectLst/>
                <a:latin typeface="Alexandria Light" pitchFamily="2" charset="-78"/>
                <a:ea typeface="Times New Roman" panose="02020603050405020304" pitchFamily="18" charset="0"/>
                <a:cs typeface="Alexandria Light" pitchFamily="2" charset="-78"/>
              </a:rPr>
              <a:t>.</a:t>
            </a:r>
            <a:r>
              <a:rPr lang="en-US" sz="1600" dirty="0">
                <a:latin typeface="Alexandria Light" pitchFamily="2" charset="-78"/>
                <a:ea typeface="Times New Roman" panose="02020603050405020304" pitchFamily="18" charset="0"/>
                <a:cs typeface="Alexandria Light" pitchFamily="2" charset="-78"/>
              </a:rPr>
              <a:t>,</a:t>
            </a:r>
            <a:r>
              <a:rPr lang="ar-SA" sz="1600" dirty="0">
                <a:latin typeface="Alexandria Light" pitchFamily="2" charset="-78"/>
                <a:ea typeface="Times New Roman" panose="02020603050405020304" pitchFamily="18" charset="0"/>
                <a:cs typeface="Alexandria Light" pitchFamily="2" charset="-78"/>
              </a:rPr>
              <a:t> و</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EG" sz="1600" dirty="0">
                <a:effectLst/>
                <a:latin typeface="Alexandria Light" pitchFamily="2" charset="-78"/>
                <a:ea typeface="Times New Roman" panose="02020603050405020304" pitchFamily="18" charset="0"/>
                <a:cs typeface="Alexandria Light" pitchFamily="2" charset="-78"/>
              </a:rPr>
              <a:t>:</a:t>
            </a:r>
            <a:r>
              <a:rPr lang="ar-SA" sz="1600"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 </a:t>
            </a:r>
            <a:r>
              <a:rPr lang="ar-SY" sz="1600" dirty="0">
                <a:effectLst/>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التقاط صورة.</a:t>
            </a:r>
            <a:endParaRPr lang="ar-SA"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53556"/>
            <a:ext cx="2305141" cy="1076343"/>
          </a:xfrm>
          <a:prstGeom prst="rect">
            <a:avLst/>
          </a:prstGeom>
        </p:spPr>
      </p:pic>
      <p:grpSp>
        <p:nvGrpSpPr>
          <p:cNvPr id="13" name="Google Shape;5384;p51">
            <a:extLst>
              <a:ext uri="{FF2B5EF4-FFF2-40B4-BE49-F238E27FC236}">
                <a16:creationId xmlns:a16="http://schemas.microsoft.com/office/drawing/2014/main" id="{E904B030-D7FA-4834-A859-10B5B1C746B3}"/>
              </a:ext>
            </a:extLst>
          </p:cNvPr>
          <p:cNvGrpSpPr/>
          <p:nvPr/>
        </p:nvGrpSpPr>
        <p:grpSpPr>
          <a:xfrm>
            <a:off x="2291346" y="4315136"/>
            <a:ext cx="443607" cy="441469"/>
            <a:chOff x="-49786250" y="2316650"/>
            <a:chExt cx="300900" cy="299450"/>
          </a:xfrm>
        </p:grpSpPr>
        <p:sp>
          <p:nvSpPr>
            <p:cNvPr id="14" name="Google Shape;5385;p51">
              <a:extLst>
                <a:ext uri="{FF2B5EF4-FFF2-40B4-BE49-F238E27FC236}">
                  <a16:creationId xmlns:a16="http://schemas.microsoft.com/office/drawing/2014/main" id="{6248DE0B-6B41-4837-B926-926AD3D84574}"/>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86;p51">
              <a:extLst>
                <a:ext uri="{FF2B5EF4-FFF2-40B4-BE49-F238E27FC236}">
                  <a16:creationId xmlns:a16="http://schemas.microsoft.com/office/drawing/2014/main" id="{6A3E55E3-8326-4C6C-B82F-C736CE788D42}"/>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7;p51">
              <a:extLst>
                <a:ext uri="{FF2B5EF4-FFF2-40B4-BE49-F238E27FC236}">
                  <a16:creationId xmlns:a16="http://schemas.microsoft.com/office/drawing/2014/main" id="{AADB6C77-5037-416A-82E4-DDBEFFC43B61}"/>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88;p51">
              <a:extLst>
                <a:ext uri="{FF2B5EF4-FFF2-40B4-BE49-F238E27FC236}">
                  <a16:creationId xmlns:a16="http://schemas.microsoft.com/office/drawing/2014/main" id="{794FB994-664C-419B-82FC-F66DD6C83D6D}"/>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9;p51">
              <a:extLst>
                <a:ext uri="{FF2B5EF4-FFF2-40B4-BE49-F238E27FC236}">
                  <a16:creationId xmlns:a16="http://schemas.microsoft.com/office/drawing/2014/main" id="{66272059-ABA5-4984-A647-9F05F33C8783}"/>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90;p51">
              <a:extLst>
                <a:ext uri="{FF2B5EF4-FFF2-40B4-BE49-F238E27FC236}">
                  <a16:creationId xmlns:a16="http://schemas.microsoft.com/office/drawing/2014/main" id="{20122BE2-712E-4449-8FCB-EB6CE97DFB1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91;p51">
              <a:extLst>
                <a:ext uri="{FF2B5EF4-FFF2-40B4-BE49-F238E27FC236}">
                  <a16:creationId xmlns:a16="http://schemas.microsoft.com/office/drawing/2014/main" id="{838E9A65-F9FD-47D5-8418-9164A857A7F5}"/>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83752151"/>
      </p:ext>
    </p:extLst>
  </p:cSld>
  <p:clrMapOvr>
    <a:masterClrMapping/>
  </p:clrMapOvr>
  <mc:AlternateContent xmlns:mc="http://schemas.openxmlformats.org/markup-compatibility/2006" xmlns:p14="http://schemas.microsoft.com/office/powerpoint/2010/main">
    <mc:Choice Requires="p14">
      <p:transition p14:dur="10" advTm="186169"/>
    </mc:Choice>
    <mc:Fallback xmlns="">
      <p:transition advTm="18616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46028"/>
            <a:ext cx="10812720" cy="4609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66043" y="714643"/>
            <a:ext cx="5418000" cy="371705"/>
          </a:xfrm>
          <a:prstGeom prst="rect">
            <a:avLst/>
          </a:prstGeom>
          <a:noFill/>
        </p:spPr>
        <p:txBody>
          <a:bodyPr wrap="square" rtlCol="0">
            <a:spAutoFit/>
          </a:bodyPr>
          <a:lstStyle/>
          <a:p>
            <a:pPr rtl="1">
              <a:lnSpc>
                <a:spcPct val="107000"/>
              </a:lnSpc>
              <a:spcAft>
                <a:spcPts val="800"/>
              </a:spcAft>
            </a:pPr>
            <a:r>
              <a:rPr lang="ar-SA" sz="1800" dirty="0">
                <a:solidFill>
                  <a:srgbClr val="00B0F0"/>
                </a:solidFill>
                <a:latin typeface="Alexandria Medium" pitchFamily="2" charset="-78"/>
                <a:cs typeface="Alexandria Medium" pitchFamily="2" charset="-78"/>
              </a:rPr>
              <a:t>التخطيط لدرس تعليمي باستخدام السبورة الذكية</a:t>
            </a:r>
            <a:endParaRPr lang="en-US" sz="1800" dirty="0">
              <a:solidFill>
                <a:srgbClr val="00B0F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762000" y="1659468"/>
            <a:ext cx="10668000" cy="4298036"/>
          </a:xfrm>
          <a:prstGeom prst="rect">
            <a:avLst/>
          </a:prstGeom>
          <a:noFill/>
        </p:spPr>
        <p:txBody>
          <a:bodyPr wrap="square" rtlCol="0">
            <a:spAutoFit/>
          </a:bodyPr>
          <a:lstStyle/>
          <a:p>
            <a:pPr algn="just" rtl="1">
              <a:lnSpc>
                <a:spcPct val="150000"/>
              </a:lnSpc>
              <a:spcAft>
                <a:spcPts val="1200"/>
              </a:spcAft>
            </a:pPr>
            <a:r>
              <a:rPr lang="ar-SA" sz="1600" dirty="0">
                <a:latin typeface="Alexandria Light" pitchFamily="2" charset="-78"/>
                <a:cs typeface="Alexandria Light" pitchFamily="2" charset="-78"/>
              </a:rPr>
              <a:t>       كما يتم تقديم معلومات مكملة إثرائية للدرس: من خلال عرض المعلم على الطلاب بعض الحقائق والمفاهيم الإثرائية المتعلقة بموضوع الدرس عن طريق صور تعليمية أو رسومات بيانية أو مخططات توضيحية، كما يمكن إضافة موارد تعليمية إضافية من خلال </a:t>
            </a:r>
            <a:r>
              <a:rPr lang="ar-SA" sz="1600" b="0" i="0" dirty="0">
                <a:effectLst/>
                <a:latin typeface="Alexandria Light" pitchFamily="2" charset="-78"/>
                <a:cs typeface="Alexandria Light" pitchFamily="2" charset="-78"/>
              </a:rPr>
              <a:t>إضافة روابط لمواد تعليمية عبر الإنترنت أو مقاطع فيديو أو مقالات علمية متعلقة بموضوع الدرس.</a:t>
            </a:r>
            <a:endParaRPr lang="ar-SA" sz="1600" dirty="0">
              <a:latin typeface="Alexandria Light" pitchFamily="2" charset="-78"/>
              <a:cs typeface="Alexandria Light" pitchFamily="2" charset="-78"/>
            </a:endParaRPr>
          </a:p>
          <a:p>
            <a:pPr algn="r" rtl="1">
              <a:lnSpc>
                <a:spcPct val="150000"/>
              </a:lnSpc>
              <a:spcAft>
                <a:spcPts val="1200"/>
              </a:spcAft>
            </a:pPr>
            <a:r>
              <a:rPr lang="ar-SA" sz="1600" dirty="0">
                <a:solidFill>
                  <a:srgbClr val="00B0F0"/>
                </a:solidFill>
                <a:latin typeface="Alexandria Light" pitchFamily="2" charset="-78"/>
                <a:cs typeface="Alexandria Light" pitchFamily="2" charset="-78"/>
              </a:rPr>
              <a:t>ويتم الإفادة من السبورة الذكية </a:t>
            </a:r>
            <a:r>
              <a:rPr lang="ar-SA" sz="1600" dirty="0">
                <a:latin typeface="Alexandria Light" pitchFamily="2" charset="-78"/>
                <a:cs typeface="Alexandria Light" pitchFamily="2" charset="-78"/>
              </a:rPr>
              <a:t>من خلال </a:t>
            </a:r>
            <a:r>
              <a:rPr lang="ar-EG" sz="1600" dirty="0">
                <a:effectLst/>
                <a:latin typeface="Alexandria Light" pitchFamily="2" charset="-78"/>
                <a:ea typeface="Times New Roman" panose="02020603050405020304" pitchFamily="18" charset="0"/>
                <a:cs typeface="Alexandria Light" pitchFamily="2" charset="-78"/>
              </a:rPr>
              <a:t>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تبويب 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 على السبورة الذكية.</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a:t>
            </a:r>
            <a:r>
              <a:rPr lang="ar-SA" sz="1600" dirty="0">
                <a:effectLst/>
                <a:latin typeface="Alexandria Light" pitchFamily="2" charset="-78"/>
                <a:ea typeface="Times New Roman" panose="02020603050405020304" pitchFamily="18" charset="0"/>
                <a:cs typeface="Alexandria Light" pitchFamily="2" charset="-78"/>
              </a:rPr>
              <a:t>البحث</a:t>
            </a:r>
            <a:r>
              <a:rPr lang="ar-EG" sz="1600" dirty="0">
                <a:effectLst/>
                <a:latin typeface="Alexandria Light" pitchFamily="2" charset="-78"/>
                <a:ea typeface="Times New Roman" panose="02020603050405020304" pitchFamily="18" charset="0"/>
                <a:cs typeface="Alexandria Light" pitchFamily="2" charset="-78"/>
              </a:rPr>
              <a:t> عن بعض الصور في المعرض</a:t>
            </a:r>
            <a:r>
              <a:rPr lang="ar-SA" sz="1600" dirty="0">
                <a:effectLst/>
                <a:latin typeface="Alexandria Light" pitchFamily="2" charset="-78"/>
                <a:ea typeface="Times New Roman" panose="02020603050405020304" pitchFamily="18" charset="0"/>
                <a:cs typeface="Alexandria Light" pitchFamily="2" charset="-78"/>
              </a:rPr>
              <a:t>، ثم</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الانتقال</a:t>
            </a:r>
            <a:r>
              <a:rPr lang="ar-EG" sz="1600" dirty="0">
                <a:effectLst/>
                <a:latin typeface="Alexandria Light" pitchFamily="2" charset="-78"/>
                <a:ea typeface="Times New Roman" panose="02020603050405020304" pitchFamily="18" charset="0"/>
                <a:cs typeface="Alexandria Light" pitchFamily="2" charset="-78"/>
              </a:rPr>
              <a:t> إلى برنامج باوربوينت </a:t>
            </a:r>
            <a:r>
              <a:rPr lang="ar-SA" sz="1600" dirty="0">
                <a:effectLst/>
                <a:latin typeface="Alexandria Light" pitchFamily="2" charset="-78"/>
                <a:ea typeface="Times New Roman" panose="02020603050405020304" pitchFamily="18" charset="0"/>
                <a:cs typeface="Alexandria Light" pitchFamily="2" charset="-78"/>
              </a:rPr>
              <a:t>ومتابعة</a:t>
            </a:r>
            <a:r>
              <a:rPr lang="ar-EG" sz="1600" dirty="0">
                <a:effectLst/>
                <a:latin typeface="Alexandria Light" pitchFamily="2" charset="-78"/>
                <a:ea typeface="Times New Roman" panose="02020603050405020304" pitchFamily="18" charset="0"/>
                <a:cs typeface="Alexandria Light" pitchFamily="2" charset="-78"/>
              </a:rPr>
              <a:t> عرض الشرائح.</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SA" sz="1600" u="sng" dirty="0">
                <a:effectLst/>
                <a:latin typeface="Alexandria Light" pitchFamily="2" charset="-78"/>
                <a:ea typeface="Times New Roman" panose="02020603050405020304" pitchFamily="18" charset="0"/>
                <a:cs typeface="Alexandria Light" pitchFamily="2" charset="-78"/>
              </a:rPr>
              <a:t>من </a:t>
            </a:r>
            <a:r>
              <a:rPr lang="ar-SA" sz="1600" dirty="0">
                <a:effectLst/>
                <a:latin typeface="Alexandria Light" pitchFamily="2" charset="-78"/>
                <a:ea typeface="Times New Roman" panose="02020603050405020304" pitchFamily="18" charset="0"/>
                <a:cs typeface="Alexandria Light" pitchFamily="2" charset="-78"/>
              </a:rPr>
              <a:t>تبويب </a:t>
            </a:r>
            <a:r>
              <a:rPr lang="ar-EG" sz="1600" dirty="0">
                <a:effectLst/>
                <a:latin typeface="Alexandria Light" pitchFamily="2" charset="-78"/>
                <a:ea typeface="Times New Roman" panose="02020603050405020304" pitchFamily="18" charset="0"/>
                <a:cs typeface="Alexandria Light" pitchFamily="2" charset="-78"/>
              </a:rPr>
              <a:t>دفتر الملاحظات </a:t>
            </a:r>
            <a:r>
              <a:rPr lang="en-US" sz="1600" dirty="0">
                <a:effectLst/>
                <a:latin typeface="Alexandria Light" pitchFamily="2" charset="-78"/>
                <a:ea typeface="Times New Roman" panose="02020603050405020304" pitchFamily="18" charset="0"/>
                <a:cs typeface="Alexandria Light" pitchFamily="2" charset="-78"/>
              </a:rPr>
              <a:t>Notebook</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SA" sz="1600" dirty="0">
                <a:effectLst/>
                <a:latin typeface="Alexandria Light" pitchFamily="2" charset="-78"/>
                <a:ea typeface="Times New Roman" panose="02020603050405020304" pitchFamily="18" charset="0"/>
                <a:cs typeface="Alexandria Light" pitchFamily="2" charset="-78"/>
              </a:rPr>
              <a:t>يتم كتابة </a:t>
            </a:r>
            <a:r>
              <a:rPr lang="ar-EG" sz="1600" dirty="0">
                <a:effectLst/>
                <a:latin typeface="Alexandria Light" pitchFamily="2" charset="-78"/>
                <a:ea typeface="Times New Roman" panose="02020603050405020304" pitchFamily="18" charset="0"/>
                <a:cs typeface="Alexandria Light" pitchFamily="2" charset="-78"/>
              </a:rPr>
              <a:t>الكلمات المفتاحية باستخدام القلم على اللوحة البيضاء.</a:t>
            </a:r>
            <a:r>
              <a:rPr lang="ar-EG" sz="1600" u="sng"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التقاط صورة.</a:t>
            </a:r>
            <a:r>
              <a:rPr lang="ar-SA" sz="1600" dirty="0">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2- استخدم القلم، أو التحديد.</a:t>
            </a: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oogle Shape;5384;p51">
            <a:extLst>
              <a:ext uri="{FF2B5EF4-FFF2-40B4-BE49-F238E27FC236}">
                <a16:creationId xmlns:a16="http://schemas.microsoft.com/office/drawing/2014/main" id="{619DE73F-A005-4825-9062-BF08AC0F824B}"/>
              </a:ext>
            </a:extLst>
          </p:cNvPr>
          <p:cNvGrpSpPr/>
          <p:nvPr/>
        </p:nvGrpSpPr>
        <p:grpSpPr>
          <a:xfrm>
            <a:off x="1697515" y="3557770"/>
            <a:ext cx="443607" cy="441469"/>
            <a:chOff x="-49786250" y="2316650"/>
            <a:chExt cx="300900" cy="299450"/>
          </a:xfrm>
        </p:grpSpPr>
        <p:sp>
          <p:nvSpPr>
            <p:cNvPr id="14" name="Google Shape;5385;p51">
              <a:extLst>
                <a:ext uri="{FF2B5EF4-FFF2-40B4-BE49-F238E27FC236}">
                  <a16:creationId xmlns:a16="http://schemas.microsoft.com/office/drawing/2014/main" id="{72B07A11-857C-4B63-9B13-9E9F5D662D69}"/>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86;p51">
              <a:extLst>
                <a:ext uri="{FF2B5EF4-FFF2-40B4-BE49-F238E27FC236}">
                  <a16:creationId xmlns:a16="http://schemas.microsoft.com/office/drawing/2014/main" id="{19E17731-432B-4A35-B053-0EF4D87492E2}"/>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7;p51">
              <a:extLst>
                <a:ext uri="{FF2B5EF4-FFF2-40B4-BE49-F238E27FC236}">
                  <a16:creationId xmlns:a16="http://schemas.microsoft.com/office/drawing/2014/main" id="{ABEDAFC6-ABC5-4BEF-A373-1EE314834D0D}"/>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88;p51">
              <a:extLst>
                <a:ext uri="{FF2B5EF4-FFF2-40B4-BE49-F238E27FC236}">
                  <a16:creationId xmlns:a16="http://schemas.microsoft.com/office/drawing/2014/main" id="{A2FA26D1-EE36-4D96-A07D-09B0AE746170}"/>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9;p51">
              <a:extLst>
                <a:ext uri="{FF2B5EF4-FFF2-40B4-BE49-F238E27FC236}">
                  <a16:creationId xmlns:a16="http://schemas.microsoft.com/office/drawing/2014/main" id="{A1F04375-D13E-4682-8862-B0E608E6E08F}"/>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90;p51">
              <a:extLst>
                <a:ext uri="{FF2B5EF4-FFF2-40B4-BE49-F238E27FC236}">
                  <a16:creationId xmlns:a16="http://schemas.microsoft.com/office/drawing/2014/main" id="{28032A66-9205-4D8B-A4D0-F61771F67E09}"/>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91;p51">
              <a:extLst>
                <a:ext uri="{FF2B5EF4-FFF2-40B4-BE49-F238E27FC236}">
                  <a16:creationId xmlns:a16="http://schemas.microsoft.com/office/drawing/2014/main" id="{3ACF3878-3AF3-485A-8FC6-0A327A465D18}"/>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79456169"/>
      </p:ext>
    </p:extLst>
  </p:cSld>
  <p:clrMapOvr>
    <a:masterClrMapping/>
  </p:clrMapOvr>
  <mc:AlternateContent xmlns:mc="http://schemas.openxmlformats.org/markup-compatibility/2006" xmlns:p14="http://schemas.microsoft.com/office/powerpoint/2010/main">
    <mc:Choice Requires="p14">
      <p:transition p14:dur="10" advTm="95780"/>
    </mc:Choice>
    <mc:Fallback xmlns="">
      <p:transition advTm="9578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90774"/>
            <a:ext cx="10812720" cy="528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0740" y="616118"/>
            <a:ext cx="6445793" cy="371705"/>
          </a:xfrm>
          <a:prstGeom prst="rect">
            <a:avLst/>
          </a:prstGeom>
          <a:noFill/>
        </p:spPr>
        <p:txBody>
          <a:bodyPr wrap="square" rtlCol="0">
            <a:spAutoFit/>
          </a:bodyPr>
          <a:lstStyle/>
          <a:p>
            <a:pPr rtl="1">
              <a:lnSpc>
                <a:spcPct val="107000"/>
              </a:lnSpc>
              <a:spcAft>
                <a:spcPts val="800"/>
              </a:spcAft>
            </a:pPr>
            <a:r>
              <a:rPr lang="ar-SA" dirty="0">
                <a:solidFill>
                  <a:schemeClr val="accent1"/>
                </a:solidFill>
                <a:latin typeface="Alexandria Medium" pitchFamily="2" charset="-78"/>
                <a:cs typeface="Alexandria Medium" pitchFamily="2" charset="-78"/>
              </a:rPr>
              <a:t>ال</a:t>
            </a:r>
            <a:r>
              <a:rPr lang="ar-SA" sz="1800" dirty="0">
                <a:solidFill>
                  <a:schemeClr val="accent1"/>
                </a:solidFill>
                <a:latin typeface="Alexandria Medium" pitchFamily="2" charset="-78"/>
                <a:cs typeface="Alexandria Medium" pitchFamily="2" charset="-78"/>
              </a:rPr>
              <a:t>تخطيط للتدريس باستخدام السبورة الذكية (مثال تطبيقي)</a:t>
            </a:r>
            <a:endParaRPr lang="en-US" sz="1800" dirty="0">
              <a:solidFill>
                <a:schemeClr val="accent1"/>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762000" y="1569227"/>
            <a:ext cx="10386157" cy="4826962"/>
          </a:xfrm>
          <a:prstGeom prst="rect">
            <a:avLst/>
          </a:prstGeom>
          <a:noFill/>
        </p:spPr>
        <p:txBody>
          <a:bodyPr wrap="square" rtlCol="0">
            <a:spAutoFit/>
          </a:bodyPr>
          <a:lstStyle/>
          <a:p>
            <a:pPr algn="r">
              <a:lnSpc>
                <a:spcPct val="150000"/>
              </a:lnSpc>
              <a:spcAft>
                <a:spcPts val="1200"/>
              </a:spcAf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latin typeface="Alexandria Light" pitchFamily="2" charset="-78"/>
                <a:cs typeface="Alexandria Light" pitchFamily="2" charset="-78"/>
              </a:rPr>
              <a:t>الخطوة الرابعة- التقويم: </a:t>
            </a:r>
            <a:r>
              <a:rPr lang="ar-SA" sz="1600" b="0" i="0" dirty="0">
                <a:effectLst/>
                <a:latin typeface="Alexandria Light" pitchFamily="2" charset="-78"/>
                <a:cs typeface="Alexandria Light" pitchFamily="2" charset="-78"/>
              </a:rPr>
              <a:t>يمكن إعادة عرض الرسومات التوضيحية التي تم استخدامها خلال الدرس وتوجيه بعض الأسئلة على الطلاب للتأكد من استيعابهم للمفاهيم الرئيسة، والطلب </a:t>
            </a:r>
            <a:r>
              <a:rPr lang="ar-EG" sz="1600" dirty="0">
                <a:effectLst/>
                <a:latin typeface="Alexandria Light" pitchFamily="2" charset="-78"/>
                <a:ea typeface="Times New Roman" panose="02020603050405020304" pitchFamily="18" charset="0"/>
                <a:cs typeface="Alexandria Light" pitchFamily="2" charset="-78"/>
              </a:rPr>
              <a:t>من بعض</a:t>
            </a:r>
            <a:r>
              <a:rPr lang="ar-SA" sz="1600" dirty="0">
                <a:effectLst/>
                <a:latin typeface="Alexandria Light" pitchFamily="2" charset="-78"/>
                <a:ea typeface="Times New Roman" panose="02020603050405020304" pitchFamily="18" charset="0"/>
                <a:cs typeface="Alexandria Light" pitchFamily="2" charset="-78"/>
              </a:rPr>
              <a:t>هم </a:t>
            </a:r>
            <a:r>
              <a:rPr lang="ar-EG" sz="1600" dirty="0">
                <a:effectLst/>
                <a:latin typeface="Alexandria Light" pitchFamily="2" charset="-78"/>
                <a:ea typeface="Times New Roman" panose="02020603050405020304" pitchFamily="18" charset="0"/>
                <a:cs typeface="Alexandria Light" pitchFamily="2" charset="-78"/>
              </a:rPr>
              <a:t>الخروج إلى السبورة</a:t>
            </a:r>
            <a:r>
              <a:rPr lang="ar-SA" sz="1600" dirty="0">
                <a:effectLst/>
                <a:latin typeface="Alexandria Light" pitchFamily="2" charset="-78"/>
                <a:ea typeface="Times New Roman" panose="02020603050405020304" pitchFamily="18" charset="0"/>
                <a:cs typeface="Alexandria Light" pitchFamily="2" charset="-78"/>
              </a:rPr>
              <a:t> والكتابة عليها</a:t>
            </a:r>
            <a:r>
              <a:rPr lang="ar-EG" sz="1600" dirty="0">
                <a:effectLst/>
                <a:latin typeface="Alexandria Light" pitchFamily="2" charset="-78"/>
                <a:ea typeface="Times New Roman" panose="02020603050405020304" pitchFamily="18" charset="0"/>
                <a:cs typeface="Alexandria Light" pitchFamily="2" charset="-78"/>
              </a:rPr>
              <a:t> لحل بعض الأسئلة أو التطبيقات</a:t>
            </a:r>
            <a:r>
              <a:rPr lang="ar-SA" sz="1600" dirty="0">
                <a:effectLst/>
                <a:latin typeface="Alexandria Light" pitchFamily="2" charset="-78"/>
                <a:ea typeface="Times New Roman" panose="02020603050405020304" pitchFamily="18" charset="0"/>
                <a:cs typeface="Alexandria Light" pitchFamily="2" charset="-78"/>
              </a:rPr>
              <a:t>، </a:t>
            </a:r>
            <a:r>
              <a:rPr lang="ar-SA" sz="1600" b="0" i="0" dirty="0">
                <a:effectLst/>
                <a:latin typeface="Alexandria Light" pitchFamily="2" charset="-78"/>
                <a:cs typeface="Alexandria Light" pitchFamily="2" charset="-78"/>
              </a:rPr>
              <a:t>كما من الممكن أن تستخدم أيضًا أدوات الرسم والكتابة في السبورة ليقوم المعلم بتسجيل الملاحظات الإضافية حول أداء الطلاب.</a:t>
            </a:r>
            <a:r>
              <a:rPr lang="en-US" sz="1600" dirty="0">
                <a:latin typeface="Alexandria Light" pitchFamily="2" charset="-78"/>
                <a:ea typeface="Times New Roman" panose="02020603050405020304" pitchFamily="18" charset="0"/>
                <a:cs typeface="Alexandria Light" pitchFamily="2" charset="-78"/>
              </a:rPr>
              <a:t>.</a:t>
            </a:r>
          </a:p>
          <a:p>
            <a:pPr algn="r" rtl="1">
              <a:lnSpc>
                <a:spcPct val="150000"/>
              </a:lnSpc>
              <a:spcAft>
                <a:spcPts val="1200"/>
              </a:spcAft>
            </a:pPr>
            <a:r>
              <a:rPr lang="ar-SA" sz="1600" b="0" i="0" dirty="0">
                <a:effectLst/>
                <a:latin typeface="Alexandria Light" pitchFamily="2" charset="-78"/>
                <a:cs typeface="Alexandria Light" pitchFamily="2" charset="-78"/>
              </a:rPr>
              <a:t>     كما يمكن إنشاء استطلاع رأي أو استبانة قصيرة باستخدام </a:t>
            </a:r>
            <a:r>
              <a:rPr lang="ar-SA" sz="1600" dirty="0">
                <a:latin typeface="Alexandria Light" pitchFamily="2" charset="-78"/>
                <a:cs typeface="Alexandria Light" pitchFamily="2" charset="-78"/>
              </a:rPr>
              <a:t>مواقع الإنترنت المخصصة للاستبانات </a:t>
            </a:r>
            <a:r>
              <a:rPr lang="ar-SA" sz="1600" b="0" i="0" dirty="0">
                <a:effectLst/>
                <a:latin typeface="Alexandria Light" pitchFamily="2" charset="-78"/>
                <a:cs typeface="Alexandria Light" pitchFamily="2" charset="-78"/>
              </a:rPr>
              <a:t>لجمع ملاحظات الطلاب حول الدرس وفهمهم للمفاهيم الموجودة فيه.</a:t>
            </a:r>
          </a:p>
          <a:p>
            <a:pPr algn="r" rtl="1">
              <a:lnSpc>
                <a:spcPct val="150000"/>
              </a:lnSpc>
            </a:pPr>
            <a:r>
              <a:rPr lang="ar-SA" sz="1600" dirty="0">
                <a:solidFill>
                  <a:srgbClr val="00B0F0"/>
                </a:solidFill>
                <a:latin typeface="Alexandria Light" pitchFamily="2" charset="-78"/>
                <a:cs typeface="Alexandria Light" pitchFamily="2" charset="-78"/>
              </a:rPr>
              <a:t>ويتم الإفادة من السبورة الذكية من خلال </a:t>
            </a:r>
            <a:r>
              <a:rPr lang="ar-EG" sz="1600" dirty="0">
                <a:effectLst/>
                <a:latin typeface="Alexandria Light" pitchFamily="2" charset="-78"/>
                <a:ea typeface="Times New Roman" panose="02020603050405020304" pitchFamily="18" charset="0"/>
                <a:cs typeface="Alexandria Light" pitchFamily="2" charset="-78"/>
              </a:rPr>
              <a:t>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600" dirty="0">
                <a:effectLst/>
                <a:latin typeface="Alexandria Light" pitchFamily="2" charset="-78"/>
                <a:ea typeface="Times New Roman" panose="02020603050405020304" pitchFamily="18" charset="0"/>
                <a:cs typeface="Alexandria Light" pitchFamily="2" charset="-78"/>
              </a:rPr>
              <a:t>1-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تبويب 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 على السبورة الذكية.</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600" dirty="0">
                <a:effectLst/>
                <a:latin typeface="Alexandria Light" pitchFamily="2" charset="-78"/>
                <a:ea typeface="Times New Roman" panose="02020603050405020304" pitchFamily="18" charset="0"/>
                <a:cs typeface="Alexandria Light" pitchFamily="2" charset="-78"/>
              </a:rPr>
              <a:t>2- </a:t>
            </a:r>
            <a:r>
              <a:rPr lang="ar-SA" sz="1600" dirty="0">
                <a:effectLst/>
                <a:latin typeface="Alexandria Light" pitchFamily="2" charset="-78"/>
                <a:ea typeface="Times New Roman" panose="02020603050405020304" pitchFamily="18" charset="0"/>
                <a:cs typeface="Alexandria Light" pitchFamily="2" charset="-78"/>
              </a:rPr>
              <a:t>البحث</a:t>
            </a:r>
            <a:r>
              <a:rPr lang="ar-EG" sz="1600" dirty="0">
                <a:effectLst/>
                <a:latin typeface="Alexandria Light" pitchFamily="2" charset="-78"/>
                <a:ea typeface="Times New Roman" panose="02020603050405020304" pitchFamily="18" charset="0"/>
                <a:cs typeface="Alexandria Light" pitchFamily="2" charset="-78"/>
              </a:rPr>
              <a:t> عن بعض الصور </a:t>
            </a:r>
            <a:r>
              <a:rPr lang="ar-SA" sz="1600" dirty="0">
                <a:effectLst/>
                <a:latin typeface="Alexandria Light" pitchFamily="2" charset="-78"/>
                <a:ea typeface="Times New Roman" panose="02020603050405020304" pitchFamily="18" charset="0"/>
                <a:cs typeface="Alexandria Light" pitchFamily="2" charset="-78"/>
              </a:rPr>
              <a:t>التعليمية </a:t>
            </a:r>
            <a:r>
              <a:rPr lang="ar-EG" sz="1600" dirty="0">
                <a:effectLst/>
                <a:latin typeface="Alexandria Light" pitchFamily="2" charset="-78"/>
                <a:ea typeface="Times New Roman" panose="02020603050405020304" pitchFamily="18" charset="0"/>
                <a:cs typeface="Alexandria Light" pitchFamily="2" charset="-78"/>
              </a:rPr>
              <a:t>في المعرض</a:t>
            </a:r>
            <a:r>
              <a:rPr lang="ar-SA" sz="1600" dirty="0">
                <a:effectLst/>
                <a:latin typeface="Alexandria Light" pitchFamily="2" charset="-78"/>
                <a:ea typeface="Times New Roman" panose="02020603050405020304" pitchFamily="18" charset="0"/>
                <a:cs typeface="Alexandria Light" pitchFamily="2" charset="-78"/>
              </a:rPr>
              <a:t>، ثم</a:t>
            </a:r>
            <a:r>
              <a:rPr lang="ar-EG" sz="1600"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الانتقال</a:t>
            </a:r>
            <a:r>
              <a:rPr lang="ar-EG" sz="1600" dirty="0">
                <a:effectLst/>
                <a:latin typeface="Alexandria Light" pitchFamily="2" charset="-78"/>
                <a:ea typeface="Times New Roman" panose="02020603050405020304" pitchFamily="18" charset="0"/>
                <a:cs typeface="Alexandria Light" pitchFamily="2" charset="-78"/>
              </a:rPr>
              <a:t> إلى برنامج باوربوينت </a:t>
            </a:r>
            <a:r>
              <a:rPr lang="ar-SA" sz="1600" dirty="0">
                <a:effectLst/>
                <a:latin typeface="Alexandria Light" pitchFamily="2" charset="-78"/>
                <a:ea typeface="Times New Roman" panose="02020603050405020304" pitchFamily="18" charset="0"/>
                <a:cs typeface="Alexandria Light" pitchFamily="2" charset="-78"/>
              </a:rPr>
              <a:t>ومتابعة</a:t>
            </a:r>
            <a:r>
              <a:rPr lang="ar-EG" sz="1600" dirty="0">
                <a:effectLst/>
                <a:latin typeface="Alexandria Light" pitchFamily="2" charset="-78"/>
                <a:ea typeface="Times New Roman" panose="02020603050405020304" pitchFamily="18" charset="0"/>
                <a:cs typeface="Alexandria Light" pitchFamily="2" charset="-78"/>
              </a:rPr>
              <a:t> عرض شر</a:t>
            </a:r>
            <a:r>
              <a:rPr lang="ar-SA" sz="1600" dirty="0" err="1">
                <a:latin typeface="Alexandria Light" pitchFamily="2" charset="-78"/>
                <a:ea typeface="Times New Roman" panose="02020603050405020304" pitchFamily="18" charset="0"/>
                <a:cs typeface="Alexandria Light" pitchFamily="2" charset="-78"/>
              </a:rPr>
              <a:t>ي</a:t>
            </a:r>
            <a:r>
              <a:rPr lang="ar-SA" sz="1600" dirty="0" err="1">
                <a:effectLst/>
                <a:latin typeface="Alexandria Light" pitchFamily="2" charset="-78"/>
                <a:ea typeface="Times New Roman" panose="02020603050405020304" pitchFamily="18" charset="0"/>
                <a:cs typeface="Alexandria Light" pitchFamily="2" charset="-78"/>
              </a:rPr>
              <a:t>حة</a:t>
            </a:r>
            <a:r>
              <a:rPr lang="ar-SA" sz="1600" dirty="0">
                <a:effectLst/>
                <a:latin typeface="Alexandria Light" pitchFamily="2" charset="-78"/>
                <a:ea typeface="Times New Roman" panose="02020603050405020304" pitchFamily="18" charset="0"/>
                <a:cs typeface="Alexandria Light" pitchFamily="2" charset="-78"/>
              </a:rPr>
              <a:t> التقويم الموجود فيه</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SA" sz="1600" dirty="0">
                <a:effectLst/>
                <a:latin typeface="Alexandria Light" pitchFamily="2" charset="-78"/>
                <a:ea typeface="Times New Roman" panose="02020603050405020304" pitchFamily="18" charset="0"/>
                <a:cs typeface="Alexandria Light" pitchFamily="2" charset="-78"/>
              </a:rPr>
              <a:t>3- من تبويب </a:t>
            </a:r>
            <a:r>
              <a:rPr lang="ar-EG" sz="1600" dirty="0">
                <a:effectLst/>
                <a:latin typeface="Alexandria Light" pitchFamily="2" charset="-78"/>
                <a:ea typeface="Times New Roman" panose="02020603050405020304" pitchFamily="18" charset="0"/>
                <a:cs typeface="Alexandria Light" pitchFamily="2" charset="-78"/>
              </a:rPr>
              <a:t>دفتر الملاحظات </a:t>
            </a:r>
            <a:r>
              <a:rPr lang="en-US" sz="1600" dirty="0">
                <a:effectLst/>
                <a:latin typeface="Alexandria Light" pitchFamily="2" charset="-78"/>
                <a:ea typeface="Times New Roman" panose="02020603050405020304" pitchFamily="18" charset="0"/>
                <a:cs typeface="Alexandria Light" pitchFamily="2" charset="-78"/>
              </a:rPr>
              <a:t>Notebook</a:t>
            </a:r>
            <a:r>
              <a:rPr lang="ar-EG" sz="1600" u="sng"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SA" sz="1600" dirty="0">
                <a:effectLst/>
                <a:latin typeface="Alexandria Light" pitchFamily="2" charset="-78"/>
                <a:ea typeface="Times New Roman" panose="02020603050405020304" pitchFamily="18" charset="0"/>
                <a:cs typeface="Alexandria Light" pitchFamily="2" charset="-78"/>
              </a:rPr>
              <a:t>يتم كتابة وحل الأسئلة من قبل الطلاب </a:t>
            </a:r>
            <a:r>
              <a:rPr lang="ar-EG" sz="1600" dirty="0">
                <a:effectLst/>
                <a:latin typeface="Alexandria Light" pitchFamily="2" charset="-78"/>
                <a:ea typeface="Times New Roman" panose="02020603050405020304" pitchFamily="18" charset="0"/>
                <a:cs typeface="Alexandria Light" pitchFamily="2" charset="-78"/>
              </a:rPr>
              <a:t>باستخدام القلم على اللوحة البيضاء.</a:t>
            </a:r>
            <a:r>
              <a:rPr lang="ar-EG" sz="1800" u="sng" dirty="0">
                <a:effectLst/>
                <a:latin typeface="Times New Roman" panose="02020603050405020304" pitchFamily="18" charset="0"/>
                <a:ea typeface="Times New Roman" panose="02020603050405020304" pitchFamily="18" charset="0"/>
              </a:rPr>
              <a:t> </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384;p51">
            <a:extLst>
              <a:ext uri="{FF2B5EF4-FFF2-40B4-BE49-F238E27FC236}">
                <a16:creationId xmlns:a16="http://schemas.microsoft.com/office/drawing/2014/main" id="{8AEBFE9A-EA5A-4CAF-9EFD-2B8C6A874AA4}"/>
              </a:ext>
            </a:extLst>
          </p:cNvPr>
          <p:cNvGrpSpPr/>
          <p:nvPr/>
        </p:nvGrpSpPr>
        <p:grpSpPr>
          <a:xfrm>
            <a:off x="1644536" y="3870701"/>
            <a:ext cx="443607" cy="441469"/>
            <a:chOff x="-49786250" y="2316650"/>
            <a:chExt cx="300900" cy="299450"/>
          </a:xfrm>
        </p:grpSpPr>
        <p:sp>
          <p:nvSpPr>
            <p:cNvPr id="12" name="Google Shape;5385;p51">
              <a:extLst>
                <a:ext uri="{FF2B5EF4-FFF2-40B4-BE49-F238E27FC236}">
                  <a16:creationId xmlns:a16="http://schemas.microsoft.com/office/drawing/2014/main" id="{806E651C-7329-4585-8457-FEB973D6FA2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386;p51">
              <a:extLst>
                <a:ext uri="{FF2B5EF4-FFF2-40B4-BE49-F238E27FC236}">
                  <a16:creationId xmlns:a16="http://schemas.microsoft.com/office/drawing/2014/main" id="{4D787D4E-6616-402E-8CF2-ADB5EBB0A4A4}"/>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387;p51">
              <a:extLst>
                <a:ext uri="{FF2B5EF4-FFF2-40B4-BE49-F238E27FC236}">
                  <a16:creationId xmlns:a16="http://schemas.microsoft.com/office/drawing/2014/main" id="{5D756570-089C-41BA-A1A5-2B4BF4FAB7F5}"/>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88;p51">
              <a:extLst>
                <a:ext uri="{FF2B5EF4-FFF2-40B4-BE49-F238E27FC236}">
                  <a16:creationId xmlns:a16="http://schemas.microsoft.com/office/drawing/2014/main" id="{E8825D26-85BB-4ED4-8C5B-76BF62E55B9E}"/>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89;p51">
              <a:extLst>
                <a:ext uri="{FF2B5EF4-FFF2-40B4-BE49-F238E27FC236}">
                  <a16:creationId xmlns:a16="http://schemas.microsoft.com/office/drawing/2014/main" id="{90725F6D-2725-4A3D-9CE8-B5DCAD3691F4}"/>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90;p51">
              <a:extLst>
                <a:ext uri="{FF2B5EF4-FFF2-40B4-BE49-F238E27FC236}">
                  <a16:creationId xmlns:a16="http://schemas.microsoft.com/office/drawing/2014/main" id="{E6A6B82B-A556-47CD-8F37-753F568B725A}"/>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91;p51">
              <a:extLst>
                <a:ext uri="{FF2B5EF4-FFF2-40B4-BE49-F238E27FC236}">
                  <a16:creationId xmlns:a16="http://schemas.microsoft.com/office/drawing/2014/main" id="{810BDA0E-4F70-4BB8-ABDE-0479DF30A54E}"/>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59124864"/>
      </p:ext>
    </p:extLst>
  </p:cSld>
  <p:clrMapOvr>
    <a:masterClrMapping/>
  </p:clrMapOvr>
  <mc:AlternateContent xmlns:mc="http://schemas.openxmlformats.org/markup-compatibility/2006" xmlns:p14="http://schemas.microsoft.com/office/powerpoint/2010/main">
    <mc:Choice Requires="p14">
      <p:transition p14:dur="10" advTm="106986"/>
    </mc:Choice>
    <mc:Fallback xmlns="">
      <p:transition advTm="10698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190847"/>
            <a:ext cx="10812720" cy="5295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22384" y="1381982"/>
            <a:ext cx="10347231" cy="5775364"/>
          </a:xfrm>
          <a:prstGeom prst="rect">
            <a:avLst/>
          </a:prstGeom>
          <a:noFill/>
        </p:spPr>
        <p:txBody>
          <a:bodyPr wrap="square" rtlCol="0">
            <a:spAutoFit/>
          </a:bodyPr>
          <a:lstStyle/>
          <a:p>
            <a:pPr algn="just" rtl="1">
              <a:lnSpc>
                <a:spcPct val="150000"/>
              </a:lnSpc>
              <a:spcAft>
                <a:spcPts val="1200"/>
              </a:spcAft>
            </a:pPr>
            <a:r>
              <a:rPr lang="ar-SA" sz="1600" dirty="0">
                <a:latin typeface="Alexandria Light" pitchFamily="2" charset="-78"/>
                <a:cs typeface="Alexandria Light" pitchFamily="2" charset="-78"/>
              </a:rPr>
              <a:t>    يمكن أن تساعد السبورة الذكية في تقديم الملاحظات البناءة لكل طالب، وكذلك توجيه الطلبة لتحسين تعلمهم، وتوفير موارد إضافية لتعميق التعلم.</a:t>
            </a:r>
            <a:r>
              <a:rPr lang="ar-SA" sz="1600" i="0" dirty="0">
                <a:effectLst/>
                <a:latin typeface="Alexandria Light" pitchFamily="2" charset="-78"/>
                <a:cs typeface="Alexandria Light" pitchFamily="2" charset="-78"/>
              </a:rPr>
              <a:t> </a:t>
            </a:r>
          </a:p>
          <a:p>
            <a:pPr algn="just" rtl="1">
              <a:lnSpc>
                <a:spcPct val="150000"/>
              </a:lnSpc>
              <a:spcAft>
                <a:spcPts val="1200"/>
              </a:spcAft>
            </a:pPr>
            <a:r>
              <a:rPr lang="ar-SA" sz="1600" b="1" dirty="0">
                <a:effectLst/>
                <a:latin typeface="Alexandria Light" pitchFamily="2" charset="-78"/>
                <a:ea typeface="Calibri" panose="020F0502020204030204" pitchFamily="34" charset="0"/>
                <a:cs typeface="Alexandria Light" pitchFamily="2" charset="-78"/>
              </a:rPr>
              <a:t>الخطوة الخامسة- الخاتمة:</a:t>
            </a:r>
            <a:r>
              <a:rPr lang="ar-SA" sz="1600" b="1" dirty="0">
                <a:latin typeface="Alexandria Light" pitchFamily="2" charset="-78"/>
                <a:ea typeface="Calibri" panose="020F0502020204030204" pitchFamily="34" charset="0"/>
                <a:cs typeface="Alexandria Light" pitchFamily="2" charset="-78"/>
              </a:rPr>
              <a:t> </a:t>
            </a:r>
            <a:r>
              <a:rPr lang="ar-SA" sz="1600" b="0" i="0" dirty="0">
                <a:effectLst/>
                <a:latin typeface="Alexandria Light" pitchFamily="2" charset="-78"/>
                <a:cs typeface="Alexandria Light" pitchFamily="2" charset="-78"/>
              </a:rPr>
              <a:t>يقوم المعلم باستعراض نتائج حل الطلاب للأسئلة أو التطبيقات العملية، فيصحح الإجابات الخاطئة، ويعزز الإجابات الصحيحة. كما أنه من الممكن أن يكتب تلخيص لما تم تدريسه من معلومات في أثناء الدرس. وكتابة النقاط الرئيسية على السبورة أو استخدام الرسومات التوضيحية لتلخيص المعلومات الرئيسية التي تم تغطيتها. </a:t>
            </a:r>
          </a:p>
          <a:p>
            <a:pPr algn="just" rtl="1">
              <a:lnSpc>
                <a:spcPct val="150000"/>
              </a:lnSpc>
              <a:spcAft>
                <a:spcPts val="1200"/>
              </a:spcAft>
            </a:pPr>
            <a:r>
              <a:rPr lang="ar-SA" sz="1600" b="0" i="0" dirty="0">
                <a:solidFill>
                  <a:srgbClr val="00B0F0"/>
                </a:solidFill>
                <a:effectLst/>
                <a:latin typeface="Alexandria Light" pitchFamily="2" charset="-78"/>
                <a:cs typeface="Alexandria Light" pitchFamily="2" charset="-78"/>
              </a:rPr>
              <a:t>ويتم الإفادة من السبورة الذكية </a:t>
            </a:r>
            <a:r>
              <a:rPr lang="ar-EG" sz="1600" dirty="0">
                <a:effectLst/>
                <a:latin typeface="Alexandria Light" pitchFamily="2" charset="-78"/>
                <a:ea typeface="Times New Roman" panose="02020603050405020304" pitchFamily="18" charset="0"/>
                <a:cs typeface="Alexandria Light" pitchFamily="2" charset="-78"/>
              </a:rPr>
              <a:t>باستخدام القلم على اللوحة البيضاء.</a:t>
            </a:r>
            <a:r>
              <a:rPr lang="ar-EG" sz="1600" u="sng" dirty="0">
                <a:effectLst/>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الأدوات العائمة </a:t>
            </a:r>
            <a:r>
              <a:rPr lang="en-US" sz="1600" dirty="0">
                <a:effectLst/>
                <a:latin typeface="Alexandria Light" pitchFamily="2" charset="-78"/>
                <a:ea typeface="Times New Roman" panose="02020603050405020304" pitchFamily="18" charset="0"/>
                <a:cs typeface="Alexandria Light" pitchFamily="2" charset="-78"/>
              </a:rPr>
              <a:t>Floating Tools</a:t>
            </a:r>
            <a:r>
              <a:rPr lang="ar-EG" sz="1600" dirty="0">
                <a:effectLst/>
                <a:latin typeface="Alexandria Light" pitchFamily="2" charset="-78"/>
                <a:ea typeface="Times New Roman" panose="02020603050405020304" pitchFamily="18" charset="0"/>
                <a:cs typeface="Alexandria Light" pitchFamily="2" charset="-78"/>
              </a:rPr>
              <a:t> </a:t>
            </a:r>
            <a:r>
              <a:rPr lang="ar-SY" sz="1600" dirty="0">
                <a:latin typeface="Alexandria Light" pitchFamily="2" charset="-78"/>
                <a:ea typeface="Times New Roman" panose="02020603050405020304" pitchFamily="18" charset="0"/>
                <a:cs typeface="Alexandria Light" pitchFamily="2" charset="-78"/>
              </a:rPr>
              <a:t>و</a:t>
            </a:r>
            <a:r>
              <a:rPr lang="ar-EG" sz="1600" dirty="0">
                <a:effectLst/>
                <a:latin typeface="Alexandria Light" pitchFamily="2" charset="-78"/>
                <a:ea typeface="Times New Roman" panose="02020603050405020304" pitchFamily="18" charset="0"/>
                <a:cs typeface="Alexandria Light" pitchFamily="2" charset="-78"/>
              </a:rPr>
              <a:t>التقاط صورة.</a:t>
            </a:r>
            <a:r>
              <a:rPr lang="ar-SA" sz="1600" dirty="0">
                <a:effectLst/>
                <a:latin typeface="Alexandria Light" pitchFamily="2" charset="-78"/>
                <a:ea typeface="Times New Roman" panose="02020603050405020304" pitchFamily="18" charset="0"/>
                <a:cs typeface="Alexandria Light" pitchFamily="2" charset="-78"/>
              </a:rPr>
              <a:t> ومن خلال </a:t>
            </a:r>
            <a:r>
              <a:rPr lang="ar-EG" sz="1600" dirty="0">
                <a:effectLst/>
                <a:latin typeface="Alexandria Light" pitchFamily="2" charset="-78"/>
                <a:ea typeface="Times New Roman" panose="02020603050405020304" pitchFamily="18" charset="0"/>
                <a:cs typeface="Alexandria Light" pitchFamily="2" charset="-78"/>
              </a:rPr>
              <a:t>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1- </a:t>
            </a:r>
            <a:r>
              <a:rPr lang="ar-SA" sz="1600" dirty="0">
                <a:effectLst/>
                <a:latin typeface="Alexandria Light" pitchFamily="2" charset="-78"/>
                <a:ea typeface="Times New Roman" panose="02020603050405020304" pitchFamily="18" charset="0"/>
                <a:cs typeface="Alexandria Light" pitchFamily="2" charset="-78"/>
              </a:rPr>
              <a:t>من </a:t>
            </a:r>
            <a:r>
              <a:rPr lang="ar-EG" sz="1600" dirty="0">
                <a:effectLst/>
                <a:latin typeface="Alexandria Light" pitchFamily="2" charset="-78"/>
                <a:ea typeface="Times New Roman" panose="02020603050405020304" pitchFamily="18" charset="0"/>
                <a:cs typeface="Alexandria Light" pitchFamily="2" charset="-78"/>
              </a:rPr>
              <a:t>تبويب المعرض </a:t>
            </a:r>
            <a:r>
              <a:rPr lang="en-US" sz="1600" dirty="0">
                <a:effectLst/>
                <a:latin typeface="Alexandria Light" pitchFamily="2" charset="-78"/>
                <a:ea typeface="Times New Roman" panose="02020603050405020304" pitchFamily="18" charset="0"/>
                <a:cs typeface="Alexandria Light" pitchFamily="2" charset="-78"/>
              </a:rPr>
              <a:t>Gallery</a:t>
            </a:r>
            <a:r>
              <a:rPr lang="ar-EG" sz="1600" dirty="0">
                <a:effectLst/>
                <a:latin typeface="Alexandria Light" pitchFamily="2" charset="-78"/>
                <a:ea typeface="Times New Roman" panose="02020603050405020304" pitchFamily="18" charset="0"/>
                <a:cs typeface="Alexandria Light" pitchFamily="2" charset="-78"/>
              </a:rPr>
              <a:t> على السبورة الذكية.</a:t>
            </a:r>
            <a:endParaRPr lang="en-US" sz="1600" dirty="0">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200"/>
              </a:spcAft>
            </a:pPr>
            <a:r>
              <a:rPr lang="ar-EG" sz="1600" dirty="0">
                <a:effectLst/>
                <a:latin typeface="Alexandria Light" pitchFamily="2" charset="-78"/>
                <a:ea typeface="Times New Roman" panose="02020603050405020304" pitchFamily="18" charset="0"/>
                <a:cs typeface="Alexandria Light" pitchFamily="2" charset="-78"/>
              </a:rPr>
              <a:t>2- </a:t>
            </a:r>
            <a:r>
              <a:rPr lang="ar-SA" sz="1600" dirty="0">
                <a:effectLst/>
                <a:latin typeface="Alexandria Light" pitchFamily="2" charset="-78"/>
                <a:ea typeface="Times New Roman" panose="02020603050405020304" pitchFamily="18" charset="0"/>
                <a:cs typeface="Alexandria Light" pitchFamily="2" charset="-78"/>
              </a:rPr>
              <a:t>البحث</a:t>
            </a:r>
            <a:r>
              <a:rPr lang="ar-EG" sz="1600" dirty="0">
                <a:effectLst/>
                <a:latin typeface="Alexandria Light" pitchFamily="2" charset="-78"/>
                <a:ea typeface="Times New Roman" panose="02020603050405020304" pitchFamily="18" charset="0"/>
                <a:cs typeface="Alexandria Light" pitchFamily="2" charset="-78"/>
              </a:rPr>
              <a:t> عن بعض الصور في المعرض</a:t>
            </a:r>
            <a:r>
              <a:rPr lang="ar-SA" sz="1600" dirty="0">
                <a:effectLst/>
                <a:latin typeface="Alexandria Light" pitchFamily="2" charset="-78"/>
                <a:ea typeface="Times New Roman" panose="02020603050405020304" pitchFamily="18" charset="0"/>
                <a:cs typeface="Alexandria Light" pitchFamily="2" charset="-78"/>
              </a:rPr>
              <a:t>،</a:t>
            </a:r>
          </a:p>
          <a:p>
            <a:pPr algn="just" rtl="1">
              <a:lnSpc>
                <a:spcPct val="150000"/>
              </a:lnSpc>
              <a:spcAft>
                <a:spcPts val="1200"/>
              </a:spcAft>
            </a:pPr>
            <a:r>
              <a:rPr lang="ar-SA" sz="1600" dirty="0">
                <a:effectLst/>
                <a:latin typeface="Alexandria Light" pitchFamily="2" charset="-78"/>
                <a:ea typeface="Calibri" panose="020F0502020204030204" pitchFamily="34" charset="0"/>
                <a:cs typeface="Alexandria Light" pitchFamily="2" charset="-78"/>
              </a:rPr>
              <a:t>     كما أنه من الممكن قبل البدء بخطوات الدرس يقوم المعلم بتشغيل المسجل، لكي يقوم بتسجيل كافة الإجراءات التي تحدث في الشاشة مع الصوت. وذلك للاستفادة من الدرس المسجل في فصل آخر أو للتعليم من بعد.</a:t>
            </a:r>
          </a:p>
          <a:p>
            <a:pPr algn="r" rtl="1">
              <a:lnSpc>
                <a:spcPct val="150000"/>
              </a:lnSpc>
            </a:pPr>
            <a:br>
              <a:rPr lang="ar-SA" sz="1600" dirty="0">
                <a:effectLst/>
                <a:latin typeface="Alexandria Light" pitchFamily="2" charset="-78"/>
                <a:ea typeface="Calibri" panose="020F0502020204030204" pitchFamily="34" charset="0"/>
                <a:cs typeface="Alexandria Light" pitchFamily="2" charset="-78"/>
              </a:rPr>
            </a:b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811"/>
            <a:ext cx="2305141" cy="1076343"/>
          </a:xfrm>
          <a:prstGeom prst="rect">
            <a:avLst/>
          </a:prstGeom>
        </p:spPr>
      </p:pic>
    </p:spTree>
    <p:extLst>
      <p:ext uri="{BB962C8B-B14F-4D97-AF65-F5344CB8AC3E}">
        <p14:creationId xmlns:p14="http://schemas.microsoft.com/office/powerpoint/2010/main" val="619059751"/>
      </p:ext>
    </p:extLst>
  </p:cSld>
  <p:clrMapOvr>
    <a:masterClrMapping/>
  </p:clrMapOvr>
  <mc:AlternateContent xmlns:mc="http://schemas.openxmlformats.org/markup-compatibility/2006" xmlns:p14="http://schemas.microsoft.com/office/powerpoint/2010/main">
    <mc:Choice Requires="p14">
      <p:transition p14:dur="10" advTm="117943"/>
    </mc:Choice>
    <mc:Fallback xmlns="">
      <p:transition advTm="11794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68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153886" y="1803397"/>
            <a:ext cx="9832996" cy="3334824"/>
          </a:xfrm>
          <a:prstGeom prst="rect">
            <a:avLst/>
          </a:prstGeom>
          <a:noFill/>
        </p:spPr>
        <p:txBody>
          <a:bodyPr wrap="square" rtlCol="0">
            <a:spAutoFit/>
          </a:bodyPr>
          <a:lstStyle/>
          <a:p>
            <a:pPr algn="just" rtl="1">
              <a:lnSpc>
                <a:spcPct val="200000"/>
              </a:lnSpc>
              <a:spcAft>
                <a:spcPts val="1800"/>
              </a:spcAft>
            </a:pPr>
            <a:r>
              <a:rPr lang="ar-SA" dirty="0">
                <a:latin typeface="Alexandria Light" pitchFamily="2" charset="-78"/>
                <a:cs typeface="Alexandria Light" pitchFamily="2" charset="-78"/>
              </a:rPr>
              <a:t>      إذاً بعد ما عرفنا أن السبورة الذكية </a:t>
            </a:r>
            <a:r>
              <a:rPr lang="en-US" dirty="0">
                <a:latin typeface="Alexandria Light" pitchFamily="2" charset="-78"/>
                <a:cs typeface="Alexandria Light" pitchFamily="2" charset="-78"/>
              </a:rPr>
              <a:t> </a:t>
            </a:r>
            <a:r>
              <a:rPr lang="en-US" dirty="0">
                <a:effectLst/>
                <a:latin typeface="Alexandria Light" pitchFamily="2" charset="-78"/>
                <a:ea typeface="Times New Roman" panose="02020603050405020304" pitchFamily="18" charset="0"/>
                <a:cs typeface="Alexandria Light" pitchFamily="2" charset="-78"/>
              </a:rPr>
              <a:t>Smart Board</a:t>
            </a:r>
            <a:r>
              <a:rPr lang="ar-SA" dirty="0">
                <a:latin typeface="Alexandria Light" pitchFamily="2" charset="-78"/>
                <a:cs typeface="Alexandria Light" pitchFamily="2" charset="-78"/>
              </a:rPr>
              <a:t>تعد نوع متطور من اللوحات البيضاء الحساسة يتم التعامل معها باللمس كما أنها تفاعلية فيتم استخدامها لتفسير الدروس والمواد التعليمية عن طريق تشغيل كل برامج المايكروسوفت أوفيس </a:t>
            </a:r>
            <a:r>
              <a:rPr lang="en-US" dirty="0">
                <a:latin typeface="Alexandria Light" pitchFamily="2" charset="-78"/>
                <a:cs typeface="Alexandria Light" pitchFamily="2" charset="-78"/>
              </a:rPr>
              <a:t>Office Microsoft، </a:t>
            </a:r>
            <a:r>
              <a:rPr lang="ar-SA" dirty="0">
                <a:latin typeface="Alexandria Light" pitchFamily="2" charset="-78"/>
                <a:cs typeface="Alexandria Light" pitchFamily="2" charset="-78"/>
              </a:rPr>
              <a:t>ويتم عن طريقها التحكم في صفحات الإنترنت بكل حرية وسهولة ما يسهم بشكل مباشر في إثراء المادة التعليمية, من خلال إضافة أبعاد ومؤثرات خاصة وبرامج مميزة تساعد في توسيع خبرات الطلاب واستثارة اهتمامهم، وهي من تطبيقات الفصول الذكية وأدواتها سنتعرف عن </a:t>
            </a:r>
            <a:r>
              <a:rPr lang="ar-SA" dirty="0">
                <a:solidFill>
                  <a:schemeClr val="accent1"/>
                </a:solidFill>
                <a:latin typeface="Alexandria Light" pitchFamily="2" charset="-78"/>
                <a:cs typeface="Alexandria Light" pitchFamily="2" charset="-78"/>
              </a:rPr>
              <a:t>أجهزة العرض </a:t>
            </a:r>
            <a:r>
              <a:rPr lang="en-US" dirty="0">
                <a:solidFill>
                  <a:schemeClr val="accent1"/>
                </a:solidFill>
                <a:latin typeface="Alexandria Medium" pitchFamily="2" charset="-78"/>
                <a:cs typeface="Alexandria Medium" pitchFamily="2" charset="-78"/>
              </a:rPr>
              <a:t>Data Projector</a:t>
            </a:r>
            <a:r>
              <a:rPr lang="ar-SA" dirty="0">
                <a:solidFill>
                  <a:schemeClr val="accent1"/>
                </a:solidFill>
                <a:latin typeface="Alexandria Light" pitchFamily="2" charset="-78"/>
                <a:cs typeface="Alexandria Light" pitchFamily="2" charset="-78"/>
              </a:rPr>
              <a:t> </a:t>
            </a:r>
            <a:r>
              <a:rPr lang="ar-SA" dirty="0">
                <a:latin typeface="Alexandria Light" pitchFamily="2" charset="-78"/>
                <a:cs typeface="Alexandria Light" pitchFamily="2" charset="-78"/>
              </a:rPr>
              <a:t>ومميزاتها. </a:t>
            </a:r>
            <a:endParaRPr lang="en-US"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06A1A86A-F1D4-4F13-8F5B-18269691FFFD}"/>
              </a:ext>
            </a:extLst>
          </p:cNvPr>
          <p:cNvSpPr txBox="1"/>
          <p:nvPr/>
        </p:nvSpPr>
        <p:spPr>
          <a:xfrm>
            <a:off x="3413092" y="5435586"/>
            <a:ext cx="4961778" cy="38343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إذاً السؤال: ما  </a:t>
            </a:r>
            <a:r>
              <a:rPr lang="ar-SA" sz="1600" dirty="0">
                <a:latin typeface="Alexandria Light" pitchFamily="2" charset="-78"/>
                <a:cs typeface="Alexandria Light" pitchFamily="2" charset="-78"/>
              </a:rPr>
              <a:t>أجهزة العرض </a:t>
            </a:r>
            <a:r>
              <a:rPr lang="en-US" sz="1600" dirty="0">
                <a:latin typeface="Alexandria Light" pitchFamily="2" charset="-78"/>
                <a:cs typeface="Alexandria Light" pitchFamily="2" charset="-78"/>
              </a:rPr>
              <a:t>Data Projector</a:t>
            </a:r>
            <a:r>
              <a:rPr lang="ar-SA" sz="1600" i="0" dirty="0">
                <a:solidFill>
                  <a:srgbClr val="FFFFFF"/>
                </a:solidFill>
                <a:effectLst/>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6376;p53">
            <a:extLst>
              <a:ext uri="{FF2B5EF4-FFF2-40B4-BE49-F238E27FC236}">
                <a16:creationId xmlns:a16="http://schemas.microsoft.com/office/drawing/2014/main" id="{7ABC9F72-DF5D-4A48-A562-DED7F0CF231E}"/>
              </a:ext>
            </a:extLst>
          </p:cNvPr>
          <p:cNvGrpSpPr/>
          <p:nvPr/>
        </p:nvGrpSpPr>
        <p:grpSpPr>
          <a:xfrm>
            <a:off x="2304235" y="5308894"/>
            <a:ext cx="905016" cy="636822"/>
            <a:chOff x="-33646250" y="3586425"/>
            <a:chExt cx="293000" cy="292225"/>
          </a:xfrm>
        </p:grpSpPr>
        <p:sp>
          <p:nvSpPr>
            <p:cNvPr id="10" name="Google Shape;6377;p53">
              <a:extLst>
                <a:ext uri="{FF2B5EF4-FFF2-40B4-BE49-F238E27FC236}">
                  <a16:creationId xmlns:a16="http://schemas.microsoft.com/office/drawing/2014/main" id="{AD15B029-51EA-4A09-BA44-FD5D6DB4B077}"/>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19E7F2FD-42F3-4E27-AE46-ECEF99FBCD5E}"/>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25153233"/>
      </p:ext>
    </p:extLst>
  </p:cSld>
  <p:clrMapOvr>
    <a:masterClrMapping/>
  </p:clrMapOvr>
  <mc:AlternateContent xmlns:mc="http://schemas.openxmlformats.org/markup-compatibility/2006" xmlns:p14="http://schemas.microsoft.com/office/powerpoint/2010/main">
    <mc:Choice Requires="p14">
      <p:transition p14:dur="10" advTm="59197"/>
    </mc:Choice>
    <mc:Fallback xmlns="">
      <p:transition advTm="5919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326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أجهزة العرض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31741" y="2273648"/>
            <a:ext cx="9199679" cy="3486852"/>
          </a:xfrm>
          <a:prstGeom prst="rect">
            <a:avLst/>
          </a:prstGeom>
          <a:noFill/>
        </p:spPr>
        <p:txBody>
          <a:bodyPr wrap="square" rtlCol="0">
            <a:spAutoFit/>
          </a:bodyPr>
          <a:lstStyle/>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     عُرفت أجهزة العرض </a:t>
            </a:r>
            <a:r>
              <a:rPr lang="en-US" sz="1600" dirty="0">
                <a:latin typeface="Alexandria Light" pitchFamily="2" charset="-78"/>
                <a:cs typeface="Alexandria Light" pitchFamily="2" charset="-78"/>
              </a:rPr>
              <a:t>(Data Projector)</a:t>
            </a:r>
            <a:r>
              <a:rPr lang="ar-SA" sz="1600" dirty="0">
                <a:latin typeface="Alexandria Light" pitchFamily="2" charset="-78"/>
                <a:cs typeface="Alexandria Light" pitchFamily="2" charset="-78"/>
              </a:rPr>
              <a:t> بأنها " أجهزة إلكترونية تـستخدم في عرض المواد التعليمية الحاسـوبية مـن جهاز الحاسوب، كما يمكن اسـتخدامها فـي عرض المواد التعليمية المصورة الموجـودة على شريط الفيديو، أو من جهاز التلفزيون، فمثلاً يتم توصيل جهاز الحاسـوب بجهـاز عرض البيانات كبديل لـشاشة الحاسـوب، ويتم عـرض البيانـات مـن أي برنـامج بالحاسوب مكبرة على شاشة عرض خارجية وخاصة الأعداد الكبيرة ويتم نفس العمل مع بقية الأجهزة الأخرى، ويستخدم في الفصول الذكية، وفي قاعات الدرس بالجامعات، وفي قاعات المـؤتمرات، والاحتفـالات، وفـي المسارح وغيرها.</a:t>
            </a:r>
            <a:r>
              <a:rPr lang="ar-SA" sz="1600" dirty="0">
                <a:effectLst/>
                <a:latin typeface="Alexandria Light" pitchFamily="2" charset="-78"/>
                <a:ea typeface="Calibri" panose="020F0502020204030204" pitchFamily="34" charset="0"/>
                <a:cs typeface="Alexandria Light" pitchFamily="2" charset="-78"/>
              </a:rPr>
              <a:t>   </a:t>
            </a:r>
          </a:p>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ومن مسمياتها أيضا: أجهزة عـرض البيانات والفيديو </a:t>
            </a:r>
            <a:r>
              <a:rPr lang="en-US" sz="1600" dirty="0">
                <a:latin typeface="Alexandria Light" pitchFamily="2" charset="-78"/>
                <a:cs typeface="Alexandria Light" pitchFamily="2" charset="-78"/>
              </a:rPr>
              <a:t> Data / Video Projector</a:t>
            </a:r>
            <a:endParaRPr lang="ar-SA" sz="1600" dirty="0">
              <a:latin typeface="Alexandria Light" pitchFamily="2" charset="-78"/>
              <a:cs typeface="Alexandria Light" pitchFamily="2" charset="-78"/>
            </a:endParaRPr>
          </a:p>
          <a:p>
            <a:pPr marL="0" marR="0" algn="just" rtl="1">
              <a:lnSpc>
                <a:spcPts val="2920"/>
              </a:lnSpc>
              <a:spcAft>
                <a:spcPts val="1800"/>
              </a:spcAft>
              <a:tabLst>
                <a:tab pos="446088" algn="l"/>
              </a:tabLst>
            </a:pPr>
            <a:r>
              <a:rPr lang="ar-SA" sz="1600" dirty="0">
                <a:latin typeface="Alexandria Light" pitchFamily="2" charset="-78"/>
                <a:cs typeface="Alexandria Light" pitchFamily="2" charset="-78"/>
              </a:rPr>
              <a:t>                                وأجهزة عرض الوسائط المتعددة </a:t>
            </a:r>
            <a:r>
              <a:rPr lang="en-US" sz="1600" dirty="0">
                <a:latin typeface="Alexandria Light" pitchFamily="2" charset="-78"/>
                <a:cs typeface="Alexandria Light" pitchFamily="2" charset="-78"/>
              </a:rPr>
              <a:t>Multimedia Projector.</a:t>
            </a:r>
            <a:r>
              <a:rPr lang="ar-SA" sz="1600" dirty="0">
                <a:effectLst/>
                <a:latin typeface="Alexandria Light" pitchFamily="2" charset="-78"/>
                <a:ea typeface="Calibri" panose="020F0502020204030204" pitchFamily="34" charset="0"/>
                <a:cs typeface="Alexandria Light" pitchFamily="2" charset="-78"/>
              </a:rPr>
              <a:t>  </a:t>
            </a:r>
            <a:endParaRPr lang="ar-SA" sz="16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advTm="57339"/>
    </mc:Choice>
    <mc:Fallback xmlns="">
      <p:transition advTm="5733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مميزات أجهزة العرض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8693" y="1947442"/>
            <a:ext cx="9974614" cy="3576620"/>
          </a:xfrm>
          <a:prstGeom prst="rect">
            <a:avLst/>
          </a:prstGeom>
          <a:noFill/>
        </p:spPr>
        <p:txBody>
          <a:bodyPr wrap="square" rtlCol="0">
            <a:spAutoFit/>
          </a:bodyPr>
          <a:lstStyle/>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effectLst/>
                <a:latin typeface="Alexandria Light" pitchFamily="2" charset="-78"/>
                <a:ea typeface="Calibri" panose="020F0502020204030204" pitchFamily="34" charset="0"/>
                <a:cs typeface="Alexandria Light" pitchFamily="2" charset="-78"/>
              </a:rPr>
              <a:t> إ</a:t>
            </a:r>
            <a:r>
              <a:rPr lang="ar-SA" sz="1600" dirty="0">
                <a:latin typeface="Alexandria Light" pitchFamily="2" charset="-78"/>
                <a:cs typeface="Alexandria Light" pitchFamily="2" charset="-78"/>
              </a:rPr>
              <a:t>مكانيـة عـرض البيانـات مـن جهـاز الحاسوب، أو الفيـديو، أو كاميرا الفيديو، أو جهاز العرض البصري إلى شاشة عرض كبيرة تساعد في معرفة تفاصيل البيانات المعروضة وخاصة مـع الأعداد الكبيرة. </a:t>
            </a:r>
          </a:p>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تتلاءم مع مجموعة من مـداخل الوسـائط المتعددة من مثل: إشارات الفيـديو المختلفـة. والصوت، وبيانات الحاسوب، وكـاميرات التصوير الرقمية والثابتة وغيرها.</a:t>
            </a:r>
          </a:p>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تعطي صورة كبيـرة ذات ألـوان فائقـة الجودة دون الحاجـة إلـى إعتـام مكـان العرض بسبب المعايير البصرية التي يتمتع بها الجهاز. </a:t>
            </a:r>
          </a:p>
          <a:p>
            <a:pPr marL="285750" marR="0" indent="-285750" algn="just" rtl="1">
              <a:lnSpc>
                <a:spcPts val="2920"/>
              </a:lnSpc>
              <a:spcBef>
                <a:spcPts val="600"/>
              </a:spcBef>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تمنح المستخدم تحكم أكبر بالمكـان مـن خلال عدسات (الـزوم ) الخاصـة القابلـة للامتداد،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60077807"/>
      </p:ext>
    </p:extLst>
  </p:cSld>
  <p:clrMapOvr>
    <a:masterClrMapping/>
  </p:clrMapOvr>
  <mc:AlternateContent xmlns:mc="http://schemas.openxmlformats.org/markup-compatibility/2006" xmlns:p14="http://schemas.microsoft.com/office/powerpoint/2010/main">
    <mc:Choice Requires="p14">
      <p:transition p14:dur="10" advTm="55133"/>
    </mc:Choice>
    <mc:Fallback xmlns="">
      <p:transition advTm="5513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مميزات أجهزة العرض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8693" y="1947442"/>
            <a:ext cx="9744364" cy="4083169"/>
          </a:xfrm>
          <a:prstGeom prst="rect">
            <a:avLst/>
          </a:prstGeom>
          <a:noFill/>
        </p:spPr>
        <p:txBody>
          <a:bodyPr wrap="square" rtlCol="0">
            <a:spAutoFit/>
          </a:bodyPr>
          <a:lstStyle/>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سهولة حمل بعض أنواع هـذه الأجهـزة، ونقلها من مكان إلى آخر؛ لأنهـا خفيفـة الوزن، وصغيرة الحجم ذات أبعاد محددة.</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سـهولة تـشغيل الجهاز، واسـتخدامه، ويمكـن الوصول إلى خيارات الضبط مـن خـلال لوحة تحكـم علـى سـطح الجهـاز، أو باستخدام جهاز التحكم عن بعـد </a:t>
            </a:r>
            <a:r>
              <a:rPr lang="en-US" sz="1600" dirty="0">
                <a:latin typeface="Alexandria Light" pitchFamily="2" charset="-78"/>
                <a:cs typeface="Alexandria Light" pitchFamily="2" charset="-78"/>
              </a:rPr>
              <a:t>Remote control</a:t>
            </a:r>
          </a:p>
          <a:p>
            <a:pPr marL="285750" marR="0" indent="-285750" algn="just" rtl="1">
              <a:lnSpc>
                <a:spcPts val="2320"/>
              </a:lnSpc>
              <a:spcAft>
                <a:spcPts val="1200"/>
              </a:spcAft>
              <a:buFont typeface="Arial" panose="020B0604020202020204" pitchFamily="34" charset="0"/>
              <a:buChar char="•"/>
              <a:tabLst>
                <a:tab pos="446088" algn="l"/>
              </a:tabLst>
            </a:pPr>
            <a:r>
              <a:rPr lang="en-US" sz="1600" dirty="0">
                <a:latin typeface="Alexandria Light" pitchFamily="2" charset="-78"/>
                <a:cs typeface="Alexandria Light" pitchFamily="2" charset="-78"/>
              </a:rPr>
              <a:t> </a:t>
            </a:r>
            <a:r>
              <a:rPr lang="ar-SA" sz="1600" dirty="0">
                <a:latin typeface="Alexandria Light" pitchFamily="2" charset="-78"/>
                <a:cs typeface="Alexandria Light" pitchFamily="2" charset="-78"/>
              </a:rPr>
              <a:t>مساعدة المعلم على عرض مادتـه بـشكل متسلسل، وجـذاب أمام الفئـة المستهدفة من المتعلمين، ويحافظ على اتصاله البـصري معهم، ما يزيد من التفاعل بين المعلـم والمتعلمين، ويثير دافعيتهم نحـو التعلم والتفاعل.</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إشـاعة روح التعـاون، والتنـافس بـين مجموعات المتعلمين إذا كلفهم المعلم بإنتـاج، وحوسبة برمجيات تخدم أهداف محددة. </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إمكانية الاستخدام في عدة مجالات، ويمكـن أن يحل محل العديد من أجهـزة الإسـقاط الضوئي</a:t>
            </a:r>
          </a:p>
          <a:p>
            <a:pPr marL="285750" marR="0" indent="-285750" algn="just" rtl="1">
              <a:lnSpc>
                <a:spcPts val="2320"/>
              </a:lnSpc>
              <a:spcAft>
                <a:spcPts val="12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تساعد في التغلب على مشكلة زيادة الأعداد في المحاضرات بالجامعات، والمـؤتمرات والندوات العلمية، حيث لا يستطيع الجميع أن يروا ما يعرضه جهاز الحاسـوب، أو الفيديو</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2568518"/>
      </p:ext>
    </p:extLst>
  </p:cSld>
  <p:clrMapOvr>
    <a:masterClrMapping/>
  </p:clrMapOvr>
  <mc:AlternateContent xmlns:mc="http://schemas.openxmlformats.org/markup-compatibility/2006" xmlns:p14="http://schemas.microsoft.com/office/powerpoint/2010/main">
    <mc:Choice Requires="p14">
      <p:transition p14:dur="10" advTm="99019"/>
    </mc:Choice>
    <mc:Fallback xmlns="">
      <p:transition advTm="9901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97175"/>
            <a:ext cx="10812720" cy="5114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25157" y="589189"/>
            <a:ext cx="2838155"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solidFill>
                  <a:schemeClr val="accent1"/>
                </a:solidFill>
                <a:latin typeface="Calibri" panose="020F0502020204030204" pitchFamily="34" charset="0"/>
                <a:ea typeface="Calibri" panose="020F0502020204030204" pitchFamily="34" charset="0"/>
                <a:cs typeface="Alexandria" pitchFamily="2" charset="-78"/>
              </a:rPr>
              <a:t> </a:t>
            </a:r>
            <a:r>
              <a:rPr lang="ar-SA" sz="2000" dirty="0">
                <a:solidFill>
                  <a:schemeClr val="accent1"/>
                </a:solidFill>
                <a:latin typeface="Alexandria Medium" pitchFamily="2" charset="-78"/>
                <a:ea typeface="Calibri" panose="020F0502020204030204" pitchFamily="34" charset="0"/>
                <a:cs typeface="Alexandria Medium" pitchFamily="2" charset="-78"/>
              </a:rPr>
              <a:t>الكاميرا</a:t>
            </a:r>
            <a:r>
              <a:rPr lang="ar-SA" sz="2000" dirty="0">
                <a:solidFill>
                  <a:schemeClr val="accent1"/>
                </a:solidFill>
                <a:latin typeface="Calibri" panose="020F0502020204030204" pitchFamily="34" charset="0"/>
                <a:ea typeface="Calibri" panose="020F0502020204030204" pitchFamily="34" charset="0"/>
                <a:cs typeface="Alexandria" pitchFamily="2" charset="-78"/>
              </a:rPr>
              <a:t> </a:t>
            </a:r>
            <a:r>
              <a:rPr lang="ar-SA" sz="2000" i="0" dirty="0">
                <a:solidFill>
                  <a:schemeClr val="accent1"/>
                </a:solidFill>
                <a:latin typeface="Alexandria Medium" pitchFamily="2" charset="-78"/>
                <a:cs typeface="Alexandria Medium" pitchFamily="2" charset="-78"/>
              </a:rPr>
              <a:t>الوثائقية</a:t>
            </a:r>
            <a:endParaRPr lang="en-US" sz="2000" dirty="0">
              <a:solidFill>
                <a:schemeClr val="accent1"/>
              </a:solidFill>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762001" y="1375649"/>
            <a:ext cx="10521458" cy="4662110"/>
          </a:xfrm>
          <a:prstGeom prst="rect">
            <a:avLst/>
          </a:prstGeom>
          <a:noFill/>
        </p:spPr>
        <p:txBody>
          <a:bodyPr wrap="square" rtlCol="0">
            <a:spAutoFit/>
          </a:bodyPr>
          <a:lstStyle/>
          <a:p>
            <a:pPr marR="0" algn="just" rtl="1">
              <a:lnSpc>
                <a:spcPct val="150000"/>
              </a:lnSpc>
              <a:spcAft>
                <a:spcPts val="1800"/>
              </a:spcAft>
              <a:tabLst>
                <a:tab pos="446088" algn="l"/>
              </a:tabLst>
            </a:pPr>
            <a:r>
              <a:rPr lang="ar-SA" b="0" i="0" dirty="0">
                <a:solidFill>
                  <a:srgbClr val="2C2F34"/>
                </a:solidFill>
                <a:effectLst/>
                <a:latin typeface="Alexandria Light" pitchFamily="2" charset="-78"/>
                <a:cs typeface="Alexandria Light" pitchFamily="2" charset="-78"/>
              </a:rPr>
              <a:t>     تعد الكاميرا الوثائقية أحد الأجهزة التكنولوجية السهلة الاستخدام والتي لا تتطلب مهارات كبيرة لدى المعلمين من أجل استخدامها وتفعيلها.</a:t>
            </a:r>
          </a:p>
          <a:p>
            <a:pPr algn="r" rtl="1">
              <a:lnSpc>
                <a:spcPct val="150000"/>
              </a:lnSpc>
              <a:spcAft>
                <a:spcPts val="1800"/>
              </a:spcAft>
            </a:pPr>
            <a:r>
              <a:rPr lang="ar-SA" b="0" i="0" dirty="0">
                <a:solidFill>
                  <a:srgbClr val="000000"/>
                </a:solidFill>
                <a:effectLst/>
                <a:latin typeface="Arial" panose="020B0604020202020204" pitchFamily="34" charset="0"/>
              </a:rPr>
              <a:t>     </a:t>
            </a:r>
            <a:r>
              <a:rPr lang="ar-SA" b="0" i="0" dirty="0">
                <a:solidFill>
                  <a:srgbClr val="000000"/>
                </a:solidFill>
                <a:effectLst/>
                <a:latin typeface="Alexandria Light" pitchFamily="2" charset="-78"/>
                <a:cs typeface="Alexandria Light" pitchFamily="2" charset="-78"/>
              </a:rPr>
              <a:t>هي جهاز إلكتروني يمكن بواسطته عرض مواد متنوعة في آن واحد، ويستخدم لعرض الصور، وتكبيرها ،وعرض النصوص, والرسومات المعتمة (صفحة كتاب), والشفافة ,وعرض المجسمات، وعرض الشفافيات, والأفلام الثابتة, والشرائح المجهرية بصورة مكبرة على شاشات العرض لجهاز بروجكتر </a:t>
            </a:r>
            <a:r>
              <a:rPr lang="en-US" dirty="0">
                <a:latin typeface="Alexandria Light" pitchFamily="2" charset="-78"/>
                <a:cs typeface="Alexandria Light" pitchFamily="2" charset="-78"/>
              </a:rPr>
              <a:t>Data Show</a:t>
            </a:r>
            <a:r>
              <a:rPr lang="ar-SA" b="0" i="0" dirty="0">
                <a:solidFill>
                  <a:srgbClr val="000000"/>
                </a:solidFill>
                <a:effectLst/>
                <a:latin typeface="Alexandria Light" pitchFamily="2" charset="-78"/>
                <a:cs typeface="Alexandria Light" pitchFamily="2" charset="-78"/>
              </a:rPr>
              <a:t> ، أو على جهاز التلفزيون ,مما يتيح الرؤية بوضوح لعدد كبير من المشاهدين</a:t>
            </a:r>
            <a:r>
              <a:rPr lang="ar-SA" dirty="0">
                <a:solidFill>
                  <a:srgbClr val="000000"/>
                </a:solidFill>
                <a:latin typeface="Alexandria Light" pitchFamily="2" charset="-78"/>
                <a:cs typeface="Alexandria Light" pitchFamily="2" charset="-78"/>
              </a:rPr>
              <a:t>. يسمى أداة المعلم لأنه يغني المعلم عن كثير من الأجهزة والأدوات.</a:t>
            </a:r>
            <a:endParaRPr kumimoji="0" lang="ar-SA" i="0" u="none" strike="noStrike" kern="1200" cap="none" spc="0" normalizeH="0" baseline="0" noProof="0" dirty="0">
              <a:ln>
                <a:noFill/>
              </a:ln>
              <a:solidFill>
                <a:prstClr val="black"/>
              </a:solidFill>
              <a:effectLst/>
              <a:uLnTx/>
              <a:uFillTx/>
              <a:latin typeface="Alexandria Medium" pitchFamily="2" charset="-78"/>
              <a:cs typeface="Alexandria Medium" pitchFamily="2" charset="-78"/>
            </a:endParaRPr>
          </a:p>
          <a:p>
            <a:pPr algn="r" rtl="1">
              <a:lnSpc>
                <a:spcPct val="150000"/>
              </a:lnSpc>
              <a:spcAft>
                <a:spcPts val="1800"/>
              </a:spcAft>
            </a:pPr>
            <a:r>
              <a:rPr lang="ar-SA" dirty="0">
                <a:solidFill>
                  <a:prstClr val="black"/>
                </a:solidFill>
                <a:latin typeface="Alexandria Medium" pitchFamily="2" charset="-78"/>
                <a:cs typeface="Alexandria Medium" pitchFamily="2" charset="-78"/>
              </a:rPr>
              <a:t>     </a:t>
            </a:r>
            <a:r>
              <a:rPr kumimoji="0" lang="ar-SA"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تستخدم الكاميرا الوثائقية في عرض وتكبير كل من:</a:t>
            </a:r>
            <a:r>
              <a:rPr lang="ar-SA" b="0" i="0" dirty="0">
                <a:solidFill>
                  <a:srgbClr val="2C2F34"/>
                </a:solidFill>
                <a:effectLst/>
                <a:latin typeface="Alexandria Light" pitchFamily="2" charset="-78"/>
                <a:cs typeface="Alexandria Light" pitchFamily="2" charset="-78"/>
              </a:rPr>
              <a:t> المستندات الورقية مثل أوراق العمل</a:t>
            </a:r>
            <a:r>
              <a:rPr lang="ar-SA" dirty="0">
                <a:solidFill>
                  <a:srgbClr val="2C2F34"/>
                </a:solidFill>
                <a:latin typeface="Alexandria Light" pitchFamily="2" charset="-78"/>
                <a:cs typeface="Alexandria Light" pitchFamily="2" charset="-78"/>
              </a:rPr>
              <a:t>،</a:t>
            </a:r>
            <a:r>
              <a:rPr lang="ar-SA" b="0" i="0" dirty="0">
                <a:solidFill>
                  <a:srgbClr val="2C2F34"/>
                </a:solidFill>
                <a:effectLst/>
                <a:latin typeface="Alexandria Light" pitchFamily="2" charset="-78"/>
                <a:cs typeface="Alexandria Light" pitchFamily="2" charset="-78"/>
              </a:rPr>
              <a:t> الشرائح المجهرية.، </a:t>
            </a:r>
            <a:r>
              <a:rPr lang="ar-SA" dirty="0">
                <a:solidFill>
                  <a:srgbClr val="2C2F34"/>
                </a:solidFill>
                <a:latin typeface="Alexandria Light" pitchFamily="2" charset="-78"/>
                <a:cs typeface="Alexandria Light" pitchFamily="2" charset="-78"/>
              </a:rPr>
              <a:t>الصور والرسومات،</a:t>
            </a:r>
            <a:r>
              <a:rPr lang="ar-SA" b="0" i="0" dirty="0">
                <a:solidFill>
                  <a:srgbClr val="2C2F34"/>
                </a:solidFill>
                <a:effectLst/>
                <a:latin typeface="Alexandria Light" pitchFamily="2" charset="-78"/>
                <a:cs typeface="Alexandria Light" pitchFamily="2" charset="-78"/>
              </a:rPr>
              <a:t> المجسمات (ثلاثية الأبعاد)، التجارب العملية المعملية ذات الأدوات الصغيرة أو الأعداد الكبيرة،  تسجيل المحتوى التعليمي المعروض والاستفادة منه في المستقبل بعرضه كفيديو تعليمي.</a:t>
            </a:r>
            <a:endParaRPr lang="ar-SA"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3372572"/>
      </p:ext>
    </p:extLst>
  </p:cSld>
  <p:clrMapOvr>
    <a:masterClrMapping/>
  </p:clrMapOvr>
  <mc:AlternateContent xmlns:mc="http://schemas.openxmlformats.org/markup-compatibility/2006" xmlns:p14="http://schemas.microsoft.com/office/powerpoint/2010/main">
    <mc:Choice Requires="p14">
      <p:transition p14:dur="10" advTm="55737"/>
    </mc:Choice>
    <mc:Fallback xmlns="">
      <p:transition advTm="55737"/>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7356" y="2216589"/>
            <a:ext cx="9213974" cy="3833614"/>
          </a:xfrm>
          <a:prstGeom prst="rect">
            <a:avLst/>
          </a:prstGeom>
          <a:noFill/>
        </p:spPr>
        <p:txBody>
          <a:bodyPr wrap="square" rtlCol="0">
            <a:spAutoFit/>
          </a:bodyPr>
          <a:lstStyle/>
          <a:p>
            <a:pPr marL="0" marR="0" algn="justLow" rtl="1">
              <a:lnSpc>
                <a:spcPct val="200000"/>
              </a:lnSpc>
              <a:spcAft>
                <a:spcPts val="1800"/>
              </a:spcAft>
            </a:pPr>
            <a:r>
              <a:rPr lang="ar-SA" sz="2000" b="1" dirty="0">
                <a:effectLst/>
                <a:latin typeface="Calibri" panose="020F0502020204030204" pitchFamily="34" charset="0"/>
                <a:ea typeface="Calibri" panose="020F0502020204030204" pitchFamily="34" charset="0"/>
                <a:cs typeface="Alexandria" pitchFamily="2" charset="-78"/>
              </a:rPr>
              <a:t>خاتمة</a:t>
            </a:r>
            <a:r>
              <a:rPr lang="ar-SY" sz="2000" b="1" dirty="0">
                <a:effectLst/>
                <a:latin typeface="Calibri" panose="020F0502020204030204" pitchFamily="34" charset="0"/>
                <a:ea typeface="Calibri" panose="020F0502020204030204" pitchFamily="34" charset="0"/>
                <a:cs typeface="Alexandria" pitchFamily="2" charset="-78"/>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R="0" lvl="0" algn="just" defTabSz="914400" rtl="1" eaLnBrk="1" fontAlgn="auto" latinLnBrk="0" hangingPunct="1">
              <a:lnSpc>
                <a:spcPct val="200000"/>
              </a:lnSpc>
              <a:spcAft>
                <a:spcPts val="1200"/>
              </a:spcAft>
              <a:buClrTx/>
              <a:buSzTx/>
              <a:tabLst/>
              <a:defRPr/>
            </a:pPr>
            <a:r>
              <a:rPr lang="ar-SA" dirty="0">
                <a:latin typeface="Alexandria Light" pitchFamily="2" charset="-78"/>
                <a:cs typeface="Alexandria Light" pitchFamily="2" charset="-78"/>
              </a:rPr>
              <a:t>         تناولنا في محاضرتنا هذه  تعريف السبورة الذكية، وخصائصها، وأهميتها، ومزاياها، وإمكانياتها التقنية، و</a:t>
            </a:r>
            <a:r>
              <a:rPr lang="ar-SA" i="0" dirty="0">
                <a:solidFill>
                  <a:srgbClr val="2E2E2E"/>
                </a:solidFill>
                <a:effectLst/>
                <a:latin typeface="Alexandria Light" pitchFamily="2" charset="-78"/>
                <a:cs typeface="Alexandria Light" pitchFamily="2" charset="-78"/>
              </a:rPr>
              <a:t>استخداماتها، ومكوناتها، وأنواعها، وعيوبها، والتخطيط لدرس باستخدام السبورة الذكية، والتعريف بجهاز العرض بروجكتر، ومميزاته، ومسمياته، والتعريف بالكاميرا الوثائقية، واستخداماتها. </a:t>
            </a:r>
            <a:endParaRPr lang="ar-SA" dirty="0">
              <a:latin typeface="Alexandria Light" pitchFamily="2" charset="-78"/>
              <a:cs typeface="Alexandria Light" pitchFamily="2" charset="-78"/>
            </a:endParaRPr>
          </a:p>
          <a:p>
            <a:pPr marL="78105" marR="0" algn="just" rtl="1">
              <a:lnSpc>
                <a:spcPct val="200000"/>
              </a:lnSpc>
              <a:spcBef>
                <a:spcPts val="0"/>
              </a:spcBef>
              <a:spcAft>
                <a:spcPts val="1800"/>
              </a:spcAft>
              <a:tabLst>
                <a:tab pos="78105" algn="l"/>
              </a:tabLst>
            </a:pPr>
            <a:endParaRPr lang="en-US" sz="20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64421"/>
    </mc:Choice>
    <mc:Fallback xmlns="">
      <p:transition advTm="6442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sp>
        <p:nvSpPr>
          <p:cNvPr id="3" name="TextBox 2"/>
          <p:cNvSpPr txBox="1"/>
          <p:nvPr/>
        </p:nvSpPr>
        <p:spPr>
          <a:xfrm>
            <a:off x="153741" y="6401164"/>
            <a:ext cx="2616201"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F9C8E54-E022-4D18-9ED0-D05E0FA19804}"/>
</file>

<file path=customXml/itemProps2.xml><?xml version="1.0" encoding="utf-8"?>
<ds:datastoreItem xmlns:ds="http://schemas.openxmlformats.org/officeDocument/2006/customXml" ds:itemID="{263E13AA-19BD-4FB6-97AA-17D78584104D}">
  <ds:schemaRefs>
    <ds:schemaRef ds:uri="http://schemas.microsoft.com/sharepoint/v3/contenttype/forms"/>
  </ds:schemaRefs>
</ds:datastoreItem>
</file>

<file path=customXml/itemProps3.xml><?xml version="1.0" encoding="utf-8"?>
<ds:datastoreItem xmlns:ds="http://schemas.openxmlformats.org/officeDocument/2006/customXml" ds:itemID="{FC1649FA-D71B-47E1-A5E6-771AD532303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29580</TotalTime>
  <Words>5280</Words>
  <Application>Microsoft Office PowerPoint</Application>
  <PresentationFormat>شاشة عريضة</PresentationFormat>
  <Paragraphs>351</Paragraphs>
  <Slides>50</Slides>
  <Notes>10</Notes>
  <HiddenSlides>0</HiddenSlides>
  <MMClips>3</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50</vt:i4>
      </vt:variant>
    </vt:vector>
  </HeadingPairs>
  <TitlesOfParts>
    <vt:vector size="61" baseType="lpstr">
      <vt:lpstr>Alexandria</vt:lpstr>
      <vt:lpstr>Alexandria ExtraLight</vt:lpstr>
      <vt:lpstr>Alexandria Light</vt:lpstr>
      <vt:lpstr>Alexandria Medium</vt:lpstr>
      <vt:lpstr>Arial</vt:lpstr>
      <vt:lpstr>Calibri</vt:lpstr>
      <vt:lpstr>Calibri Light</vt:lpstr>
      <vt:lpstr>Roboto Light</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1374</cp:revision>
  <dcterms:created xsi:type="dcterms:W3CDTF">2023-04-29T09:08:00Z</dcterms:created>
  <dcterms:modified xsi:type="dcterms:W3CDTF">2024-07-24T00:16:44Z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