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4646" r:id="rId2"/>
    <p:sldId id="303" r:id="rId3"/>
    <p:sldId id="313" r:id="rId4"/>
    <p:sldId id="354" r:id="rId5"/>
    <p:sldId id="542" r:id="rId6"/>
    <p:sldId id="546" r:id="rId7"/>
    <p:sldId id="4619" r:id="rId8"/>
    <p:sldId id="4608" r:id="rId9"/>
    <p:sldId id="4602" r:id="rId10"/>
    <p:sldId id="4610" r:id="rId11"/>
    <p:sldId id="4606" r:id="rId12"/>
    <p:sldId id="4612" r:id="rId13"/>
    <p:sldId id="4614" r:id="rId14"/>
    <p:sldId id="4637" r:id="rId15"/>
    <p:sldId id="501" r:id="rId16"/>
    <p:sldId id="4638" r:id="rId17"/>
    <p:sldId id="4642" r:id="rId18"/>
    <p:sldId id="507" r:id="rId19"/>
    <p:sldId id="508" r:id="rId20"/>
    <p:sldId id="548" r:id="rId21"/>
    <p:sldId id="4598" r:id="rId22"/>
    <p:sldId id="4618" r:id="rId23"/>
    <p:sldId id="4623" r:id="rId24"/>
    <p:sldId id="4628" r:id="rId25"/>
    <p:sldId id="4630" r:id="rId26"/>
    <p:sldId id="513" r:id="rId27"/>
    <p:sldId id="514" r:id="rId28"/>
    <p:sldId id="515" r:id="rId29"/>
    <p:sldId id="516" r:id="rId30"/>
    <p:sldId id="518" r:id="rId31"/>
    <p:sldId id="519" r:id="rId32"/>
    <p:sldId id="520" r:id="rId33"/>
    <p:sldId id="521" r:id="rId34"/>
    <p:sldId id="4644" r:id="rId35"/>
    <p:sldId id="522" r:id="rId36"/>
    <p:sldId id="524" r:id="rId37"/>
    <p:sldId id="4640" r:id="rId38"/>
    <p:sldId id="527" r:id="rId39"/>
    <p:sldId id="530" r:id="rId40"/>
    <p:sldId id="531" r:id="rId41"/>
    <p:sldId id="533" r:id="rId42"/>
    <p:sldId id="534" r:id="rId43"/>
    <p:sldId id="4643" r:id="rId44"/>
    <p:sldId id="4616" r:id="rId45"/>
    <p:sldId id="4621" r:id="rId46"/>
    <p:sldId id="499" r:id="rId47"/>
    <p:sldId id="545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646"/>
            <p14:sldId id="303"/>
            <p14:sldId id="313"/>
            <p14:sldId id="354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7"/>
            <p14:sldId id="501"/>
            <p14:sldId id="4638"/>
            <p14:sldId id="4642"/>
            <p14:sldId id="507"/>
            <p14:sldId id="508"/>
            <p14:sldId id="548"/>
            <p14:sldId id="4598"/>
            <p14:sldId id="4618"/>
            <p14:sldId id="4623"/>
            <p14:sldId id="4628"/>
            <p14:sldId id="463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44"/>
            <p14:sldId id="522"/>
            <p14:sldId id="524"/>
            <p14:sldId id="4640"/>
            <p14:sldId id="527"/>
            <p14:sldId id="530"/>
            <p14:sldId id="531"/>
            <p14:sldId id="533"/>
            <p14:sldId id="534"/>
            <p14:sldId id="4643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85642" y="1989582"/>
            <a:ext cx="579443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431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09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431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DFFE8-D227-555A-B8C4-07CB09D19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4C0F6-ADF7-EE9C-4847-F5451D398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B79346-9B38-E4FE-D225-1D0EB76A6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4A236E-4AE8-F5EF-D3FF-DDD101FA6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382FC6-7FDC-08B5-0070-1291E952E8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471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64DA2-7101-F482-466B-FF558307C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2F98FE-EABD-B79B-9EB2-E8C6733DD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E2086-ACD6-153A-79FC-299FF828D5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94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2B189-5F93-7D2F-EE5A-4C5AD0F36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956FE-00A9-1989-BD5F-13C08F658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7197B-9456-23A8-6C8F-885B58856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9C09E3-2E0F-41F4-B54B-1E5C2DFFE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F9B702-C4E0-49F0-0D3A-42F2146C3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913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41C10F-C355-3E10-6138-322EE62C2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07E46BB-9080-7E68-A9C0-2561B14581F6}"/>
              </a:ext>
            </a:extLst>
          </p:cNvPr>
          <p:cNvSpPr/>
          <p:nvPr/>
        </p:nvSpPr>
        <p:spPr>
          <a:xfrm>
            <a:off x="9006354" y="1060464"/>
            <a:ext cx="3592046" cy="54317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3F1137-057F-FA15-74F0-2CAF83F63F84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3D49C3-DE03-034B-4E17-E87A689C53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3DBC5F-B9A6-075A-88E4-F738F54B96A1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9026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117DB-A36B-E167-AC8A-C58BD9D93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3C3C650-14A7-A906-A77B-250CDCA22753}"/>
              </a:ext>
            </a:extLst>
          </p:cNvPr>
          <p:cNvSpPr/>
          <p:nvPr/>
        </p:nvSpPr>
        <p:spPr>
          <a:xfrm>
            <a:off x="9057154" y="1155869"/>
            <a:ext cx="3561566" cy="527571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BB8EE3-ADE5-4546-00F2-DB74FE29C05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760D89-7450-F1A0-6A05-090876FC59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6CE3DD-DB2C-7A06-FC6A-139A16D4603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AB10F26-EAB6-9550-FD69-9E40325E3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02040" y="643158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869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B5844-CFC9-95BC-603C-39CFEE705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15A44A-627B-C62E-1D2F-A0B078CCDD77}"/>
              </a:ext>
            </a:extLst>
          </p:cNvPr>
          <p:cNvSpPr/>
          <p:nvPr/>
        </p:nvSpPr>
        <p:spPr>
          <a:xfrm>
            <a:off x="9264625" y="1143006"/>
            <a:ext cx="3561566" cy="521334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C7FB1A-4213-E4B4-0EB1-64186ACE479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D27F24E-4FDF-6071-F55A-736C4C871E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7C0730-CA49-4D22-9A1B-4566B766A6D7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8F85E0A-B422-B538-F407-E3796522E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52840" y="649287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866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69C33-A9D7-3F05-D48A-1A8332C61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F7713BF-D4F1-FF49-E3A3-F4794505A1DE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147111-37C7-5EA5-25C4-9A71DE457AAD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106B2E-A364-A347-6651-22ADEBBC6C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D73ADF-72A4-AC96-BBFF-170774B0141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5F983EB-C756-A113-7EF7-A1D9891EA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716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94764-216C-A862-E78E-46DDB1E1F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F4FEBD4-186F-68D2-2EF2-A2BDF7541DC3}"/>
              </a:ext>
            </a:extLst>
          </p:cNvPr>
          <p:cNvSpPr/>
          <p:nvPr/>
        </p:nvSpPr>
        <p:spPr>
          <a:xfrm>
            <a:off x="9341634" y="1171740"/>
            <a:ext cx="3561566" cy="522905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30B149-79E4-7FCE-4D53-82A5778D0C1E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0C2A0F4-49FA-C9A1-92F9-8540EAE6EF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5353094-F200-3E69-ADB8-58324B83C455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073217-2057-97CA-935D-B1B5CE86A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93480" y="6480343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073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0BC4B-26E3-1353-793F-8D4370EA8B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0005FF9-40DA-127C-43F1-312FA9BA9958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655755-46C9-3AE0-BA3F-380EA46CD499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28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3884447-AA2E-4753-25F4-F8B7E17087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400E5C-55FE-8067-2DED-BDB461E895C2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79D7C0-5489-8F6C-15F6-95B700A32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205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185FA-C179-B3A5-4FF5-7601E4491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712F1D0-A336-3A70-86A2-5D74C223F9A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F4ED03-6DE7-F9CA-64ED-1261EBB17092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56AED77-7145-3AD7-322B-7ED2F4AC2E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E4EDDA-F80A-488C-A795-D4899847134F}"/>
              </a:ext>
            </a:extLst>
          </p:cNvPr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AE1C6-E6AF-A5B9-5090-58F94E68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203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DEC87A-EEE8-26D5-EE1C-7592352E6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D802EEE-9924-F240-30D3-0B86CCA1F6F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B369D9-AFFC-9E4F-0B6B-528BCD5EFE3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7D8FCE8-19AC-CB0C-66BC-2FEF663CFE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72967A-5D57-752A-40C8-B45181683E93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E3FB724-6ED8-CFF5-4F31-7FC82CDF8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305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4F46D-CF7C-F906-6742-ACE949F84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57C5E-AA67-F2B1-F72B-C9D2E8F53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DDA9-C6B5-4729-2D58-98F156A57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E5F254-92F5-9F30-C4AD-4CC2F387D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9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50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3736D-D714-10D1-AD66-EA10D5370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B7C9D-BCC1-B887-7820-2621091C97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4705B4-C652-23BA-BC4E-D2731306AA7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654A32-F959-03CC-BC56-74EE34A10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B3A80A-7826-09A6-EC52-933BD8740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0"/>
            <a:ext cx="121107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510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C769A-C5FA-92CB-0381-C25D1867FB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46A0086-C003-072E-D182-C0A39592B07B}"/>
              </a:ext>
            </a:extLst>
          </p:cNvPr>
          <p:cNvSpPr/>
          <p:nvPr/>
        </p:nvSpPr>
        <p:spPr>
          <a:xfrm>
            <a:off x="9392434" y="796028"/>
            <a:ext cx="3571726" cy="585072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67700-19C5-7DDA-1185-4757E4197340}"/>
              </a:ext>
            </a:extLst>
          </p:cNvPr>
          <p:cNvSpPr/>
          <p:nvPr/>
        </p:nvSpPr>
        <p:spPr>
          <a:xfrm>
            <a:off x="185330" y="1143338"/>
            <a:ext cx="11826239" cy="53601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B0A8776-8443-478B-B88D-0354B5C29A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281D64-96E0-0C96-0C64-0ACF35218272}"/>
              </a:ext>
            </a:extLst>
          </p:cNvPr>
          <p:cNvSpPr/>
          <p:nvPr/>
        </p:nvSpPr>
        <p:spPr>
          <a:xfrm>
            <a:off x="2945107" y="211252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</p:spTree>
    <p:extLst>
      <p:ext uri="{BB962C8B-B14F-4D97-AF65-F5344CB8AC3E}">
        <p14:creationId xmlns:p14="http://schemas.microsoft.com/office/powerpoint/2010/main" val="2883365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1AA20-3859-5D86-0090-C5A1730DD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C82426E-B1A0-42B9-A447-ED3B1150CCF3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2F6728-1B34-5824-CE0D-249C601A7C2F}"/>
              </a:ext>
            </a:extLst>
          </p:cNvPr>
          <p:cNvSpPr/>
          <p:nvPr/>
        </p:nvSpPr>
        <p:spPr>
          <a:xfrm>
            <a:off x="180431" y="1241892"/>
            <a:ext cx="11889649" cy="51144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 in </a:t>
            </a:r>
            <a:r>
              <a:rPr lang="en-US" sz="28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$95.6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$1B revenue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$648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$681.30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$89.5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$ 416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$ 719.9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248D79-79F3-4360-B26E-04FECE356E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BB2D273-458F-22FB-396F-276AF0E533FF}"/>
              </a:ext>
            </a:extLst>
          </p:cNvPr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A22EA4-26D1-32FC-E617-3BECE4CAB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503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316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51079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5976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</a:t>
            </a: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5AF7C-7B33-3847-000B-63A3430CB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296D7-F8FA-126A-BD98-D3F2E2354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4ED3D-ACFD-EEEB-DDB3-C340D2AC2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3F6CEB-9E02-1A38-7C24-341FEDFC2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241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36347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813800" y="6531937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76F6C-38A7-F124-3FD6-40D42F976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96338-BA2B-7694-2100-1EBE56DEC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ACF5DB-929D-12E4-690A-D99A7FC6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B7FF566-ABF3-C4C2-519C-627381706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219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4212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42680" y="6481321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8"/>
            <a:ext cx="3520926" cy="51816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91880" y="6421216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51129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2520" y="645671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1B735-365B-DDE8-D6FD-D29526B86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F3FC3-0B60-AB2C-3B50-88A7C7052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D949E2-B0DF-35B6-444D-90DCA10C6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1D57B0-1062-511A-3E1B-EF1C5C09C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58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266127" y="1984666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2811B29-3E44-43F2-AF76-87A9D43BE9D7}"/>
</file>

<file path=customXml/itemProps2.xml><?xml version="1.0" encoding="utf-8"?>
<ds:datastoreItem xmlns:ds="http://schemas.openxmlformats.org/officeDocument/2006/customXml" ds:itemID="{3DE23770-F7D4-4785-8ADC-5888B3A39476}"/>
</file>

<file path=customXml/itemProps3.xml><?xml version="1.0" encoding="utf-8"?>
<ds:datastoreItem xmlns:ds="http://schemas.openxmlformats.org/officeDocument/2006/customXml" ds:itemID="{7A0554FE-1107-4B86-A5E0-9AE53BDA2CCD}"/>
</file>

<file path=docProps/app.xml><?xml version="1.0" encoding="utf-8"?>
<Properties xmlns="http://schemas.openxmlformats.org/officeDocument/2006/extended-properties" xmlns:vt="http://schemas.openxmlformats.org/officeDocument/2006/docPropsVTypes">
  <TotalTime>13041</TotalTime>
  <Words>2372</Words>
  <Application>Microsoft Office PowerPoint</Application>
  <PresentationFormat>Widescreen</PresentationFormat>
  <Paragraphs>318</Paragraphs>
  <Slides>47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172</cp:revision>
  <dcterms:created xsi:type="dcterms:W3CDTF">2023-04-29T09:08:23Z</dcterms:created>
  <dcterms:modified xsi:type="dcterms:W3CDTF">2026-06-01T22:53:48Z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