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C068E8BE-C8CF-BC39-E845-48D962B84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C5A2065A-0840-2B49-D2B6-3CD35B2AD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12008-E696-490C-A5CF-49A9072CC24F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2DE297FC-5F5F-118B-2E2F-24AD94105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882CCD39-36C9-0F15-55D6-A5781FEC2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454A2E-EC11-4F66-873F-91248B9BF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899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58056D44-2BEB-CEF1-38C9-DF6753932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E9877ACC-94C6-85BE-D109-792A00DAC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122E0F2-E2A0-B8B0-8883-20AD13C33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112008-E696-490C-A5CF-49A9072CC24F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06DBEBD-2E4C-03DB-2DE4-5A45DD6C4D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8AF8F09-3E0A-45CA-179E-0A9DC8646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454A2E-EC11-4F66-873F-91248B9BF3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755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4827FB5-CE81-A183-47F9-107CDF78B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98AE2D8-5228-9107-8A45-18E47A0300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8179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A9FD6D6-A6AD-98D0-A2CA-8199A2ACC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75FF5FB-316A-3574-4A14-728BA8C4A8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842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55195A7-07CE-7143-2BC1-C58C65BC6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B3D3166-0597-B837-D425-BB6A8DA22D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406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3AB3D5-4B1C-78C2-A2C4-0D35C9170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9A2A106-12AE-F2DC-277C-DFAEAE66CE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411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1DCC8BB-5300-22F0-10AC-FC4B2898A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3D322BB-E58B-6AFB-742D-BA4A0126BD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893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C22752A-BA22-F96C-CD61-CA061DEC2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604CA5B-DE10-8540-91EE-16BDA409E6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772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BA3A69B-5725-7BCB-98FE-A3C7C2F5F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0027550-7334-6C86-BB7D-D69C5642F5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486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3151BD7-4C09-EFC6-9D95-7CE17748B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6865D95-F355-5E9B-5238-654D1951A1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4848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85DA1F8-A030-14AD-FDB3-B630FEF5AE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1B98180-1B00-CBDC-6B75-96B76D056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4993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52AF532-CD05-BA99-A6C6-67FCC39AA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D1B3E7E-E132-DF4C-D40B-218977EE03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164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1ED1C0B-55E7-B589-FB90-1FE8E99BC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D5E0C4C-7CB3-F99D-0799-667EBD13D3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9157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52441A2-3763-2A1F-CD1E-706C92559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FDC0C6C-D1B2-6F65-7CB2-FF01AE55C3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2058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0676FB5-4F59-0344-F19B-22EB9DC72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2EDD76F-5AC4-F5A0-C817-85CE443F65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482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31E9BC7-CF8B-F838-975B-1CA8B0817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09077C0-6151-1023-C445-D0C96B1470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6397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7D4B295-8168-3853-4F34-10C6CDCCF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5D50EAF-5A16-85A6-95B5-9F74250A85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1365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A36D352-A217-09C8-1BD6-ABEF4BAAD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03B8676-C086-0524-DE7B-73FE68065A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873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7BDDEF6-AC66-767D-037C-51F6EEB0B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AF9A24C-F869-383D-DB3B-B619353C77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361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52F6829-0D88-2392-0C40-840AEDE0A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DC172B4-C0EE-607F-AEC9-7431B10826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47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487B7D8-F578-6B0F-53B0-A70AC522F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D79BABC-BA33-FAD2-E567-EBC4D3D845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830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D698AA6-C7A3-EDAD-6156-187E0CC41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2347FB8-224E-DBDD-7464-DF40E4B0F7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6885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7274306-D52B-61A7-FD98-2A0FFF8F4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Binary to Hexadecimal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F0E1D4C-8927-DB9D-4BB7-3F554E43B2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4796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657B832-7B20-E24A-DF3C-97768A283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7777DD8-ADBD-43DD-DF12-6B76A86FA4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271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F3EAA32-EE58-E9E2-61B6-ADA99F19C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178B4BD-4BDE-1072-049B-479ED76017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4163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0FDE183-AED9-CE97-2D5F-CB54B847F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DB36893-D8D4-B686-F2D9-1473BBA4DD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133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35F28D8-201A-4733-69A3-055DC65E6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53E2D19-C26F-AF0D-4775-BD5DB8682D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9562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6392F1E-8021-4616-FB7E-CF8163D9D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72384B7-C06E-7930-F43C-F1A26D675D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986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836336B-5B28-AA1F-5FB0-7CDB4EF36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A6F283B-FC0C-A9DC-292B-E3235DDC43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734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59C8920-C236-4179-B4E5-1007D873D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</a:rPr>
              <a:t>Converting Decimal to Hexadecimal</a:t>
            </a:r>
            <a:endParaRPr lang="en-US" alt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A2C74E0-C97D-D4BA-BDA1-18A9181DE1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9445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1F0AC42-5767-52E4-CD44-6262BB569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C79F49B-6C75-598D-E492-9CDBFD98FA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9770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A42D18-E6B0-3044-BD63-B46FD5165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521624B-AA75-F927-2A6C-9C5E3E7361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1745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DDE01F7-1620-88D2-587A-344DC0F9B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01795C2-D3CB-C8F5-590B-93FB1A136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8870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9F883E3-59F5-B45A-9541-17A7114FF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C325A38-A4C8-27BF-D84C-D09CD154A3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1646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407ADCA-8941-D153-D0C8-184E3F54C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3C6C5AE-8D1F-80D9-375E-D6CE74EE69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0701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4B43A6A-BDFD-0D44-325A-12B8CF211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F35EAA1-838C-D1EC-F167-9DCCBE5F8E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5133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9628E1A-066F-DAEE-40E7-8D2A05910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ABF991A-1A58-D5FB-75AB-C15A88E020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2161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A386016-F273-F21B-8908-C1A88DFE2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597E98D-7856-6C10-41D4-E7F861559D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687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E112085-D3D5-53F5-B967-E8AEAD936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05DB681-EF6E-83B9-39DC-08FFEBE2D9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4043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7C222FE-6C96-F79A-DE8B-03C07DDFA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A2F7295-B05F-BA24-D595-61C20D70F8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9967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F829143-AF2C-20DB-674C-1AFE90148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35BDBBE-F507-EA00-8FDB-82ACEF3ED9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4814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2133A06-08DD-DAB2-D8D3-3E4FE0D58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87E3E7C-0E52-8246-BCB1-DE2F78BD6D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476388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شاشة عريضة</PresentationFormat>
  <Paragraphs>2</Paragraphs>
  <Slides>40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5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Converting Binary to Hexadecimal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Converting Decimal to Hexadecimal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2024-10-04T23:36:22Z</dcterms:created>
  <dcterms:modified xsi:type="dcterms:W3CDTF">2024-10-04T23:36:22Z</dcterms:modified>
</cp:coreProperties>
</file>