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1AEB07D-BF4F-91E0-4A69-B9F2BAC92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140549B4-647C-2575-A280-C92309E4DA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0CA62-2BDB-4781-BBD6-B2F0AB758E6D}" type="datetimeFigureOut">
              <a:rPr lang="ar-SA" smtClean="0"/>
              <a:t>28/12/45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CC841589-B199-5005-0404-F96734C5E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C9F15EC0-36E9-031C-D4A1-1F0EA1BC9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3CBBB-D4B1-4DA0-BCD1-5A0094C60A7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12919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9E4CF2B3-5E15-7069-B112-47FD0AE6F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E5920179-B3F0-67A1-0372-A8FBFC5CA0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E885B36A-BB6C-7BF7-AFB2-BE75A7DAAF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540CA62-2BDB-4781-BBD6-B2F0AB758E6D}" type="datetimeFigureOut">
              <a:rPr lang="ar-SA" smtClean="0"/>
              <a:t>28/12/45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D8408135-D7CA-E571-AE86-964A8062D0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EE0F6A37-3E48-6180-CF39-A273DB2C69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7F3CBBB-D4B1-4DA0-BCD1-5A0094C60A7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40438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86294C0-2730-AC4B-739A-5E840E3BCE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3210486-6D77-E1C9-C18E-78FF5FE960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3647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C884A33-7466-3AB1-2C61-526CD5B6C3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EEE0F99-5B44-0399-CDEE-BAF7029FCA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0632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0A4B3F9-9653-C71D-44E9-2CF741499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alt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Explanatory Example</a:t>
            </a:r>
            <a:endParaRPr lang="en-GB" alt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01A8FD3-877D-988C-24C5-C23478AD40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051471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DB008CB-6AC4-4BC2-178F-DE6EA0FD04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altLang="en-US" sz="36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Explanatory Example</a:t>
            </a:r>
            <a:endParaRPr lang="en-GB" altLang="en-US" sz="3600" u="sng" dirty="0">
              <a:solidFill>
                <a:srgbClr val="1F497D">
                  <a:lumMod val="75000"/>
                </a:srgbClr>
              </a:solidFill>
              <a:ea typeface="+mn-ea"/>
              <a:cs typeface="+mn-cs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1251F5D-6206-59DA-E038-A74D4D331E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1694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743ACFD-AA7B-E77B-8DCE-E9EC8F124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D7C0599-DDAF-DB86-F360-D0A6A0C8EB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4254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CD3CBE1-8CE5-5D28-8C23-2E472AAC7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alt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Explanatory Example</a:t>
            </a:r>
            <a:endParaRPr lang="en-GB" alt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44D93CB-C093-B24D-84BF-DDB44848FD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427455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9E6A2C0-329C-9B13-138A-489F70FE87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altLang="en-US" sz="36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Explanatory Example</a:t>
            </a:r>
            <a:endParaRPr lang="en-GB" altLang="en-US" sz="3600" u="sng" dirty="0">
              <a:solidFill>
                <a:srgbClr val="1F497D">
                  <a:lumMod val="75000"/>
                </a:srgbClr>
              </a:solidFill>
              <a:ea typeface="+mn-ea"/>
              <a:cs typeface="+mn-cs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33EFBA3-A2C3-B4C6-22E3-30047E17A1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151562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C24A65B-6D7A-C4F3-C705-DA92C9A302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C233FBD-A57F-F46E-3177-AE59C57A17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8088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CFB64B8-9C29-A62A-68ED-46D2055469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9496FE4-2E77-A987-567A-2B20D7728E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4733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569EB59-B48A-A276-655B-2CD7975AB0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FF66EC8-297A-20A6-80BF-4637592255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5764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2352BAB-AD32-F369-6C10-7B4F44DE5A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CC851EA-B457-61D9-AC6B-8B35C7377A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8620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AC51C44-C03B-D632-3BDB-455765F525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5A33E67-D3BE-DA63-AF12-BA92CE2468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1793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A2AE2B7-EBE9-0475-55C4-AB264B05D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Minterm/Maxterm– Four Variables</a:t>
            </a:r>
            <a:endParaRPr lang="en-US" alt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34990B6-4526-5DB4-56E9-2858CFBD45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9492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1A516C6-1F9B-5B18-4E5C-1191C7435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Canonical Forms</a:t>
            </a:r>
            <a:endParaRPr lang="en-US" alt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C5C0429-DCA2-894D-8C55-82279C29F6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8300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0C6A0C4-C5F7-55B2-BC07-3447EF13F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Canonical Forms - SoM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7EA5F2C-9289-BBDE-FFCA-A72FA99F4A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2756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9B8151C-C10B-BA2A-28A5-63071406A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Canonical Forms - SoM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AB63D2E-CA5B-FDC4-8396-E742881499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4788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3A91F48-EDC1-F928-600A-FD7DA716E6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04C08AE-77CB-06E4-A078-68817964D9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9511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B5A37BE-A682-571A-3175-71220E89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Canonical Forms - PoM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8DB422E-7E5E-5B18-22FB-94AEE7AB4F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9612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5AEAA42-5542-C604-B970-5A88113150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Canonical Forms - PoM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8807C70-D66F-F9DA-A706-E53ABBBC78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1806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2049530-FEA4-289A-0882-088A91CEC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3D80591-92C8-B470-B1B7-1BE85E1F4F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8838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DB5784E-7AAB-7063-2C9E-1EDF7208E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Canonical Forms-SoM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46C64E3-516A-5007-117F-526A9C930F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2733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56DAB31-F462-5B4E-C32F-6D468C726E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21B68EF-B298-8000-E86B-CAE48FECB8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4976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2F3CF29-636F-6875-F938-8F79AE79A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Conversion Between Canonical Forms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52459FB-4922-D778-9AEA-30603B1CE6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2546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6CA28F2-FBAC-BB84-9CCC-5A6958A60B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A3E596B-F92B-D6AD-DB88-0DD8BE9FC3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717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FA2E119-E509-4A1B-2AED-82AA3A106C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01189A2-F56E-CE77-B1CF-3866340BD2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6515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DD73C27-A79A-5456-F5B7-B1F65FC14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Standard Forms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55B994E-530D-4324-D9D4-B25B29192B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1171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B182F6B-9C92-ACD6-91A5-E40BCA0A24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Standard Forms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7F383E8-A5A2-CDFF-EAC1-C440D190BC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1072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11E1732-A749-A3E2-3C7C-B938D143F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Standard Forms</a:t>
            </a:r>
            <a:endParaRPr lang="en-US" alt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E167939-7D8B-66CF-D1C5-201D52F934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614066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80C863C-6937-FDC4-2868-5F2FBDAAB3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Canonical(SoM) Vs. </a:t>
            </a:r>
            <a:r>
              <a:rPr lang="en-US" alt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Standard (SoP)</a:t>
            </a:r>
            <a:endParaRPr lang="en-US" alt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9C04B59-3FD2-A581-EDA0-7FADC6ABD4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528711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B1D9D31-DF7E-EA6D-7ACE-AB56EA6DD9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SoM and SoP Observations</a:t>
            </a:r>
            <a:endParaRPr lang="en-US" alt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549A67C-CDE3-1049-F0B8-9EB6E6BD7E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560537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D8F54DE-7E8B-7DAA-A095-34162F4C79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zh-TW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Non standard form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EC813F0-7BB0-5226-8492-B1143F1996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59115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40D77B5-0855-27E0-09CF-0B73CCB09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A9854B0-5374-D8AC-51C2-88DC4B2760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40969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40A1BEA-8E14-1063-F7D9-2EF5F1522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A62CA3B-33B0-FC6C-A983-994F7D3D86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84935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DF00A51-40CA-6A8B-A9AF-82BE5ED4D3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F5F9228-8D37-9122-B7F8-DC500D03D9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1592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F85377A-7438-22E2-3C7D-949091E818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1176B5D-4E06-1096-D269-B0233A0581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7525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1199764-0584-3678-8A26-6523FC8B1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9A292CE-EB9B-AEF3-D0C1-D8DFAF52F5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55788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004D3DD-10AF-31A6-12E3-39EF00EA7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CD215D0-8191-255E-F707-2DDBAB772E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7559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2DA5E07-65DB-61E6-8B59-A2FCE03B9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096BCD3-5BF5-88F6-D92B-239C8252B8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54986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E735EE5-FA3F-0FFD-CCF7-3717448DF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9BD5B7D-FA42-3F5F-8CA6-46E060B2F7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97832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A63D272-7E05-0DB2-AC39-46E0DD3F03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D1CF2F9-816A-CC26-2B4C-5A059E16A2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736901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</Words>
  <Application>Microsoft Office PowerPoint</Application>
  <PresentationFormat>شاشة عريضة</PresentationFormat>
  <Paragraphs>18</Paragraphs>
  <Slides>40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40</vt:i4>
      </vt:variant>
    </vt:vector>
  </HeadingPairs>
  <TitlesOfParts>
    <vt:vector size="45" baseType="lpstr">
      <vt:lpstr>Aptos</vt:lpstr>
      <vt:lpstr>Aptos Display</vt:lpstr>
      <vt:lpstr>Arial</vt:lpstr>
      <vt:lpstr>Comic Sans MS</vt:lpstr>
      <vt:lpstr>نسق Office</vt:lpstr>
      <vt:lpstr>عرض تقديمي في PowerPoint</vt:lpstr>
      <vt:lpstr>عرض تقديمي في PowerPoint</vt:lpstr>
      <vt:lpstr>Explanatory Example</vt:lpstr>
      <vt:lpstr>Explanatory Example</vt:lpstr>
      <vt:lpstr>عرض تقديمي في PowerPoint</vt:lpstr>
      <vt:lpstr>Explanatory Example</vt:lpstr>
      <vt:lpstr>Explanatory Example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Minterm/Maxterm– Four Variables</vt:lpstr>
      <vt:lpstr>Canonical Forms</vt:lpstr>
      <vt:lpstr>Canonical Forms - SoM</vt:lpstr>
      <vt:lpstr>Canonical Forms - SoM</vt:lpstr>
      <vt:lpstr>عرض تقديمي في PowerPoint</vt:lpstr>
      <vt:lpstr>Canonical Forms - PoM</vt:lpstr>
      <vt:lpstr>Canonical Forms - PoM</vt:lpstr>
      <vt:lpstr>عرض تقديمي في PowerPoint</vt:lpstr>
      <vt:lpstr>Canonical Forms-SoM</vt:lpstr>
      <vt:lpstr>عرض تقديمي في PowerPoint</vt:lpstr>
      <vt:lpstr>Conversion Between Canonical Forms</vt:lpstr>
      <vt:lpstr>عرض تقديمي في PowerPoint</vt:lpstr>
      <vt:lpstr>عرض تقديمي في PowerPoint</vt:lpstr>
      <vt:lpstr>Standard Forms</vt:lpstr>
      <vt:lpstr>Standard Forms</vt:lpstr>
      <vt:lpstr>Standard Forms</vt:lpstr>
      <vt:lpstr>Canonical(SoM) Vs. Standard (SoP)</vt:lpstr>
      <vt:lpstr>SoM and SoP Observations</vt:lpstr>
      <vt:lpstr>Non standard form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Alaa Amin</dc:creator>
  <cp:lastModifiedBy>Alaa Amin</cp:lastModifiedBy>
  <cp:revision>1</cp:revision>
  <dcterms:created xsi:type="dcterms:W3CDTF">2024-07-04T18:54:33Z</dcterms:created>
  <dcterms:modified xsi:type="dcterms:W3CDTF">2024-07-04T18:54:33Z</dcterms:modified>
</cp:coreProperties>
</file>